
<file path=[Content_Types].xml><?xml version="1.0" encoding="utf-8"?>
<Types xmlns="http://schemas.openxmlformats.org/package/2006/content-types"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33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9F9-1065-4E1A-BEE3-F7D94792A0D2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AB9CB-8AF5-42E2-BBB8-B9D66FA4B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4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Brief intro</a:t>
            </a:r>
            <a:r>
              <a:rPr lang="de-DE" baseline="0" dirty="0"/>
              <a:t> about myself, and how did I</a:t>
            </a:r>
            <a:r>
              <a:rPr lang="en-GB" baseline="0" dirty="0"/>
              <a:t> start on the project: asking around, no success… found a dataset which did not allow for Hidden Markov where I wanted… And then I decided to build microscope or telescope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0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Let</a:t>
            </a:r>
            <a:r>
              <a:rPr lang="de-DE" baseline="0"/>
              <a:t> the public have a small thought on this one before presenting unsupervised learning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4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Boom shakalaka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9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to make</a:t>
            </a:r>
            <a:r>
              <a:rPr lang="de-DE" baseline="0" dirty="0"/>
              <a:t> sure video does not repeat or stop in an unwanted frame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Explanation of the data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7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Specific review of what is the company selling and give a first insight of the money they</a:t>
            </a:r>
            <a:r>
              <a:rPr lang="de-DE" baseline="0" dirty="0"/>
              <a:t> are making with that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0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Talk a bit about the evolution of the revenue generated and the delivery, which is how the products are actually received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42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Comment</a:t>
            </a:r>
            <a:r>
              <a:rPr lang="en-GB" baseline="0" dirty="0"/>
              <a:t> that the NLP is machine learning, that is where it starts after analytics. That NLTK is because of </a:t>
            </a:r>
            <a:r>
              <a:rPr lang="en-GB" baseline="0" dirty="0" err="1"/>
              <a:t>portuguese</a:t>
            </a:r>
            <a:r>
              <a:rPr lang="en-GB" baseline="0" dirty="0"/>
              <a:t>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1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benefits of implementing this, its </a:t>
            </a:r>
            <a:r>
              <a:rPr lang="en-GB" dirty="0" err="1"/>
              <a:t>yuuuuuuuge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1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Let</a:t>
            </a:r>
            <a:r>
              <a:rPr lang="de-DE" baseline="0" dirty="0"/>
              <a:t> the public have a small thought on this one before presenting unsupervised learning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AB9CB-8AF5-42E2-BBB8-B9D66FA4BF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0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5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3632-AE2D-47FD-A6FA-2E29A6AAC86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EF8A-1F87-422F-ABDC-D8683F06B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gif"/><Relationship Id="rId1" Type="http://schemas.openxmlformats.org/officeDocument/2006/relationships/vide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8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de-DE" dirty="0"/>
              <a:t>Still how is the website doing?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8" y="1199119"/>
            <a:ext cx="5256584" cy="2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700808"/>
            <a:ext cx="226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Will they grow?</a:t>
            </a:r>
          </a:p>
          <a:p>
            <a:pPr marL="285750" indent="-285750">
              <a:buFontTx/>
              <a:buChar char="-"/>
            </a:pPr>
            <a:r>
              <a:rPr lang="de-DE" dirty="0"/>
              <a:t>Will they stagnate?</a:t>
            </a:r>
          </a:p>
          <a:p>
            <a:pPr marL="285750" indent="-285750">
              <a:buFontTx/>
              <a:buChar char="-"/>
            </a:pPr>
            <a:r>
              <a:rPr lang="de-DE" dirty="0"/>
              <a:t>Will they schrink?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51589"/>
            <a:ext cx="4577630" cy="307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5591" y="4797152"/>
            <a:ext cx="21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Let me help a bit: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8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de-DE" dirty="0"/>
              <a:t>So how is the website doing?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446575" cy="304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441498"/>
            <a:ext cx="417813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691680" y="5301208"/>
            <a:ext cx="360040" cy="432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04217" y="1268760"/>
            <a:ext cx="7506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Will they grow? Depends on customer acquisition/retention strategy (marketing)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Will they stagnate? During transition period while changing strategy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Will they schrink? If they do not change anything yes, with at least 80%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result.gif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8.713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19213" y="0"/>
            <a:ext cx="650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2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2000"/>
    </mc:Choice>
    <mc:Fallback xmlns="">
      <p:transition advClick="0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61" y="0"/>
            <a:ext cx="6504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Relationship Diagram </a:t>
            </a:r>
            <a:r>
              <a:rPr lang="de-DE" dirty="0"/>
              <a:t>(ERD)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944"/>
            <a:ext cx="8229600" cy="4952325"/>
          </a:xfrm>
        </p:spPr>
      </p:pic>
    </p:spTree>
    <p:extLst>
      <p:ext uri="{BB962C8B-B14F-4D97-AF65-F5344CB8AC3E}">
        <p14:creationId xmlns:p14="http://schemas.microsoft.com/office/powerpoint/2010/main" val="42117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47248" cy="490066"/>
          </a:xfrm>
        </p:spPr>
        <p:txBody>
          <a:bodyPr>
            <a:normAutofit fontScale="90000"/>
          </a:bodyPr>
          <a:lstStyle/>
          <a:p>
            <a:r>
              <a:rPr lang="de-DE" dirty="0"/>
              <a:t>What is the website offering?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21047"/>
            <a:ext cx="6055086" cy="306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624736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1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de-DE" dirty="0"/>
              <a:t>How is the website doing?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8" y="1199119"/>
            <a:ext cx="5256584" cy="2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2656"/>
            <a:ext cx="3672408" cy="25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700808"/>
            <a:ext cx="226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Will they grow?</a:t>
            </a:r>
          </a:p>
          <a:p>
            <a:pPr marL="285750" indent="-285750">
              <a:buFontTx/>
              <a:buChar char="-"/>
            </a:pPr>
            <a:r>
              <a:rPr lang="de-DE" dirty="0"/>
              <a:t>Will they stagnate?</a:t>
            </a:r>
          </a:p>
          <a:p>
            <a:pPr marL="285750" indent="-285750">
              <a:buFontTx/>
              <a:buChar char="-"/>
            </a:pPr>
            <a:r>
              <a:rPr lang="de-DE" dirty="0"/>
              <a:t>Will they schrink?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454487"/>
            <a:ext cx="360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Are customers happy?</a:t>
            </a:r>
          </a:p>
          <a:p>
            <a:pPr marL="285750" indent="-285750">
              <a:buFontTx/>
              <a:buChar char="-"/>
            </a:pPr>
            <a:r>
              <a:rPr lang="de-DE" dirty="0"/>
              <a:t>Is it the wrong prediction model?</a:t>
            </a:r>
          </a:p>
        </p:txBody>
      </p:sp>
    </p:spTree>
    <p:extLst>
      <p:ext uri="{BB962C8B-B14F-4D97-AF65-F5344CB8AC3E}">
        <p14:creationId xmlns:p14="http://schemas.microsoft.com/office/powerpoint/2010/main" val="13785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490066"/>
          </a:xfrm>
        </p:spPr>
        <p:txBody>
          <a:bodyPr>
            <a:normAutofit fontScale="90000"/>
          </a:bodyPr>
          <a:lstStyle/>
          <a:p>
            <a:r>
              <a:rPr lang="de-DE" dirty="0"/>
              <a:t>Customer Voice = Reviews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617304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05892"/>
            <a:ext cx="4464496" cy="289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005064"/>
            <a:ext cx="31947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Seems that 1/3 of the clientele</a:t>
            </a:r>
          </a:p>
          <a:p>
            <a:r>
              <a:rPr lang="de-DE" dirty="0"/>
              <a:t>Is not happy</a:t>
            </a:r>
          </a:p>
          <a:p>
            <a:endParaRPr lang="de-DE" dirty="0"/>
          </a:p>
          <a:p>
            <a:r>
              <a:rPr lang="de-DE" dirty="0"/>
              <a:t>- Seems that delivery time has</a:t>
            </a:r>
          </a:p>
          <a:p>
            <a:r>
              <a:rPr lang="de-DE" dirty="0"/>
              <a:t>something to do with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de-DE" dirty="0"/>
              <a:t>This is what their customers say: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" y="980728"/>
            <a:ext cx="3456384" cy="317569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6696744" cy="342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1488" y="1787221"/>
            <a:ext cx="259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Blue heart of love </a:t>
            </a:r>
            <a:r>
              <a:rPr lang="de-DE" dirty="0"/>
              <a:t>says:</a:t>
            </a:r>
          </a:p>
          <a:p>
            <a:r>
              <a:rPr lang="de-DE" dirty="0"/>
              <a:t>	Before estimate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192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Simple NLP stack</a:t>
            </a:r>
          </a:p>
          <a:p>
            <a:r>
              <a:rPr lang="en-GB" dirty="0"/>
              <a:t>Using  NLTK library</a:t>
            </a:r>
          </a:p>
        </p:txBody>
      </p:sp>
    </p:spTree>
    <p:extLst>
      <p:ext uri="{BB962C8B-B14F-4D97-AF65-F5344CB8AC3E}">
        <p14:creationId xmlns:p14="http://schemas.microsoft.com/office/powerpoint/2010/main" val="398399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de-DE" dirty="0"/>
              <a:t>Benefits of customer voice: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6" y="836712"/>
            <a:ext cx="332158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60" y="3222042"/>
            <a:ext cx="6095975" cy="363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01488" y="1787221"/>
            <a:ext cx="2800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Red tomato of hate </a:t>
            </a:r>
            <a:r>
              <a:rPr lang="de-DE" dirty="0"/>
              <a:t>says:</a:t>
            </a:r>
          </a:p>
          <a:p>
            <a:r>
              <a:rPr lang="de-DE" dirty="0"/>
              <a:t>	I did not receive it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365104"/>
            <a:ext cx="26559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the review processing</a:t>
            </a:r>
          </a:p>
          <a:p>
            <a:r>
              <a:rPr lang="en-GB" dirty="0"/>
              <a:t>is now automated</a:t>
            </a:r>
          </a:p>
          <a:p>
            <a:endParaRPr lang="en-GB" dirty="0"/>
          </a:p>
          <a:p>
            <a:r>
              <a:rPr lang="en-GB" dirty="0"/>
              <a:t>Employees can now avoid</a:t>
            </a:r>
          </a:p>
          <a:p>
            <a:r>
              <a:rPr lang="en-GB" dirty="0"/>
              <a:t>negativity, focus on supply</a:t>
            </a:r>
          </a:p>
          <a:p>
            <a:r>
              <a:rPr lang="en-GB" dirty="0"/>
              <a:t>chain,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232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376</Words>
  <Application>Microsoft Office PowerPoint</Application>
  <PresentationFormat>On-screen Show (4:3)</PresentationFormat>
  <Paragraphs>59</Paragraphs>
  <Slides>11</Slides>
  <Notes>10</Notes>
  <HiddenSlides>3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Entity Relationship Diagram (ERD)</vt:lpstr>
      <vt:lpstr>What is the website offering?</vt:lpstr>
      <vt:lpstr>How is the website doing?</vt:lpstr>
      <vt:lpstr>Customer Voice = Reviews</vt:lpstr>
      <vt:lpstr>This is what their customers say:</vt:lpstr>
      <vt:lpstr>Benefits of customer voice:</vt:lpstr>
      <vt:lpstr>Still how is the website doing?</vt:lpstr>
      <vt:lpstr>So how is the website doing?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Medina Amoros</dc:creator>
  <cp:lastModifiedBy>raul.amoros83@googlemail.com</cp:lastModifiedBy>
  <cp:revision>35</cp:revision>
  <dcterms:created xsi:type="dcterms:W3CDTF">2019-08-19T12:22:45Z</dcterms:created>
  <dcterms:modified xsi:type="dcterms:W3CDTF">2020-07-12T19:07:37Z</dcterms:modified>
</cp:coreProperties>
</file>