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100584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68">
          <p15:clr>
            <a:srgbClr val="747775"/>
          </p15:clr>
        </p15:guide>
        <p15:guide id="2" pos="576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68" orient="horz"/>
        <p:guide pos="57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12031" y="685800"/>
            <a:ext cx="623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575e5cbbba_0_36:notes"/>
          <p:cNvSpPr/>
          <p:nvPr>
            <p:ph idx="2" type="sldImg"/>
          </p:nvPr>
        </p:nvSpPr>
        <p:spPr>
          <a:xfrm>
            <a:off x="312027" y="685800"/>
            <a:ext cx="623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575e5cbbb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/>
          <p:nvPr>
            <p:ph idx="2" type="sldImg"/>
          </p:nvPr>
        </p:nvSpPr>
        <p:spPr>
          <a:xfrm>
            <a:off x="312031" y="685800"/>
            <a:ext cx="623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23417" y="1456058"/>
            <a:ext cx="17041200" cy="4014000"/>
          </a:xfrm>
          <a:prstGeom prst="rect">
            <a:avLst/>
          </a:prstGeom>
        </p:spPr>
        <p:txBody>
          <a:bodyPr anchorCtr="0" anchor="b" bIns="175525" lIns="175525" spcFirstLastPara="1" rIns="175525" wrap="square" tIns="175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23400" y="5542289"/>
            <a:ext cx="17041200" cy="1550100"/>
          </a:xfrm>
          <a:prstGeom prst="rect">
            <a:avLst/>
          </a:prstGeom>
        </p:spPr>
        <p:txBody>
          <a:bodyPr anchorCtr="0" anchor="t" bIns="175525" lIns="175525" spcFirstLastPara="1" rIns="175525" wrap="square" tIns="175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6944916" y="9119180"/>
            <a:ext cx="1097400" cy="769800"/>
          </a:xfrm>
          <a:prstGeom prst="rect">
            <a:avLst/>
          </a:prstGeom>
        </p:spPr>
        <p:txBody>
          <a:bodyPr anchorCtr="0" anchor="ctr" bIns="175525" lIns="175525" spcFirstLastPara="1" rIns="175525" wrap="square" tIns="17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623400" y="2163089"/>
            <a:ext cx="17041200" cy="3839700"/>
          </a:xfrm>
          <a:prstGeom prst="rect">
            <a:avLst/>
          </a:prstGeom>
        </p:spPr>
        <p:txBody>
          <a:bodyPr anchorCtr="0" anchor="b" bIns="175525" lIns="175525" spcFirstLastPara="1" rIns="175525" wrap="square" tIns="175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3000"/>
              <a:buNone/>
              <a:defRPr sz="2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3000"/>
              <a:buNone/>
              <a:defRPr sz="2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3000"/>
              <a:buNone/>
              <a:defRPr sz="2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3000"/>
              <a:buNone/>
              <a:defRPr sz="2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3000"/>
              <a:buNone/>
              <a:defRPr sz="2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3000"/>
              <a:buNone/>
              <a:defRPr sz="2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3000"/>
              <a:buNone/>
              <a:defRPr sz="2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3000"/>
              <a:buNone/>
              <a:defRPr sz="2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3000"/>
              <a:buNone/>
              <a:defRPr sz="23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623400" y="6164351"/>
            <a:ext cx="17041200" cy="2544000"/>
          </a:xfrm>
          <a:prstGeom prst="rect">
            <a:avLst/>
          </a:prstGeom>
        </p:spPr>
        <p:txBody>
          <a:bodyPr anchorCtr="0" anchor="t" bIns="175525" lIns="175525" spcFirstLastPara="1" rIns="175525" wrap="square" tIns="175525">
            <a:normAutofit/>
          </a:bodyPr>
          <a:lstStyle>
            <a:lvl1pPr indent="-450850" lvl="0" marL="457200" algn="ctr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00050" lvl="1" marL="914400" algn="ctr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 algn="ctr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 algn="ctr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 algn="ctr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 algn="ctr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 algn="ctr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 algn="ctr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 algn="ctr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6944916" y="9119180"/>
            <a:ext cx="1097400" cy="769800"/>
          </a:xfrm>
          <a:prstGeom prst="rect">
            <a:avLst/>
          </a:prstGeom>
        </p:spPr>
        <p:txBody>
          <a:bodyPr anchorCtr="0" anchor="ctr" bIns="175525" lIns="175525" spcFirstLastPara="1" rIns="175525" wrap="square" tIns="17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6944916" y="9119180"/>
            <a:ext cx="1097400" cy="769800"/>
          </a:xfrm>
          <a:prstGeom prst="rect">
            <a:avLst/>
          </a:prstGeom>
        </p:spPr>
        <p:txBody>
          <a:bodyPr anchorCtr="0" anchor="ctr" bIns="175525" lIns="175525" spcFirstLastPara="1" rIns="175525" wrap="square" tIns="17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23400" y="4206107"/>
            <a:ext cx="17041200" cy="1646400"/>
          </a:xfrm>
          <a:prstGeom prst="rect">
            <a:avLst/>
          </a:prstGeom>
        </p:spPr>
        <p:txBody>
          <a:bodyPr anchorCtr="0" anchor="ctr" bIns="175525" lIns="175525" spcFirstLastPara="1" rIns="175525" wrap="square" tIns="175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6944916" y="9119180"/>
            <a:ext cx="1097400" cy="769800"/>
          </a:xfrm>
          <a:prstGeom prst="rect">
            <a:avLst/>
          </a:prstGeom>
        </p:spPr>
        <p:txBody>
          <a:bodyPr anchorCtr="0" anchor="ctr" bIns="175525" lIns="175525" spcFirstLastPara="1" rIns="175525" wrap="square" tIns="17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623400" y="870271"/>
            <a:ext cx="17041200" cy="1119900"/>
          </a:xfrm>
          <a:prstGeom prst="rect">
            <a:avLst/>
          </a:prstGeom>
        </p:spPr>
        <p:txBody>
          <a:bodyPr anchorCtr="0" anchor="t" bIns="175525" lIns="175525" spcFirstLastPara="1" rIns="175525" wrap="square" tIns="175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623400" y="2253729"/>
            <a:ext cx="17041200" cy="6680700"/>
          </a:xfrm>
          <a:prstGeom prst="rect">
            <a:avLst/>
          </a:prstGeom>
        </p:spPr>
        <p:txBody>
          <a:bodyPr anchorCtr="0" anchor="t" bIns="175525" lIns="175525" spcFirstLastPara="1" rIns="175525" wrap="square" tIns="175525">
            <a:norm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6944916" y="9119180"/>
            <a:ext cx="1097400" cy="769800"/>
          </a:xfrm>
          <a:prstGeom prst="rect">
            <a:avLst/>
          </a:prstGeom>
        </p:spPr>
        <p:txBody>
          <a:bodyPr anchorCtr="0" anchor="ctr" bIns="175525" lIns="175525" spcFirstLastPara="1" rIns="175525" wrap="square" tIns="17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623400" y="870271"/>
            <a:ext cx="17041200" cy="1119900"/>
          </a:xfrm>
          <a:prstGeom prst="rect">
            <a:avLst/>
          </a:prstGeom>
        </p:spPr>
        <p:txBody>
          <a:bodyPr anchorCtr="0" anchor="t" bIns="175525" lIns="175525" spcFirstLastPara="1" rIns="175525" wrap="square" tIns="175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623400" y="2253729"/>
            <a:ext cx="7999800" cy="6680700"/>
          </a:xfrm>
          <a:prstGeom prst="rect">
            <a:avLst/>
          </a:prstGeom>
        </p:spPr>
        <p:txBody>
          <a:bodyPr anchorCtr="0" anchor="t" bIns="175525" lIns="175525" spcFirstLastPara="1" rIns="175525" wrap="square" tIns="175525">
            <a:norm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9664800" y="2253729"/>
            <a:ext cx="7999800" cy="6680700"/>
          </a:xfrm>
          <a:prstGeom prst="rect">
            <a:avLst/>
          </a:prstGeom>
        </p:spPr>
        <p:txBody>
          <a:bodyPr anchorCtr="0" anchor="t" bIns="175525" lIns="175525" spcFirstLastPara="1" rIns="175525" wrap="square" tIns="175525">
            <a:normAutofit/>
          </a:bodyPr>
          <a:lstStyle>
            <a:lvl1pPr indent="-400050" lvl="0" marL="457200">
              <a:spcBef>
                <a:spcPts val="0"/>
              </a:spcBef>
              <a:spcAft>
                <a:spcPts val="0"/>
              </a:spcAft>
              <a:buSzPts val="2700"/>
              <a:buChar char="●"/>
              <a:defRPr sz="2700"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6944916" y="9119180"/>
            <a:ext cx="1097400" cy="769800"/>
          </a:xfrm>
          <a:prstGeom prst="rect">
            <a:avLst/>
          </a:prstGeom>
        </p:spPr>
        <p:txBody>
          <a:bodyPr anchorCtr="0" anchor="ctr" bIns="175525" lIns="175525" spcFirstLastPara="1" rIns="175525" wrap="square" tIns="17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623400" y="870271"/>
            <a:ext cx="17041200" cy="1119900"/>
          </a:xfrm>
          <a:prstGeom prst="rect">
            <a:avLst/>
          </a:prstGeom>
        </p:spPr>
        <p:txBody>
          <a:bodyPr anchorCtr="0" anchor="t" bIns="175525" lIns="175525" spcFirstLastPara="1" rIns="175525" wrap="square" tIns="175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6944916" y="9119180"/>
            <a:ext cx="1097400" cy="769800"/>
          </a:xfrm>
          <a:prstGeom prst="rect">
            <a:avLst/>
          </a:prstGeom>
        </p:spPr>
        <p:txBody>
          <a:bodyPr anchorCtr="0" anchor="ctr" bIns="175525" lIns="175525" spcFirstLastPara="1" rIns="175525" wrap="square" tIns="17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623400" y="1086507"/>
            <a:ext cx="5616000" cy="1477800"/>
          </a:xfrm>
          <a:prstGeom prst="rect">
            <a:avLst/>
          </a:prstGeom>
        </p:spPr>
        <p:txBody>
          <a:bodyPr anchorCtr="0" anchor="b" bIns="175525" lIns="175525" spcFirstLastPara="1" rIns="175525" wrap="square" tIns="175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623400" y="2717440"/>
            <a:ext cx="5616000" cy="6217800"/>
          </a:xfrm>
          <a:prstGeom prst="rect">
            <a:avLst/>
          </a:prstGeom>
        </p:spPr>
        <p:txBody>
          <a:bodyPr anchorCtr="0" anchor="t" bIns="175525" lIns="175525" spcFirstLastPara="1" rIns="175525" wrap="square" tIns="175525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6944916" y="9119180"/>
            <a:ext cx="1097400" cy="769800"/>
          </a:xfrm>
          <a:prstGeom prst="rect">
            <a:avLst/>
          </a:prstGeom>
        </p:spPr>
        <p:txBody>
          <a:bodyPr anchorCtr="0" anchor="ctr" bIns="175525" lIns="175525" spcFirstLastPara="1" rIns="175525" wrap="square" tIns="17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980500" y="880293"/>
            <a:ext cx="12735600" cy="7999800"/>
          </a:xfrm>
          <a:prstGeom prst="rect">
            <a:avLst/>
          </a:prstGeom>
        </p:spPr>
        <p:txBody>
          <a:bodyPr anchorCtr="0" anchor="ctr" bIns="175525" lIns="175525" spcFirstLastPara="1" rIns="175525" wrap="square" tIns="175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1pPr>
            <a:lvl2pPr lvl="1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2pPr>
            <a:lvl3pPr lvl="2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3pPr>
            <a:lvl4pPr lvl="3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4pPr>
            <a:lvl5pPr lvl="4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5pPr>
            <a:lvl6pPr lvl="5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6pPr>
            <a:lvl7pPr lvl="6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7pPr>
            <a:lvl8pPr lvl="7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8pPr>
            <a:lvl9pPr lvl="8">
              <a:spcBef>
                <a:spcPts val="0"/>
              </a:spcBef>
              <a:spcAft>
                <a:spcPts val="0"/>
              </a:spcAft>
              <a:buSzPts val="9200"/>
              <a:buNone/>
              <a:defRPr sz="92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6944916" y="9119180"/>
            <a:ext cx="1097400" cy="769800"/>
          </a:xfrm>
          <a:prstGeom prst="rect">
            <a:avLst/>
          </a:prstGeom>
        </p:spPr>
        <p:txBody>
          <a:bodyPr anchorCtr="0" anchor="ctr" bIns="175525" lIns="175525" spcFirstLastPara="1" rIns="175525" wrap="square" tIns="17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9144000" y="-244"/>
            <a:ext cx="91440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531000" y="2411542"/>
            <a:ext cx="8090400" cy="2898600"/>
          </a:xfrm>
          <a:prstGeom prst="rect">
            <a:avLst/>
          </a:prstGeom>
        </p:spPr>
        <p:txBody>
          <a:bodyPr anchorCtr="0" anchor="b" bIns="175525" lIns="175525" spcFirstLastPara="1" rIns="175525" wrap="square" tIns="1755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1pPr>
            <a:lvl2pPr lvl="1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2pPr>
            <a:lvl3pPr lvl="2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3pPr>
            <a:lvl4pPr lvl="3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4pPr>
            <a:lvl5pPr lvl="4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5pPr>
            <a:lvl6pPr lvl="5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6pPr>
            <a:lvl7pPr lvl="6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7pPr>
            <a:lvl8pPr lvl="7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8pPr>
            <a:lvl9pPr lvl="8" algn="ctr">
              <a:spcBef>
                <a:spcPts val="0"/>
              </a:spcBef>
              <a:spcAft>
                <a:spcPts val="0"/>
              </a:spcAft>
              <a:buSzPts val="8100"/>
              <a:buNone/>
              <a:defRPr sz="81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531000" y="5481569"/>
            <a:ext cx="8090400" cy="2415000"/>
          </a:xfrm>
          <a:prstGeom prst="rect">
            <a:avLst/>
          </a:prstGeom>
        </p:spPr>
        <p:txBody>
          <a:bodyPr anchorCtr="0" anchor="t" bIns="175525" lIns="175525" spcFirstLastPara="1" rIns="175525" wrap="square" tIns="1755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9879000" y="1415969"/>
            <a:ext cx="7674000" cy="7226100"/>
          </a:xfrm>
          <a:prstGeom prst="rect">
            <a:avLst/>
          </a:prstGeom>
        </p:spPr>
        <p:txBody>
          <a:bodyPr anchorCtr="0" anchor="ctr" bIns="175525" lIns="175525" spcFirstLastPara="1" rIns="175525" wrap="square" tIns="175525">
            <a:norm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/>
            </a:lvl1pPr>
            <a:lvl2pPr indent="-400050" lvl="1" marL="9144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2pPr>
            <a:lvl3pPr indent="-400050" lvl="2" marL="13716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3pPr>
            <a:lvl4pPr indent="-400050" lvl="3" marL="18288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4pPr>
            <a:lvl5pPr indent="-400050" lvl="4" marL="22860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5pPr>
            <a:lvl6pPr indent="-400050" lvl="5" marL="27432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6pPr>
            <a:lvl7pPr indent="-400050" lvl="6" marL="3200400">
              <a:spcBef>
                <a:spcPts val="0"/>
              </a:spcBef>
              <a:spcAft>
                <a:spcPts val="0"/>
              </a:spcAft>
              <a:buSzPts val="2700"/>
              <a:buChar char="●"/>
              <a:defRPr/>
            </a:lvl7pPr>
            <a:lvl8pPr indent="-400050" lvl="7" marL="3657600">
              <a:spcBef>
                <a:spcPts val="0"/>
              </a:spcBef>
              <a:spcAft>
                <a:spcPts val="0"/>
              </a:spcAft>
              <a:buSzPts val="2700"/>
              <a:buChar char="○"/>
              <a:defRPr/>
            </a:lvl8pPr>
            <a:lvl9pPr indent="-400050" lvl="8" marL="4114800">
              <a:spcBef>
                <a:spcPts val="0"/>
              </a:spcBef>
              <a:spcAft>
                <a:spcPts val="0"/>
              </a:spcAft>
              <a:buSzPts val="27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6944916" y="9119180"/>
            <a:ext cx="1097400" cy="769800"/>
          </a:xfrm>
          <a:prstGeom prst="rect">
            <a:avLst/>
          </a:prstGeom>
        </p:spPr>
        <p:txBody>
          <a:bodyPr anchorCtr="0" anchor="ctr" bIns="175525" lIns="175525" spcFirstLastPara="1" rIns="175525" wrap="square" tIns="17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623400" y="8273124"/>
            <a:ext cx="11997600" cy="1183200"/>
          </a:xfrm>
          <a:prstGeom prst="rect">
            <a:avLst/>
          </a:prstGeom>
        </p:spPr>
        <p:txBody>
          <a:bodyPr anchorCtr="0" anchor="ctr" bIns="175525" lIns="175525" spcFirstLastPara="1" rIns="175525" wrap="square" tIns="1755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6944916" y="9119180"/>
            <a:ext cx="1097400" cy="769800"/>
          </a:xfrm>
          <a:prstGeom prst="rect">
            <a:avLst/>
          </a:prstGeom>
        </p:spPr>
        <p:txBody>
          <a:bodyPr anchorCtr="0" anchor="ctr" bIns="175525" lIns="175525" spcFirstLastPara="1" rIns="175525" wrap="square" tIns="1755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3400" y="870271"/>
            <a:ext cx="170412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175525" lIns="175525" spcFirstLastPara="1" rIns="175525" wrap="square" tIns="1755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None/>
              <a:defRPr sz="5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3400" y="2253729"/>
            <a:ext cx="17041200" cy="66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5525" lIns="175525" spcFirstLastPara="1" rIns="175525" wrap="square" tIns="175525">
            <a:normAutofit/>
          </a:bodyPr>
          <a:lstStyle>
            <a:lvl1pPr indent="-4508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1pPr>
            <a:lvl2pPr indent="-4000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○"/>
              <a:defRPr sz="2700">
                <a:solidFill>
                  <a:schemeClr val="dk2"/>
                </a:solidFill>
              </a:defRPr>
            </a:lvl2pPr>
            <a:lvl3pPr indent="-4000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■"/>
              <a:defRPr sz="2700">
                <a:solidFill>
                  <a:schemeClr val="dk2"/>
                </a:solidFill>
              </a:defRPr>
            </a:lvl3pPr>
            <a:lvl4pPr indent="-4000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  <a:defRPr sz="2700">
                <a:solidFill>
                  <a:schemeClr val="dk2"/>
                </a:solidFill>
              </a:defRPr>
            </a:lvl4pPr>
            <a:lvl5pPr indent="-4000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○"/>
              <a:defRPr sz="2700">
                <a:solidFill>
                  <a:schemeClr val="dk2"/>
                </a:solidFill>
              </a:defRPr>
            </a:lvl5pPr>
            <a:lvl6pPr indent="-4000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■"/>
              <a:defRPr sz="2700">
                <a:solidFill>
                  <a:schemeClr val="dk2"/>
                </a:solidFill>
              </a:defRPr>
            </a:lvl6pPr>
            <a:lvl7pPr indent="-4000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●"/>
              <a:defRPr sz="2700">
                <a:solidFill>
                  <a:schemeClr val="dk2"/>
                </a:solidFill>
              </a:defRPr>
            </a:lvl7pPr>
            <a:lvl8pPr indent="-4000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○"/>
              <a:defRPr sz="2700">
                <a:solidFill>
                  <a:schemeClr val="dk2"/>
                </a:solidFill>
              </a:defRPr>
            </a:lvl8pPr>
            <a:lvl9pPr indent="-4000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Char char="■"/>
              <a:defRPr sz="27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6944916" y="9119180"/>
            <a:ext cx="10974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5525" lIns="175525" spcFirstLastPara="1" rIns="175525" wrap="square" tIns="175525">
            <a:normAutofit/>
          </a:bodyPr>
          <a:lstStyle>
            <a:lvl1pPr lvl="0" algn="r">
              <a:buNone/>
              <a:defRPr sz="1900">
                <a:solidFill>
                  <a:schemeClr val="dk2"/>
                </a:solidFill>
              </a:defRPr>
            </a:lvl1pPr>
            <a:lvl2pPr lvl="1" algn="r">
              <a:buNone/>
              <a:defRPr sz="1900">
                <a:solidFill>
                  <a:schemeClr val="dk2"/>
                </a:solidFill>
              </a:defRPr>
            </a:lvl2pPr>
            <a:lvl3pPr lvl="2" algn="r">
              <a:buNone/>
              <a:defRPr sz="1900">
                <a:solidFill>
                  <a:schemeClr val="dk2"/>
                </a:solidFill>
              </a:defRPr>
            </a:lvl3pPr>
            <a:lvl4pPr lvl="3" algn="r">
              <a:buNone/>
              <a:defRPr sz="1900">
                <a:solidFill>
                  <a:schemeClr val="dk2"/>
                </a:solidFill>
              </a:defRPr>
            </a:lvl4pPr>
            <a:lvl5pPr lvl="4" algn="r">
              <a:buNone/>
              <a:defRPr sz="1900">
                <a:solidFill>
                  <a:schemeClr val="dk2"/>
                </a:solidFill>
              </a:defRPr>
            </a:lvl5pPr>
            <a:lvl6pPr lvl="5" algn="r">
              <a:buNone/>
              <a:defRPr sz="1900">
                <a:solidFill>
                  <a:schemeClr val="dk2"/>
                </a:solidFill>
              </a:defRPr>
            </a:lvl6pPr>
            <a:lvl7pPr lvl="6" algn="r">
              <a:buNone/>
              <a:defRPr sz="1900">
                <a:solidFill>
                  <a:schemeClr val="dk2"/>
                </a:solidFill>
              </a:defRPr>
            </a:lvl7pPr>
            <a:lvl8pPr lvl="7" algn="r">
              <a:buNone/>
              <a:defRPr sz="1900">
                <a:solidFill>
                  <a:schemeClr val="dk2"/>
                </a:solidFill>
              </a:defRPr>
            </a:lvl8pPr>
            <a:lvl9pPr lvl="8" algn="r">
              <a:buNone/>
              <a:defRPr sz="19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" y="1643757"/>
            <a:ext cx="1570200" cy="15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Test centers</a:t>
            </a:r>
            <a:endParaRPr sz="2700"/>
          </a:p>
        </p:txBody>
      </p:sp>
      <p:sp>
        <p:nvSpPr>
          <p:cNvPr id="55" name="Google Shape;55;p13"/>
          <p:cNvSpPr/>
          <p:nvPr/>
        </p:nvSpPr>
        <p:spPr>
          <a:xfrm>
            <a:off x="2592725" y="1846249"/>
            <a:ext cx="2004125" cy="1178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take</a:t>
            </a:r>
            <a:endParaRPr sz="2700"/>
          </a:p>
        </p:txBody>
      </p:sp>
      <p:sp>
        <p:nvSpPr>
          <p:cNvPr id="56" name="Google Shape;56;p13"/>
          <p:cNvSpPr/>
          <p:nvPr/>
        </p:nvSpPr>
        <p:spPr>
          <a:xfrm>
            <a:off x="1409675" y="3733851"/>
            <a:ext cx="1570200" cy="15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Tests</a:t>
            </a:r>
            <a:endParaRPr sz="2700"/>
          </a:p>
        </p:txBody>
      </p:sp>
      <p:cxnSp>
        <p:nvCxnSpPr>
          <p:cNvPr id="57" name="Google Shape;57;p13"/>
          <p:cNvCxnSpPr>
            <a:stCxn id="54" idx="3"/>
            <a:endCxn id="55" idx="1"/>
          </p:cNvCxnSpPr>
          <p:nvPr/>
        </p:nvCxnSpPr>
        <p:spPr>
          <a:xfrm>
            <a:off x="1570203" y="2435457"/>
            <a:ext cx="10224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3"/>
          <p:cNvSpPr/>
          <p:nvPr/>
        </p:nvSpPr>
        <p:spPr>
          <a:xfrm>
            <a:off x="6116029" y="1643745"/>
            <a:ext cx="1792200" cy="15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Students</a:t>
            </a:r>
            <a:endParaRPr sz="2700"/>
          </a:p>
        </p:txBody>
      </p:sp>
      <p:sp>
        <p:nvSpPr>
          <p:cNvPr id="59" name="Google Shape;59;p13"/>
          <p:cNvSpPr/>
          <p:nvPr/>
        </p:nvSpPr>
        <p:spPr>
          <a:xfrm>
            <a:off x="9231298" y="1756340"/>
            <a:ext cx="3187809" cy="1364213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Enrolled_at</a:t>
            </a:r>
            <a:endParaRPr sz="2700"/>
          </a:p>
        </p:txBody>
      </p:sp>
      <p:cxnSp>
        <p:nvCxnSpPr>
          <p:cNvPr id="60" name="Google Shape;60;p13"/>
          <p:cNvCxnSpPr/>
          <p:nvPr/>
        </p:nvCxnSpPr>
        <p:spPr>
          <a:xfrm>
            <a:off x="7890791" y="2433945"/>
            <a:ext cx="1323000" cy="3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1" name="Google Shape;61;p13"/>
          <p:cNvSpPr/>
          <p:nvPr/>
        </p:nvSpPr>
        <p:spPr>
          <a:xfrm>
            <a:off x="14638272" y="3117557"/>
            <a:ext cx="1792200" cy="15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Schools</a:t>
            </a:r>
            <a:endParaRPr sz="2700"/>
          </a:p>
        </p:txBody>
      </p:sp>
      <p:sp>
        <p:nvSpPr>
          <p:cNvPr id="62" name="Google Shape;62;p13"/>
          <p:cNvSpPr/>
          <p:nvPr/>
        </p:nvSpPr>
        <p:spPr>
          <a:xfrm>
            <a:off x="33900" y="143731"/>
            <a:ext cx="1502400" cy="7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300" u="sng">
                <a:solidFill>
                  <a:schemeClr val="dk1"/>
                </a:solidFill>
              </a:rPr>
              <a:t>name</a:t>
            </a:r>
            <a:endParaRPr sz="1300" u="sng"/>
          </a:p>
        </p:txBody>
      </p:sp>
      <p:sp>
        <p:nvSpPr>
          <p:cNvPr id="63" name="Google Shape;63;p13"/>
          <p:cNvSpPr/>
          <p:nvPr/>
        </p:nvSpPr>
        <p:spPr>
          <a:xfrm>
            <a:off x="872518" y="6024738"/>
            <a:ext cx="1502400" cy="7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type</a:t>
            </a:r>
            <a:endParaRPr sz="1300" u="sng"/>
          </a:p>
        </p:txBody>
      </p:sp>
      <p:sp>
        <p:nvSpPr>
          <p:cNvPr id="64" name="Google Shape;64;p13"/>
          <p:cNvSpPr/>
          <p:nvPr/>
        </p:nvSpPr>
        <p:spPr>
          <a:xfrm>
            <a:off x="1972884" y="6778339"/>
            <a:ext cx="1502400" cy="7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subject</a:t>
            </a:r>
            <a:endParaRPr sz="1300" u="sng"/>
          </a:p>
        </p:txBody>
      </p:sp>
      <p:cxnSp>
        <p:nvCxnSpPr>
          <p:cNvPr id="65" name="Google Shape;65;p13"/>
          <p:cNvCxnSpPr>
            <a:stCxn id="63" idx="0"/>
            <a:endCxn id="56" idx="2"/>
          </p:cNvCxnSpPr>
          <p:nvPr/>
        </p:nvCxnSpPr>
        <p:spPr>
          <a:xfrm rot="-5400000">
            <a:off x="1555618" y="5385438"/>
            <a:ext cx="707400" cy="571200"/>
          </a:xfrm>
          <a:prstGeom prst="bentConnector3">
            <a:avLst>
              <a:gd fmla="val 5000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/>
          <p:nvPr/>
        </p:nvSpPr>
        <p:spPr>
          <a:xfrm>
            <a:off x="6260924" y="143716"/>
            <a:ext cx="1502400" cy="7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id</a:t>
            </a:r>
            <a:endParaRPr sz="1300" u="sng"/>
          </a:p>
        </p:txBody>
      </p:sp>
      <p:sp>
        <p:nvSpPr>
          <p:cNvPr id="67" name="Google Shape;67;p13"/>
          <p:cNvSpPr/>
          <p:nvPr/>
        </p:nvSpPr>
        <p:spPr>
          <a:xfrm>
            <a:off x="16785414" y="1419609"/>
            <a:ext cx="1502400" cy="7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name</a:t>
            </a:r>
            <a:endParaRPr sz="1300" u="sng"/>
          </a:p>
        </p:txBody>
      </p:sp>
      <p:cxnSp>
        <p:nvCxnSpPr>
          <p:cNvPr id="68" name="Google Shape;68;p13"/>
          <p:cNvCxnSpPr>
            <a:stCxn id="67" idx="4"/>
            <a:endCxn id="61" idx="3"/>
          </p:cNvCxnSpPr>
          <p:nvPr/>
        </p:nvCxnSpPr>
        <p:spPr>
          <a:xfrm rot="5400000">
            <a:off x="16115514" y="2488209"/>
            <a:ext cx="1736100" cy="1106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>
            <a:stCxn id="58" idx="1"/>
            <a:endCxn id="55" idx="3"/>
          </p:cNvCxnSpPr>
          <p:nvPr/>
        </p:nvCxnSpPr>
        <p:spPr>
          <a:xfrm rot="10800000">
            <a:off x="4596829" y="2435445"/>
            <a:ext cx="151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" name="Google Shape;70;p13"/>
          <p:cNvSpPr/>
          <p:nvPr/>
        </p:nvSpPr>
        <p:spPr>
          <a:xfrm>
            <a:off x="13402675" y="5235525"/>
            <a:ext cx="4263425" cy="16942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Located_in</a:t>
            </a:r>
            <a:endParaRPr sz="2700"/>
          </a:p>
        </p:txBody>
      </p:sp>
      <p:sp>
        <p:nvSpPr>
          <p:cNvPr id="71" name="Google Shape;71;p13"/>
          <p:cNvSpPr/>
          <p:nvPr/>
        </p:nvSpPr>
        <p:spPr>
          <a:xfrm>
            <a:off x="14598238" y="7464375"/>
            <a:ext cx="1872300" cy="169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Locations</a:t>
            </a:r>
            <a:endParaRPr sz="2700"/>
          </a:p>
        </p:txBody>
      </p:sp>
      <p:cxnSp>
        <p:nvCxnSpPr>
          <p:cNvPr id="72" name="Google Shape;72;p13"/>
          <p:cNvCxnSpPr>
            <a:stCxn id="61" idx="2"/>
            <a:endCxn id="70" idx="0"/>
          </p:cNvCxnSpPr>
          <p:nvPr/>
        </p:nvCxnSpPr>
        <p:spPr>
          <a:xfrm>
            <a:off x="15534372" y="4700957"/>
            <a:ext cx="0" cy="534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" name="Google Shape;73;p13"/>
          <p:cNvCxnSpPr>
            <a:stCxn id="70" idx="2"/>
            <a:endCxn id="71" idx="0"/>
          </p:cNvCxnSpPr>
          <p:nvPr/>
        </p:nvCxnSpPr>
        <p:spPr>
          <a:xfrm>
            <a:off x="15534387" y="6929800"/>
            <a:ext cx="0" cy="53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3"/>
          <p:cNvSpPr/>
          <p:nvPr/>
        </p:nvSpPr>
        <p:spPr>
          <a:xfrm>
            <a:off x="11011935" y="60354"/>
            <a:ext cx="1792200" cy="15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Organizations</a:t>
            </a:r>
            <a:endParaRPr sz="2700"/>
          </a:p>
        </p:txBody>
      </p:sp>
      <p:sp>
        <p:nvSpPr>
          <p:cNvPr id="75" name="Google Shape;75;p13"/>
          <p:cNvSpPr/>
          <p:nvPr/>
        </p:nvSpPr>
        <p:spPr>
          <a:xfrm>
            <a:off x="13614300" y="192562"/>
            <a:ext cx="3840175" cy="13189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overseen _by</a:t>
            </a:r>
            <a:endParaRPr sz="2700"/>
          </a:p>
        </p:txBody>
      </p:sp>
      <p:cxnSp>
        <p:nvCxnSpPr>
          <p:cNvPr id="76" name="Google Shape;76;p13"/>
          <p:cNvCxnSpPr>
            <a:stCxn id="74" idx="3"/>
            <a:endCxn id="75" idx="1"/>
          </p:cNvCxnSpPr>
          <p:nvPr/>
        </p:nvCxnSpPr>
        <p:spPr>
          <a:xfrm>
            <a:off x="12804135" y="852054"/>
            <a:ext cx="810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>
            <a:stCxn id="75" idx="2"/>
            <a:endCxn id="61" idx="0"/>
          </p:cNvCxnSpPr>
          <p:nvPr/>
        </p:nvCxnSpPr>
        <p:spPr>
          <a:xfrm>
            <a:off x="15534387" y="1511537"/>
            <a:ext cx="0" cy="1605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8" name="Google Shape;78;p13"/>
          <p:cNvSpPr/>
          <p:nvPr/>
        </p:nvSpPr>
        <p:spPr>
          <a:xfrm>
            <a:off x="8392812" y="475248"/>
            <a:ext cx="1502400" cy="7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name</a:t>
            </a:r>
            <a:endParaRPr sz="1300" u="sng"/>
          </a:p>
        </p:txBody>
      </p:sp>
      <p:cxnSp>
        <p:nvCxnSpPr>
          <p:cNvPr id="79" name="Google Shape;79;p13"/>
          <p:cNvCxnSpPr>
            <a:stCxn id="78" idx="6"/>
            <a:endCxn id="74" idx="1"/>
          </p:cNvCxnSpPr>
          <p:nvPr/>
        </p:nvCxnSpPr>
        <p:spPr>
          <a:xfrm>
            <a:off x="9895212" y="852048"/>
            <a:ext cx="111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3"/>
          <p:cNvSpPr/>
          <p:nvPr/>
        </p:nvSpPr>
        <p:spPr>
          <a:xfrm>
            <a:off x="10156573" y="3502686"/>
            <a:ext cx="1792200" cy="15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Schools_Stats</a:t>
            </a:r>
            <a:endParaRPr sz="2700"/>
          </a:p>
        </p:txBody>
      </p:sp>
      <p:sp>
        <p:nvSpPr>
          <p:cNvPr id="81" name="Google Shape;81;p13"/>
          <p:cNvSpPr/>
          <p:nvPr/>
        </p:nvSpPr>
        <p:spPr>
          <a:xfrm>
            <a:off x="10156573" y="7101567"/>
            <a:ext cx="1792200" cy="1583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Years</a:t>
            </a:r>
            <a:endParaRPr sz="2700"/>
          </a:p>
        </p:txBody>
      </p:sp>
      <p:sp>
        <p:nvSpPr>
          <p:cNvPr id="82" name="Google Shape;82;p13"/>
          <p:cNvSpPr/>
          <p:nvPr/>
        </p:nvSpPr>
        <p:spPr>
          <a:xfrm>
            <a:off x="10116577" y="5683965"/>
            <a:ext cx="1872197" cy="1054802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has</a:t>
            </a:r>
            <a:endParaRPr sz="2700"/>
          </a:p>
        </p:txBody>
      </p:sp>
      <p:cxnSp>
        <p:nvCxnSpPr>
          <p:cNvPr id="83" name="Google Shape;83;p13"/>
          <p:cNvCxnSpPr>
            <a:stCxn id="80" idx="2"/>
            <a:endCxn id="82" idx="0"/>
          </p:cNvCxnSpPr>
          <p:nvPr/>
        </p:nvCxnSpPr>
        <p:spPr>
          <a:xfrm>
            <a:off x="11052673" y="5086086"/>
            <a:ext cx="0" cy="59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3"/>
          <p:cNvCxnSpPr>
            <a:stCxn id="82" idx="2"/>
            <a:endCxn id="81" idx="0"/>
          </p:cNvCxnSpPr>
          <p:nvPr/>
        </p:nvCxnSpPr>
        <p:spPr>
          <a:xfrm>
            <a:off x="11052675" y="6738767"/>
            <a:ext cx="0" cy="3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3"/>
          <p:cNvSpPr/>
          <p:nvPr/>
        </p:nvSpPr>
        <p:spPr>
          <a:xfrm>
            <a:off x="4884575" y="4107051"/>
            <a:ext cx="4263425" cy="15834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Located_in</a:t>
            </a:r>
            <a:endParaRPr sz="2700"/>
          </a:p>
        </p:txBody>
      </p:sp>
      <p:cxnSp>
        <p:nvCxnSpPr>
          <p:cNvPr id="86" name="Google Shape;86;p13"/>
          <p:cNvCxnSpPr>
            <a:stCxn id="58" idx="2"/>
            <a:endCxn id="85" idx="0"/>
          </p:cNvCxnSpPr>
          <p:nvPr/>
        </p:nvCxnSpPr>
        <p:spPr>
          <a:xfrm>
            <a:off x="7012129" y="3227145"/>
            <a:ext cx="4200" cy="87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7" name="Google Shape;87;p13"/>
          <p:cNvSpPr/>
          <p:nvPr/>
        </p:nvSpPr>
        <p:spPr>
          <a:xfrm>
            <a:off x="763000" y="8033675"/>
            <a:ext cx="4263425" cy="1694275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Located_in</a:t>
            </a:r>
            <a:endParaRPr sz="2700"/>
          </a:p>
        </p:txBody>
      </p:sp>
      <p:cxnSp>
        <p:nvCxnSpPr>
          <p:cNvPr id="88" name="Google Shape;88;p13"/>
          <p:cNvCxnSpPr>
            <a:endCxn id="87" idx="1"/>
          </p:cNvCxnSpPr>
          <p:nvPr/>
        </p:nvCxnSpPr>
        <p:spPr>
          <a:xfrm flipH="1" rot="-5400000">
            <a:off x="-2221250" y="5896563"/>
            <a:ext cx="5625000" cy="3435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9" name="Google Shape;89;p13"/>
          <p:cNvCxnSpPr>
            <a:stCxn id="87" idx="2"/>
            <a:endCxn id="71" idx="2"/>
          </p:cNvCxnSpPr>
          <p:nvPr/>
        </p:nvCxnSpPr>
        <p:spPr>
          <a:xfrm rot="-5400000">
            <a:off x="8929963" y="3123600"/>
            <a:ext cx="569100" cy="12639600"/>
          </a:xfrm>
          <a:prstGeom prst="bentConnector3">
            <a:avLst>
              <a:gd fmla="val -4184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" name="Google Shape;90;p13"/>
          <p:cNvCxnSpPr>
            <a:endCxn id="81" idx="1"/>
          </p:cNvCxnSpPr>
          <p:nvPr/>
        </p:nvCxnSpPr>
        <p:spPr>
          <a:xfrm>
            <a:off x="3607273" y="3362667"/>
            <a:ext cx="6549300" cy="4530600"/>
          </a:xfrm>
          <a:prstGeom prst="bentConnector3">
            <a:avLst>
              <a:gd fmla="val 1502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3"/>
          <p:cNvCxnSpPr>
            <a:stCxn id="64" idx="0"/>
            <a:endCxn id="56" idx="2"/>
          </p:cNvCxnSpPr>
          <p:nvPr/>
        </p:nvCxnSpPr>
        <p:spPr>
          <a:xfrm flipH="1" rot="5400000">
            <a:off x="1728984" y="5783239"/>
            <a:ext cx="1461000" cy="5292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2" name="Google Shape;92;p13"/>
          <p:cNvSpPr/>
          <p:nvPr/>
        </p:nvSpPr>
        <p:spPr>
          <a:xfrm>
            <a:off x="2843593" y="143716"/>
            <a:ext cx="1502400" cy="7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score</a:t>
            </a:r>
            <a:endParaRPr sz="1300"/>
          </a:p>
        </p:txBody>
      </p:sp>
      <p:cxnSp>
        <p:nvCxnSpPr>
          <p:cNvPr id="93" name="Google Shape;93;p13"/>
          <p:cNvCxnSpPr>
            <a:stCxn id="92" idx="4"/>
            <a:endCxn id="55" idx="0"/>
          </p:cNvCxnSpPr>
          <p:nvPr/>
        </p:nvCxnSpPr>
        <p:spPr>
          <a:xfrm flipH="1" rot="-5400000">
            <a:off x="3120643" y="1371466"/>
            <a:ext cx="9489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4" name="Google Shape;94;p13"/>
          <p:cNvSpPr/>
          <p:nvPr/>
        </p:nvSpPr>
        <p:spPr>
          <a:xfrm>
            <a:off x="12637345" y="7525058"/>
            <a:ext cx="1502400" cy="7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year</a:t>
            </a:r>
            <a:endParaRPr sz="1300" u="sng"/>
          </a:p>
        </p:txBody>
      </p:sp>
      <p:sp>
        <p:nvSpPr>
          <p:cNvPr id="95" name="Google Shape;95;p13"/>
          <p:cNvSpPr/>
          <p:nvPr/>
        </p:nvSpPr>
        <p:spPr>
          <a:xfrm>
            <a:off x="11988786" y="2894439"/>
            <a:ext cx="1502400" cy="7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id</a:t>
            </a:r>
            <a:endParaRPr sz="1300" u="sng"/>
          </a:p>
        </p:txBody>
      </p:sp>
      <p:cxnSp>
        <p:nvCxnSpPr>
          <p:cNvPr id="96" name="Google Shape;96;p13"/>
          <p:cNvCxnSpPr>
            <a:stCxn id="95" idx="4"/>
            <a:endCxn id="80" idx="3"/>
          </p:cNvCxnSpPr>
          <p:nvPr/>
        </p:nvCxnSpPr>
        <p:spPr>
          <a:xfrm rot="5400000">
            <a:off x="12021336" y="3575589"/>
            <a:ext cx="646200" cy="791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3"/>
          <p:cNvSpPr/>
          <p:nvPr/>
        </p:nvSpPr>
        <p:spPr>
          <a:xfrm>
            <a:off x="16620426" y="6893464"/>
            <a:ext cx="1502400" cy="7536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codifier</a:t>
            </a:r>
            <a:endParaRPr sz="1300" u="sng"/>
          </a:p>
        </p:txBody>
      </p:sp>
      <p:cxnSp>
        <p:nvCxnSpPr>
          <p:cNvPr id="98" name="Google Shape;98;p13"/>
          <p:cNvCxnSpPr>
            <a:stCxn id="62" idx="4"/>
            <a:endCxn id="54" idx="0"/>
          </p:cNvCxnSpPr>
          <p:nvPr/>
        </p:nvCxnSpPr>
        <p:spPr>
          <a:xfrm flipH="1" rot="-5400000">
            <a:off x="412200" y="1270231"/>
            <a:ext cx="746400" cy="6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p13"/>
          <p:cNvCxnSpPr>
            <a:stCxn id="55" idx="2"/>
            <a:endCxn id="56" idx="0"/>
          </p:cNvCxnSpPr>
          <p:nvPr/>
        </p:nvCxnSpPr>
        <p:spPr>
          <a:xfrm rot="5400000">
            <a:off x="2540137" y="2679199"/>
            <a:ext cx="709200" cy="14001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0" name="Google Shape;100;p13"/>
          <p:cNvCxnSpPr>
            <a:stCxn id="66" idx="4"/>
            <a:endCxn id="58" idx="0"/>
          </p:cNvCxnSpPr>
          <p:nvPr/>
        </p:nvCxnSpPr>
        <p:spPr>
          <a:xfrm>
            <a:off x="7012124" y="897316"/>
            <a:ext cx="0" cy="74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3"/>
          <p:cNvCxnSpPr>
            <a:stCxn id="94" idx="2"/>
            <a:endCxn id="81" idx="3"/>
          </p:cNvCxnSpPr>
          <p:nvPr/>
        </p:nvCxnSpPr>
        <p:spPr>
          <a:xfrm rot="10800000">
            <a:off x="11948845" y="7893158"/>
            <a:ext cx="688500" cy="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3"/>
          <p:cNvCxnSpPr>
            <a:stCxn id="59" idx="3"/>
          </p:cNvCxnSpPr>
          <p:nvPr/>
        </p:nvCxnSpPr>
        <p:spPr>
          <a:xfrm>
            <a:off x="12419107" y="2438447"/>
            <a:ext cx="3450300" cy="682200"/>
          </a:xfrm>
          <a:prstGeom prst="bentConnector3">
            <a:avLst>
              <a:gd fmla="val 100029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3"/>
          <p:cNvCxnSpPr>
            <a:stCxn id="85" idx="2"/>
            <a:endCxn id="71" idx="2"/>
          </p:cNvCxnSpPr>
          <p:nvPr/>
        </p:nvCxnSpPr>
        <p:spPr>
          <a:xfrm flipH="1" rot="-5400000">
            <a:off x="9541237" y="3165501"/>
            <a:ext cx="3468300" cy="8518200"/>
          </a:xfrm>
          <a:prstGeom prst="bentConnector3">
            <a:avLst>
              <a:gd fmla="val 10686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3"/>
          <p:cNvCxnSpPr>
            <a:stCxn id="61" idx="1"/>
            <a:endCxn id="82" idx="3"/>
          </p:cNvCxnSpPr>
          <p:nvPr/>
        </p:nvCxnSpPr>
        <p:spPr>
          <a:xfrm flipH="1">
            <a:off x="11988672" y="3909257"/>
            <a:ext cx="2649600" cy="2302200"/>
          </a:xfrm>
          <a:prstGeom prst="bentConnector3">
            <a:avLst>
              <a:gd fmla="val 4999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3"/>
          <p:cNvCxnSpPr>
            <a:stCxn id="97" idx="4"/>
            <a:endCxn id="71" idx="3"/>
          </p:cNvCxnSpPr>
          <p:nvPr/>
        </p:nvCxnSpPr>
        <p:spPr>
          <a:xfrm rot="5400000">
            <a:off x="16588776" y="7528714"/>
            <a:ext cx="664500" cy="9012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>
            <a:off x="1931100" y="3137200"/>
            <a:ext cx="1584600" cy="15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Test centers</a:t>
            </a:r>
            <a:endParaRPr sz="2700"/>
          </a:p>
        </p:txBody>
      </p:sp>
      <p:sp>
        <p:nvSpPr>
          <p:cNvPr id="111" name="Google Shape;111;p14"/>
          <p:cNvSpPr/>
          <p:nvPr/>
        </p:nvSpPr>
        <p:spPr>
          <a:xfrm>
            <a:off x="4155450" y="3395333"/>
            <a:ext cx="1889400" cy="1032827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take</a:t>
            </a:r>
            <a:endParaRPr sz="2700"/>
          </a:p>
        </p:txBody>
      </p:sp>
      <p:sp>
        <p:nvSpPr>
          <p:cNvPr id="112" name="Google Shape;112;p14"/>
          <p:cNvSpPr/>
          <p:nvPr/>
        </p:nvSpPr>
        <p:spPr>
          <a:xfrm>
            <a:off x="3724450" y="5210773"/>
            <a:ext cx="1584600" cy="15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Tests</a:t>
            </a:r>
            <a:endParaRPr sz="2700"/>
          </a:p>
        </p:txBody>
      </p:sp>
      <p:cxnSp>
        <p:nvCxnSpPr>
          <p:cNvPr id="113" name="Google Shape;113;p14"/>
          <p:cNvCxnSpPr>
            <a:stCxn id="110" idx="3"/>
            <a:endCxn id="111" idx="1"/>
          </p:cNvCxnSpPr>
          <p:nvPr/>
        </p:nvCxnSpPr>
        <p:spPr>
          <a:xfrm>
            <a:off x="3515700" y="3911800"/>
            <a:ext cx="639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>
            <a:stCxn id="111" idx="2"/>
            <a:endCxn id="112" idx="0"/>
          </p:cNvCxnSpPr>
          <p:nvPr/>
        </p:nvCxnSpPr>
        <p:spPr>
          <a:xfrm flipH="1">
            <a:off x="4516650" y="4428160"/>
            <a:ext cx="583500" cy="782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" name="Google Shape;115;p14"/>
          <p:cNvSpPr/>
          <p:nvPr/>
        </p:nvSpPr>
        <p:spPr>
          <a:xfrm>
            <a:off x="6955900" y="3137224"/>
            <a:ext cx="1809000" cy="15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Students</a:t>
            </a:r>
            <a:endParaRPr sz="2700"/>
          </a:p>
        </p:txBody>
      </p:sp>
      <p:sp>
        <p:nvSpPr>
          <p:cNvPr id="116" name="Google Shape;116;p14"/>
          <p:cNvSpPr/>
          <p:nvPr/>
        </p:nvSpPr>
        <p:spPr>
          <a:xfrm>
            <a:off x="10281700" y="3243998"/>
            <a:ext cx="3217100" cy="1335791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Enrolled_</a:t>
            </a:r>
            <a:r>
              <a:rPr lang="en" sz="2700">
                <a:solidFill>
                  <a:schemeClr val="dk1"/>
                </a:solidFill>
              </a:rPr>
              <a:t>at</a:t>
            </a:r>
            <a:endParaRPr sz="2700"/>
          </a:p>
        </p:txBody>
      </p:sp>
      <p:cxnSp>
        <p:nvCxnSpPr>
          <p:cNvPr id="117" name="Google Shape;117;p14"/>
          <p:cNvCxnSpPr>
            <a:stCxn id="115" idx="3"/>
            <a:endCxn id="116" idx="1"/>
          </p:cNvCxnSpPr>
          <p:nvPr/>
        </p:nvCxnSpPr>
        <p:spPr>
          <a:xfrm>
            <a:off x="8764900" y="3911824"/>
            <a:ext cx="151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4"/>
          <p:cNvSpPr/>
          <p:nvPr/>
        </p:nvSpPr>
        <p:spPr>
          <a:xfrm>
            <a:off x="15015600" y="3137176"/>
            <a:ext cx="1809000" cy="15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Schools</a:t>
            </a:r>
            <a:endParaRPr sz="2700"/>
          </a:p>
        </p:txBody>
      </p:sp>
      <p:cxnSp>
        <p:nvCxnSpPr>
          <p:cNvPr id="119" name="Google Shape;119;p14"/>
          <p:cNvCxnSpPr>
            <a:stCxn id="116" idx="3"/>
            <a:endCxn id="118" idx="1"/>
          </p:cNvCxnSpPr>
          <p:nvPr/>
        </p:nvCxnSpPr>
        <p:spPr>
          <a:xfrm>
            <a:off x="13498800" y="3911893"/>
            <a:ext cx="15168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14"/>
          <p:cNvSpPr/>
          <p:nvPr/>
        </p:nvSpPr>
        <p:spPr>
          <a:xfrm>
            <a:off x="113750" y="1982640"/>
            <a:ext cx="1516800" cy="73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1300" u="sng">
                <a:solidFill>
                  <a:schemeClr val="dk1"/>
                </a:solidFill>
              </a:rPr>
              <a:t>name</a:t>
            </a:r>
            <a:endParaRPr sz="1300" u="sng"/>
          </a:p>
        </p:txBody>
      </p:sp>
      <p:cxnSp>
        <p:nvCxnSpPr>
          <p:cNvPr id="121" name="Google Shape;121;p14"/>
          <p:cNvCxnSpPr>
            <a:stCxn id="120" idx="6"/>
            <a:endCxn id="110" idx="0"/>
          </p:cNvCxnSpPr>
          <p:nvPr/>
        </p:nvCxnSpPr>
        <p:spPr>
          <a:xfrm>
            <a:off x="1630550" y="2351490"/>
            <a:ext cx="1092900" cy="7857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2" name="Google Shape;122;p14"/>
          <p:cNvSpPr/>
          <p:nvPr/>
        </p:nvSpPr>
        <p:spPr>
          <a:xfrm>
            <a:off x="1869050" y="7719507"/>
            <a:ext cx="1516800" cy="73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type</a:t>
            </a:r>
            <a:endParaRPr sz="1300" u="sng"/>
          </a:p>
        </p:txBody>
      </p:sp>
      <p:sp>
        <p:nvSpPr>
          <p:cNvPr id="123" name="Google Shape;123;p14"/>
          <p:cNvSpPr/>
          <p:nvPr/>
        </p:nvSpPr>
        <p:spPr>
          <a:xfrm>
            <a:off x="3484600" y="7719213"/>
            <a:ext cx="1516800" cy="73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subject</a:t>
            </a:r>
            <a:endParaRPr sz="1300" u="sng"/>
          </a:p>
        </p:txBody>
      </p:sp>
      <p:cxnSp>
        <p:nvCxnSpPr>
          <p:cNvPr id="124" name="Google Shape;124;p14"/>
          <p:cNvCxnSpPr>
            <a:stCxn id="122" idx="0"/>
            <a:endCxn id="112" idx="2"/>
          </p:cNvCxnSpPr>
          <p:nvPr/>
        </p:nvCxnSpPr>
        <p:spPr>
          <a:xfrm rot="-5400000">
            <a:off x="3092450" y="6295107"/>
            <a:ext cx="959400" cy="1889400"/>
          </a:xfrm>
          <a:prstGeom prst="bentConnector3">
            <a:avLst>
              <a:gd fmla="val 5001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5" name="Google Shape;125;p14"/>
          <p:cNvSpPr/>
          <p:nvPr/>
        </p:nvSpPr>
        <p:spPr>
          <a:xfrm>
            <a:off x="7102000" y="1613920"/>
            <a:ext cx="1516800" cy="73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i</a:t>
            </a:r>
            <a:r>
              <a:rPr lang="en" sz="1300" u="sng">
                <a:solidFill>
                  <a:schemeClr val="dk1"/>
                </a:solidFill>
              </a:rPr>
              <a:t>d</a:t>
            </a:r>
            <a:endParaRPr sz="1300" u="sng"/>
          </a:p>
        </p:txBody>
      </p:sp>
      <p:cxnSp>
        <p:nvCxnSpPr>
          <p:cNvPr id="126" name="Google Shape;126;p14"/>
          <p:cNvCxnSpPr>
            <a:stCxn id="125" idx="4"/>
            <a:endCxn id="115" idx="0"/>
          </p:cNvCxnSpPr>
          <p:nvPr/>
        </p:nvCxnSpPr>
        <p:spPr>
          <a:xfrm flipH="1" rot="-5400000">
            <a:off x="7467850" y="2744170"/>
            <a:ext cx="785700" cy="600"/>
          </a:xfrm>
          <a:prstGeom prst="bentConnector3">
            <a:avLst>
              <a:gd fmla="val 4998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4"/>
          <p:cNvSpPr/>
          <p:nvPr/>
        </p:nvSpPr>
        <p:spPr>
          <a:xfrm>
            <a:off x="16938600" y="1394458"/>
            <a:ext cx="1516800" cy="73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name</a:t>
            </a:r>
            <a:endParaRPr sz="1300" u="sng"/>
          </a:p>
        </p:txBody>
      </p:sp>
      <p:cxnSp>
        <p:nvCxnSpPr>
          <p:cNvPr id="128" name="Google Shape;128;p14"/>
          <p:cNvCxnSpPr>
            <a:stCxn id="127" idx="4"/>
            <a:endCxn id="118" idx="3"/>
          </p:cNvCxnSpPr>
          <p:nvPr/>
        </p:nvCxnSpPr>
        <p:spPr>
          <a:xfrm rot="5400000">
            <a:off x="16371000" y="2585758"/>
            <a:ext cx="1779600" cy="872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" name="Google Shape;129;p14"/>
          <p:cNvCxnSpPr>
            <a:stCxn id="115" idx="1"/>
            <a:endCxn id="111" idx="3"/>
          </p:cNvCxnSpPr>
          <p:nvPr/>
        </p:nvCxnSpPr>
        <p:spPr>
          <a:xfrm rot="10800000">
            <a:off x="6044800" y="3911824"/>
            <a:ext cx="91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0" name="Google Shape;130;p14"/>
          <p:cNvSpPr/>
          <p:nvPr/>
        </p:nvSpPr>
        <p:spPr>
          <a:xfrm>
            <a:off x="14055950" y="5424027"/>
            <a:ext cx="3728300" cy="1335791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Located_in</a:t>
            </a:r>
            <a:endParaRPr sz="2700"/>
          </a:p>
        </p:txBody>
      </p:sp>
      <p:sp>
        <p:nvSpPr>
          <p:cNvPr id="131" name="Google Shape;131;p14"/>
          <p:cNvSpPr/>
          <p:nvPr/>
        </p:nvSpPr>
        <p:spPr>
          <a:xfrm>
            <a:off x="15015600" y="7313216"/>
            <a:ext cx="1809000" cy="15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Locations</a:t>
            </a:r>
            <a:endParaRPr sz="2700"/>
          </a:p>
        </p:txBody>
      </p:sp>
      <p:cxnSp>
        <p:nvCxnSpPr>
          <p:cNvPr id="132" name="Google Shape;132;p14"/>
          <p:cNvCxnSpPr>
            <a:stCxn id="118" idx="2"/>
            <a:endCxn id="130" idx="0"/>
          </p:cNvCxnSpPr>
          <p:nvPr/>
        </p:nvCxnSpPr>
        <p:spPr>
          <a:xfrm>
            <a:off x="15920100" y="4686376"/>
            <a:ext cx="0" cy="737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14"/>
          <p:cNvCxnSpPr>
            <a:stCxn id="130" idx="2"/>
            <a:endCxn id="131" idx="0"/>
          </p:cNvCxnSpPr>
          <p:nvPr/>
        </p:nvCxnSpPr>
        <p:spPr>
          <a:xfrm>
            <a:off x="15920100" y="6759818"/>
            <a:ext cx="0" cy="55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4" name="Google Shape;134;p14"/>
          <p:cNvSpPr/>
          <p:nvPr/>
        </p:nvSpPr>
        <p:spPr>
          <a:xfrm>
            <a:off x="10865250" y="691509"/>
            <a:ext cx="1809000" cy="15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Organizations</a:t>
            </a:r>
            <a:endParaRPr sz="2700"/>
          </a:p>
        </p:txBody>
      </p:sp>
      <p:sp>
        <p:nvSpPr>
          <p:cNvPr id="135" name="Google Shape;135;p14"/>
          <p:cNvSpPr/>
          <p:nvPr/>
        </p:nvSpPr>
        <p:spPr>
          <a:xfrm>
            <a:off x="13708200" y="949813"/>
            <a:ext cx="3448300" cy="1032827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o</a:t>
            </a:r>
            <a:r>
              <a:rPr lang="en" sz="2700">
                <a:solidFill>
                  <a:schemeClr val="dk1"/>
                </a:solidFill>
              </a:rPr>
              <a:t>verseen _by</a:t>
            </a:r>
            <a:endParaRPr sz="2700"/>
          </a:p>
        </p:txBody>
      </p:sp>
      <p:cxnSp>
        <p:nvCxnSpPr>
          <p:cNvPr id="136" name="Google Shape;136;p14"/>
          <p:cNvCxnSpPr>
            <a:stCxn id="134" idx="3"/>
            <a:endCxn id="135" idx="1"/>
          </p:cNvCxnSpPr>
          <p:nvPr/>
        </p:nvCxnSpPr>
        <p:spPr>
          <a:xfrm>
            <a:off x="12674250" y="1466109"/>
            <a:ext cx="103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7" name="Google Shape;137;p14"/>
          <p:cNvCxnSpPr>
            <a:stCxn id="135" idx="2"/>
            <a:endCxn id="118" idx="0"/>
          </p:cNvCxnSpPr>
          <p:nvPr/>
        </p:nvCxnSpPr>
        <p:spPr>
          <a:xfrm>
            <a:off x="15432350" y="1982640"/>
            <a:ext cx="487800" cy="1154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38" name="Google Shape;138;p14"/>
          <p:cNvSpPr/>
          <p:nvPr/>
        </p:nvSpPr>
        <p:spPr>
          <a:xfrm>
            <a:off x="8385600" y="212373"/>
            <a:ext cx="1516800" cy="73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name</a:t>
            </a:r>
            <a:endParaRPr sz="1300" u="sng"/>
          </a:p>
        </p:txBody>
      </p:sp>
      <p:cxnSp>
        <p:nvCxnSpPr>
          <p:cNvPr id="139" name="Google Shape;139;p14"/>
          <p:cNvCxnSpPr>
            <a:stCxn id="138" idx="6"/>
            <a:endCxn id="134" idx="1"/>
          </p:cNvCxnSpPr>
          <p:nvPr/>
        </p:nvCxnSpPr>
        <p:spPr>
          <a:xfrm>
            <a:off x="9902400" y="581223"/>
            <a:ext cx="963000" cy="8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0" name="Google Shape;140;p14"/>
          <p:cNvSpPr/>
          <p:nvPr/>
        </p:nvSpPr>
        <p:spPr>
          <a:xfrm>
            <a:off x="10207550" y="4686562"/>
            <a:ext cx="1809000" cy="15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Schools_Stats</a:t>
            </a:r>
            <a:endParaRPr sz="2700"/>
          </a:p>
        </p:txBody>
      </p:sp>
      <p:sp>
        <p:nvSpPr>
          <p:cNvPr id="141" name="Google Shape;141;p14"/>
          <p:cNvSpPr/>
          <p:nvPr/>
        </p:nvSpPr>
        <p:spPr>
          <a:xfrm>
            <a:off x="10207550" y="8156696"/>
            <a:ext cx="1809000" cy="15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Years</a:t>
            </a:r>
            <a:endParaRPr sz="2700"/>
          </a:p>
        </p:txBody>
      </p:sp>
      <p:sp>
        <p:nvSpPr>
          <p:cNvPr id="142" name="Google Shape;142;p14"/>
          <p:cNvSpPr/>
          <p:nvPr/>
        </p:nvSpPr>
        <p:spPr>
          <a:xfrm>
            <a:off x="10167350" y="6882040"/>
            <a:ext cx="1889400" cy="1032827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has</a:t>
            </a:r>
            <a:endParaRPr sz="2700"/>
          </a:p>
        </p:txBody>
      </p:sp>
      <p:cxnSp>
        <p:nvCxnSpPr>
          <p:cNvPr id="143" name="Google Shape;143;p14"/>
          <p:cNvCxnSpPr>
            <a:stCxn id="140" idx="2"/>
            <a:endCxn id="142" idx="0"/>
          </p:cNvCxnSpPr>
          <p:nvPr/>
        </p:nvCxnSpPr>
        <p:spPr>
          <a:xfrm>
            <a:off x="11112050" y="6235762"/>
            <a:ext cx="0" cy="646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4" name="Google Shape;144;p14"/>
          <p:cNvCxnSpPr>
            <a:stCxn id="142" idx="2"/>
            <a:endCxn id="141" idx="0"/>
          </p:cNvCxnSpPr>
          <p:nvPr/>
        </p:nvCxnSpPr>
        <p:spPr>
          <a:xfrm>
            <a:off x="11112050" y="7914867"/>
            <a:ext cx="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5" name="Google Shape;145;p14"/>
          <p:cNvCxnSpPr>
            <a:stCxn id="118" idx="1"/>
            <a:endCxn id="142" idx="3"/>
          </p:cNvCxnSpPr>
          <p:nvPr/>
        </p:nvCxnSpPr>
        <p:spPr>
          <a:xfrm flipH="1">
            <a:off x="12056700" y="3911776"/>
            <a:ext cx="2958900" cy="348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4"/>
          <p:cNvSpPr/>
          <p:nvPr/>
        </p:nvSpPr>
        <p:spPr>
          <a:xfrm>
            <a:off x="5916295" y="5405767"/>
            <a:ext cx="3923200" cy="1335791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Located_in</a:t>
            </a:r>
            <a:endParaRPr sz="2700"/>
          </a:p>
        </p:txBody>
      </p:sp>
      <p:cxnSp>
        <p:nvCxnSpPr>
          <p:cNvPr id="147" name="Google Shape;147;p14"/>
          <p:cNvCxnSpPr>
            <a:stCxn id="146" idx="3"/>
            <a:endCxn id="131" idx="1"/>
          </p:cNvCxnSpPr>
          <p:nvPr/>
        </p:nvCxnSpPr>
        <p:spPr>
          <a:xfrm>
            <a:off x="9839495" y="6073662"/>
            <a:ext cx="5176200" cy="201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14"/>
          <p:cNvCxnSpPr>
            <a:stCxn id="115" idx="2"/>
            <a:endCxn id="146" idx="0"/>
          </p:cNvCxnSpPr>
          <p:nvPr/>
        </p:nvCxnSpPr>
        <p:spPr>
          <a:xfrm>
            <a:off x="7860400" y="4686424"/>
            <a:ext cx="17400" cy="71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14"/>
          <p:cNvSpPr/>
          <p:nvPr/>
        </p:nvSpPr>
        <p:spPr>
          <a:xfrm>
            <a:off x="6381100" y="8746907"/>
            <a:ext cx="2958600" cy="9592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Located_in</a:t>
            </a:r>
            <a:endParaRPr sz="2700"/>
          </a:p>
        </p:txBody>
      </p:sp>
      <p:cxnSp>
        <p:nvCxnSpPr>
          <p:cNvPr id="150" name="Google Shape;150;p14"/>
          <p:cNvCxnSpPr>
            <a:stCxn id="110" idx="2"/>
            <a:endCxn id="149" idx="1"/>
          </p:cNvCxnSpPr>
          <p:nvPr/>
        </p:nvCxnSpPr>
        <p:spPr>
          <a:xfrm flipH="1" rot="-5400000">
            <a:off x="2282100" y="5127700"/>
            <a:ext cx="4540200" cy="3657600"/>
          </a:xfrm>
          <a:prstGeom prst="bentConnector2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4"/>
          <p:cNvCxnSpPr>
            <a:endCxn id="131" idx="2"/>
          </p:cNvCxnSpPr>
          <p:nvPr/>
        </p:nvCxnSpPr>
        <p:spPr>
          <a:xfrm flipH="1" rot="10800000">
            <a:off x="9339900" y="8862416"/>
            <a:ext cx="6580200" cy="363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2" name="Google Shape;152;p14"/>
          <p:cNvCxnSpPr>
            <a:stCxn id="111" idx="2"/>
            <a:endCxn id="141" idx="1"/>
          </p:cNvCxnSpPr>
          <p:nvPr/>
        </p:nvCxnSpPr>
        <p:spPr>
          <a:xfrm flipH="1" rot="-5400000">
            <a:off x="5402400" y="4125910"/>
            <a:ext cx="4503000" cy="51075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3" name="Google Shape;153;p14"/>
          <p:cNvCxnSpPr>
            <a:stCxn id="123" idx="0"/>
            <a:endCxn id="112" idx="2"/>
          </p:cNvCxnSpPr>
          <p:nvPr/>
        </p:nvCxnSpPr>
        <p:spPr>
          <a:xfrm rot="-5400000">
            <a:off x="3900400" y="7102713"/>
            <a:ext cx="959100" cy="273900"/>
          </a:xfrm>
          <a:prstGeom prst="bentConnector3">
            <a:avLst>
              <a:gd fmla="val 49992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4" name="Google Shape;154;p14"/>
          <p:cNvSpPr/>
          <p:nvPr/>
        </p:nvSpPr>
        <p:spPr>
          <a:xfrm>
            <a:off x="4341750" y="1613920"/>
            <a:ext cx="1516800" cy="73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score</a:t>
            </a:r>
            <a:endParaRPr sz="1300"/>
          </a:p>
        </p:txBody>
      </p:sp>
      <p:cxnSp>
        <p:nvCxnSpPr>
          <p:cNvPr id="155" name="Google Shape;155;p14"/>
          <p:cNvCxnSpPr>
            <a:stCxn id="154" idx="4"/>
            <a:endCxn id="111" idx="0"/>
          </p:cNvCxnSpPr>
          <p:nvPr/>
        </p:nvCxnSpPr>
        <p:spPr>
          <a:xfrm flipH="1" rot="-5400000">
            <a:off x="4578600" y="2873170"/>
            <a:ext cx="1043700" cy="6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14"/>
          <p:cNvSpPr/>
          <p:nvPr/>
        </p:nvSpPr>
        <p:spPr>
          <a:xfrm>
            <a:off x="12539150" y="8378187"/>
            <a:ext cx="1516800" cy="73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year</a:t>
            </a:r>
            <a:endParaRPr sz="1300" u="sng"/>
          </a:p>
        </p:txBody>
      </p:sp>
      <p:cxnSp>
        <p:nvCxnSpPr>
          <p:cNvPr id="157" name="Google Shape;157;p14"/>
          <p:cNvCxnSpPr>
            <a:stCxn id="156" idx="2"/>
            <a:endCxn id="141" idx="3"/>
          </p:cNvCxnSpPr>
          <p:nvPr/>
        </p:nvCxnSpPr>
        <p:spPr>
          <a:xfrm flipH="1">
            <a:off x="12016550" y="8747037"/>
            <a:ext cx="522600" cy="18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14"/>
          <p:cNvSpPr/>
          <p:nvPr/>
        </p:nvSpPr>
        <p:spPr>
          <a:xfrm>
            <a:off x="12205100" y="4624058"/>
            <a:ext cx="1516800" cy="73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id</a:t>
            </a:r>
            <a:endParaRPr sz="1300" u="sng"/>
          </a:p>
        </p:txBody>
      </p:sp>
      <p:cxnSp>
        <p:nvCxnSpPr>
          <p:cNvPr id="159" name="Google Shape;159;p14"/>
          <p:cNvCxnSpPr>
            <a:stCxn id="158" idx="4"/>
            <a:endCxn id="140" idx="3"/>
          </p:cNvCxnSpPr>
          <p:nvPr/>
        </p:nvCxnSpPr>
        <p:spPr>
          <a:xfrm rot="5400000">
            <a:off x="12440300" y="4937858"/>
            <a:ext cx="99300" cy="9471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0" name="Google Shape;160;p14"/>
          <p:cNvSpPr/>
          <p:nvPr/>
        </p:nvSpPr>
        <p:spPr>
          <a:xfrm>
            <a:off x="16824600" y="9115627"/>
            <a:ext cx="1516800" cy="737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75525" lIns="175525" spcFirstLastPara="1" rIns="175525" wrap="square" tIns="1755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dk1"/>
                </a:solidFill>
              </a:rPr>
              <a:t>codifier</a:t>
            </a:r>
            <a:endParaRPr sz="1300" u="sng"/>
          </a:p>
        </p:txBody>
      </p:sp>
      <p:cxnSp>
        <p:nvCxnSpPr>
          <p:cNvPr id="161" name="Google Shape;161;p14"/>
          <p:cNvCxnSpPr>
            <a:stCxn id="160" idx="0"/>
            <a:endCxn id="131" idx="3"/>
          </p:cNvCxnSpPr>
          <p:nvPr/>
        </p:nvCxnSpPr>
        <p:spPr>
          <a:xfrm flipH="1" rot="5400000">
            <a:off x="16689900" y="8222527"/>
            <a:ext cx="1027800" cy="758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