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E3B5-E7D0-4886-9B8B-13826E1C2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FBD2C-38A5-49CD-8F38-D4B9223F1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785D-92C6-48D1-8C50-677D80E3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346B-3B24-467D-908E-4ED6076E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AEFB-E4B1-43E0-963A-4F8042D7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77B9-7D46-405B-9CDB-1D40A78A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3CF39-43C5-440C-8782-F5ED29DC5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9540-359A-45F0-81DF-783D1056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B3D1-B9AD-413C-A714-0FC527E0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39AF-97C2-4E62-BD02-C52AE694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5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58E6-DA57-4E2E-8CA8-137FE8A7F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50404-3A28-4084-9929-4BBEC0ED2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9F33-21E2-42C1-A742-2BDB4A1B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7B26-54C5-44F8-B2A7-07D830D9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AB5A-DDC7-4758-AB03-B0365034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0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FBC6-76DC-436A-B84A-1009E34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94A4-B88F-42A6-A4AE-F133C1C7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0202-621B-45BE-BE49-1A51B066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4735-39E1-4208-B765-14694780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03FB-394C-4ECA-B089-D61915DA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03AE-46DC-40AB-B006-7A33C9FB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FABA-393B-459F-A747-825691766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01F4-C7BD-4D2E-8AE9-0A960091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4E83-E7B9-465F-9018-9F8A25BE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012C-5C63-4AE8-B59F-889CD546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9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4AE8-4B87-43BA-9925-81EC7C18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04E9-87D4-49A4-80E1-AB223B657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169B1-D22A-4CC4-875D-8C6A35E14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BFA2-8747-407F-B426-49CEDC9C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B81B6-2BF9-449B-AB36-64DAEB01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638C9-43D7-4F0D-B38E-B3602111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4160-D816-4559-AD3D-DA220637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E327F-5A9A-401F-99BE-E5D54E59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F8EFB-516E-4B2E-88A2-A675FA44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7FDA6-2A4F-4610-B1D0-0B35345F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5A978-7485-49CF-A740-65B9995FD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B50CD-6AAE-4A61-B79B-F0D838C3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944ED-72B6-4360-9B4E-9CD34774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E42D-2BA0-4F86-9ACF-AB69F403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5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6C98-C92C-45CF-927F-139C3C21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9A69D-8637-49CC-B053-F25C3836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AB092-2EAB-46F7-9F4E-2E0062A3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F6947-EA93-416A-8DF6-DE94237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09A2A-61B0-4335-91D6-1467979E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D075E-57C6-496F-9496-41A22F20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46772-EF77-49FE-9895-9B5E3480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7A73-74B7-4B14-8D28-6156A4FB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E6E4-B102-458B-A5BE-C8F47DAB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C84A-B91F-444F-93A7-65F84C286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8B777-8AA8-43DA-8F94-759155CC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FA3C-8E68-4F02-94C5-862A9515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431A-1553-4C83-B349-1B5D0AF5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5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1818-1B74-4845-8FDC-C777A03D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5FDFE-F8F9-4440-8DE9-4F3021012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6CF13-4414-4EFC-9A53-2933879C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B442-0B13-4B05-A9E3-B2F49BB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70C50-AEA1-4005-B3C5-7E76C0AA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CBC5-117E-414C-9968-C7C9906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F56F5-4962-422A-BC52-B651D217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A17C-6D61-440B-A2DF-9C9DF571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0CAD-0E7D-4A7E-AAB4-B1AD4AFB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E693-DB2C-48F7-905D-90070ED40B00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8D75-2C3F-478F-9AB4-704CBE80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C7F6-281A-4D53-B5AE-07ED3646F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168C-D37B-4A14-BBDB-1E59DCF55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 Mcsweeney</dc:creator>
  <cp:lastModifiedBy>Jo Mcsweeney</cp:lastModifiedBy>
  <cp:revision>1</cp:revision>
  <dcterms:created xsi:type="dcterms:W3CDTF">2019-04-26T08:07:48Z</dcterms:created>
  <dcterms:modified xsi:type="dcterms:W3CDTF">2019-04-26T08:08:07Z</dcterms:modified>
</cp:coreProperties>
</file>