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73" r:id="rId7"/>
    <p:sldId id="258" r:id="rId8"/>
    <p:sldId id="270" r:id="rId9"/>
    <p:sldId id="271" r:id="rId10"/>
    <p:sldId id="277" r:id="rId11"/>
    <p:sldId id="275" r:id="rId12"/>
    <p:sldId id="268" r:id="rId13"/>
    <p:sldId id="276" r:id="rId14"/>
    <p:sldId id="278" r:id="rId15"/>
    <p:sldId id="266" r:id="rId16"/>
    <p:sldId id="257" r:id="rId17"/>
    <p:sldId id="263" r:id="rId18"/>
    <p:sldId id="269" r:id="rId19"/>
    <p:sldId id="261" r:id="rId20"/>
    <p:sldId id="279" r:id="rId21"/>
    <p:sldId id="267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8E183-7901-4469-9D17-699718F7522B}" v="140" dt="2021-06-10T15:18:5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dek, Martin" userId="1ed6ca42-a10a-4ffc-a840-250af0db69dd" providerId="ADAL" clId="{6F38E183-7901-4469-9D17-699718F7522B}"/>
    <pc:docChg chg="undo redo custSel addSld delSld modSld sldOrd">
      <pc:chgData name="Cadek, Martin" userId="1ed6ca42-a10a-4ffc-a840-250af0db69dd" providerId="ADAL" clId="{6F38E183-7901-4469-9D17-699718F7522B}" dt="2021-06-10T15:18:56.396" v="3578" actId="6549"/>
      <pc:docMkLst>
        <pc:docMk/>
      </pc:docMkLst>
      <pc:sldChg chg="modSp">
        <pc:chgData name="Cadek, Martin" userId="1ed6ca42-a10a-4ffc-a840-250af0db69dd" providerId="ADAL" clId="{6F38E183-7901-4469-9D17-699718F7522B}" dt="2021-06-04T16:56:25.999" v="1489" actId="114"/>
        <pc:sldMkLst>
          <pc:docMk/>
          <pc:sldMk cId="90028020" sldId="256"/>
        </pc:sldMkLst>
        <pc:spChg chg="mod">
          <ac:chgData name="Cadek, Martin" userId="1ed6ca42-a10a-4ffc-a840-250af0db69dd" providerId="ADAL" clId="{6F38E183-7901-4469-9D17-699718F7522B}" dt="2021-06-04T16:56:25.999" v="1489" actId="114"/>
          <ac:spMkLst>
            <pc:docMk/>
            <pc:sldMk cId="90028020" sldId="256"/>
            <ac:spMk id="3" creationId="{0A116EA0-31AC-4572-851D-4FC02D4DDEF4}"/>
          </ac:spMkLst>
        </pc:spChg>
      </pc:sldChg>
      <pc:sldChg chg="modSp ord">
        <pc:chgData name="Cadek, Martin" userId="1ed6ca42-a10a-4ffc-a840-250af0db69dd" providerId="ADAL" clId="{6F38E183-7901-4469-9D17-699718F7522B}" dt="2021-06-09T14:27:43.589" v="3186"/>
        <pc:sldMkLst>
          <pc:docMk/>
          <pc:sldMk cId="3299655729" sldId="257"/>
        </pc:sldMkLst>
        <pc:spChg chg="mod">
          <ac:chgData name="Cadek, Martin" userId="1ed6ca42-a10a-4ffc-a840-250af0db69dd" providerId="ADAL" clId="{6F38E183-7901-4469-9D17-699718F7522B}" dt="2021-06-09T14:27:43.589" v="3186"/>
          <ac:spMkLst>
            <pc:docMk/>
            <pc:sldMk cId="3299655729" sldId="257"/>
            <ac:spMk id="2" creationId="{5307B264-A617-433B-8F6F-56DA64818B20}"/>
          </ac:spMkLst>
        </pc:spChg>
      </pc:sldChg>
      <pc:sldChg chg="modSp">
        <pc:chgData name="Cadek, Martin" userId="1ed6ca42-a10a-4ffc-a840-250af0db69dd" providerId="ADAL" clId="{6F38E183-7901-4469-9D17-699718F7522B}" dt="2021-06-09T13:32:35.701" v="3133" actId="5793"/>
        <pc:sldMkLst>
          <pc:docMk/>
          <pc:sldMk cId="976147133" sldId="258"/>
        </pc:sldMkLst>
        <pc:spChg chg="mod">
          <ac:chgData name="Cadek, Martin" userId="1ed6ca42-a10a-4ffc-a840-250af0db69dd" providerId="ADAL" clId="{6F38E183-7901-4469-9D17-699718F7522B}" dt="2021-06-04T16:57:12.919" v="1532" actId="20577"/>
          <ac:spMkLst>
            <pc:docMk/>
            <pc:sldMk cId="976147133" sldId="258"/>
            <ac:spMk id="2" creationId="{A6DB2594-4F67-466E-8522-BC8237F10A93}"/>
          </ac:spMkLst>
        </pc:spChg>
        <pc:spChg chg="mod">
          <ac:chgData name="Cadek, Martin" userId="1ed6ca42-a10a-4ffc-a840-250af0db69dd" providerId="ADAL" clId="{6F38E183-7901-4469-9D17-699718F7522B}" dt="2021-06-09T13:32:35.701" v="3133" actId="5793"/>
          <ac:spMkLst>
            <pc:docMk/>
            <pc:sldMk cId="976147133" sldId="258"/>
            <ac:spMk id="3" creationId="{FE3F376B-B744-4706-BF13-D339CB24D285}"/>
          </ac:spMkLst>
        </pc:spChg>
      </pc:sldChg>
      <pc:sldChg chg="modSp del ord">
        <pc:chgData name="Cadek, Martin" userId="1ed6ca42-a10a-4ffc-a840-250af0db69dd" providerId="ADAL" clId="{6F38E183-7901-4469-9D17-699718F7522B}" dt="2021-06-04T16:28:33.402" v="976" actId="2696"/>
        <pc:sldMkLst>
          <pc:docMk/>
          <pc:sldMk cId="4043050181" sldId="259"/>
        </pc:sldMkLst>
        <pc:spChg chg="mod">
          <ac:chgData name="Cadek, Martin" userId="1ed6ca42-a10a-4ffc-a840-250af0db69dd" providerId="ADAL" clId="{6F38E183-7901-4469-9D17-699718F7522B}" dt="2021-06-04T16:26:31.466" v="975" actId="6549"/>
          <ac:spMkLst>
            <pc:docMk/>
            <pc:sldMk cId="4043050181" sldId="259"/>
            <ac:spMk id="3" creationId="{8B2B22AD-F18E-451A-9872-7AC8854B552D}"/>
          </ac:spMkLst>
        </pc:spChg>
      </pc:sldChg>
      <pc:sldChg chg="modSp">
        <pc:chgData name="Cadek, Martin" userId="1ed6ca42-a10a-4ffc-a840-250af0db69dd" providerId="ADAL" clId="{6F38E183-7901-4469-9D17-699718F7522B}" dt="2021-06-09T14:34:48.720" v="3249" actId="6549"/>
        <pc:sldMkLst>
          <pc:docMk/>
          <pc:sldMk cId="72176997" sldId="260"/>
        </pc:sldMkLst>
        <pc:spChg chg="mod">
          <ac:chgData name="Cadek, Martin" userId="1ed6ca42-a10a-4ffc-a840-250af0db69dd" providerId="ADAL" clId="{6F38E183-7901-4469-9D17-699718F7522B}" dt="2021-06-09T14:34:48.720" v="3249" actId="6549"/>
          <ac:spMkLst>
            <pc:docMk/>
            <pc:sldMk cId="72176997" sldId="260"/>
            <ac:spMk id="3" creationId="{8C35E97E-E967-4D8F-A97F-49BB8A1A9A62}"/>
          </ac:spMkLst>
        </pc:spChg>
      </pc:sldChg>
      <pc:sldChg chg="modSp">
        <pc:chgData name="Cadek, Martin" userId="1ed6ca42-a10a-4ffc-a840-250af0db69dd" providerId="ADAL" clId="{6F38E183-7901-4469-9D17-699718F7522B}" dt="2021-06-09T14:31:01.055" v="3211" actId="20577"/>
        <pc:sldMkLst>
          <pc:docMk/>
          <pc:sldMk cId="738663843" sldId="261"/>
        </pc:sldMkLst>
        <pc:spChg chg="mod">
          <ac:chgData name="Cadek, Martin" userId="1ed6ca42-a10a-4ffc-a840-250af0db69dd" providerId="ADAL" clId="{6F38E183-7901-4469-9D17-699718F7522B}" dt="2021-06-09T14:28:13.996" v="3189" actId="20577"/>
          <ac:spMkLst>
            <pc:docMk/>
            <pc:sldMk cId="738663843" sldId="261"/>
            <ac:spMk id="2" creationId="{FA666564-6C55-4936-AC25-9BD189BD24EF}"/>
          </ac:spMkLst>
        </pc:spChg>
        <pc:spChg chg="mod">
          <ac:chgData name="Cadek, Martin" userId="1ed6ca42-a10a-4ffc-a840-250af0db69dd" providerId="ADAL" clId="{6F38E183-7901-4469-9D17-699718F7522B}" dt="2021-06-09T14:31:01.055" v="3211" actId="20577"/>
          <ac:spMkLst>
            <pc:docMk/>
            <pc:sldMk cId="738663843" sldId="261"/>
            <ac:spMk id="3" creationId="{8B2B22AD-F18E-451A-9872-7AC8854B552D}"/>
          </ac:spMkLst>
        </pc:spChg>
      </pc:sldChg>
      <pc:sldChg chg="modSp del">
        <pc:chgData name="Cadek, Martin" userId="1ed6ca42-a10a-4ffc-a840-250af0db69dd" providerId="ADAL" clId="{6F38E183-7901-4469-9D17-699718F7522B}" dt="2021-06-07T15:20:00.037" v="2717" actId="2696"/>
        <pc:sldMkLst>
          <pc:docMk/>
          <pc:sldMk cId="6405754" sldId="262"/>
        </pc:sldMkLst>
        <pc:spChg chg="mod">
          <ac:chgData name="Cadek, Martin" userId="1ed6ca42-a10a-4ffc-a840-250af0db69dd" providerId="ADAL" clId="{6F38E183-7901-4469-9D17-699718F7522B}" dt="2021-06-04T16:55:46.566" v="1468" actId="20577"/>
          <ac:spMkLst>
            <pc:docMk/>
            <pc:sldMk cId="6405754" sldId="262"/>
            <ac:spMk id="2" creationId="{FA666564-6C55-4936-AC25-9BD189BD24EF}"/>
          </ac:spMkLst>
        </pc:spChg>
      </pc:sldChg>
      <pc:sldChg chg="addSp delSp modSp add ord">
        <pc:chgData name="Cadek, Martin" userId="1ed6ca42-a10a-4ffc-a840-250af0db69dd" providerId="ADAL" clId="{6F38E183-7901-4469-9D17-699718F7522B}" dt="2021-06-09T14:28:08.237" v="3187" actId="6549"/>
        <pc:sldMkLst>
          <pc:docMk/>
          <pc:sldMk cId="2385479050" sldId="263"/>
        </pc:sldMkLst>
        <pc:spChg chg="mod">
          <ac:chgData name="Cadek, Martin" userId="1ed6ca42-a10a-4ffc-a840-250af0db69dd" providerId="ADAL" clId="{6F38E183-7901-4469-9D17-699718F7522B}" dt="2021-06-09T14:28:08.237" v="3187" actId="6549"/>
          <ac:spMkLst>
            <pc:docMk/>
            <pc:sldMk cId="2385479050" sldId="263"/>
            <ac:spMk id="2" creationId="{FA666564-6C55-4936-AC25-9BD189BD24EF}"/>
          </ac:spMkLst>
        </pc:spChg>
        <pc:spChg chg="del mod">
          <ac:chgData name="Cadek, Martin" userId="1ed6ca42-a10a-4ffc-a840-250af0db69dd" providerId="ADAL" clId="{6F38E183-7901-4469-9D17-699718F7522B}" dt="2021-06-07T15:36:25.944" v="3118"/>
          <ac:spMkLst>
            <pc:docMk/>
            <pc:sldMk cId="2385479050" sldId="263"/>
            <ac:spMk id="3" creationId="{8B2B22AD-F18E-451A-9872-7AC8854B552D}"/>
          </ac:spMkLst>
        </pc:spChg>
        <pc:spChg chg="add del mod">
          <ac:chgData name="Cadek, Martin" userId="1ed6ca42-a10a-4ffc-a840-250af0db69dd" providerId="ADAL" clId="{6F38E183-7901-4469-9D17-699718F7522B}" dt="2021-06-07T15:37:00.743" v="3120"/>
          <ac:spMkLst>
            <pc:docMk/>
            <pc:sldMk cId="2385479050" sldId="263"/>
            <ac:spMk id="5" creationId="{DD438041-9E80-4630-855B-5D42324B886E}"/>
          </ac:spMkLst>
        </pc:spChg>
        <pc:picChg chg="add mod">
          <ac:chgData name="Cadek, Martin" userId="1ed6ca42-a10a-4ffc-a840-250af0db69dd" providerId="ADAL" clId="{6F38E183-7901-4469-9D17-699718F7522B}" dt="2021-06-07T15:37:18.786" v="3124" actId="1076"/>
          <ac:picMkLst>
            <pc:docMk/>
            <pc:sldMk cId="2385479050" sldId="263"/>
            <ac:picMk id="4" creationId="{F27BFA07-6133-4E24-9F46-778A7528D018}"/>
          </ac:picMkLst>
        </pc:picChg>
        <pc:picChg chg="add mod">
          <ac:chgData name="Cadek, Martin" userId="1ed6ca42-a10a-4ffc-a840-250af0db69dd" providerId="ADAL" clId="{6F38E183-7901-4469-9D17-699718F7522B}" dt="2021-06-07T15:37:00.743" v="3120"/>
          <ac:picMkLst>
            <pc:docMk/>
            <pc:sldMk cId="2385479050" sldId="263"/>
            <ac:picMk id="6" creationId="{37900F67-97E9-4E61-96F7-3DCAB0807AFF}"/>
          </ac:picMkLst>
        </pc:picChg>
      </pc:sldChg>
      <pc:sldChg chg="modSp add del">
        <pc:chgData name="Cadek, Martin" userId="1ed6ca42-a10a-4ffc-a840-250af0db69dd" providerId="ADAL" clId="{6F38E183-7901-4469-9D17-699718F7522B}" dt="2021-06-03T16:47:52.138" v="457" actId="2696"/>
        <pc:sldMkLst>
          <pc:docMk/>
          <pc:sldMk cId="1303944280" sldId="264"/>
        </pc:sldMkLst>
        <pc:spChg chg="mod">
          <ac:chgData name="Cadek, Martin" userId="1ed6ca42-a10a-4ffc-a840-250af0db69dd" providerId="ADAL" clId="{6F38E183-7901-4469-9D17-699718F7522B}" dt="2021-06-03T16:04:39.445" v="86" actId="20577"/>
          <ac:spMkLst>
            <pc:docMk/>
            <pc:sldMk cId="1303944280" sldId="264"/>
            <ac:spMk id="2" creationId="{FA666564-6C55-4936-AC25-9BD189BD24EF}"/>
          </ac:spMkLst>
        </pc:spChg>
      </pc:sldChg>
      <pc:sldChg chg="addSp delSp modSp add del ord">
        <pc:chgData name="Cadek, Martin" userId="1ed6ca42-a10a-4ffc-a840-250af0db69dd" providerId="ADAL" clId="{6F38E183-7901-4469-9D17-699718F7522B}" dt="2021-06-04T16:29:11.401" v="994" actId="2696"/>
        <pc:sldMkLst>
          <pc:docMk/>
          <pc:sldMk cId="748025716" sldId="265"/>
        </pc:sldMkLst>
        <pc:spChg chg="mod">
          <ac:chgData name="Cadek, Martin" userId="1ed6ca42-a10a-4ffc-a840-250af0db69dd" providerId="ADAL" clId="{6F38E183-7901-4469-9D17-699718F7522B}" dt="2021-06-04T16:28:38.825" v="987" actId="20577"/>
          <ac:spMkLst>
            <pc:docMk/>
            <pc:sldMk cId="748025716" sldId="265"/>
            <ac:spMk id="2" creationId="{FA666564-6C55-4936-AC25-9BD189BD24EF}"/>
          </ac:spMkLst>
        </pc:spChg>
        <pc:spChg chg="del mod">
          <ac:chgData name="Cadek, Martin" userId="1ed6ca42-a10a-4ffc-a840-250af0db69dd" providerId="ADAL" clId="{6F38E183-7901-4469-9D17-699718F7522B}" dt="2021-06-04T16:25:56.805" v="972"/>
          <ac:spMkLst>
            <pc:docMk/>
            <pc:sldMk cId="748025716" sldId="265"/>
            <ac:spMk id="3" creationId="{8B2B22AD-F18E-451A-9872-7AC8854B552D}"/>
          </ac:spMkLst>
        </pc:spChg>
        <pc:picChg chg="add mod">
          <ac:chgData name="Cadek, Martin" userId="1ed6ca42-a10a-4ffc-a840-250af0db69dd" providerId="ADAL" clId="{6F38E183-7901-4469-9D17-699718F7522B}" dt="2021-06-04T16:25:56.805" v="972"/>
          <ac:picMkLst>
            <pc:docMk/>
            <pc:sldMk cId="748025716" sldId="265"/>
            <ac:picMk id="4" creationId="{E00B3921-31CA-47D7-863A-A8C37F9EB600}"/>
          </ac:picMkLst>
        </pc:picChg>
      </pc:sldChg>
      <pc:sldChg chg="modSp add ord">
        <pc:chgData name="Cadek, Martin" userId="1ed6ca42-a10a-4ffc-a840-250af0db69dd" providerId="ADAL" clId="{6F38E183-7901-4469-9D17-699718F7522B}" dt="2021-06-09T14:27:05.290" v="3156"/>
        <pc:sldMkLst>
          <pc:docMk/>
          <pc:sldMk cId="4259255405" sldId="266"/>
        </pc:sldMkLst>
        <pc:spChg chg="mod">
          <ac:chgData name="Cadek, Martin" userId="1ed6ca42-a10a-4ffc-a840-250af0db69dd" providerId="ADAL" clId="{6F38E183-7901-4469-9D17-699718F7522B}" dt="2021-06-09T14:27:05.290" v="3156"/>
          <ac:spMkLst>
            <pc:docMk/>
            <pc:sldMk cId="4259255405" sldId="266"/>
            <ac:spMk id="2" creationId="{FA666564-6C55-4936-AC25-9BD189BD24EF}"/>
          </ac:spMkLst>
        </pc:spChg>
        <pc:spChg chg="mod">
          <ac:chgData name="Cadek, Martin" userId="1ed6ca42-a10a-4ffc-a840-250af0db69dd" providerId="ADAL" clId="{6F38E183-7901-4469-9D17-699718F7522B}" dt="2021-06-04T16:54:44.702" v="1452" actId="5793"/>
          <ac:spMkLst>
            <pc:docMk/>
            <pc:sldMk cId="4259255405" sldId="266"/>
            <ac:spMk id="3" creationId="{8B2B22AD-F18E-451A-9872-7AC8854B552D}"/>
          </ac:spMkLst>
        </pc:spChg>
      </pc:sldChg>
      <pc:sldChg chg="modSp add">
        <pc:chgData name="Cadek, Martin" userId="1ed6ca42-a10a-4ffc-a840-250af0db69dd" providerId="ADAL" clId="{6F38E183-7901-4469-9D17-699718F7522B}" dt="2021-06-10T15:17:16.621" v="3564" actId="6549"/>
        <pc:sldMkLst>
          <pc:docMk/>
          <pc:sldMk cId="3280357120" sldId="267"/>
        </pc:sldMkLst>
        <pc:spChg chg="mod">
          <ac:chgData name="Cadek, Martin" userId="1ed6ca42-a10a-4ffc-a840-250af0db69dd" providerId="ADAL" clId="{6F38E183-7901-4469-9D17-699718F7522B}" dt="2021-06-07T10:34:45.548" v="1559" actId="20577"/>
          <ac:spMkLst>
            <pc:docMk/>
            <pc:sldMk cId="3280357120" sldId="267"/>
            <ac:spMk id="2" creationId="{787E590D-BC5D-45E5-AD2A-C7795C13C3F2}"/>
          </ac:spMkLst>
        </pc:spChg>
        <pc:spChg chg="mod">
          <ac:chgData name="Cadek, Martin" userId="1ed6ca42-a10a-4ffc-a840-250af0db69dd" providerId="ADAL" clId="{6F38E183-7901-4469-9D17-699718F7522B}" dt="2021-06-10T15:17:16.621" v="3564" actId="6549"/>
          <ac:spMkLst>
            <pc:docMk/>
            <pc:sldMk cId="3280357120" sldId="267"/>
            <ac:spMk id="3" creationId="{5ECE346B-6773-431F-A3A7-38B5D722B103}"/>
          </ac:spMkLst>
        </pc:spChg>
      </pc:sldChg>
      <pc:sldChg chg="modSp add ord">
        <pc:chgData name="Cadek, Martin" userId="1ed6ca42-a10a-4ffc-a840-250af0db69dd" providerId="ADAL" clId="{6F38E183-7901-4469-9D17-699718F7522B}" dt="2021-06-10T15:09:47.828" v="3397" actId="313"/>
        <pc:sldMkLst>
          <pc:docMk/>
          <pc:sldMk cId="320715156" sldId="268"/>
        </pc:sldMkLst>
        <pc:spChg chg="mod">
          <ac:chgData name="Cadek, Martin" userId="1ed6ca42-a10a-4ffc-a840-250af0db69dd" providerId="ADAL" clId="{6F38E183-7901-4469-9D17-699718F7522B}" dt="2021-06-09T14:26:35.171" v="3154" actId="20577"/>
          <ac:spMkLst>
            <pc:docMk/>
            <pc:sldMk cId="320715156" sldId="268"/>
            <ac:spMk id="2" creationId="{FA666564-6C55-4936-AC25-9BD189BD24EF}"/>
          </ac:spMkLst>
        </pc:spChg>
        <pc:spChg chg="mod">
          <ac:chgData name="Cadek, Martin" userId="1ed6ca42-a10a-4ffc-a840-250af0db69dd" providerId="ADAL" clId="{6F38E183-7901-4469-9D17-699718F7522B}" dt="2021-06-10T15:09:47.828" v="3397" actId="313"/>
          <ac:spMkLst>
            <pc:docMk/>
            <pc:sldMk cId="320715156" sldId="268"/>
            <ac:spMk id="3" creationId="{8B2B22AD-F18E-451A-9872-7AC8854B552D}"/>
          </ac:spMkLst>
        </pc:spChg>
      </pc:sldChg>
      <pc:sldChg chg="modSp add ord">
        <pc:chgData name="Cadek, Martin" userId="1ed6ca42-a10a-4ffc-a840-250af0db69dd" providerId="ADAL" clId="{6F38E183-7901-4469-9D17-699718F7522B}" dt="2021-06-09T14:30:55.605" v="3210" actId="6549"/>
        <pc:sldMkLst>
          <pc:docMk/>
          <pc:sldMk cId="841288596" sldId="269"/>
        </pc:sldMkLst>
        <pc:spChg chg="mod">
          <ac:chgData name="Cadek, Martin" userId="1ed6ca42-a10a-4ffc-a840-250af0db69dd" providerId="ADAL" clId="{6F38E183-7901-4469-9D17-699718F7522B}" dt="2021-06-09T14:26:12.969" v="3140" actId="20577"/>
          <ac:spMkLst>
            <pc:docMk/>
            <pc:sldMk cId="841288596" sldId="269"/>
            <ac:spMk id="2" creationId="{FA666564-6C55-4936-AC25-9BD189BD24EF}"/>
          </ac:spMkLst>
        </pc:spChg>
        <pc:spChg chg="mod">
          <ac:chgData name="Cadek, Martin" userId="1ed6ca42-a10a-4ffc-a840-250af0db69dd" providerId="ADAL" clId="{6F38E183-7901-4469-9D17-699718F7522B}" dt="2021-06-09T14:30:55.605" v="3210" actId="6549"/>
          <ac:spMkLst>
            <pc:docMk/>
            <pc:sldMk cId="841288596" sldId="269"/>
            <ac:spMk id="3" creationId="{8B2B22AD-F18E-451A-9872-7AC8854B552D}"/>
          </ac:spMkLst>
        </pc:spChg>
      </pc:sldChg>
      <pc:sldChg chg="addSp delSp modSp add">
        <pc:chgData name="Cadek, Martin" userId="1ed6ca42-a10a-4ffc-a840-250af0db69dd" providerId="ADAL" clId="{6F38E183-7901-4469-9D17-699718F7522B}" dt="2021-06-09T13:42:24.481" v="3134" actId="20577"/>
        <pc:sldMkLst>
          <pc:docMk/>
          <pc:sldMk cId="1070587219" sldId="270"/>
        </pc:sldMkLst>
        <pc:spChg chg="mod">
          <ac:chgData name="Cadek, Martin" userId="1ed6ca42-a10a-4ffc-a840-250af0db69dd" providerId="ADAL" clId="{6F38E183-7901-4469-9D17-699718F7522B}" dt="2021-06-07T13:22:14.101" v="2268" actId="20577"/>
          <ac:spMkLst>
            <pc:docMk/>
            <pc:sldMk cId="1070587219" sldId="270"/>
            <ac:spMk id="2" creationId="{A6DB2594-4F67-466E-8522-BC8237F10A93}"/>
          </ac:spMkLst>
        </pc:spChg>
        <pc:spChg chg="mod">
          <ac:chgData name="Cadek, Martin" userId="1ed6ca42-a10a-4ffc-a840-250af0db69dd" providerId="ADAL" clId="{6F38E183-7901-4469-9D17-699718F7522B}" dt="2021-06-09T13:42:24.481" v="3134" actId="20577"/>
          <ac:spMkLst>
            <pc:docMk/>
            <pc:sldMk cId="1070587219" sldId="270"/>
            <ac:spMk id="3" creationId="{FE3F376B-B744-4706-BF13-D339CB24D285}"/>
          </ac:spMkLst>
        </pc:spChg>
        <pc:picChg chg="add del">
          <ac:chgData name="Cadek, Martin" userId="1ed6ca42-a10a-4ffc-a840-250af0db69dd" providerId="ADAL" clId="{6F38E183-7901-4469-9D17-699718F7522B}" dt="2021-06-04T16:16:01.190" v="763"/>
          <ac:picMkLst>
            <pc:docMk/>
            <pc:sldMk cId="1070587219" sldId="270"/>
            <ac:picMk id="4" creationId="{2420A509-1904-458B-B308-0A8186D98A9E}"/>
          </ac:picMkLst>
        </pc:picChg>
        <pc:picChg chg="add del">
          <ac:chgData name="Cadek, Martin" userId="1ed6ca42-a10a-4ffc-a840-250af0db69dd" providerId="ADAL" clId="{6F38E183-7901-4469-9D17-699718F7522B}" dt="2021-06-04T16:16:11.435" v="766"/>
          <ac:picMkLst>
            <pc:docMk/>
            <pc:sldMk cId="1070587219" sldId="270"/>
            <ac:picMk id="5" creationId="{9E444A07-E01A-4700-8F86-1CD3587CE12E}"/>
          </ac:picMkLst>
        </pc:picChg>
      </pc:sldChg>
      <pc:sldChg chg="addSp delSp modSp add">
        <pc:chgData name="Cadek, Martin" userId="1ed6ca42-a10a-4ffc-a840-250af0db69dd" providerId="ADAL" clId="{6F38E183-7901-4469-9D17-699718F7522B}" dt="2021-06-09T14:13:44.266" v="3137" actId="20577"/>
        <pc:sldMkLst>
          <pc:docMk/>
          <pc:sldMk cId="1044464996" sldId="271"/>
        </pc:sldMkLst>
        <pc:spChg chg="mod">
          <ac:chgData name="Cadek, Martin" userId="1ed6ca42-a10a-4ffc-a840-250af0db69dd" providerId="ADAL" clId="{6F38E183-7901-4469-9D17-699718F7522B}" dt="2021-06-09T14:13:44.266" v="3137" actId="20577"/>
          <ac:spMkLst>
            <pc:docMk/>
            <pc:sldMk cId="1044464996" sldId="271"/>
            <ac:spMk id="2" creationId="{CF1BD27A-B6D2-496D-84D5-44A878CF799B}"/>
          </ac:spMkLst>
        </pc:spChg>
        <pc:spChg chg="mod">
          <ac:chgData name="Cadek, Martin" userId="1ed6ca42-a10a-4ffc-a840-250af0db69dd" providerId="ADAL" clId="{6F38E183-7901-4469-9D17-699718F7522B}" dt="2021-06-04T16:16:42.156" v="778"/>
          <ac:spMkLst>
            <pc:docMk/>
            <pc:sldMk cId="1044464996" sldId="271"/>
            <ac:spMk id="3" creationId="{1D7EF9A4-925E-41C1-84DD-F6C78669332B}"/>
          </ac:spMkLst>
        </pc:spChg>
        <pc:spChg chg="del">
          <ac:chgData name="Cadek, Martin" userId="1ed6ca42-a10a-4ffc-a840-250af0db69dd" providerId="ADAL" clId="{6F38E183-7901-4469-9D17-699718F7522B}" dt="2021-06-04T16:16:18.343" v="768"/>
          <ac:spMkLst>
            <pc:docMk/>
            <pc:sldMk cId="1044464996" sldId="271"/>
            <ac:spMk id="4" creationId="{3313B38E-2AA0-460E-AC9E-13275F3FD9B0}"/>
          </ac:spMkLst>
        </pc:spChg>
        <pc:spChg chg="mod">
          <ac:chgData name="Cadek, Martin" userId="1ed6ca42-a10a-4ffc-a840-250af0db69dd" providerId="ADAL" clId="{6F38E183-7901-4469-9D17-699718F7522B}" dt="2021-06-04T16:17:31.638" v="790" actId="20577"/>
          <ac:spMkLst>
            <pc:docMk/>
            <pc:sldMk cId="1044464996" sldId="271"/>
            <ac:spMk id="5" creationId="{110FFBE5-2BA2-4824-A800-ECE0A687214C}"/>
          </ac:spMkLst>
        </pc:spChg>
        <pc:spChg chg="del">
          <ac:chgData name="Cadek, Martin" userId="1ed6ca42-a10a-4ffc-a840-250af0db69dd" providerId="ADAL" clId="{6F38E183-7901-4469-9D17-699718F7522B}" dt="2021-06-04T16:17:46.381" v="791"/>
          <ac:spMkLst>
            <pc:docMk/>
            <pc:sldMk cId="1044464996" sldId="271"/>
            <ac:spMk id="6" creationId="{86163410-E8CD-4CAE-A498-DCF99A05380C}"/>
          </ac:spMkLst>
        </pc:spChg>
        <pc:spChg chg="add del mod">
          <ac:chgData name="Cadek, Martin" userId="1ed6ca42-a10a-4ffc-a840-250af0db69dd" providerId="ADAL" clId="{6F38E183-7901-4469-9D17-699718F7522B}" dt="2021-06-04T16:20:18.497" v="881"/>
          <ac:spMkLst>
            <pc:docMk/>
            <pc:sldMk cId="1044464996" sldId="271"/>
            <ac:spMk id="11" creationId="{75405F8C-E3BB-4BA4-B0CC-692E18F10D51}"/>
          </ac:spMkLst>
        </pc:spChg>
        <pc:picChg chg="add mod">
          <ac:chgData name="Cadek, Martin" userId="1ed6ca42-a10a-4ffc-a840-250af0db69dd" providerId="ADAL" clId="{6F38E183-7901-4469-9D17-699718F7522B}" dt="2021-06-04T16:16:18.343" v="768"/>
          <ac:picMkLst>
            <pc:docMk/>
            <pc:sldMk cId="1044464996" sldId="271"/>
            <ac:picMk id="7" creationId="{762C60DE-244E-4AAF-9AC7-D01434F9BECC}"/>
          </ac:picMkLst>
        </pc:picChg>
        <pc:picChg chg="add del mod">
          <ac:chgData name="Cadek, Martin" userId="1ed6ca42-a10a-4ffc-a840-250af0db69dd" providerId="ADAL" clId="{6F38E183-7901-4469-9D17-699718F7522B}" dt="2021-06-04T16:20:16.751" v="878" actId="478"/>
          <ac:picMkLst>
            <pc:docMk/>
            <pc:sldMk cId="1044464996" sldId="271"/>
            <ac:picMk id="8" creationId="{589BFF49-FDFE-4F65-9C31-547E079DA18E}"/>
          </ac:picMkLst>
        </pc:picChg>
        <pc:picChg chg="add del">
          <ac:chgData name="Cadek, Martin" userId="1ed6ca42-a10a-4ffc-a840-250af0db69dd" providerId="ADAL" clId="{6F38E183-7901-4469-9D17-699718F7522B}" dt="2021-06-04T16:20:15.533" v="877"/>
          <ac:picMkLst>
            <pc:docMk/>
            <pc:sldMk cId="1044464996" sldId="271"/>
            <ac:picMk id="9" creationId="{F074BD27-B3DF-4B77-B0CF-88808160A131}"/>
          </ac:picMkLst>
        </pc:picChg>
        <pc:picChg chg="add del">
          <ac:chgData name="Cadek, Martin" userId="1ed6ca42-a10a-4ffc-a840-250af0db69dd" providerId="ADAL" clId="{6F38E183-7901-4469-9D17-699718F7522B}" dt="2021-06-04T16:20:17.900" v="880"/>
          <ac:picMkLst>
            <pc:docMk/>
            <pc:sldMk cId="1044464996" sldId="271"/>
            <ac:picMk id="12" creationId="{F47BA1E4-33F2-461B-B0FA-F50489B5D116}"/>
          </ac:picMkLst>
        </pc:picChg>
        <pc:picChg chg="add mod">
          <ac:chgData name="Cadek, Martin" userId="1ed6ca42-a10a-4ffc-a840-250af0db69dd" providerId="ADAL" clId="{6F38E183-7901-4469-9D17-699718F7522B}" dt="2021-06-04T16:20:33.723" v="882"/>
          <ac:picMkLst>
            <pc:docMk/>
            <pc:sldMk cId="1044464996" sldId="271"/>
            <ac:picMk id="13" creationId="{E83FE536-E648-4F92-A448-A906CC33375C}"/>
          </ac:picMkLst>
        </pc:picChg>
      </pc:sldChg>
      <pc:sldChg chg="add del">
        <pc:chgData name="Cadek, Martin" userId="1ed6ca42-a10a-4ffc-a840-250af0db69dd" providerId="ADAL" clId="{6F38E183-7901-4469-9D17-699718F7522B}" dt="2021-06-04T16:23:49.988" v="926" actId="2696"/>
        <pc:sldMkLst>
          <pc:docMk/>
          <pc:sldMk cId="2546322087" sldId="272"/>
        </pc:sldMkLst>
      </pc:sldChg>
      <pc:sldChg chg="add del">
        <pc:chgData name="Cadek, Martin" userId="1ed6ca42-a10a-4ffc-a840-250af0db69dd" providerId="ADAL" clId="{6F38E183-7901-4469-9D17-699718F7522B}" dt="2021-06-04T16:23:44.272" v="923" actId="2696"/>
        <pc:sldMkLst>
          <pc:docMk/>
          <pc:sldMk cId="3001952818" sldId="272"/>
        </pc:sldMkLst>
      </pc:sldChg>
      <pc:sldChg chg="addSp delSp modSp add ord">
        <pc:chgData name="Cadek, Martin" userId="1ed6ca42-a10a-4ffc-a840-250af0db69dd" providerId="ADAL" clId="{6F38E183-7901-4469-9D17-699718F7522B}" dt="2021-06-07T14:14:45.509" v="2369" actId="20577"/>
        <pc:sldMkLst>
          <pc:docMk/>
          <pc:sldMk cId="3816181690" sldId="273"/>
        </pc:sldMkLst>
        <pc:spChg chg="mod">
          <ac:chgData name="Cadek, Martin" userId="1ed6ca42-a10a-4ffc-a840-250af0db69dd" providerId="ADAL" clId="{6F38E183-7901-4469-9D17-699718F7522B}" dt="2021-06-07T14:14:45.509" v="2369" actId="20577"/>
          <ac:spMkLst>
            <pc:docMk/>
            <pc:sldMk cId="3816181690" sldId="273"/>
            <ac:spMk id="2" creationId="{9924CB6D-F3C3-4A33-8B95-E562028D99D0}"/>
          </ac:spMkLst>
        </pc:spChg>
        <pc:spChg chg="del">
          <ac:chgData name="Cadek, Martin" userId="1ed6ca42-a10a-4ffc-a840-250af0db69dd" providerId="ADAL" clId="{6F38E183-7901-4469-9D17-699718F7522B}" dt="2021-06-04T16:24:04.106" v="942" actId="478"/>
          <ac:spMkLst>
            <pc:docMk/>
            <pc:sldMk cId="3816181690" sldId="273"/>
            <ac:spMk id="3" creationId="{0A116EA0-31AC-4572-851D-4FC02D4DDEF4}"/>
          </ac:spMkLst>
        </pc:spChg>
        <pc:spChg chg="add del mod">
          <ac:chgData name="Cadek, Martin" userId="1ed6ca42-a10a-4ffc-a840-250af0db69dd" providerId="ADAL" clId="{6F38E183-7901-4469-9D17-699718F7522B}" dt="2021-06-04T16:24:07.105" v="943" actId="478"/>
          <ac:spMkLst>
            <pc:docMk/>
            <pc:sldMk cId="3816181690" sldId="273"/>
            <ac:spMk id="5" creationId="{5F4E0BC9-8690-412C-BFBC-0641B5018A5F}"/>
          </ac:spMkLst>
        </pc:spChg>
      </pc:sldChg>
      <pc:sldChg chg="addSp delSp modSp add del">
        <pc:chgData name="Cadek, Martin" userId="1ed6ca42-a10a-4ffc-a840-250af0db69dd" providerId="ADAL" clId="{6F38E183-7901-4469-9D17-699718F7522B}" dt="2021-06-04T16:29:10.031" v="993" actId="2696"/>
        <pc:sldMkLst>
          <pc:docMk/>
          <pc:sldMk cId="3840521387" sldId="274"/>
        </pc:sldMkLst>
        <pc:spChg chg="add mod">
          <ac:chgData name="Cadek, Martin" userId="1ed6ca42-a10a-4ffc-a840-250af0db69dd" providerId="ADAL" clId="{6F38E183-7901-4469-9D17-699718F7522B}" dt="2021-06-04T16:28:53.625" v="990"/>
          <ac:spMkLst>
            <pc:docMk/>
            <pc:sldMk cId="3840521387" sldId="274"/>
            <ac:spMk id="3" creationId="{7FEBD92B-5B60-4560-848F-4A6A56674B4B}"/>
          </ac:spMkLst>
        </pc:spChg>
        <pc:picChg chg="del">
          <ac:chgData name="Cadek, Martin" userId="1ed6ca42-a10a-4ffc-a840-250af0db69dd" providerId="ADAL" clId="{6F38E183-7901-4469-9D17-699718F7522B}" dt="2021-06-04T16:28:53.625" v="990"/>
          <ac:picMkLst>
            <pc:docMk/>
            <pc:sldMk cId="3840521387" sldId="274"/>
            <ac:picMk id="4" creationId="{E00B3921-31CA-47D7-863A-A8C37F9EB600}"/>
          </ac:picMkLst>
        </pc:picChg>
      </pc:sldChg>
      <pc:sldChg chg="addSp delSp modSp add">
        <pc:chgData name="Cadek, Martin" userId="1ed6ca42-a10a-4ffc-a840-250af0db69dd" providerId="ADAL" clId="{6F38E183-7901-4469-9D17-699718F7522B}" dt="2021-06-10T15:04:35.166" v="3394" actId="6549"/>
        <pc:sldMkLst>
          <pc:docMk/>
          <pc:sldMk cId="35452317" sldId="275"/>
        </pc:sldMkLst>
        <pc:spChg chg="mod">
          <ac:chgData name="Cadek, Martin" userId="1ed6ca42-a10a-4ffc-a840-250af0db69dd" providerId="ADAL" clId="{6F38E183-7901-4469-9D17-699718F7522B}" dt="2021-06-07T14:42:17.058" v="2586" actId="20577"/>
          <ac:spMkLst>
            <pc:docMk/>
            <pc:sldMk cId="35452317" sldId="275"/>
            <ac:spMk id="2" creationId="{2616BFA2-F517-40B9-A64E-9F7FCC59837F}"/>
          </ac:spMkLst>
        </pc:spChg>
        <pc:spChg chg="del">
          <ac:chgData name="Cadek, Martin" userId="1ed6ca42-a10a-4ffc-a840-250af0db69dd" providerId="ADAL" clId="{6F38E183-7901-4469-9D17-699718F7522B}" dt="2021-06-04T16:28:59.586" v="991"/>
          <ac:spMkLst>
            <pc:docMk/>
            <pc:sldMk cId="35452317" sldId="275"/>
            <ac:spMk id="3" creationId="{FF08443D-5011-4599-8741-69178C2A185E}"/>
          </ac:spMkLst>
        </pc:spChg>
        <pc:spChg chg="mod">
          <ac:chgData name="Cadek, Martin" userId="1ed6ca42-a10a-4ffc-a840-250af0db69dd" providerId="ADAL" clId="{6F38E183-7901-4469-9D17-699718F7522B}" dt="2021-06-10T15:04:35.166" v="3394" actId="6549"/>
          <ac:spMkLst>
            <pc:docMk/>
            <pc:sldMk cId="35452317" sldId="275"/>
            <ac:spMk id="4" creationId="{1492FB78-2374-4FBC-9EC3-49B0DC999331}"/>
          </ac:spMkLst>
        </pc:spChg>
        <pc:spChg chg="add del mod">
          <ac:chgData name="Cadek, Martin" userId="1ed6ca42-a10a-4ffc-a840-250af0db69dd" providerId="ADAL" clId="{6F38E183-7901-4469-9D17-699718F7522B}" dt="2021-06-07T14:06:06.661" v="2323"/>
          <ac:spMkLst>
            <pc:docMk/>
            <pc:sldMk cId="35452317" sldId="275"/>
            <ac:spMk id="5" creationId="{953EA56D-0AC0-479B-8906-320E6DD6DF8B}"/>
          </ac:spMkLst>
        </pc:spChg>
        <pc:picChg chg="add mod">
          <ac:chgData name="Cadek, Martin" userId="1ed6ca42-a10a-4ffc-a840-250af0db69dd" providerId="ADAL" clId="{6F38E183-7901-4469-9D17-699718F7522B}" dt="2021-06-07T14:06:15.951" v="2327" actId="1076"/>
          <ac:picMkLst>
            <pc:docMk/>
            <pc:sldMk cId="35452317" sldId="275"/>
            <ac:picMk id="6" creationId="{EFCED141-E253-4A1C-90A2-0C877A400440}"/>
          </ac:picMkLst>
        </pc:picChg>
        <pc:picChg chg="add del">
          <ac:chgData name="Cadek, Martin" userId="1ed6ca42-a10a-4ffc-a840-250af0db69dd" providerId="ADAL" clId="{6F38E183-7901-4469-9D17-699718F7522B}" dt="2021-06-07T10:39:42.644" v="1568" actId="478"/>
          <ac:picMkLst>
            <pc:docMk/>
            <pc:sldMk cId="35452317" sldId="275"/>
            <ac:picMk id="7" creationId="{CC97C6D9-08AD-4CD1-8E9B-F869032F8BB4}"/>
          </ac:picMkLst>
        </pc:picChg>
      </pc:sldChg>
      <pc:sldChg chg="addSp delSp modSp add ord">
        <pc:chgData name="Cadek, Martin" userId="1ed6ca42-a10a-4ffc-a840-250af0db69dd" providerId="ADAL" clId="{6F38E183-7901-4469-9D17-699718F7522B}" dt="2021-06-10T15:16:30.748" v="3543" actId="20577"/>
        <pc:sldMkLst>
          <pc:docMk/>
          <pc:sldMk cId="3967009505" sldId="276"/>
        </pc:sldMkLst>
        <pc:spChg chg="mod">
          <ac:chgData name="Cadek, Martin" userId="1ed6ca42-a10a-4ffc-a840-250af0db69dd" providerId="ADAL" clId="{6F38E183-7901-4469-9D17-699718F7522B}" dt="2021-06-09T14:26:55.498" v="3155"/>
          <ac:spMkLst>
            <pc:docMk/>
            <pc:sldMk cId="3967009505" sldId="276"/>
            <ac:spMk id="2" creationId="{2616BFA2-F517-40B9-A64E-9F7FCC59837F}"/>
          </ac:spMkLst>
        </pc:spChg>
        <pc:spChg chg="mod">
          <ac:chgData name="Cadek, Martin" userId="1ed6ca42-a10a-4ffc-a840-250af0db69dd" providerId="ADAL" clId="{6F38E183-7901-4469-9D17-699718F7522B}" dt="2021-06-10T15:16:30.748" v="3543" actId="20577"/>
          <ac:spMkLst>
            <pc:docMk/>
            <pc:sldMk cId="3967009505" sldId="276"/>
            <ac:spMk id="4" creationId="{1492FB78-2374-4FBC-9EC3-49B0DC999331}"/>
          </ac:spMkLst>
        </pc:spChg>
        <pc:spChg chg="add del mod">
          <ac:chgData name="Cadek, Martin" userId="1ed6ca42-a10a-4ffc-a840-250af0db69dd" providerId="ADAL" clId="{6F38E183-7901-4469-9D17-699718F7522B}" dt="2021-06-04T16:52:21.391" v="1387"/>
          <ac:spMkLst>
            <pc:docMk/>
            <pc:sldMk cId="3967009505" sldId="276"/>
            <ac:spMk id="5" creationId="{2BC468E1-2F06-4D7D-AE9C-AB5C12589139}"/>
          </ac:spMkLst>
        </pc:spChg>
        <pc:picChg chg="add mod">
          <ac:chgData name="Cadek, Martin" userId="1ed6ca42-a10a-4ffc-a840-250af0db69dd" providerId="ADAL" clId="{6F38E183-7901-4469-9D17-699718F7522B}" dt="2021-06-04T16:52:21.391" v="1387"/>
          <ac:picMkLst>
            <pc:docMk/>
            <pc:sldMk cId="3967009505" sldId="276"/>
            <ac:picMk id="6" creationId="{CCE7AF9C-BEFF-4BEC-8720-D18F769EE262}"/>
          </ac:picMkLst>
        </pc:picChg>
        <pc:picChg chg="del">
          <ac:chgData name="Cadek, Martin" userId="1ed6ca42-a10a-4ffc-a840-250af0db69dd" providerId="ADAL" clId="{6F38E183-7901-4469-9D17-699718F7522B}" dt="2021-06-04T16:52:20.356" v="1386" actId="478"/>
          <ac:picMkLst>
            <pc:docMk/>
            <pc:sldMk cId="3967009505" sldId="276"/>
            <ac:picMk id="7" creationId="{CC97C6D9-08AD-4CD1-8E9B-F869032F8BB4}"/>
          </ac:picMkLst>
        </pc:picChg>
      </pc:sldChg>
      <pc:sldChg chg="modSp add ord">
        <pc:chgData name="Cadek, Martin" userId="1ed6ca42-a10a-4ffc-a840-250af0db69dd" providerId="ADAL" clId="{6F38E183-7901-4469-9D17-699718F7522B}" dt="2021-06-07T14:14:20.608" v="2342" actId="20577"/>
        <pc:sldMkLst>
          <pc:docMk/>
          <pc:sldMk cId="961087804" sldId="277"/>
        </pc:sldMkLst>
        <pc:spChg chg="mod">
          <ac:chgData name="Cadek, Martin" userId="1ed6ca42-a10a-4ffc-a840-250af0db69dd" providerId="ADAL" clId="{6F38E183-7901-4469-9D17-699718F7522B}" dt="2021-06-07T14:14:20.608" v="2342" actId="20577"/>
          <ac:spMkLst>
            <pc:docMk/>
            <pc:sldMk cId="961087804" sldId="277"/>
            <ac:spMk id="2" creationId="{9924CB6D-F3C3-4A33-8B95-E562028D99D0}"/>
          </ac:spMkLst>
        </pc:spChg>
      </pc:sldChg>
      <pc:sldChg chg="add del">
        <pc:chgData name="Cadek, Martin" userId="1ed6ca42-a10a-4ffc-a840-250af0db69dd" providerId="ADAL" clId="{6F38E183-7901-4469-9D17-699718F7522B}" dt="2021-06-07T14:04:40.631" v="2272" actId="2696"/>
        <pc:sldMkLst>
          <pc:docMk/>
          <pc:sldMk cId="2059152405" sldId="277"/>
        </pc:sldMkLst>
      </pc:sldChg>
      <pc:sldChg chg="add del">
        <pc:chgData name="Cadek, Martin" userId="1ed6ca42-a10a-4ffc-a840-250af0db69dd" providerId="ADAL" clId="{6F38E183-7901-4469-9D17-699718F7522B}" dt="2021-06-07T10:40:03.716" v="1571" actId="2696"/>
        <pc:sldMkLst>
          <pc:docMk/>
          <pc:sldMk cId="2803590776" sldId="277"/>
        </pc:sldMkLst>
      </pc:sldChg>
      <pc:sldChg chg="add del">
        <pc:chgData name="Cadek, Martin" userId="1ed6ca42-a10a-4ffc-a840-250af0db69dd" providerId="ADAL" clId="{6F38E183-7901-4469-9D17-699718F7522B}" dt="2021-06-07T14:04:31.523" v="2270" actId="2696"/>
        <pc:sldMkLst>
          <pc:docMk/>
          <pc:sldMk cId="3716085475" sldId="277"/>
        </pc:sldMkLst>
      </pc:sldChg>
      <pc:sldChg chg="modSp add del">
        <pc:chgData name="Cadek, Martin" userId="1ed6ca42-a10a-4ffc-a840-250af0db69dd" providerId="ADAL" clId="{6F38E183-7901-4469-9D17-699718F7522B}" dt="2021-06-07T13:16:49.630" v="2236" actId="2696"/>
        <pc:sldMkLst>
          <pc:docMk/>
          <pc:sldMk cId="2120025450" sldId="278"/>
        </pc:sldMkLst>
        <pc:spChg chg="mod">
          <ac:chgData name="Cadek, Martin" userId="1ed6ca42-a10a-4ffc-a840-250af0db69dd" providerId="ADAL" clId="{6F38E183-7901-4469-9D17-699718F7522B}" dt="2021-06-07T11:02:41.886" v="1877" actId="20577"/>
          <ac:spMkLst>
            <pc:docMk/>
            <pc:sldMk cId="2120025450" sldId="278"/>
            <ac:spMk id="2" creationId="{D6FD6DDB-0CCF-4BE3-A403-5439BD3F3C27}"/>
          </ac:spMkLst>
        </pc:spChg>
        <pc:spChg chg="mod">
          <ac:chgData name="Cadek, Martin" userId="1ed6ca42-a10a-4ffc-a840-250af0db69dd" providerId="ADAL" clId="{6F38E183-7901-4469-9D17-699718F7522B}" dt="2021-06-07T10:42:35.341" v="1760" actId="20577"/>
          <ac:spMkLst>
            <pc:docMk/>
            <pc:sldMk cId="2120025450" sldId="278"/>
            <ac:spMk id="3" creationId="{F9454B16-B319-4AFD-905D-D1B6763B0B71}"/>
          </ac:spMkLst>
        </pc:spChg>
      </pc:sldChg>
      <pc:sldChg chg="modSp add ord">
        <pc:chgData name="Cadek, Martin" userId="1ed6ca42-a10a-4ffc-a840-250af0db69dd" providerId="ADAL" clId="{6F38E183-7901-4469-9D17-699718F7522B}" dt="2021-06-07T14:31:31.071" v="2405" actId="20577"/>
        <pc:sldMkLst>
          <pc:docMk/>
          <pc:sldMk cId="2293980092" sldId="278"/>
        </pc:sldMkLst>
        <pc:spChg chg="mod">
          <ac:chgData name="Cadek, Martin" userId="1ed6ca42-a10a-4ffc-a840-250af0db69dd" providerId="ADAL" clId="{6F38E183-7901-4469-9D17-699718F7522B}" dt="2021-06-07T14:31:31.071" v="2405" actId="20577"/>
          <ac:spMkLst>
            <pc:docMk/>
            <pc:sldMk cId="2293980092" sldId="278"/>
            <ac:spMk id="2" creationId="{9924CB6D-F3C3-4A33-8B95-E562028D99D0}"/>
          </ac:spMkLst>
        </pc:spChg>
      </pc:sldChg>
      <pc:sldChg chg="add del">
        <pc:chgData name="Cadek, Martin" userId="1ed6ca42-a10a-4ffc-a840-250af0db69dd" providerId="ADAL" clId="{6F38E183-7901-4469-9D17-699718F7522B}" dt="2021-06-07T14:14:28.611" v="2344"/>
        <pc:sldMkLst>
          <pc:docMk/>
          <pc:sldMk cId="3051855793" sldId="278"/>
        </pc:sldMkLst>
      </pc:sldChg>
      <pc:sldChg chg="modSp add">
        <pc:chgData name="Cadek, Martin" userId="1ed6ca42-a10a-4ffc-a840-250af0db69dd" providerId="ADAL" clId="{6F38E183-7901-4469-9D17-699718F7522B}" dt="2021-06-10T15:18:56.396" v="3578" actId="6549"/>
        <pc:sldMkLst>
          <pc:docMk/>
          <pc:sldMk cId="2333720483" sldId="279"/>
        </pc:sldMkLst>
        <pc:spChg chg="mod">
          <ac:chgData name="Cadek, Martin" userId="1ed6ca42-a10a-4ffc-a840-250af0db69dd" providerId="ADAL" clId="{6F38E183-7901-4469-9D17-699718F7522B}" dt="2021-06-10T15:18:44.855" v="3565" actId="20577"/>
          <ac:spMkLst>
            <pc:docMk/>
            <pc:sldMk cId="2333720483" sldId="279"/>
            <ac:spMk id="2" creationId="{6570F9ED-688E-468D-AA84-9E942916CF96}"/>
          </ac:spMkLst>
        </pc:spChg>
        <pc:spChg chg="mod">
          <ac:chgData name="Cadek, Martin" userId="1ed6ca42-a10a-4ffc-a840-250af0db69dd" providerId="ADAL" clId="{6F38E183-7901-4469-9D17-699718F7522B}" dt="2021-06-10T15:18:56.396" v="3578" actId="6549"/>
          <ac:spMkLst>
            <pc:docMk/>
            <pc:sldMk cId="2333720483" sldId="279"/>
            <ac:spMk id="3" creationId="{BB982928-EE78-4624-B468-62E681584B62}"/>
          </ac:spMkLst>
        </pc:spChg>
      </pc:sldChg>
      <pc:sldChg chg="add del">
        <pc:chgData name="Cadek, Martin" userId="1ed6ca42-a10a-4ffc-a840-250af0db69dd" providerId="ADAL" clId="{6F38E183-7901-4469-9D17-699718F7522B}" dt="2021-06-09T14:34:24.449" v="3229" actId="2696"/>
        <pc:sldMkLst>
          <pc:docMk/>
          <pc:sldMk cId="3450387861" sldId="280"/>
        </pc:sldMkLst>
      </pc:sldChg>
      <pc:sldChg chg="modSp add">
        <pc:chgData name="Cadek, Martin" userId="1ed6ca42-a10a-4ffc-a840-250af0db69dd" providerId="ADAL" clId="{6F38E183-7901-4469-9D17-699718F7522B}" dt="2021-06-09T14:34:22.550" v="3228" actId="20577"/>
        <pc:sldMkLst>
          <pc:docMk/>
          <pc:sldMk cId="2405279629" sldId="281"/>
        </pc:sldMkLst>
        <pc:spChg chg="mod">
          <ac:chgData name="Cadek, Martin" userId="1ed6ca42-a10a-4ffc-a840-250af0db69dd" providerId="ADAL" clId="{6F38E183-7901-4469-9D17-699718F7522B}" dt="2021-06-09T14:34:22.550" v="3228" actId="20577"/>
          <ac:spMkLst>
            <pc:docMk/>
            <pc:sldMk cId="2405279629" sldId="281"/>
            <ac:spMk id="2" creationId="{73EB5544-79ED-44BC-9565-1C58ACB4FB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5A09-2DCF-4470-9C07-FC6A6D614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82BB3-8443-4FDB-8F69-35722D707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803E-261E-456D-AF35-49C4FE77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BE49-9C82-403F-B023-56A1D807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C0F1-6687-473A-9B58-59E1A136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20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E394-400C-48C1-9326-28EB8315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3272-1987-404B-B322-EAA51EB7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2A4A-2262-4C06-A494-259E29C3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FD5C-53D6-484C-8A7F-9C0E7F9C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3DF4-C61F-44FF-8E6E-10294BB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5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AB784-F27D-4055-A648-4BF96ECF0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E9D0D-69AB-4953-B689-6EEFFC165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316AB-55CA-4DE5-88C0-126F1DBB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A34D7-0CED-4970-AC55-C400E424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3A21-75E3-46D2-A760-52395B6F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03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B2CC-B7B1-4E15-AF5C-893FEBDA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A8FF-0EEF-443A-9BF7-35EB9940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1D5C-01AC-4880-BAEB-E4703E27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EE547-CA38-4C24-8517-9EC60191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4E37-E2E5-4AA0-A2FE-40680337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6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0BB0-FBAD-4085-B1D8-8EEECCFA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A2B4B-C857-49CA-9640-B91FD634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1F75-3464-4E28-A0B1-8F99216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76CC-553A-49D6-9F9B-4B54D783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22EB-0A11-4940-8787-379951B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8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9C7F-8FC4-4EE5-9AD0-17D07E04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81F3-6F6C-47E5-8CE6-A2E9592F2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C70FA-F37C-4807-B3EC-01A1A2969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E715-1CDA-4439-A913-465CFFFE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60D6-2EC7-49A9-811D-E84D77FA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2306-038C-4AE4-BA5A-8676260C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38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B9DD-A917-411E-A72A-C16288E1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18DE3-9647-4C86-A813-D284103E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4C21A-DDEC-4058-B78D-8FB4BA754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89D53-AB28-4D55-B21C-67D2E687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16AC5-7517-4BE7-93AE-835CB490E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4168-B4CA-4FC6-B95C-16731503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31C24-888A-4B98-96FC-57083749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C4414-4A3B-40E6-95CE-750372E1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8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D57A-A490-4DB8-B010-5BB6EAE3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E3C5E-07E8-49ED-90D1-0F4EBCEB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24FF6-4D23-4B1E-833A-536CC884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254BC-62AC-4665-9FE2-5577F17A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7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9B2A4-D6D2-4D75-8D9C-01DFCB9C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029AF-DDE5-4581-8C17-48642E96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45046-9649-4D41-8547-AB93A38F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3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006A-68A3-4525-B5A6-4A07E06E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1F30-82C8-447C-9558-5EA05832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4036F-BB30-4963-81BF-33E0C07C5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C7A06-3ACB-4F40-9923-D554DA2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87A0-168A-4889-8BC4-042EE147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F7DD-9FEC-4FAA-92C5-0448240D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5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096A-8F80-4D44-B950-80950015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9041C-1EBF-46F4-BCA3-3034D8A8E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DE311-3755-4F90-AA55-74DF45E5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4CDD1-8E63-401E-BB35-8F571372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4D05-7719-4ED5-A77F-3C3278F3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441B-E00F-49B7-AA13-F585F11E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318B9-C28A-4FA7-8588-D7624892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99C87-6A09-4056-BA27-BFBF4611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9F11-30BB-4FB3-A13E-58C3A8331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B4A0-929C-4989-AA70-A04041772C0E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7ED4-1945-44C5-9DDF-2DDB12CB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CCAE-2979-44C3-AF13-D16C2798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3B9F-19EB-4BD2-B244-F4FDFCF7F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2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upport.rstudio.com/hc/en-us/articles/200549016-Customizing-RStudio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rstudioti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ttali/addinsli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Introduction-to-Rmarkdown/introduction.html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studio-ide.pdf" TargetMode="External"/><Relationship Id="rId2" Type="http://schemas.openxmlformats.org/officeDocument/2006/relationships/hyperlink" Target="https://www.youtube.com/watch?v=kuSQgswZdr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rstudio.com/hc/en-us/articles/200549016-Customizing-RStudio" TargetMode="Externa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rladiessydney.org/courses/ryouwithme/01-basicbasics-1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rkward.kde.org/" TargetMode="External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lvesaq/Nvim-R" TargetMode="External"/><Relationship Id="rId5" Type="http://schemas.openxmlformats.org/officeDocument/2006/relationships/hyperlink" Target="https://www.vim.org/" TargetMode="External"/><Relationship Id="rId4" Type="http://schemas.openxmlformats.org/officeDocument/2006/relationships/hyperlink" Target="https://marketplace.visualstudio.com/items?itemName=Ikuyadeu.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preview/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lies.r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CB6D-F3C3-4A33-8B95-E562028D9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RStudio 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6EA0-31AC-4572-851D-4FC02D4DD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Coffee &amp; Coding @ the DHSC</a:t>
            </a:r>
          </a:p>
          <a:p>
            <a:r>
              <a:rPr lang="en-GB" dirty="0"/>
              <a:t>10/06/2021</a:t>
            </a:r>
          </a:p>
        </p:txBody>
      </p:sp>
    </p:spTree>
    <p:extLst>
      <p:ext uri="{BB962C8B-B14F-4D97-AF65-F5344CB8AC3E}">
        <p14:creationId xmlns:p14="http://schemas.microsoft.com/office/powerpoint/2010/main" val="9002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BFA2-F517-40B9-A64E-9F7FCC59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Global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2FB78-2374-4FBC-9EC3-49B0DC999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pPr marL="342900" indent="-342900">
              <a:buAutoNum type="arabicPeriod"/>
            </a:pPr>
            <a:r>
              <a:rPr lang="en-GB" dirty="0"/>
              <a:t>General - Default CRAN mirror, initial working directory, workspace and history behaviour.</a:t>
            </a:r>
          </a:p>
          <a:p>
            <a:pPr marL="342900" indent="-342900">
              <a:buAutoNum type="arabicPeriod"/>
            </a:pPr>
            <a:r>
              <a:rPr lang="en-GB" dirty="0"/>
              <a:t>Code - Enable/disable line numbers, selected word and line highlighting, soft-wrapping for R files, parenthesis matching, right margin display, and console syntax highlighting; configure tab spacing; set default text encoding.</a:t>
            </a:r>
          </a:p>
          <a:p>
            <a:pPr marL="342900" indent="-342900">
              <a:buAutoNum type="arabicPeriod"/>
            </a:pPr>
            <a:r>
              <a:rPr lang="en-GB" dirty="0"/>
              <a:t>Appearance - Specify font size and visual theme for the console and source editor.</a:t>
            </a:r>
          </a:p>
          <a:p>
            <a:pPr marL="342900" indent="-342900">
              <a:buAutoNum type="arabicPeriod"/>
            </a:pPr>
            <a:r>
              <a:rPr lang="en-GB" dirty="0"/>
              <a:t>Panes - Locations of console, source editor, and tab panes; set which tabs are included in each pane.</a:t>
            </a:r>
          </a:p>
          <a:p>
            <a:pPr marL="342900" indent="-342900">
              <a:buAutoNum type="arabicPeriod"/>
            </a:pPr>
            <a:r>
              <a:rPr lang="en-GB" dirty="0"/>
              <a:t>Packages - Set default CRAN repository and specify package development options.</a:t>
            </a:r>
          </a:p>
          <a:p>
            <a:pPr marL="342900" indent="-342900">
              <a:buAutoNum type="arabicPeriod"/>
            </a:pPr>
            <a:r>
              <a:rPr lang="en-GB" dirty="0"/>
              <a:t>R Markdown - Reporting options for Markdown.</a:t>
            </a:r>
          </a:p>
          <a:p>
            <a:pPr marL="342900" indent="-342900">
              <a:buAutoNum type="arabicPeriod"/>
            </a:pPr>
            <a:r>
              <a:rPr lang="en-GB" dirty="0"/>
              <a:t>Sweave - Configure Sweave compiling options and PDF previewing.</a:t>
            </a:r>
          </a:p>
          <a:p>
            <a:pPr marL="342900" indent="-342900">
              <a:buAutoNum type="arabicPeriod"/>
            </a:pPr>
            <a:r>
              <a:rPr lang="en-GB" dirty="0"/>
              <a:t>Spelling - Choose main dictionary language and specify spell checking options.</a:t>
            </a:r>
          </a:p>
          <a:p>
            <a:pPr marL="342900" indent="-342900">
              <a:buAutoNum type="arabicPeriod"/>
            </a:pPr>
            <a:r>
              <a:rPr lang="en-GB" dirty="0"/>
              <a:t>Git - Configure locations of Git and SVN binaries and create and/or view SSH RSA keys.</a:t>
            </a:r>
          </a:p>
          <a:p>
            <a:pPr marL="342900" indent="-342900">
              <a:buAutoNum type="arabicPeriod"/>
            </a:pPr>
            <a:r>
              <a:rPr lang="en-GB" dirty="0"/>
              <a:t>Publishing - Enable publishing apps and documents from IDE. Set account.</a:t>
            </a:r>
          </a:p>
          <a:p>
            <a:pPr marL="342900" indent="-342900">
              <a:buAutoNum type="arabicPeriod"/>
            </a:pPr>
            <a:r>
              <a:rPr lang="en-GB" dirty="0"/>
              <a:t>Terminal - Configuring command line.</a:t>
            </a:r>
          </a:p>
          <a:p>
            <a:pPr marL="342900" indent="-342900">
              <a:buAutoNum type="arabicPeriod"/>
            </a:pPr>
            <a:r>
              <a:rPr lang="en-GB" dirty="0"/>
              <a:t>Accessibility - Making use of the assistive tools available in RStudio. </a:t>
            </a:r>
          </a:p>
          <a:p>
            <a:endParaRPr lang="en-GB" dirty="0"/>
          </a:p>
          <a:p>
            <a:r>
              <a:rPr lang="en-GB" dirty="0"/>
              <a:t>More information available </a:t>
            </a:r>
            <a:r>
              <a:rPr lang="en-GB" dirty="0">
                <a:hlinkClick r:id="rId2"/>
              </a:rPr>
              <a:t>here</a:t>
            </a:r>
            <a:r>
              <a:rPr lang="en-GB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E7AF9C-BEFF-4BEC-8720-D18F769EE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4857" y="987425"/>
            <a:ext cx="4948861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0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CB6D-F3C3-4A33-8B95-E562028D9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Part III – Advancing Further</a:t>
            </a:r>
          </a:p>
        </p:txBody>
      </p:sp>
    </p:spTree>
    <p:extLst>
      <p:ext uri="{BB962C8B-B14F-4D97-AF65-F5344CB8AC3E}">
        <p14:creationId xmlns:p14="http://schemas.microsoft.com/office/powerpoint/2010/main" val="229398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6564-6C55-4936-AC25-9BD189B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&amp; </a:t>
            </a:r>
            <a:r>
              <a:rPr lang="en-GB" dirty="0" err="1"/>
              <a:t>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22AD-F18E-451A-9872-7AC8854B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CTRL + ENTER</a:t>
            </a:r>
          </a:p>
          <a:p>
            <a:r>
              <a:rPr lang="en-GB" dirty="0"/>
              <a:t>Changing Version of R while opening RStudio </a:t>
            </a:r>
          </a:p>
          <a:p>
            <a:r>
              <a:rPr lang="en-GB" dirty="0"/>
              <a:t>Autocompletion:</a:t>
            </a:r>
          </a:p>
          <a:p>
            <a:pPr lvl="1"/>
            <a:r>
              <a:rPr lang="en-GB" dirty="0"/>
              <a:t>Fuzzy matching, skipping letter</a:t>
            </a:r>
          </a:p>
          <a:p>
            <a:pPr lvl="1"/>
            <a:r>
              <a:rPr lang="en-GB" dirty="0"/>
              <a:t>File search</a:t>
            </a:r>
          </a:p>
          <a:p>
            <a:r>
              <a:rPr lang="en-GB" dirty="0"/>
              <a:t>Code snippets (e.g., fun, shift + tab)</a:t>
            </a:r>
          </a:p>
          <a:p>
            <a:r>
              <a:rPr lang="en-GB" dirty="0"/>
              <a:t>Command history (CTRL+UP)</a:t>
            </a:r>
          </a:p>
          <a:p>
            <a:r>
              <a:rPr lang="en-GB" dirty="0"/>
              <a:t>Find Files/Functions (CTRL+.)</a:t>
            </a:r>
          </a:p>
          <a:p>
            <a:r>
              <a:rPr lang="en-GB" dirty="0"/>
              <a:t>Find Files (CTRL + SHIFT + F)</a:t>
            </a:r>
          </a:p>
          <a:p>
            <a:r>
              <a:rPr lang="en-GB" dirty="0"/>
              <a:t>File -&gt; Close All</a:t>
            </a:r>
          </a:p>
          <a:p>
            <a:r>
              <a:rPr lang="en-GB" dirty="0"/>
              <a:t>Keyboard Shortcuts (Shift + Alt + K)</a:t>
            </a:r>
          </a:p>
          <a:p>
            <a:r>
              <a:rPr lang="en-GB" dirty="0"/>
              <a:t>For more, follow </a:t>
            </a:r>
            <a:r>
              <a:rPr lang="en-GB" dirty="0">
                <a:hlinkClick r:id="rId2"/>
              </a:rPr>
              <a:t>@</a:t>
            </a:r>
            <a:r>
              <a:rPr lang="en-GB" dirty="0" err="1">
                <a:hlinkClick r:id="rId2"/>
              </a:rPr>
              <a:t>rstudiotips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25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B264-A617-433B-8F6F-56DA6481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RStudio with Add-ins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49C8-1500-43D0-84EC-257870A7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Powerful extensions expanding core functionality of RStudio</a:t>
            </a:r>
          </a:p>
          <a:p>
            <a:r>
              <a:rPr lang="en-GB" dirty="0"/>
              <a:t>Keep the core of the IDE clean (i.e., no visual clutter)</a:t>
            </a:r>
          </a:p>
          <a:p>
            <a:r>
              <a:rPr lang="en-GB" dirty="0"/>
              <a:t>Easy to install</a:t>
            </a:r>
          </a:p>
          <a:p>
            <a:r>
              <a:rPr lang="en-GB" dirty="0"/>
              <a:t>Written in R (part of R packages)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Installing Add-ins</a:t>
            </a:r>
          </a:p>
          <a:p>
            <a:pPr lvl="1"/>
            <a:r>
              <a:rPr lang="en-GB" dirty="0"/>
              <a:t>Using</a:t>
            </a:r>
          </a:p>
          <a:p>
            <a:pPr lvl="1"/>
            <a:r>
              <a:rPr lang="en-GB" dirty="0"/>
              <a:t>Binding</a:t>
            </a:r>
          </a:p>
          <a:p>
            <a:r>
              <a:rPr lang="en-GB" dirty="0">
                <a:hlinkClick r:id="rId2"/>
              </a:rPr>
              <a:t>https://github.com/daattali/addinslist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65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6564-6C55-4936-AC25-9BD189B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Projects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7BFA07-6133-4E24-9F46-778A7528D0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2454" y="2476092"/>
            <a:ext cx="4280146" cy="30504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900F67-97E9-4E61-96F7-3DCAB0807A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76092"/>
            <a:ext cx="5181600" cy="30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7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6564-6C55-4936-AC25-9BD189B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22AD-F18E-451A-9872-7AC8854B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Markdown is a simple formatting syntax for authoring HTML, PDF, and MS Word documents. </a:t>
            </a:r>
          </a:p>
          <a:p>
            <a:r>
              <a:rPr lang="en-GB" dirty="0"/>
              <a:t>It is a simple "text" file and can be tracked on Git, modified outside proprietary software.</a:t>
            </a:r>
          </a:p>
          <a:p>
            <a:r>
              <a:rPr lang="en-GB" dirty="0"/>
              <a:t>For more details on using R Markdown see:</a:t>
            </a:r>
          </a:p>
          <a:p>
            <a:pPr lvl="1"/>
            <a:r>
              <a:rPr lang="en-GB" dirty="0">
                <a:hlinkClick r:id="rId2"/>
              </a:rPr>
              <a:t>http://rmarkdown.rstudio.com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https://m-clark.github.io/Introduction-to-Rmarkdown/introduction.html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28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6564-6C55-4936-AC25-9BD189B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Notebook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22AD-F18E-451A-9872-7AC8854B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Similar to </a:t>
            </a:r>
            <a:r>
              <a:rPr lang="en-GB" dirty="0" err="1"/>
              <a:t>RMarkdown</a:t>
            </a:r>
            <a:r>
              <a:rPr lang="en-GB" dirty="0"/>
              <a:t> but can Preview files, but offers:</a:t>
            </a:r>
          </a:p>
          <a:p>
            <a:pPr lvl="1"/>
            <a:r>
              <a:rPr lang="en-GB" dirty="0"/>
              <a:t>Real-time previews (e.g. equations)</a:t>
            </a:r>
          </a:p>
          <a:p>
            <a:pPr lvl="1"/>
            <a:r>
              <a:rPr lang="en-GB" dirty="0"/>
              <a:t>Handles more than one output (gallery views)</a:t>
            </a:r>
          </a:p>
          <a:p>
            <a:pPr lvl="1"/>
            <a:r>
              <a:rPr lang="en-GB" dirty="0"/>
              <a:t>Can handle multiple languages (e.g. SQL, Python)</a:t>
            </a:r>
          </a:p>
          <a:p>
            <a:pPr lvl="1"/>
            <a:r>
              <a:rPr lang="en-GB" dirty="0" err="1"/>
              <a:t>html_notebook</a:t>
            </a:r>
            <a:r>
              <a:rPr lang="en-GB" dirty="0"/>
              <a:t> output type (preview note: unlike knitting it does note re-run the code)</a:t>
            </a:r>
          </a:p>
          <a:p>
            <a:r>
              <a:rPr lang="en-GB" dirty="0"/>
              <a:t>Otherwise a plain text file</a:t>
            </a:r>
          </a:p>
        </p:txBody>
      </p:sp>
    </p:spTree>
    <p:extLst>
      <p:ext uri="{BB962C8B-B14F-4D97-AF65-F5344CB8AC3E}">
        <p14:creationId xmlns:p14="http://schemas.microsoft.com/office/powerpoint/2010/main" val="73866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9ED-688E-468D-AA84-9E942916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There’s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2928-EE78-4624-B468-62E68158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Presentations Projects (like this one :) )</a:t>
            </a:r>
          </a:p>
          <a:p>
            <a:r>
              <a:rPr lang="en-GB" dirty="0"/>
              <a:t>Shiny Projects</a:t>
            </a:r>
          </a:p>
          <a:p>
            <a:r>
              <a:rPr lang="en-GB" dirty="0"/>
              <a:t>Package development</a:t>
            </a:r>
          </a:p>
          <a:p>
            <a:r>
              <a:rPr lang="en-GB" dirty="0"/>
              <a:t>Documentation</a:t>
            </a:r>
          </a:p>
          <a:p>
            <a:r>
              <a:rPr lang="en-GB" dirty="0"/>
              <a:t>SQL, Python, D3 scripts</a:t>
            </a:r>
          </a:p>
          <a:p>
            <a:r>
              <a:rPr lang="en-GB"/>
              <a:t>and </a:t>
            </a:r>
            <a:r>
              <a:rPr lang="en-GB" dirty="0"/>
              <a:t>more...</a:t>
            </a:r>
          </a:p>
        </p:txBody>
      </p:sp>
    </p:spTree>
    <p:extLst>
      <p:ext uri="{BB962C8B-B14F-4D97-AF65-F5344CB8AC3E}">
        <p14:creationId xmlns:p14="http://schemas.microsoft.com/office/powerpoint/2010/main" val="233372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590D-BC5D-45E5-AD2A-C7795C13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346B-6773-431F-A3A7-38B5D722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https://www.youtube.com/watch?v=kuSQgswZdr8</a:t>
            </a:r>
            <a:endParaRPr lang="en-GB" dirty="0"/>
          </a:p>
          <a:p>
            <a:r>
              <a:rPr lang="en-GB" dirty="0">
                <a:hlinkClick r:id="rId3"/>
              </a:rPr>
              <a:t>https://github.com/rstudio/cheatsheets/raw/master/rstudio-ide.pdf</a:t>
            </a:r>
            <a:endParaRPr lang="en-GB" dirty="0"/>
          </a:p>
          <a:p>
            <a:r>
              <a:rPr lang="en-GB" dirty="0">
                <a:hlinkClick r:id="rId4"/>
              </a:rPr>
              <a:t>https://rladiessydney.org/courses/ryouwithme/01-basicbasics-1/</a:t>
            </a:r>
            <a:endParaRPr lang="en-GB" dirty="0"/>
          </a:p>
          <a:p>
            <a:r>
              <a:rPr lang="en-GB" dirty="0">
                <a:hlinkClick r:id="rId5"/>
              </a:rPr>
              <a:t>https://bookdown.org/yihui/rmarkdown/</a:t>
            </a:r>
            <a:endParaRPr lang="en-GB" dirty="0"/>
          </a:p>
          <a:p>
            <a:r>
              <a:rPr lang="en-GB" dirty="0">
                <a:hlinkClick r:id="rId6"/>
              </a:rPr>
              <a:t>https://support.rstudio.com/hc/en-us/articles/200549016-Customizing-RStudio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35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544-79ED-44BC-9565-1C58ACB4F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C9B68-76BC-4B24-9895-C35B635D1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7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7C18-E5C9-48BF-AFAC-C30FCA89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E97E-E967-4D8F-A97F-49BB8A1A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Part – Introduction</a:t>
            </a:r>
          </a:p>
          <a:p>
            <a:pPr marL="514350" indent="-514350">
              <a:buAutoNum type="arabicPeriod"/>
            </a:pPr>
            <a:r>
              <a:rPr lang="en-GB" dirty="0"/>
              <a:t>Part – Basics</a:t>
            </a:r>
          </a:p>
          <a:p>
            <a:pPr marL="514350" indent="-514350">
              <a:buAutoNum type="arabicPeriod"/>
            </a:pPr>
            <a:r>
              <a:rPr lang="en-GB" dirty="0"/>
              <a:t>Part - Advancing Further</a:t>
            </a:r>
          </a:p>
        </p:txBody>
      </p:sp>
    </p:spTree>
    <p:extLst>
      <p:ext uri="{BB962C8B-B14F-4D97-AF65-F5344CB8AC3E}">
        <p14:creationId xmlns:p14="http://schemas.microsoft.com/office/powerpoint/2010/main" val="721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CB6D-F3C3-4A33-8B95-E562028D9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Part I –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1618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594-4F67-466E-8522-BC8237F1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an 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376B-B744-4706-BF13-D339CB24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integrated development environment (IDE) is a software application that provides comprehensive facilities to computer programmers for software development</a:t>
            </a:r>
          </a:p>
          <a:p>
            <a:r>
              <a:rPr lang="en-GB" dirty="0"/>
              <a:t>Examples of IDE’s for R language:</a:t>
            </a:r>
          </a:p>
          <a:p>
            <a:pPr lvl="1"/>
            <a:r>
              <a:rPr lang="en-GB" dirty="0" err="1">
                <a:hlinkClick r:id="rId2"/>
              </a:rPr>
              <a:t>Rstudio</a:t>
            </a:r>
            <a:r>
              <a:rPr lang="en-GB" dirty="0"/>
              <a:t>	</a:t>
            </a:r>
          </a:p>
          <a:p>
            <a:pPr lvl="1"/>
            <a:r>
              <a:rPr lang="en-GB" dirty="0">
                <a:hlinkClick r:id="rId3"/>
              </a:rPr>
              <a:t>Visual Studio Code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https://marketplace.visualstudio.com/items?itemName=Ikuyadeu.r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hlinkClick r:id="rId5"/>
              </a:rPr>
              <a:t>Vim</a:t>
            </a:r>
            <a:r>
              <a:rPr lang="en-GB" dirty="0"/>
              <a:t> (</a:t>
            </a:r>
            <a:r>
              <a:rPr lang="en-GB" dirty="0">
                <a:hlinkClick r:id="rId6"/>
              </a:rPr>
              <a:t>https://github.com/jalvesaq/Nvim-R</a:t>
            </a:r>
            <a:r>
              <a:rPr lang="en-GB" dirty="0"/>
              <a:t>)</a:t>
            </a:r>
          </a:p>
          <a:p>
            <a:pPr lvl="1"/>
            <a:r>
              <a:rPr lang="en-GB" dirty="0" err="1">
                <a:hlinkClick r:id="rId7"/>
              </a:rPr>
              <a:t>RKWard</a:t>
            </a:r>
            <a:endParaRPr lang="en-GB" dirty="0"/>
          </a:p>
          <a:p>
            <a:r>
              <a:rPr lang="en-GB" dirty="0"/>
              <a:t>IDE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≠</a:t>
            </a:r>
            <a:r>
              <a:rPr lang="en-GB" dirty="0"/>
              <a:t> GUI (Graphical User Interface)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14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594-4F67-466E-8522-BC8237F1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Builds/Platforms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376B-B744-4706-BF13-D339CB24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RStudio versions (builds) – </a:t>
            </a:r>
            <a:r>
              <a:rPr lang="en-GB" dirty="0">
                <a:hlinkClick r:id="rId2"/>
              </a:rPr>
              <a:t>stable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preview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daily</a:t>
            </a:r>
            <a:endParaRPr lang="en-GB" dirty="0"/>
          </a:p>
          <a:p>
            <a:r>
              <a:rPr lang="en-GB" dirty="0"/>
              <a:t>Platforms</a:t>
            </a:r>
          </a:p>
          <a:p>
            <a:pPr lvl="1"/>
            <a:r>
              <a:rPr lang="en-GB" dirty="0"/>
              <a:t>RStudio Desktop: Open Source Edition / Pro Edition</a:t>
            </a:r>
          </a:p>
          <a:p>
            <a:pPr lvl="1"/>
            <a:r>
              <a:rPr lang="en-GB" dirty="0"/>
              <a:t>RStudio Server (Cloud): Open Source Edition / RStudio Workbench (Pro)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058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D27A-B6D2-496D-84D5-44A878CF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&amp;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F9A4-925E-41C1-84DD-F6C786693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Non-Admin “path”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FFBE5-2BA2-4824-A800-ECE0A6872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Admin “path” aka a Developer Account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2C60DE-244E-4AAF-9AC7-D01434F9BE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40768"/>
            <a:ext cx="5157787" cy="3013201"/>
          </a:xfrm>
          <a:prstGeom prst="rect">
            <a:avLst/>
          </a:prstGeom>
        </p:spPr>
      </p:pic>
      <p:pic>
        <p:nvPicPr>
          <p:cNvPr id="13" name="Content Placeholder 12">
            <a:hlinkClick r:id="rId3"/>
            <a:extLst>
              <a:ext uri="{FF2B5EF4-FFF2-40B4-BE49-F238E27FC236}">
                <a16:creationId xmlns:a16="http://schemas.microsoft.com/office/drawing/2014/main" id="{E83FE536-E648-4F92-A448-A906CC3337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799713"/>
            <a:ext cx="5183188" cy="30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6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CB6D-F3C3-4A33-8B95-E562028D9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Part II – Basics</a:t>
            </a:r>
          </a:p>
        </p:txBody>
      </p:sp>
    </p:spTree>
    <p:extLst>
      <p:ext uri="{BB962C8B-B14F-4D97-AF65-F5344CB8AC3E}">
        <p14:creationId xmlns:p14="http://schemas.microsoft.com/office/powerpoint/2010/main" val="96108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BFA2-F517-40B9-A64E-9F7FCC59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33926"/>
            <a:ext cx="2707717" cy="546748"/>
          </a:xfrm>
        </p:spPr>
        <p:txBody>
          <a:bodyPr/>
          <a:lstStyle/>
          <a:p>
            <a:r>
              <a:rPr lang="en-GB" dirty="0"/>
              <a:t>Part II -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2FB78-2374-4FBC-9EC3-49B0DC999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07717" cy="3566673"/>
          </a:xfrm>
        </p:spPr>
        <p:txBody>
          <a:bodyPr>
            <a:normAutofit/>
          </a:bodyPr>
          <a:lstStyle/>
          <a:p>
            <a:r>
              <a:rPr lang="en-GB" dirty="0"/>
              <a:t>I will cover the following topics: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Going through core functionality of the IDE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Explaining projects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Introducing panes and basic features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Global options</a:t>
            </a:r>
          </a:p>
          <a:p>
            <a:r>
              <a:rPr lang="en-GB" dirty="0"/>
              <a:t>Each will be presented interactively in RStudio IDE.</a:t>
            </a:r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pPr marL="342900" indent="-342900">
              <a:buAutoNum type="romanLcPeriod"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ED141-E253-4A1C-90A2-0C877A400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505" y="1233926"/>
            <a:ext cx="7804707" cy="43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6564-6C55-4936-AC25-9BD189B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RStudio Basics &amp;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22AD-F18E-451A-9872-7AC8854B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/>
              <a:t>RStudio layout features 4 customisable quadrants</a:t>
            </a:r>
          </a:p>
          <a:p>
            <a:pPr marL="514350" indent="-514350">
              <a:buAutoNum type="arabicPeriod"/>
            </a:pPr>
            <a:r>
              <a:rPr lang="en-GB" dirty="0"/>
              <a:t>Creating RStudio project files (.Rproj)</a:t>
            </a:r>
          </a:p>
          <a:p>
            <a:pPr marL="514350" indent="-514350">
              <a:buAutoNum type="arabicPeriod"/>
            </a:pPr>
            <a:r>
              <a:rPr lang="en-GB" dirty="0"/>
              <a:t>Managing projects from within RStudio (creating files / folders)</a:t>
            </a:r>
          </a:p>
          <a:p>
            <a:pPr marL="514350" indent="-514350">
              <a:buAutoNum type="arabicPeriod"/>
            </a:pPr>
            <a:r>
              <a:rPr lang="en-GB" dirty="0"/>
              <a:t>Opening from .Rproj (different ways)</a:t>
            </a:r>
          </a:p>
          <a:p>
            <a:pPr marL="514350" indent="-514350">
              <a:buAutoNum type="arabicPeriod"/>
            </a:pPr>
            <a:r>
              <a:rPr lang="en-GB" dirty="0"/>
              <a:t>Creating and running scripts</a:t>
            </a:r>
          </a:p>
          <a:p>
            <a:pPr marL="514350" indent="-514350">
              <a:buAutoNum type="arabicPeriod"/>
            </a:pPr>
            <a:r>
              <a:rPr lang="en-GB" dirty="0"/>
              <a:t>Sourcing scripts</a:t>
            </a:r>
          </a:p>
          <a:p>
            <a:pPr marL="514350" indent="-514350">
              <a:buAutoNum type="arabicPeriod"/>
            </a:pPr>
            <a:r>
              <a:rPr lang="en-GB" dirty="0"/>
              <a:t>Introducing the rest of the panes</a:t>
            </a:r>
          </a:p>
          <a:p>
            <a:pPr marL="514350" indent="-514350">
              <a:buAutoNum type="arabicPeriod"/>
            </a:pPr>
            <a:r>
              <a:rPr lang="en-GB" dirty="0"/>
              <a:t>+ and - of RStudio projects</a:t>
            </a:r>
          </a:p>
        </p:txBody>
      </p:sp>
    </p:spTree>
    <p:extLst>
      <p:ext uri="{BB962C8B-B14F-4D97-AF65-F5344CB8AC3E}">
        <p14:creationId xmlns:p14="http://schemas.microsoft.com/office/powerpoint/2010/main" val="32071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87127A92779C46B3DF19E0EE0B96CE" ma:contentTypeVersion="11" ma:contentTypeDescription="Create a new document." ma:contentTypeScope="" ma:versionID="a85f1cc52b0f352ca7587bbe0cfc19a4">
  <xsd:schema xmlns:xsd="http://www.w3.org/2001/XMLSchema" xmlns:xs="http://www.w3.org/2001/XMLSchema" xmlns:p="http://schemas.microsoft.com/office/2006/metadata/properties" xmlns:ns3="be3d6935-6bc2-4360-bf9d-1c20cb743168" xmlns:ns4="c1cab7a9-6678-4a9d-9e0f-1c937ed0a878" targetNamespace="http://schemas.microsoft.com/office/2006/metadata/properties" ma:root="true" ma:fieldsID="334b6607b7d724980244ea99d6ddcbea" ns3:_="" ns4:_="">
    <xsd:import namespace="be3d6935-6bc2-4360-bf9d-1c20cb743168"/>
    <xsd:import namespace="c1cab7a9-6678-4a9d-9e0f-1c937ed0a8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d6935-6bc2-4360-bf9d-1c20cb743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cab7a9-6678-4a9d-9e0f-1c937ed0a87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5CC383-F862-42DA-846A-367A162D8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7B0E7-B61B-4E09-92E7-414DF3CBC2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d6935-6bc2-4360-bf9d-1c20cb743168"/>
    <ds:schemaRef ds:uri="c1cab7a9-6678-4a9d-9e0f-1c937ed0a8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9002C9-EDF4-415C-9F37-971F9968F4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812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RStudio IDE</vt:lpstr>
      <vt:lpstr>Content</vt:lpstr>
      <vt:lpstr>Part I – Introduction</vt:lpstr>
      <vt:lpstr>What’s an IDE?</vt:lpstr>
      <vt:lpstr>Builds/Platforms</vt:lpstr>
      <vt:lpstr>Installation &amp; Overview</vt:lpstr>
      <vt:lpstr>Part II – Basics</vt:lpstr>
      <vt:lpstr>Part II - Basics</vt:lpstr>
      <vt:lpstr>RStudio Basics &amp; Projects</vt:lpstr>
      <vt:lpstr>Setting Global Options</vt:lpstr>
      <vt:lpstr>Part III – Advancing Further</vt:lpstr>
      <vt:lpstr>Tips &amp; Trics</vt:lpstr>
      <vt:lpstr>Extending RStudio with Add-ins</vt:lpstr>
      <vt:lpstr>GIT Projects</vt:lpstr>
      <vt:lpstr>R Markdown Projects</vt:lpstr>
      <vt:lpstr>Notebook Projects</vt:lpstr>
      <vt:lpstr>There’s more</vt:lpstr>
      <vt:lpstr>References /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 IDE</dc:title>
  <dc:creator>Cadek, Martin</dc:creator>
  <cp:lastModifiedBy>Cadek, Martin</cp:lastModifiedBy>
  <cp:revision>1</cp:revision>
  <dcterms:created xsi:type="dcterms:W3CDTF">2021-06-03T14:58:38Z</dcterms:created>
  <dcterms:modified xsi:type="dcterms:W3CDTF">2021-06-10T15:19:03Z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0x010100A687127A92779C46B3DF19E0EE0B96CE</vt:lpwstr>
  </property>
</Properties>
</file>