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0" r:id="rId6"/>
    <p:sldId id="261" r:id="rId7"/>
    <p:sldId id="259" r:id="rId8"/>
    <p:sldId id="262" r:id="rId9"/>
    <p:sldId id="264" r:id="rId10"/>
    <p:sldId id="265" r:id="rId11"/>
    <p:sldId id="267" r:id="rId12"/>
    <p:sldId id="268" r:id="rId13"/>
    <p:sldId id="266" r:id="rId14"/>
    <p:sldId id="26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8B03-3B7A-462B-BE51-2FE743647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37637-B353-404D-A244-7F2036CF0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656FC-08B0-493E-8B85-1341975A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A1E4-996F-454E-91D4-BB6D595B463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F3034-430F-4B74-8873-9BDD04E6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093C6-6B86-4FA6-B936-94A5DB40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36-670C-4C79-9B56-9C639C4CC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0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85DA-D790-4DCF-8580-121D490A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413ED-B07F-48A3-95B2-631E84C39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71AE4-FA7B-4633-9244-4AA49B0B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A1E4-996F-454E-91D4-BB6D595B463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7CD2E-384E-46BD-8182-79D5A180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0649E-7304-47B5-A25A-2FCD5BD4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36-670C-4C79-9B56-9C639C4CC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27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DEB6F-8A1C-437A-89F0-6752C4AE6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DBD86-DC92-4CF8-89D0-79D5CC296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835C0-7522-4EF7-B73D-44589E8F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A1E4-996F-454E-91D4-BB6D595B463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A72E-9729-4282-B990-5E4BA7F1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4153-9325-4B80-BE7B-FEEB9D92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36-670C-4C79-9B56-9C639C4CC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0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3764-149C-44D1-928B-A5C95A99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2B29-EF31-4D87-9DED-832378EB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936C-C21B-4440-9EA6-D3E4292F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A1E4-996F-454E-91D4-BB6D595B463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ADA06-2D80-4D8F-95D0-227BEC2C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B2BD-A6E8-4594-BAA5-57E6D6EE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36-670C-4C79-9B56-9C639C4CC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7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9EF5-5498-49D7-B353-2C23E631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05C1-C33F-4D78-A9C2-6D17361B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08FCD-9880-4506-84F3-CAAC769C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A1E4-996F-454E-91D4-BB6D595B463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0090-7987-4CBF-AF5E-016B45F9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0482-A6BF-4A2B-AFE6-2618418D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36-670C-4C79-9B56-9C639C4CC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3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4CA8-C771-43BC-A0A9-3AE6AFD2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A63D-719B-4716-9CA2-7DC87028C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1295C-25D0-4C7A-B406-AA191D61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902A4-80B1-44A6-A649-65B435FA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A1E4-996F-454E-91D4-BB6D595B463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E54B0-5004-4942-850F-AAC2D4E6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0DD1C-F3D5-4344-B9A0-4CE7BCBE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36-670C-4C79-9B56-9C639C4CC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8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C144-3CDC-41BA-985E-F65C0583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4D733-C9B8-4B01-906B-D7682BD48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CBA33-1DD6-4E7E-9867-B14DEA95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B7C7C-1A00-4132-BF92-B0C59B9C2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6D911-84C6-4BD9-A7AF-A3C785081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91659-7B0F-4E61-9D0B-6DD80315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A1E4-996F-454E-91D4-BB6D595B463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E2E4B-65AE-47AA-B2A9-2EE197DA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851E7-21E5-4185-BC0F-99C184E2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36-670C-4C79-9B56-9C639C4CC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87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A06A-CB1B-4D96-849E-6148DCF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9952E-E601-49C4-9ED6-217A9382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A1E4-996F-454E-91D4-BB6D595B463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6BD58-0FF4-4A21-ADEE-BE9CB3FA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DE6B7-F9A7-41DB-936F-397CC154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36-670C-4C79-9B56-9C639C4CC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0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DBF69-8222-46F7-B91D-940EDAAC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A1E4-996F-454E-91D4-BB6D595B463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54237-80D6-4CDB-AE07-BB10F218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EB30-F950-4865-B5AA-0DC57F25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36-670C-4C79-9B56-9C639C4CC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4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DDC3-C811-471C-A410-1519FCFE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8F78-0178-4A01-B854-3CF50B3D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9621A-EBBD-4BB9-9965-42646E343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7D02-7167-474E-9E4A-36B5F1D9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A1E4-996F-454E-91D4-BB6D595B463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68B6F-2078-4E5C-921A-AA2508A3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F065A-6EC3-4DF3-BE06-285C243B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36-670C-4C79-9B56-9C639C4CC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7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699A-37E1-4C72-8F87-05DFE19A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07FD4-0E57-4584-BC0E-73DAF9811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0146A-CA72-4772-96AD-4C43EF8B2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86458-5A03-4F3E-9983-D30C5FD4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A1E4-996F-454E-91D4-BB6D595B463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B59E1-74AC-428D-840E-26CBF1A1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E6584-185D-4028-8074-6555BE9E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36-670C-4C79-9B56-9C639C4CC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7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7C4A2-AAD9-470D-93E5-0D75770F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2EF07-1117-4A1A-BF95-23A4DAF4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1E14-C244-4B3D-88C7-70100F5D5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EA1E4-996F-454E-91D4-BB6D595B463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8462-56FD-4089-B5DF-8E4CF1604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A8903-82A4-4AB0-866D-99D3D9BDE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6F36-670C-4C79-9B56-9C639C4CC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77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24DD-221E-4F38-AE53-D72EC679E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Joins for the coffee and coding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EC401-EA06-48B2-AE26-4A9795BB2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 Brodlie</a:t>
            </a:r>
          </a:p>
        </p:txBody>
      </p:sp>
    </p:spTree>
    <p:extLst>
      <p:ext uri="{BB962C8B-B14F-4D97-AF65-F5344CB8AC3E}">
        <p14:creationId xmlns:p14="http://schemas.microsoft.com/office/powerpoint/2010/main" val="54886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9A03-418C-4034-B53B-E0E9FB1C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9647-C4F2-47F3-944B-3768BF5E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Simplest case is where you join by one code (e.g. provider) and it is the same in both tables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inner_join</a:t>
            </a:r>
            <a:r>
              <a:rPr lang="en-GB" dirty="0"/>
              <a:t>(Finance, Activity, by = "Provider" )</a:t>
            </a:r>
          </a:p>
          <a:p>
            <a:pPr marL="0" indent="0">
              <a:buNone/>
            </a:pPr>
            <a:r>
              <a:rPr lang="en-GB" dirty="0" err="1"/>
              <a:t>full_join</a:t>
            </a:r>
            <a:r>
              <a:rPr lang="en-GB" dirty="0"/>
              <a:t>(Finance, Activity, by = "Provider" )</a:t>
            </a:r>
          </a:p>
          <a:p>
            <a:pPr marL="0" indent="0">
              <a:buNone/>
            </a:pPr>
            <a:r>
              <a:rPr lang="en-GB" dirty="0" err="1"/>
              <a:t>left_join</a:t>
            </a:r>
            <a:r>
              <a:rPr lang="en-GB" dirty="0"/>
              <a:t>(Finance, Activity, by = "Provider" )</a:t>
            </a:r>
          </a:p>
          <a:p>
            <a:pPr marL="0" indent="0">
              <a:buNone/>
            </a:pPr>
            <a:r>
              <a:rPr lang="en-GB" dirty="0" err="1"/>
              <a:t>right_join</a:t>
            </a:r>
            <a:r>
              <a:rPr lang="en-GB" dirty="0"/>
              <a:t>(Finance, Activity, by = "Provider"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 the underscore, and full rather than outer, quotes around the column name and the =.</a:t>
            </a:r>
          </a:p>
        </p:txBody>
      </p:sp>
    </p:spTree>
    <p:extLst>
      <p:ext uri="{BB962C8B-B14F-4D97-AF65-F5344CB8AC3E}">
        <p14:creationId xmlns:p14="http://schemas.microsoft.com/office/powerpoint/2010/main" val="217398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4779-1250-4D99-BFB3-8DC2FF41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81CC-FC4C-4F5B-9E52-CA524CD00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Next case is where you join by two code (e.g. providers and CCGs) and it is the same name in both tables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inner_join</a:t>
            </a:r>
            <a:r>
              <a:rPr lang="en-GB" dirty="0"/>
              <a:t>(Finance2, Activity2, by = c("</a:t>
            </a:r>
            <a:r>
              <a:rPr lang="en-GB" dirty="0" err="1"/>
              <a:t>Provider","CCG</a:t>
            </a:r>
            <a:r>
              <a:rPr lang="en-GB" dirty="0"/>
              <a:t>" ))</a:t>
            </a:r>
          </a:p>
          <a:p>
            <a:pPr marL="0" indent="0">
              <a:buNone/>
            </a:pPr>
            <a:r>
              <a:rPr lang="en-GB" dirty="0" err="1"/>
              <a:t>full_join</a:t>
            </a:r>
            <a:r>
              <a:rPr lang="en-GB" dirty="0"/>
              <a:t>(Finance2, Activity2, by = c("</a:t>
            </a:r>
            <a:r>
              <a:rPr lang="en-GB" dirty="0" err="1"/>
              <a:t>Provider","CCG</a:t>
            </a:r>
            <a:r>
              <a:rPr lang="en-GB" dirty="0"/>
              <a:t>" ) )</a:t>
            </a:r>
          </a:p>
          <a:p>
            <a:pPr marL="0" indent="0">
              <a:buNone/>
            </a:pPr>
            <a:r>
              <a:rPr lang="en-GB" dirty="0" err="1"/>
              <a:t>left_join</a:t>
            </a:r>
            <a:r>
              <a:rPr lang="en-GB" dirty="0"/>
              <a:t>(Finance2, Activity2, by = c("</a:t>
            </a:r>
            <a:r>
              <a:rPr lang="en-GB" dirty="0" err="1"/>
              <a:t>Provider","CCG</a:t>
            </a:r>
            <a:r>
              <a:rPr lang="en-GB" dirty="0"/>
              <a:t>" ) )</a:t>
            </a:r>
          </a:p>
          <a:p>
            <a:pPr marL="0" indent="0">
              <a:buNone/>
            </a:pPr>
            <a:r>
              <a:rPr lang="en-GB" dirty="0" err="1"/>
              <a:t>right_join</a:t>
            </a:r>
            <a:r>
              <a:rPr lang="en-GB" dirty="0"/>
              <a:t>(Finance2, Activity2, by = c("</a:t>
            </a:r>
            <a:r>
              <a:rPr lang="en-GB" dirty="0" err="1"/>
              <a:t>Provider","CCG</a:t>
            </a:r>
            <a:r>
              <a:rPr lang="en-GB" dirty="0"/>
              <a:t>" ))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 the ,</a:t>
            </a:r>
          </a:p>
        </p:txBody>
      </p:sp>
    </p:spTree>
    <p:extLst>
      <p:ext uri="{BB962C8B-B14F-4D97-AF65-F5344CB8AC3E}">
        <p14:creationId xmlns:p14="http://schemas.microsoft.com/office/powerpoint/2010/main" val="407619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4779-1250-4D99-BFB3-8DC2FF41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81CC-FC4C-4F5B-9E52-CA524CD00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Next case is where you join by one code (e.g. providers or CCGs) but they have different names in the two tables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inner_join</a:t>
            </a:r>
            <a:r>
              <a:rPr lang="en-GB" dirty="0"/>
              <a:t>(Finance2, Activity2, by = c("Provider” = "Code" ))</a:t>
            </a:r>
          </a:p>
          <a:p>
            <a:pPr marL="0" indent="0">
              <a:buNone/>
            </a:pPr>
            <a:r>
              <a:rPr lang="en-GB" dirty="0" err="1"/>
              <a:t>full_join</a:t>
            </a:r>
            <a:r>
              <a:rPr lang="en-GB" dirty="0"/>
              <a:t>(Finance2, Activity2, by = c("Provider” = "Code" ))</a:t>
            </a:r>
          </a:p>
          <a:p>
            <a:pPr marL="0" indent="0">
              <a:buNone/>
            </a:pPr>
            <a:r>
              <a:rPr lang="en-GB" dirty="0" err="1"/>
              <a:t>left_join</a:t>
            </a:r>
            <a:r>
              <a:rPr lang="en-GB" dirty="0"/>
              <a:t>(Finance2, Activity2, by = c("Provider” = "Code" ))</a:t>
            </a:r>
          </a:p>
          <a:p>
            <a:pPr marL="0" indent="0">
              <a:buNone/>
            </a:pPr>
            <a:r>
              <a:rPr lang="en-GB" dirty="0" err="1"/>
              <a:t>right_join</a:t>
            </a:r>
            <a:r>
              <a:rPr lang="en-GB" dirty="0"/>
              <a:t>(Finance2, Activity2, by = c("Provider” = "Code" ))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 the =</a:t>
            </a:r>
          </a:p>
        </p:txBody>
      </p:sp>
    </p:spTree>
    <p:extLst>
      <p:ext uri="{BB962C8B-B14F-4D97-AF65-F5344CB8AC3E}">
        <p14:creationId xmlns:p14="http://schemas.microsoft.com/office/powerpoint/2010/main" val="250953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07C6-90BF-49AE-8E1F-5BA4A16B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Semi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3D80-DDDF-46EB-8FF5-ABC16431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semi join will take only return records which can be matched to the right table, but will only return the columns from the first table.</a:t>
            </a:r>
          </a:p>
          <a:p>
            <a:endParaRPr lang="en-GB" dirty="0"/>
          </a:p>
          <a:p>
            <a:r>
              <a:rPr lang="en-GB" dirty="0"/>
              <a:t>A bit like a right join but only returns from the left table.</a:t>
            </a:r>
          </a:p>
          <a:p>
            <a:endParaRPr lang="en-GB" dirty="0"/>
          </a:p>
          <a:p>
            <a:r>
              <a:rPr lang="en-GB" dirty="0"/>
              <a:t>The R syntax is 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semi_join</a:t>
            </a:r>
            <a:r>
              <a:rPr lang="en-GB" dirty="0"/>
              <a:t>(Finance, Activity, by = "Provider")</a:t>
            </a:r>
          </a:p>
        </p:txBody>
      </p:sp>
    </p:spTree>
    <p:extLst>
      <p:ext uri="{BB962C8B-B14F-4D97-AF65-F5344CB8AC3E}">
        <p14:creationId xmlns:p14="http://schemas.microsoft.com/office/powerpoint/2010/main" val="313810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C6DA-5CC5-4F84-86DC-21BA54D6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Anti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29D4-869C-47B4-87D9-2D515BEC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only return values from the left table which don’t have a match in the right table.</a:t>
            </a:r>
          </a:p>
          <a:p>
            <a:endParaRPr lang="en-GB" dirty="0"/>
          </a:p>
          <a:p>
            <a:r>
              <a:rPr lang="en-GB" dirty="0"/>
              <a:t>In our example this would be useful for identifying the scale of activity under-reporting etc.</a:t>
            </a:r>
          </a:p>
          <a:p>
            <a:endParaRPr lang="en-GB" dirty="0"/>
          </a:p>
          <a:p>
            <a:r>
              <a:rPr lang="en-GB" dirty="0"/>
              <a:t>The R syntax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anti_join</a:t>
            </a:r>
            <a:r>
              <a:rPr lang="en-GB" dirty="0"/>
              <a:t>(Finance, Activity, by = "Provider")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89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194F-8515-4F02-B9A9-C141A074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R equivalent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20D2-9882-4182-B0B0-B94A965F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inner_join</a:t>
            </a:r>
            <a:r>
              <a:rPr lang="en-GB" dirty="0"/>
              <a:t> is from the </a:t>
            </a:r>
            <a:r>
              <a:rPr lang="en-GB" dirty="0" err="1"/>
              <a:t>dplyr</a:t>
            </a:r>
            <a:r>
              <a:rPr lang="en-GB" dirty="0"/>
              <a:t> library </a:t>
            </a:r>
            <a:r>
              <a:rPr lang="en-GB" dirty="0" err="1"/>
              <a:t>tidyverse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base R equivalent is merge</a:t>
            </a:r>
          </a:p>
        </p:txBody>
      </p:sp>
    </p:spTree>
    <p:extLst>
      <p:ext uri="{BB962C8B-B14F-4D97-AF65-F5344CB8AC3E}">
        <p14:creationId xmlns:p14="http://schemas.microsoft.com/office/powerpoint/2010/main" val="27385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28E5-0016-41A5-851B-8A640F30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6919-8429-4FE7-B758-33744092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are joins</a:t>
            </a:r>
          </a:p>
          <a:p>
            <a:endParaRPr lang="en-GB" dirty="0"/>
          </a:p>
          <a:p>
            <a:r>
              <a:rPr lang="en-GB" dirty="0"/>
              <a:t>Excel equivalent</a:t>
            </a:r>
          </a:p>
          <a:p>
            <a:endParaRPr lang="en-GB" dirty="0"/>
          </a:p>
          <a:p>
            <a:r>
              <a:rPr lang="en-GB" dirty="0"/>
              <a:t>Hive-SQL (HES) equivalent</a:t>
            </a:r>
          </a:p>
          <a:p>
            <a:endParaRPr lang="en-GB" dirty="0"/>
          </a:p>
          <a:p>
            <a:r>
              <a:rPr lang="en-GB" dirty="0"/>
              <a:t>R syntax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Further joins – anti-join/semi-join</a:t>
            </a:r>
          </a:p>
        </p:txBody>
      </p:sp>
    </p:spTree>
    <p:extLst>
      <p:ext uri="{BB962C8B-B14F-4D97-AF65-F5344CB8AC3E}">
        <p14:creationId xmlns:p14="http://schemas.microsoft.com/office/powerpoint/2010/main" val="364841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9857-3DCE-427F-99CD-9D578D8B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9659-7094-4BF8-9505-A569F448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Joins are needed when you want to join two tables together by a column they have in common.</a:t>
            </a:r>
          </a:p>
          <a:p>
            <a:endParaRPr lang="en-GB" dirty="0"/>
          </a:p>
          <a:p>
            <a:r>
              <a:rPr lang="en-GB" dirty="0"/>
              <a:t>In health an example of “the thing in common” is provider code/CCG code/region code</a:t>
            </a:r>
          </a:p>
          <a:p>
            <a:endParaRPr lang="en-GB" dirty="0"/>
          </a:p>
          <a:p>
            <a:r>
              <a:rPr lang="en-GB" dirty="0"/>
              <a:t>One example we often have is linking finance and activity to analyse productivity.</a:t>
            </a:r>
          </a:p>
        </p:txBody>
      </p:sp>
    </p:spTree>
    <p:extLst>
      <p:ext uri="{BB962C8B-B14F-4D97-AF65-F5344CB8AC3E}">
        <p14:creationId xmlns:p14="http://schemas.microsoft.com/office/powerpoint/2010/main" val="11074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411F-972D-4D78-B1B5-F734DE66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E7ED-42FE-4381-9331-0F00B7B3F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This is where we only keep records which have a code in both tables.</a:t>
            </a:r>
          </a:p>
          <a:p>
            <a:endParaRPr lang="en-GB" dirty="0"/>
          </a:p>
          <a:p>
            <a:r>
              <a:rPr lang="en-GB" dirty="0"/>
              <a:t>You will now have a new table with columns from each of the two original tables.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DAEF9-C571-42AD-AC5F-7BD4A5154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65" y="4327192"/>
            <a:ext cx="34099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6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44E7-D822-4A18-84DD-FB06626D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Join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D34040-DB7B-4524-B491-41D83231C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876" y="4089368"/>
            <a:ext cx="2362200" cy="14382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E59D89-D06C-4C12-96DF-1E6DD142377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is where we only keep records which have a code in the left table.</a:t>
            </a:r>
          </a:p>
          <a:p>
            <a:endParaRPr lang="en-GB" dirty="0"/>
          </a:p>
          <a:p>
            <a:r>
              <a:rPr lang="en-GB" dirty="0"/>
              <a:t>If they don’t have an equivalent code in the right table this will return a blank in the columns associated with the right table .</a:t>
            </a:r>
          </a:p>
        </p:txBody>
      </p:sp>
    </p:spTree>
    <p:extLst>
      <p:ext uri="{BB962C8B-B14F-4D97-AF65-F5344CB8AC3E}">
        <p14:creationId xmlns:p14="http://schemas.microsoft.com/office/powerpoint/2010/main" val="237612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59BB-9E7C-4A98-A52F-192061FA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928A-C857-4050-B68F-91C7DE85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same as a left join, but includes all records from the right table and will only add records from a left table with a code the same as an element in the right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1A7CB-CF0E-4E09-8ACE-5C23BFA2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678" y="3904636"/>
            <a:ext cx="25336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DEEF-2824-47FB-8EAE-083D96AC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/>
          <a:lstStyle/>
          <a:p>
            <a:r>
              <a:rPr lang="en-GB" dirty="0"/>
              <a:t>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6B601-BA76-4649-9139-0AE35D36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includes all records even if they are just in one table and not the other. They will include blank elements for the table columns which could not find a join.</a:t>
            </a:r>
          </a:p>
          <a:p>
            <a:r>
              <a:rPr lang="en-GB" dirty="0"/>
              <a:t>In R this called a full 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8D33A-63AA-472C-ADDA-0E37440A5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318" y="4205902"/>
            <a:ext cx="28289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4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6F8E-5C0E-437E-A8B3-D6FE2CF0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F59F-7479-4F10-ACFE-51789890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Vlookup</a:t>
            </a:r>
            <a:r>
              <a:rPr lang="en-GB" dirty="0"/>
              <a:t> and </a:t>
            </a:r>
            <a:r>
              <a:rPr lang="en-GB" dirty="0" err="1"/>
              <a:t>hlookup</a:t>
            </a:r>
            <a:r>
              <a:rPr lang="en-GB" dirty="0"/>
              <a:t> are usually used in Excel for joining two datasets</a:t>
            </a:r>
          </a:p>
          <a:p>
            <a:endParaRPr lang="en-GB" dirty="0"/>
          </a:p>
          <a:p>
            <a:r>
              <a:rPr lang="en-GB" dirty="0"/>
              <a:t>However, also </a:t>
            </a:r>
            <a:r>
              <a:rPr lang="en-GB" dirty="0" err="1"/>
              <a:t>sumifs</a:t>
            </a:r>
            <a:r>
              <a:rPr lang="en-GB" dirty="0"/>
              <a:t>/</a:t>
            </a:r>
            <a:r>
              <a:rPr lang="en-GB" dirty="0" err="1"/>
              <a:t>countifs</a:t>
            </a:r>
            <a:r>
              <a:rPr lang="en-GB" dirty="0"/>
              <a:t>/offsets/matches can do similar jobs.</a:t>
            </a:r>
          </a:p>
        </p:txBody>
      </p:sp>
    </p:spTree>
    <p:extLst>
      <p:ext uri="{BB962C8B-B14F-4D97-AF65-F5344CB8AC3E}">
        <p14:creationId xmlns:p14="http://schemas.microsoft.com/office/powerpoint/2010/main" val="392851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802D-A6A9-41F4-A8AB-5F6023BC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Hive SQL (for HES)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FD40-8779-4A51-ADC7-38CFFC1A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syntax here is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Select Spend , Operations, provider</a:t>
            </a:r>
          </a:p>
          <a:p>
            <a:pPr marL="0" indent="0">
              <a:buNone/>
            </a:pPr>
            <a:r>
              <a:rPr lang="en-GB" dirty="0"/>
              <a:t>From Finance inner join Activity on provider = provider</a:t>
            </a:r>
          </a:p>
          <a:p>
            <a:pPr marL="0" indent="0">
              <a:buNone/>
            </a:pPr>
            <a:r>
              <a:rPr lang="en-GB" dirty="0"/>
              <a:t>Group by provider</a:t>
            </a:r>
          </a:p>
        </p:txBody>
      </p:sp>
    </p:spTree>
    <p:extLst>
      <p:ext uri="{BB962C8B-B14F-4D97-AF65-F5344CB8AC3E}">
        <p14:creationId xmlns:p14="http://schemas.microsoft.com/office/powerpoint/2010/main" val="298520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714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Joins for the coffee and coding club</vt:lpstr>
      <vt:lpstr>Contents</vt:lpstr>
      <vt:lpstr>What are joins</vt:lpstr>
      <vt:lpstr>Inner Join</vt:lpstr>
      <vt:lpstr>Left Join</vt:lpstr>
      <vt:lpstr>Right Join</vt:lpstr>
      <vt:lpstr>Outer Join</vt:lpstr>
      <vt:lpstr>Excel</vt:lpstr>
      <vt:lpstr>Hive SQL (for HES)</vt:lpstr>
      <vt:lpstr>R syntax</vt:lpstr>
      <vt:lpstr>R syntax</vt:lpstr>
      <vt:lpstr>R syntax</vt:lpstr>
      <vt:lpstr>Semi Join</vt:lpstr>
      <vt:lpstr>Anti Join</vt:lpstr>
      <vt:lpstr>Base R equivalent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Brodlie, Alastair</dc:creator>
  <cp:lastModifiedBy>Brodlie, Alastair</cp:lastModifiedBy>
  <cp:revision>6</cp:revision>
  <dcterms:created xsi:type="dcterms:W3CDTF">2020-11-11T17:51:00Z</dcterms:created>
  <dcterms:modified xsi:type="dcterms:W3CDTF">2020-11-26T13:52:16Z</dcterms:modified>
</cp:coreProperties>
</file>