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omments/comment2.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70" r:id="rId7"/>
    <p:sldId id="275" r:id="rId8"/>
    <p:sldId id="259" r:id="rId9"/>
    <p:sldId id="263" r:id="rId10"/>
    <p:sldId id="264" r:id="rId11"/>
    <p:sldId id="273" r:id="rId12"/>
    <p:sldId id="265" r:id="rId13"/>
    <p:sldId id="272" r:id="rId14"/>
    <p:sldId id="260" r:id="rId15"/>
    <p:sldId id="261" r:id="rId16"/>
    <p:sldId id="262" r:id="rId17"/>
    <p:sldId id="268" r:id="rId18"/>
    <p:sldId id="269" r:id="rId19"/>
    <p:sldId id="258" r:id="rId2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an, Zareen" initials="KZ" lastIdx="2" clrIdx="0">
    <p:extLst>
      <p:ext uri="{19B8F6BF-5375-455C-9EA6-DF929625EA0E}">
        <p15:presenceInfo xmlns:p15="http://schemas.microsoft.com/office/powerpoint/2012/main" userId="S::zareen.khan@dhsc.gov.uk::f287aa8d-22f7-4b3b-8d79-72ccf61b74f3" providerId="AD"/>
      </p:ext>
    </p:extLst>
  </p:cmAuthor>
  <p:cmAuthor id="2" name="Wauben, Martine" initials="WM" lastIdx="2" clrIdx="1">
    <p:extLst>
      <p:ext uri="{19B8F6BF-5375-455C-9EA6-DF929625EA0E}">
        <p15:presenceInfo xmlns:p15="http://schemas.microsoft.com/office/powerpoint/2012/main" userId="S::martine.wauben@dhsc.gov.uk::f8c86065-379a-492d-9f6f-801b8e0e030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B14C47-77B1-4FE6-960F-79CAF0CC2734}" v="2" dt="2021-06-15T12:52:11.940"/>
    <p1510:client id="{87BE2725-2A2A-4D08-B0C6-3B67BB3D2F05}" v="402" dt="2021-06-15T15:20:11.794"/>
    <p1510:client id="{99DF63D7-7F77-6C37-EC24-E34E1D60F685}" v="1" dt="2021-06-15T15:20:48.519"/>
    <p1510:client id="{F599B06E-E451-3FA1-A522-E686434C94DE}" v="557" dt="2021-06-15T15:19:09.4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92" autoAdjust="0"/>
    <p:restoredTop sz="94660"/>
  </p:normalViewPr>
  <p:slideViewPr>
    <p:cSldViewPr snapToGrid="0">
      <p:cViewPr varScale="1">
        <p:scale>
          <a:sx n="86" d="100"/>
          <a:sy n="86" d="100"/>
        </p:scale>
        <p:origin x="34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uben, Martine" userId="f8c86065-379a-492d-9f6f-801b8e0e030c" providerId="ADAL" clId="{87BE2725-2A2A-4D08-B0C6-3B67BB3D2F05}"/>
    <pc:docChg chg="undo custSel mod addSld delSld modSld sldOrd">
      <pc:chgData name="Wauben, Martine" userId="f8c86065-379a-492d-9f6f-801b8e0e030c" providerId="ADAL" clId="{87BE2725-2A2A-4D08-B0C6-3B67BB3D2F05}" dt="2021-06-15T15:20:11.793" v="1518"/>
      <pc:docMkLst>
        <pc:docMk/>
      </pc:docMkLst>
      <pc:sldChg chg="modAnim">
        <pc:chgData name="Wauben, Martine" userId="f8c86065-379a-492d-9f6f-801b8e0e030c" providerId="ADAL" clId="{87BE2725-2A2A-4D08-B0C6-3B67BB3D2F05}" dt="2021-06-09T15:41:21.056" v="1413"/>
        <pc:sldMkLst>
          <pc:docMk/>
          <pc:sldMk cId="2383824383" sldId="257"/>
        </pc:sldMkLst>
      </pc:sldChg>
      <pc:sldChg chg="addSp delSp modSp">
        <pc:chgData name="Wauben, Martine" userId="f8c86065-379a-492d-9f6f-801b8e0e030c" providerId="ADAL" clId="{87BE2725-2A2A-4D08-B0C6-3B67BB3D2F05}" dt="2021-06-09T15:42:01.299" v="1431" actId="20577"/>
        <pc:sldMkLst>
          <pc:docMk/>
          <pc:sldMk cId="345883935" sldId="259"/>
        </pc:sldMkLst>
        <pc:spChg chg="del">
          <ac:chgData name="Wauben, Martine" userId="f8c86065-379a-492d-9f6f-801b8e0e030c" providerId="ADAL" clId="{87BE2725-2A2A-4D08-B0C6-3B67BB3D2F05}" dt="2021-06-09T15:36:22.219" v="1386" actId="26606"/>
          <ac:spMkLst>
            <pc:docMk/>
            <pc:sldMk cId="345883935" sldId="259"/>
            <ac:spMk id="3" creationId="{74A8AD4C-D422-4F91-A588-3AF9D210F16F}"/>
          </ac:spMkLst>
        </pc:spChg>
        <pc:graphicFrameChg chg="add mod">
          <ac:chgData name="Wauben, Martine" userId="f8c86065-379a-492d-9f6f-801b8e0e030c" providerId="ADAL" clId="{87BE2725-2A2A-4D08-B0C6-3B67BB3D2F05}" dt="2021-06-09T15:42:01.299" v="1431" actId="20577"/>
          <ac:graphicFrameMkLst>
            <pc:docMk/>
            <pc:sldMk cId="345883935" sldId="259"/>
            <ac:graphicFrameMk id="5" creationId="{239FCE00-24D3-4FC4-BB3B-3F7094B35AA7}"/>
          </ac:graphicFrameMkLst>
        </pc:graphicFrameChg>
      </pc:sldChg>
      <pc:sldChg chg="addSp modSp">
        <pc:chgData name="Wauben, Martine" userId="f8c86065-379a-492d-9f6f-801b8e0e030c" providerId="ADAL" clId="{87BE2725-2A2A-4D08-B0C6-3B67BB3D2F05}" dt="2021-06-09T15:42:40.579" v="1438" actId="1076"/>
        <pc:sldMkLst>
          <pc:docMk/>
          <pc:sldMk cId="334971914" sldId="260"/>
        </pc:sldMkLst>
        <pc:graphicFrameChg chg="mod">
          <ac:chgData name="Wauben, Martine" userId="f8c86065-379a-492d-9f6f-801b8e0e030c" providerId="ADAL" clId="{87BE2725-2A2A-4D08-B0C6-3B67BB3D2F05}" dt="2021-06-09T15:38:09.006" v="1399" actId="12100"/>
          <ac:graphicFrameMkLst>
            <pc:docMk/>
            <pc:sldMk cId="334971914" sldId="260"/>
            <ac:graphicFrameMk id="4" creationId="{F6F9C427-451F-491D-8BAB-67BBD2FA8C5F}"/>
          </ac:graphicFrameMkLst>
        </pc:graphicFrameChg>
        <pc:picChg chg="add mod">
          <ac:chgData name="Wauben, Martine" userId="f8c86065-379a-492d-9f6f-801b8e0e030c" providerId="ADAL" clId="{87BE2725-2A2A-4D08-B0C6-3B67BB3D2F05}" dt="2021-06-09T15:42:40.579" v="1438" actId="1076"/>
          <ac:picMkLst>
            <pc:docMk/>
            <pc:sldMk cId="334971914" sldId="260"/>
            <ac:picMk id="5" creationId="{0AE2E62E-1E9F-43D4-AF13-9B3727C4F13C}"/>
          </ac:picMkLst>
        </pc:picChg>
      </pc:sldChg>
      <pc:sldChg chg="addSp modSp modAnim">
        <pc:chgData name="Wauben, Martine" userId="f8c86065-379a-492d-9f6f-801b8e0e030c" providerId="ADAL" clId="{87BE2725-2A2A-4D08-B0C6-3B67BB3D2F05}" dt="2021-06-09T15:43:13.599" v="1441" actId="14100"/>
        <pc:sldMkLst>
          <pc:docMk/>
          <pc:sldMk cId="592873122" sldId="261"/>
        </pc:sldMkLst>
        <pc:picChg chg="add mod">
          <ac:chgData name="Wauben, Martine" userId="f8c86065-379a-492d-9f6f-801b8e0e030c" providerId="ADAL" clId="{87BE2725-2A2A-4D08-B0C6-3B67BB3D2F05}" dt="2021-06-09T15:43:13.599" v="1441" actId="14100"/>
          <ac:picMkLst>
            <pc:docMk/>
            <pc:sldMk cId="592873122" sldId="261"/>
            <ac:picMk id="5" creationId="{2DB530FC-3CE0-463E-9749-C561C7889FB7}"/>
          </ac:picMkLst>
        </pc:picChg>
        <pc:picChg chg="mod">
          <ac:chgData name="Wauben, Martine" userId="f8c86065-379a-492d-9f6f-801b8e0e030c" providerId="ADAL" clId="{87BE2725-2A2A-4D08-B0C6-3B67BB3D2F05}" dt="2021-06-09T15:38:36.004" v="1404" actId="1076"/>
          <ac:picMkLst>
            <pc:docMk/>
            <pc:sldMk cId="592873122" sldId="261"/>
            <ac:picMk id="88" creationId="{C5F899F3-DC6D-4843-8022-960DD4BEF909}"/>
          </ac:picMkLst>
        </pc:picChg>
      </pc:sldChg>
      <pc:sldChg chg="addSp modSp">
        <pc:chgData name="Wauben, Martine" userId="f8c86065-379a-492d-9f6f-801b8e0e030c" providerId="ADAL" clId="{87BE2725-2A2A-4D08-B0C6-3B67BB3D2F05}" dt="2021-06-09T15:44:08.715" v="1445" actId="14100"/>
        <pc:sldMkLst>
          <pc:docMk/>
          <pc:sldMk cId="1692111342" sldId="262"/>
        </pc:sldMkLst>
        <pc:picChg chg="add mod">
          <ac:chgData name="Wauben, Martine" userId="f8c86065-379a-492d-9f6f-801b8e0e030c" providerId="ADAL" clId="{87BE2725-2A2A-4D08-B0C6-3B67BB3D2F05}" dt="2021-06-09T15:44:08.715" v="1445" actId="14100"/>
          <ac:picMkLst>
            <pc:docMk/>
            <pc:sldMk cId="1692111342" sldId="262"/>
            <ac:picMk id="1026" creationId="{2D8CE420-FB02-449D-998A-4CB73A409D8A}"/>
          </ac:picMkLst>
        </pc:picChg>
      </pc:sldChg>
      <pc:sldChg chg="modSp">
        <pc:chgData name="Wauben, Martine" userId="f8c86065-379a-492d-9f6f-801b8e0e030c" providerId="ADAL" clId="{87BE2725-2A2A-4D08-B0C6-3B67BB3D2F05}" dt="2021-06-09T15:49:19.689" v="1515" actId="20577"/>
        <pc:sldMkLst>
          <pc:docMk/>
          <pc:sldMk cId="2721302128" sldId="263"/>
        </pc:sldMkLst>
        <pc:spChg chg="mod">
          <ac:chgData name="Wauben, Martine" userId="f8c86065-379a-492d-9f6f-801b8e0e030c" providerId="ADAL" clId="{87BE2725-2A2A-4D08-B0C6-3B67BB3D2F05}" dt="2021-06-09T15:49:19.689" v="1515" actId="20577"/>
          <ac:spMkLst>
            <pc:docMk/>
            <pc:sldMk cId="2721302128" sldId="263"/>
            <ac:spMk id="3" creationId="{DF04DFD7-6233-487E-BC6A-605A3A1ED81A}"/>
          </ac:spMkLst>
        </pc:spChg>
      </pc:sldChg>
      <pc:sldChg chg="addSp delSp modSp modAnim">
        <pc:chgData name="Wauben, Martine" userId="f8c86065-379a-492d-9f6f-801b8e0e030c" providerId="ADAL" clId="{87BE2725-2A2A-4D08-B0C6-3B67BB3D2F05}" dt="2021-06-08T14:53:44.243" v="969"/>
        <pc:sldMkLst>
          <pc:docMk/>
          <pc:sldMk cId="2154003136" sldId="264"/>
        </pc:sldMkLst>
        <pc:spChg chg="mod">
          <ac:chgData name="Wauben, Martine" userId="f8c86065-379a-492d-9f6f-801b8e0e030c" providerId="ADAL" clId="{87BE2725-2A2A-4D08-B0C6-3B67BB3D2F05}" dt="2021-06-08T14:39:11.621" v="963" actId="20577"/>
          <ac:spMkLst>
            <pc:docMk/>
            <pc:sldMk cId="2154003136" sldId="264"/>
            <ac:spMk id="2" creationId="{47578699-8468-491F-958B-076AF61F6FD2}"/>
          </ac:spMkLst>
        </pc:spChg>
        <pc:spChg chg="add del mod">
          <ac:chgData name="Wauben, Martine" userId="f8c86065-379a-492d-9f6f-801b8e0e030c" providerId="ADAL" clId="{87BE2725-2A2A-4D08-B0C6-3B67BB3D2F05}" dt="2021-06-08T14:34:03.293" v="223" actId="1076"/>
          <ac:spMkLst>
            <pc:docMk/>
            <pc:sldMk cId="2154003136" sldId="264"/>
            <ac:spMk id="3" creationId="{B71F6614-A175-4D7D-A598-7AF9C54681F7}"/>
          </ac:spMkLst>
        </pc:spChg>
        <pc:spChg chg="add del mod">
          <ac:chgData name="Wauben, Martine" userId="f8c86065-379a-492d-9f6f-801b8e0e030c" providerId="ADAL" clId="{87BE2725-2A2A-4D08-B0C6-3B67BB3D2F05}" dt="2021-06-08T14:30:03.636" v="189" actId="478"/>
          <ac:spMkLst>
            <pc:docMk/>
            <pc:sldMk cId="2154003136" sldId="264"/>
            <ac:spMk id="12" creationId="{D6955BB6-2ECA-430A-98D1-98F552BBC8F5}"/>
          </ac:spMkLst>
        </pc:spChg>
        <pc:spChg chg="add del mod">
          <ac:chgData name="Wauben, Martine" userId="f8c86065-379a-492d-9f6f-801b8e0e030c" providerId="ADAL" clId="{87BE2725-2A2A-4D08-B0C6-3B67BB3D2F05}" dt="2021-06-08T14:28:10.267" v="121" actId="478"/>
          <ac:spMkLst>
            <pc:docMk/>
            <pc:sldMk cId="2154003136" sldId="264"/>
            <ac:spMk id="14" creationId="{548F7DFB-40CE-4A91-9180-EC99ACB67730}"/>
          </ac:spMkLst>
        </pc:spChg>
        <pc:spChg chg="add mod">
          <ac:chgData name="Wauben, Martine" userId="f8c86065-379a-492d-9f6f-801b8e0e030c" providerId="ADAL" clId="{87BE2725-2A2A-4D08-B0C6-3B67BB3D2F05}" dt="2021-06-08T14:34:12.989" v="249" actId="20577"/>
          <ac:spMkLst>
            <pc:docMk/>
            <pc:sldMk cId="2154003136" sldId="264"/>
            <ac:spMk id="17" creationId="{4870F64A-DB2B-42F9-A62C-13F74A4000D8}"/>
          </ac:spMkLst>
        </pc:spChg>
        <pc:spChg chg="add mod">
          <ac:chgData name="Wauben, Martine" userId="f8c86065-379a-492d-9f6f-801b8e0e030c" providerId="ADAL" clId="{87BE2725-2A2A-4D08-B0C6-3B67BB3D2F05}" dt="2021-06-08T14:34:21.775" v="269" actId="20577"/>
          <ac:spMkLst>
            <pc:docMk/>
            <pc:sldMk cId="2154003136" sldId="264"/>
            <ac:spMk id="18" creationId="{3137AEDC-9AE2-454F-868C-9DCDCEF0494C}"/>
          </ac:spMkLst>
        </pc:spChg>
        <pc:spChg chg="add mod">
          <ac:chgData name="Wauben, Martine" userId="f8c86065-379a-492d-9f6f-801b8e0e030c" providerId="ADAL" clId="{87BE2725-2A2A-4D08-B0C6-3B67BB3D2F05}" dt="2021-06-08T14:34:31.677" v="315" actId="27636"/>
          <ac:spMkLst>
            <pc:docMk/>
            <pc:sldMk cId="2154003136" sldId="264"/>
            <ac:spMk id="19" creationId="{0F6FC33B-59D2-4100-8645-ADC284357FD3}"/>
          </ac:spMkLst>
        </pc:spChg>
        <pc:grpChg chg="add mod">
          <ac:chgData name="Wauben, Martine" userId="f8c86065-379a-492d-9f6f-801b8e0e030c" providerId="ADAL" clId="{87BE2725-2A2A-4D08-B0C6-3B67BB3D2F05}" dt="2021-06-08T14:33:58.192" v="222" actId="1076"/>
          <ac:grpSpMkLst>
            <pc:docMk/>
            <pc:sldMk cId="2154003136" sldId="264"/>
            <ac:grpSpMk id="15" creationId="{FA2CF135-7FF2-45E8-B073-81BB0B49CA86}"/>
          </ac:grpSpMkLst>
        </pc:grpChg>
        <pc:grpChg chg="add mod">
          <ac:chgData name="Wauben, Martine" userId="f8c86065-379a-492d-9f6f-801b8e0e030c" providerId="ADAL" clId="{87BE2725-2A2A-4D08-B0C6-3B67BB3D2F05}" dt="2021-06-08T14:33:58.192" v="222" actId="1076"/>
          <ac:grpSpMkLst>
            <pc:docMk/>
            <pc:sldMk cId="2154003136" sldId="264"/>
            <ac:grpSpMk id="16" creationId="{4B41E94A-5A37-4E50-87EF-979198C0F74F}"/>
          </ac:grpSpMkLst>
        </pc:grpChg>
        <pc:graphicFrameChg chg="add del mod">
          <ac:chgData name="Wauben, Martine" userId="f8c86065-379a-492d-9f6f-801b8e0e030c" providerId="ADAL" clId="{87BE2725-2A2A-4D08-B0C6-3B67BB3D2F05}" dt="2021-06-08T14:30:10.559" v="191" actId="478"/>
          <ac:graphicFrameMkLst>
            <pc:docMk/>
            <pc:sldMk cId="2154003136" sldId="264"/>
            <ac:graphicFrameMk id="4" creationId="{877139C5-A06E-4F83-8612-3D0863F877C7}"/>
          </ac:graphicFrameMkLst>
        </pc:graphicFrameChg>
        <pc:graphicFrameChg chg="add del mod">
          <ac:chgData name="Wauben, Martine" userId="f8c86065-379a-492d-9f6f-801b8e0e030c" providerId="ADAL" clId="{87BE2725-2A2A-4D08-B0C6-3B67BB3D2F05}" dt="2021-06-08T14:30:03.606" v="188"/>
          <ac:graphicFrameMkLst>
            <pc:docMk/>
            <pc:sldMk cId="2154003136" sldId="264"/>
            <ac:graphicFrameMk id="13" creationId="{FE2A148B-50F8-4965-BAC0-A9C988B0597A}"/>
          </ac:graphicFrameMkLst>
        </pc:graphicFrameChg>
        <pc:picChg chg="add del mod">
          <ac:chgData name="Wauben, Martine" userId="f8c86065-379a-492d-9f6f-801b8e0e030c" providerId="ADAL" clId="{87BE2725-2A2A-4D08-B0C6-3B67BB3D2F05}" dt="2021-06-08T14:42:40.649" v="964" actId="208"/>
          <ac:picMkLst>
            <pc:docMk/>
            <pc:sldMk cId="2154003136" sldId="264"/>
            <ac:picMk id="5" creationId="{E9925159-1B4A-4FC2-8802-8AFD1697C5B6}"/>
          </ac:picMkLst>
        </pc:picChg>
        <pc:picChg chg="add del mod">
          <ac:chgData name="Wauben, Martine" userId="f8c86065-379a-492d-9f6f-801b8e0e030c" providerId="ADAL" clId="{87BE2725-2A2A-4D08-B0C6-3B67BB3D2F05}" dt="2021-06-08T14:42:40.649" v="964" actId="208"/>
          <ac:picMkLst>
            <pc:docMk/>
            <pc:sldMk cId="2154003136" sldId="264"/>
            <ac:picMk id="6" creationId="{5695CEB3-08AE-4169-9DB9-D90A8939AA0D}"/>
          </ac:picMkLst>
        </pc:picChg>
        <pc:picChg chg="add del mod">
          <ac:chgData name="Wauben, Martine" userId="f8c86065-379a-492d-9f6f-801b8e0e030c" providerId="ADAL" clId="{87BE2725-2A2A-4D08-B0C6-3B67BB3D2F05}" dt="2021-06-08T14:42:40.649" v="964" actId="208"/>
          <ac:picMkLst>
            <pc:docMk/>
            <pc:sldMk cId="2154003136" sldId="264"/>
            <ac:picMk id="7" creationId="{2AB430FC-9F2A-4A5A-AB56-4E789255275B}"/>
          </ac:picMkLst>
        </pc:picChg>
        <pc:picChg chg="add del mod">
          <ac:chgData name="Wauben, Martine" userId="f8c86065-379a-492d-9f6f-801b8e0e030c" providerId="ADAL" clId="{87BE2725-2A2A-4D08-B0C6-3B67BB3D2F05}" dt="2021-06-08T14:42:40.649" v="964" actId="208"/>
          <ac:picMkLst>
            <pc:docMk/>
            <pc:sldMk cId="2154003136" sldId="264"/>
            <ac:picMk id="8" creationId="{F6205921-5FC5-44C1-92CC-B37EB3C48AD0}"/>
          </ac:picMkLst>
        </pc:picChg>
        <pc:picChg chg="mod">
          <ac:chgData name="Wauben, Martine" userId="f8c86065-379a-492d-9f6f-801b8e0e030c" providerId="ADAL" clId="{87BE2725-2A2A-4D08-B0C6-3B67BB3D2F05}" dt="2021-06-08T14:42:40.649" v="964" actId="208"/>
          <ac:picMkLst>
            <pc:docMk/>
            <pc:sldMk cId="2154003136" sldId="264"/>
            <ac:picMk id="9" creationId="{0432924E-E4D5-4B3C-A5B7-3C87D3AE549D}"/>
          </ac:picMkLst>
        </pc:picChg>
        <pc:picChg chg="add del mod">
          <ac:chgData name="Wauben, Martine" userId="f8c86065-379a-492d-9f6f-801b8e0e030c" providerId="ADAL" clId="{87BE2725-2A2A-4D08-B0C6-3B67BB3D2F05}" dt="2021-06-08T14:42:40.649" v="964" actId="208"/>
          <ac:picMkLst>
            <pc:docMk/>
            <pc:sldMk cId="2154003136" sldId="264"/>
            <ac:picMk id="10" creationId="{879D2B74-9461-481D-8D9E-6BFD5FBCAD9F}"/>
          </ac:picMkLst>
        </pc:picChg>
      </pc:sldChg>
      <pc:sldChg chg="modSp add ord">
        <pc:chgData name="Wauben, Martine" userId="f8c86065-379a-492d-9f6f-801b8e0e030c" providerId="ADAL" clId="{87BE2725-2A2A-4D08-B0C6-3B67BB3D2F05}" dt="2021-06-08T14:38:16.665" v="905"/>
        <pc:sldMkLst>
          <pc:docMk/>
          <pc:sldMk cId="2984865914" sldId="265"/>
        </pc:sldMkLst>
        <pc:spChg chg="mod">
          <ac:chgData name="Wauben, Martine" userId="f8c86065-379a-492d-9f6f-801b8e0e030c" providerId="ADAL" clId="{87BE2725-2A2A-4D08-B0C6-3B67BB3D2F05}" dt="2021-06-08T14:38:10.509" v="903" actId="20577"/>
          <ac:spMkLst>
            <pc:docMk/>
            <pc:sldMk cId="2984865914" sldId="265"/>
            <ac:spMk id="2" creationId="{7B2416CE-72D2-4E12-B7B3-ECF0C1B3CC1E}"/>
          </ac:spMkLst>
        </pc:spChg>
        <pc:spChg chg="mod">
          <ac:chgData name="Wauben, Martine" userId="f8c86065-379a-492d-9f6f-801b8e0e030c" providerId="ADAL" clId="{87BE2725-2A2A-4D08-B0C6-3B67BB3D2F05}" dt="2021-06-08T14:37:51.661" v="890" actId="20577"/>
          <ac:spMkLst>
            <pc:docMk/>
            <pc:sldMk cId="2984865914" sldId="265"/>
            <ac:spMk id="3" creationId="{963E4CDC-DBE4-4230-A1EB-1506CF23DB2B}"/>
          </ac:spMkLst>
        </pc:spChg>
      </pc:sldChg>
      <pc:sldChg chg="addSp modSp add del">
        <pc:chgData name="Wauben, Martine" userId="f8c86065-379a-492d-9f6f-801b8e0e030c" providerId="ADAL" clId="{87BE2725-2A2A-4D08-B0C6-3B67BB3D2F05}" dt="2021-06-09T15:37:16.272" v="1398" actId="2696"/>
        <pc:sldMkLst>
          <pc:docMk/>
          <pc:sldMk cId="220202375" sldId="266"/>
        </pc:sldMkLst>
        <pc:spChg chg="add mod">
          <ac:chgData name="Wauben, Martine" userId="f8c86065-379a-492d-9f6f-801b8e0e030c" providerId="ADAL" clId="{87BE2725-2A2A-4D08-B0C6-3B67BB3D2F05}" dt="2021-06-08T15:53:41.239" v="1214" actId="1076"/>
          <ac:spMkLst>
            <pc:docMk/>
            <pc:sldMk cId="220202375" sldId="266"/>
            <ac:spMk id="4" creationId="{B8AEC174-F8BA-4155-8BBD-8F292755650E}"/>
          </ac:spMkLst>
        </pc:spChg>
        <pc:spChg chg="add mod">
          <ac:chgData name="Wauben, Martine" userId="f8c86065-379a-492d-9f6f-801b8e0e030c" providerId="ADAL" clId="{87BE2725-2A2A-4D08-B0C6-3B67BB3D2F05}" dt="2021-06-08T15:53:43.857" v="1215" actId="1076"/>
          <ac:spMkLst>
            <pc:docMk/>
            <pc:sldMk cId="220202375" sldId="266"/>
            <ac:spMk id="5" creationId="{AB781277-4297-4E41-BD23-86BF7B39B5E6}"/>
          </ac:spMkLst>
        </pc:spChg>
      </pc:sldChg>
      <pc:sldChg chg="modSp add del">
        <pc:chgData name="Wauben, Martine" userId="f8c86065-379a-492d-9f6f-801b8e0e030c" providerId="ADAL" clId="{87BE2725-2A2A-4D08-B0C6-3B67BB3D2F05}" dt="2021-06-08T14:54:07.630" v="992" actId="2696"/>
        <pc:sldMkLst>
          <pc:docMk/>
          <pc:sldMk cId="3545161539" sldId="267"/>
        </pc:sldMkLst>
        <pc:spChg chg="mod">
          <ac:chgData name="Wauben, Martine" userId="f8c86065-379a-492d-9f6f-801b8e0e030c" providerId="ADAL" clId="{87BE2725-2A2A-4D08-B0C6-3B67BB3D2F05}" dt="2021-06-08T14:54:04.914" v="990" actId="20577"/>
          <ac:spMkLst>
            <pc:docMk/>
            <pc:sldMk cId="3545161539" sldId="267"/>
            <ac:spMk id="2" creationId="{A348A62E-EC16-46E6-B3EE-7AF20F2FB278}"/>
          </ac:spMkLst>
        </pc:spChg>
      </pc:sldChg>
      <pc:sldChg chg="addSp delSp modSp add delAnim modAnim">
        <pc:chgData name="Wauben, Martine" userId="f8c86065-379a-492d-9f6f-801b8e0e030c" providerId="ADAL" clId="{87BE2725-2A2A-4D08-B0C6-3B67BB3D2F05}" dt="2021-06-09T15:44:21.688" v="1451" actId="20577"/>
        <pc:sldMkLst>
          <pc:docMk/>
          <pc:sldMk cId="721317005" sldId="268"/>
        </pc:sldMkLst>
        <pc:spChg chg="mod">
          <ac:chgData name="Wauben, Martine" userId="f8c86065-379a-492d-9f6f-801b8e0e030c" providerId="ADAL" clId="{87BE2725-2A2A-4D08-B0C6-3B67BB3D2F05}" dt="2021-06-09T15:44:21.688" v="1451" actId="20577"/>
          <ac:spMkLst>
            <pc:docMk/>
            <pc:sldMk cId="721317005" sldId="268"/>
            <ac:spMk id="2" creationId="{47578699-8468-491F-958B-076AF61F6FD2}"/>
          </ac:spMkLst>
        </pc:spChg>
        <pc:spChg chg="mod">
          <ac:chgData name="Wauben, Martine" userId="f8c86065-379a-492d-9f6f-801b8e0e030c" providerId="ADAL" clId="{87BE2725-2A2A-4D08-B0C6-3B67BB3D2F05}" dt="2021-06-08T14:54:33.658" v="1055" actId="20577"/>
          <ac:spMkLst>
            <pc:docMk/>
            <pc:sldMk cId="721317005" sldId="268"/>
            <ac:spMk id="17" creationId="{4870F64A-DB2B-42F9-A62C-13F74A4000D8}"/>
          </ac:spMkLst>
        </pc:spChg>
        <pc:spChg chg="mod">
          <ac:chgData name="Wauben, Martine" userId="f8c86065-379a-492d-9f6f-801b8e0e030c" providerId="ADAL" clId="{87BE2725-2A2A-4D08-B0C6-3B67BB3D2F05}" dt="2021-06-08T15:41:14.803" v="1134" actId="20577"/>
          <ac:spMkLst>
            <pc:docMk/>
            <pc:sldMk cId="721317005" sldId="268"/>
            <ac:spMk id="18" creationId="{3137AEDC-9AE2-454F-868C-9DCDCEF0494C}"/>
          </ac:spMkLst>
        </pc:spChg>
        <pc:spChg chg="mod">
          <ac:chgData name="Wauben, Martine" userId="f8c86065-379a-492d-9f6f-801b8e0e030c" providerId="ADAL" clId="{87BE2725-2A2A-4D08-B0C6-3B67BB3D2F05}" dt="2021-06-08T15:43:32.421" v="1177" actId="20577"/>
          <ac:spMkLst>
            <pc:docMk/>
            <pc:sldMk cId="721317005" sldId="268"/>
            <ac:spMk id="19" creationId="{0F6FC33B-59D2-4100-8645-ADC284357FD3}"/>
          </ac:spMkLst>
        </pc:spChg>
        <pc:grpChg chg="add mod">
          <ac:chgData name="Wauben, Martine" userId="f8c86065-379a-492d-9f6f-801b8e0e030c" providerId="ADAL" clId="{87BE2725-2A2A-4D08-B0C6-3B67BB3D2F05}" dt="2021-06-08T14:56:12.450" v="1068" actId="164"/>
          <ac:grpSpMkLst>
            <pc:docMk/>
            <pc:sldMk cId="721317005" sldId="268"/>
            <ac:grpSpMk id="12" creationId="{A99F1798-63A6-486A-8B98-88165FD6110E}"/>
          </ac:grpSpMkLst>
        </pc:grpChg>
        <pc:grpChg chg="del">
          <ac:chgData name="Wauben, Martine" userId="f8c86065-379a-492d-9f6f-801b8e0e030c" providerId="ADAL" clId="{87BE2725-2A2A-4D08-B0C6-3B67BB3D2F05}" dt="2021-06-08T14:56:29.484" v="1089" actId="478"/>
          <ac:grpSpMkLst>
            <pc:docMk/>
            <pc:sldMk cId="721317005" sldId="268"/>
            <ac:grpSpMk id="15" creationId="{FA2CF135-7FF2-45E8-B073-81BB0B49CA86}"/>
          </ac:grpSpMkLst>
        </pc:grpChg>
        <pc:grpChg chg="add mod">
          <ac:chgData name="Wauben, Martine" userId="f8c86065-379a-492d-9f6f-801b8e0e030c" providerId="ADAL" clId="{87BE2725-2A2A-4D08-B0C6-3B67BB3D2F05}" dt="2021-06-08T15:44:27.172" v="1178" actId="465"/>
          <ac:grpSpMkLst>
            <pc:docMk/>
            <pc:sldMk cId="721317005" sldId="268"/>
            <ac:grpSpMk id="22" creationId="{EA469332-702C-4F8E-8CE0-3FCBDAEB89EF}"/>
          </ac:grpSpMkLst>
        </pc:grpChg>
        <pc:picChg chg="add mod modCrop">
          <ac:chgData name="Wauben, Martine" userId="f8c86065-379a-492d-9f6f-801b8e0e030c" providerId="ADAL" clId="{87BE2725-2A2A-4D08-B0C6-3B67BB3D2F05}" dt="2021-06-08T14:56:14.950" v="1069" actId="208"/>
          <ac:picMkLst>
            <pc:docMk/>
            <pc:sldMk cId="721317005" sldId="268"/>
            <ac:picMk id="4" creationId="{570DBA06-8278-4B28-BB55-DE29001E2E3D}"/>
          </ac:picMkLst>
        </pc:picChg>
        <pc:picChg chg="del">
          <ac:chgData name="Wauben, Martine" userId="f8c86065-379a-492d-9f6f-801b8e0e030c" providerId="ADAL" clId="{87BE2725-2A2A-4D08-B0C6-3B67BB3D2F05}" dt="2021-06-08T14:54:56.523" v="1056" actId="478"/>
          <ac:picMkLst>
            <pc:docMk/>
            <pc:sldMk cId="721317005" sldId="268"/>
            <ac:picMk id="6" creationId="{5695CEB3-08AE-4169-9DB9-D90A8939AA0D}"/>
          </ac:picMkLst>
        </pc:picChg>
        <pc:picChg chg="add mod">
          <ac:chgData name="Wauben, Martine" userId="f8c86065-379a-492d-9f6f-801b8e0e030c" providerId="ADAL" clId="{87BE2725-2A2A-4D08-B0C6-3B67BB3D2F05}" dt="2021-06-08T15:43:09.591" v="1147" actId="14100"/>
          <ac:picMkLst>
            <pc:docMk/>
            <pc:sldMk cId="721317005" sldId="268"/>
            <ac:picMk id="11" creationId="{D57068FD-EC6C-451A-8D84-2B9E204CC699}"/>
          </ac:picMkLst>
        </pc:picChg>
        <pc:picChg chg="add mod">
          <ac:chgData name="Wauben, Martine" userId="f8c86065-379a-492d-9f6f-801b8e0e030c" providerId="ADAL" clId="{87BE2725-2A2A-4D08-B0C6-3B67BB3D2F05}" dt="2021-06-08T15:44:27.172" v="1178" actId="465"/>
          <ac:picMkLst>
            <pc:docMk/>
            <pc:sldMk cId="721317005" sldId="268"/>
            <ac:picMk id="13" creationId="{D74ED3D7-A98D-4599-BCED-9A34929E9622}"/>
          </ac:picMkLst>
        </pc:picChg>
        <pc:picChg chg="add mod modCrop">
          <ac:chgData name="Wauben, Martine" userId="f8c86065-379a-492d-9f6f-801b8e0e030c" providerId="ADAL" clId="{87BE2725-2A2A-4D08-B0C6-3B67BB3D2F05}" dt="2021-06-08T15:44:27.172" v="1178" actId="465"/>
          <ac:picMkLst>
            <pc:docMk/>
            <pc:sldMk cId="721317005" sldId="268"/>
            <ac:picMk id="14" creationId="{AA65BE19-C3A0-43F6-B0F8-5D5D34392818}"/>
          </ac:picMkLst>
        </pc:picChg>
        <pc:picChg chg="add del mod">
          <ac:chgData name="Wauben, Martine" userId="f8c86065-379a-492d-9f6f-801b8e0e030c" providerId="ADAL" clId="{87BE2725-2A2A-4D08-B0C6-3B67BB3D2F05}" dt="2021-06-08T14:56:46.899" v="1110" actId="478"/>
          <ac:picMkLst>
            <pc:docMk/>
            <pc:sldMk cId="721317005" sldId="268"/>
            <ac:picMk id="20" creationId="{DA449CF9-5D78-466C-9E51-B46B81950C4B}"/>
          </ac:picMkLst>
        </pc:picChg>
        <pc:picChg chg="add mod">
          <ac:chgData name="Wauben, Martine" userId="f8c86065-379a-492d-9f6f-801b8e0e030c" providerId="ADAL" clId="{87BE2725-2A2A-4D08-B0C6-3B67BB3D2F05}" dt="2021-06-08T15:44:27.172" v="1178" actId="465"/>
          <ac:picMkLst>
            <pc:docMk/>
            <pc:sldMk cId="721317005" sldId="268"/>
            <ac:picMk id="21" creationId="{C2DFCC86-6025-46E8-A472-DC0DD536620A}"/>
          </ac:picMkLst>
        </pc:picChg>
      </pc:sldChg>
      <pc:sldChg chg="addSp delSp modSp add modAnim">
        <pc:chgData name="Wauben, Martine" userId="f8c86065-379a-492d-9f6f-801b8e0e030c" providerId="ADAL" clId="{87BE2725-2A2A-4D08-B0C6-3B67BB3D2F05}" dt="2021-06-09T15:40:30.958" v="1411"/>
        <pc:sldMkLst>
          <pc:docMk/>
          <pc:sldMk cId="209346348" sldId="269"/>
        </pc:sldMkLst>
        <pc:spChg chg="mod">
          <ac:chgData name="Wauben, Martine" userId="f8c86065-379a-492d-9f6f-801b8e0e030c" providerId="ADAL" clId="{87BE2725-2A2A-4D08-B0C6-3B67BB3D2F05}" dt="2021-06-08T15:59:02.953" v="1232" actId="20577"/>
          <ac:spMkLst>
            <pc:docMk/>
            <pc:sldMk cId="209346348" sldId="269"/>
            <ac:spMk id="2" creationId="{4BD8934F-ECBA-4B06-9FD4-19DB66088D72}"/>
          </ac:spMkLst>
        </pc:spChg>
        <pc:spChg chg="del mod">
          <ac:chgData name="Wauben, Martine" userId="f8c86065-379a-492d-9f6f-801b8e0e030c" providerId="ADAL" clId="{87BE2725-2A2A-4D08-B0C6-3B67BB3D2F05}" dt="2021-06-09T15:39:20.436" v="1406" actId="26606"/>
          <ac:spMkLst>
            <pc:docMk/>
            <pc:sldMk cId="209346348" sldId="269"/>
            <ac:spMk id="3" creationId="{96D2A15B-74DD-47B5-8458-5A155ED7B54B}"/>
          </ac:spMkLst>
        </pc:spChg>
        <pc:graphicFrameChg chg="add mod">
          <ac:chgData name="Wauben, Martine" userId="f8c86065-379a-492d-9f6f-801b8e0e030c" providerId="ADAL" clId="{87BE2725-2A2A-4D08-B0C6-3B67BB3D2F05}" dt="2021-06-09T15:39:33.921" v="1408" actId="20577"/>
          <ac:graphicFrameMkLst>
            <pc:docMk/>
            <pc:sldMk cId="209346348" sldId="269"/>
            <ac:graphicFrameMk id="5" creationId="{01105B88-EEF5-431F-A2C7-9642DD1CE6DA}"/>
          </ac:graphicFrameMkLst>
        </pc:graphicFrameChg>
      </pc:sldChg>
      <pc:sldChg chg="addSp delSp modSp modAnim">
        <pc:chgData name="Wauben, Martine" userId="f8c86065-379a-492d-9f6f-801b8e0e030c" providerId="ADAL" clId="{87BE2725-2A2A-4D08-B0C6-3B67BB3D2F05}" dt="2021-06-09T15:41:33.653" v="1414"/>
        <pc:sldMkLst>
          <pc:docMk/>
          <pc:sldMk cId="3158835777" sldId="270"/>
        </pc:sldMkLst>
        <pc:spChg chg="mod">
          <ac:chgData name="Wauben, Martine" userId="f8c86065-379a-492d-9f6f-801b8e0e030c" providerId="ADAL" clId="{87BE2725-2A2A-4D08-B0C6-3B67BB3D2F05}" dt="2021-06-09T15:27:58.132" v="1362" actId="20577"/>
          <ac:spMkLst>
            <pc:docMk/>
            <pc:sldMk cId="3158835777" sldId="270"/>
            <ac:spMk id="2" creationId="{923AA02D-61A5-4662-9AE3-F075D8C8CF89}"/>
          </ac:spMkLst>
        </pc:spChg>
        <pc:spChg chg="del">
          <ac:chgData name="Wauben, Martine" userId="f8c86065-379a-492d-9f6f-801b8e0e030c" providerId="ADAL" clId="{87BE2725-2A2A-4D08-B0C6-3B67BB3D2F05}" dt="2021-06-09T15:28:14.121" v="1363"/>
          <ac:spMkLst>
            <pc:docMk/>
            <pc:sldMk cId="3158835777" sldId="270"/>
            <ac:spMk id="3" creationId="{54900510-FC24-49AC-82D5-AD536AFA0719}"/>
          </ac:spMkLst>
        </pc:spChg>
        <pc:spChg chg="add del">
          <ac:chgData name="Wauben, Martine" userId="f8c86065-379a-492d-9f6f-801b8e0e030c" providerId="ADAL" clId="{87BE2725-2A2A-4D08-B0C6-3B67BB3D2F05}" dt="2021-06-09T15:27:43.364" v="1356"/>
          <ac:spMkLst>
            <pc:docMk/>
            <pc:sldMk cId="3158835777" sldId="270"/>
            <ac:spMk id="4" creationId="{66DDD045-FBD0-4A06-9BD9-8FB6983DFE32}"/>
          </ac:spMkLst>
        </pc:spChg>
        <pc:spChg chg="add mod">
          <ac:chgData name="Wauben, Martine" userId="f8c86065-379a-492d-9f6f-801b8e0e030c" providerId="ADAL" clId="{87BE2725-2A2A-4D08-B0C6-3B67BB3D2F05}" dt="2021-06-09T15:32:00.449" v="1385" actId="113"/>
          <ac:spMkLst>
            <pc:docMk/>
            <pc:sldMk cId="3158835777" sldId="270"/>
            <ac:spMk id="5" creationId="{1493C1B0-BDE0-420D-98DF-B42D8838D236}"/>
          </ac:spMkLst>
        </pc:spChg>
        <pc:spChg chg="add del mod">
          <ac:chgData name="Wauben, Martine" userId="f8c86065-379a-492d-9f6f-801b8e0e030c" providerId="ADAL" clId="{87BE2725-2A2A-4D08-B0C6-3B67BB3D2F05}" dt="2021-06-09T15:30:16.743" v="1375"/>
          <ac:spMkLst>
            <pc:docMk/>
            <pc:sldMk cId="3158835777" sldId="270"/>
            <ac:spMk id="6" creationId="{CC4706B8-0F04-4582-81AE-13312086359F}"/>
          </ac:spMkLst>
        </pc:spChg>
        <pc:spChg chg="add del">
          <ac:chgData name="Wauben, Martine" userId="f8c86065-379a-492d-9f6f-801b8e0e030c" providerId="ADAL" clId="{87BE2725-2A2A-4D08-B0C6-3B67BB3D2F05}" dt="2021-06-09T15:28:42.265" v="1372" actId="478"/>
          <ac:spMkLst>
            <pc:docMk/>
            <pc:sldMk cId="3158835777" sldId="270"/>
            <ac:spMk id="7" creationId="{394CFFAA-854C-41C0-A044-556BF3C48033}"/>
          </ac:spMkLst>
        </pc:spChg>
        <pc:spChg chg="add mod">
          <ac:chgData name="Wauben, Martine" userId="f8c86065-379a-492d-9f6f-801b8e0e030c" providerId="ADAL" clId="{87BE2725-2A2A-4D08-B0C6-3B67BB3D2F05}" dt="2021-06-09T15:31:54.752" v="1384" actId="113"/>
          <ac:spMkLst>
            <pc:docMk/>
            <pc:sldMk cId="3158835777" sldId="270"/>
            <ac:spMk id="10" creationId="{AB1190DE-8DB0-4132-B669-D6C05005C197}"/>
          </ac:spMkLst>
        </pc:spChg>
        <pc:picChg chg="add del mod">
          <ac:chgData name="Wauben, Martine" userId="f8c86065-379a-492d-9f6f-801b8e0e030c" providerId="ADAL" clId="{87BE2725-2A2A-4D08-B0C6-3B67BB3D2F05}" dt="2021-06-09T15:29:50.232" v="1374"/>
          <ac:picMkLst>
            <pc:docMk/>
            <pc:sldMk cId="3158835777" sldId="270"/>
            <ac:picMk id="8" creationId="{CD13A10D-B88C-4EC5-8968-D2C83FA78946}"/>
          </ac:picMkLst>
        </pc:picChg>
        <pc:picChg chg="add mod">
          <ac:chgData name="Wauben, Martine" userId="f8c86065-379a-492d-9f6f-801b8e0e030c" providerId="ADAL" clId="{87BE2725-2A2A-4D08-B0C6-3B67BB3D2F05}" dt="2021-06-09T15:30:16.743" v="1375"/>
          <ac:picMkLst>
            <pc:docMk/>
            <pc:sldMk cId="3158835777" sldId="270"/>
            <ac:picMk id="9" creationId="{B9A01D99-1D70-48C8-A44E-7E04D471FBAA}"/>
          </ac:picMkLst>
        </pc:picChg>
      </pc:sldChg>
      <pc:sldChg chg="addSp modSp add del">
        <pc:chgData name="Wauben, Martine" userId="f8c86065-379a-492d-9f6f-801b8e0e030c" providerId="ADAL" clId="{87BE2725-2A2A-4D08-B0C6-3B67BB3D2F05}" dt="2021-06-09T15:42:18.125" v="1434" actId="2696"/>
        <pc:sldMkLst>
          <pc:docMk/>
          <pc:sldMk cId="2360424140" sldId="271"/>
        </pc:sldMkLst>
        <pc:spChg chg="add mod">
          <ac:chgData name="Wauben, Martine" userId="f8c86065-379a-492d-9f6f-801b8e0e030c" providerId="ADAL" clId="{87BE2725-2A2A-4D08-B0C6-3B67BB3D2F05}" dt="2021-06-09T15:36:56.890" v="1391" actId="14100"/>
          <ac:spMkLst>
            <pc:docMk/>
            <pc:sldMk cId="2360424140" sldId="271"/>
            <ac:spMk id="4" creationId="{76E04450-AEF8-4224-9A2D-3D27BD642B64}"/>
          </ac:spMkLst>
        </pc:spChg>
        <pc:spChg chg="add mod">
          <ac:chgData name="Wauben, Martine" userId="f8c86065-379a-492d-9f6f-801b8e0e030c" providerId="ADAL" clId="{87BE2725-2A2A-4D08-B0C6-3B67BB3D2F05}" dt="2021-06-09T15:37:10.930" v="1397" actId="1076"/>
          <ac:spMkLst>
            <pc:docMk/>
            <pc:sldMk cId="2360424140" sldId="271"/>
            <ac:spMk id="6" creationId="{9E180120-8EFD-4A46-9ECA-7F43FA1ECBCF}"/>
          </ac:spMkLst>
        </pc:spChg>
      </pc:sldChg>
      <pc:sldChg chg="addSp add">
        <pc:chgData name="Wauben, Martine" userId="f8c86065-379a-492d-9f6f-801b8e0e030c" providerId="ADAL" clId="{87BE2725-2A2A-4D08-B0C6-3B67BB3D2F05}" dt="2021-06-09T15:42:15.845" v="1433"/>
        <pc:sldMkLst>
          <pc:docMk/>
          <pc:sldMk cId="3997069400" sldId="272"/>
        </pc:sldMkLst>
        <pc:spChg chg="add">
          <ac:chgData name="Wauben, Martine" userId="f8c86065-379a-492d-9f6f-801b8e0e030c" providerId="ADAL" clId="{87BE2725-2A2A-4D08-B0C6-3B67BB3D2F05}" dt="2021-06-09T15:42:15.845" v="1433"/>
          <ac:spMkLst>
            <pc:docMk/>
            <pc:sldMk cId="3997069400" sldId="272"/>
            <ac:spMk id="4" creationId="{EE043992-4661-46CA-8E7A-133CBC5554B1}"/>
          </ac:spMkLst>
        </pc:spChg>
        <pc:spChg chg="add">
          <ac:chgData name="Wauben, Martine" userId="f8c86065-379a-492d-9f6f-801b8e0e030c" providerId="ADAL" clId="{87BE2725-2A2A-4D08-B0C6-3B67BB3D2F05}" dt="2021-06-09T15:42:15.845" v="1433"/>
          <ac:spMkLst>
            <pc:docMk/>
            <pc:sldMk cId="3997069400" sldId="272"/>
            <ac:spMk id="6" creationId="{BE709BBF-8372-49E9-9A13-BAB31E92FAAE}"/>
          </ac:spMkLst>
        </pc:spChg>
      </pc:sldChg>
      <pc:sldChg chg="modSp">
        <pc:chgData name="Wauben, Martine" userId="f8c86065-379a-492d-9f6f-801b8e0e030c" providerId="ADAL" clId="{87BE2725-2A2A-4D08-B0C6-3B67BB3D2F05}" dt="2021-06-15T15:20:11.793" v="1518"/>
        <pc:sldMkLst>
          <pc:docMk/>
          <pc:sldMk cId="598337996" sldId="275"/>
        </pc:sldMkLst>
        <pc:graphicFrameChg chg="mod">
          <ac:chgData name="Wauben, Martine" userId="f8c86065-379a-492d-9f6f-801b8e0e030c" providerId="ADAL" clId="{87BE2725-2A2A-4D08-B0C6-3B67BB3D2F05}" dt="2021-06-15T15:20:11.793" v="1518"/>
          <ac:graphicFrameMkLst>
            <pc:docMk/>
            <pc:sldMk cId="598337996" sldId="275"/>
            <ac:graphicFrameMk id="5" creationId="{76B71219-E98A-485D-A6A4-08FC4D81D195}"/>
          </ac:graphicFrameMkLst>
        </pc:graphicFrameChg>
      </pc:sldChg>
    </pc:docChg>
  </pc:docChgLst>
  <pc:docChgLst>
    <pc:chgData name="Wauben, Martine" userId="S::martine.wauben@dhsc.gov.uk::f8c86065-379a-492d-9f6f-801b8e0e030c" providerId="AD" clId="Web-{E93FB2B3-BD43-AFFC-0B7D-179EC3AB45DF}"/>
    <pc:docChg chg="addSld modSld">
      <pc:chgData name="Wauben, Martine" userId="S::martine.wauben@dhsc.gov.uk::f8c86065-379a-492d-9f6f-801b8e0e030c" providerId="AD" clId="Web-{E93FB2B3-BD43-AFFC-0B7D-179EC3AB45DF}" dt="2021-06-08T14:26:14.127" v="86" actId="1076"/>
      <pc:docMkLst>
        <pc:docMk/>
      </pc:docMkLst>
      <pc:sldChg chg="modSp new">
        <pc:chgData name="Wauben, Martine" userId="S::martine.wauben@dhsc.gov.uk::f8c86065-379a-492d-9f6f-801b8e0e030c" providerId="AD" clId="Web-{E93FB2B3-BD43-AFFC-0B7D-179EC3AB45DF}" dt="2021-06-08T14:18:05.474" v="29" actId="20577"/>
        <pc:sldMkLst>
          <pc:docMk/>
          <pc:sldMk cId="2721302128" sldId="263"/>
        </pc:sldMkLst>
        <pc:spChg chg="mod">
          <ac:chgData name="Wauben, Martine" userId="S::martine.wauben@dhsc.gov.uk::f8c86065-379a-492d-9f6f-801b8e0e030c" providerId="AD" clId="Web-{E93FB2B3-BD43-AFFC-0B7D-179EC3AB45DF}" dt="2021-06-08T14:17:51.692" v="24" actId="20577"/>
          <ac:spMkLst>
            <pc:docMk/>
            <pc:sldMk cId="2721302128" sldId="263"/>
            <ac:spMk id="2" creationId="{4B19BCC5-A4E1-4B20-B7CC-263418B2D7E3}"/>
          </ac:spMkLst>
        </pc:spChg>
        <pc:spChg chg="mod">
          <ac:chgData name="Wauben, Martine" userId="S::martine.wauben@dhsc.gov.uk::f8c86065-379a-492d-9f6f-801b8e0e030c" providerId="AD" clId="Web-{E93FB2B3-BD43-AFFC-0B7D-179EC3AB45DF}" dt="2021-06-08T14:18:05.474" v="29" actId="20577"/>
          <ac:spMkLst>
            <pc:docMk/>
            <pc:sldMk cId="2721302128" sldId="263"/>
            <ac:spMk id="3" creationId="{DF04DFD7-6233-487E-BC6A-605A3A1ED81A}"/>
          </ac:spMkLst>
        </pc:spChg>
      </pc:sldChg>
      <pc:sldChg chg="addSp delSp modSp new">
        <pc:chgData name="Wauben, Martine" userId="S::martine.wauben@dhsc.gov.uk::f8c86065-379a-492d-9f6f-801b8e0e030c" providerId="AD" clId="Web-{E93FB2B3-BD43-AFFC-0B7D-179EC3AB45DF}" dt="2021-06-08T14:26:14.127" v="86" actId="1076"/>
        <pc:sldMkLst>
          <pc:docMk/>
          <pc:sldMk cId="2154003136" sldId="264"/>
        </pc:sldMkLst>
        <pc:spChg chg="mod">
          <ac:chgData name="Wauben, Martine" userId="S::martine.wauben@dhsc.gov.uk::f8c86065-379a-492d-9f6f-801b8e0e030c" providerId="AD" clId="Web-{E93FB2B3-BD43-AFFC-0B7D-179EC3AB45DF}" dt="2021-06-08T14:18:02.302" v="27" actId="20577"/>
          <ac:spMkLst>
            <pc:docMk/>
            <pc:sldMk cId="2154003136" sldId="264"/>
            <ac:spMk id="2" creationId="{47578699-8468-491F-958B-076AF61F6FD2}"/>
          </ac:spMkLst>
        </pc:spChg>
        <pc:spChg chg="mod">
          <ac:chgData name="Wauben, Martine" userId="S::martine.wauben@dhsc.gov.uk::f8c86065-379a-492d-9f6f-801b8e0e030c" providerId="AD" clId="Web-{E93FB2B3-BD43-AFFC-0B7D-179EC3AB45DF}" dt="2021-06-08T14:20:57.213" v="67" actId="20577"/>
          <ac:spMkLst>
            <pc:docMk/>
            <pc:sldMk cId="2154003136" sldId="264"/>
            <ac:spMk id="3" creationId="{B71F6614-A175-4D7D-A598-7AF9C54681F7}"/>
          </ac:spMkLst>
        </pc:spChg>
        <pc:picChg chg="add del mod">
          <ac:chgData name="Wauben, Martine" userId="S::martine.wauben@dhsc.gov.uk::f8c86065-379a-492d-9f6f-801b8e0e030c" providerId="AD" clId="Web-{E93FB2B3-BD43-AFFC-0B7D-179EC3AB45DF}" dt="2021-06-08T14:20:19.227" v="62"/>
          <ac:picMkLst>
            <pc:docMk/>
            <pc:sldMk cId="2154003136" sldId="264"/>
            <ac:picMk id="4" creationId="{D6FF3DFD-FB2D-43C3-A63C-AD9094F92549}"/>
          </ac:picMkLst>
        </pc:picChg>
        <pc:picChg chg="add mod">
          <ac:chgData name="Wauben, Martine" userId="S::martine.wauben@dhsc.gov.uk::f8c86065-379a-492d-9f6f-801b8e0e030c" providerId="AD" clId="Web-{E93FB2B3-BD43-AFFC-0B7D-179EC3AB45DF}" dt="2021-06-08T14:22:45.919" v="78" actId="1076"/>
          <ac:picMkLst>
            <pc:docMk/>
            <pc:sldMk cId="2154003136" sldId="264"/>
            <ac:picMk id="5" creationId="{E9925159-1B4A-4FC2-8802-8AFD1697C5B6}"/>
          </ac:picMkLst>
        </pc:picChg>
        <pc:picChg chg="add mod">
          <ac:chgData name="Wauben, Martine" userId="S::martine.wauben@dhsc.gov.uk::f8c86065-379a-492d-9f6f-801b8e0e030c" providerId="AD" clId="Web-{E93FB2B3-BD43-AFFC-0B7D-179EC3AB45DF}" dt="2021-06-08T14:23:06.825" v="80" actId="1076"/>
          <ac:picMkLst>
            <pc:docMk/>
            <pc:sldMk cId="2154003136" sldId="264"/>
            <ac:picMk id="6" creationId="{5695CEB3-08AE-4169-9DB9-D90A8939AA0D}"/>
          </ac:picMkLst>
        </pc:picChg>
        <pc:picChg chg="add mod">
          <ac:chgData name="Wauben, Martine" userId="S::martine.wauben@dhsc.gov.uk::f8c86065-379a-492d-9f6f-801b8e0e030c" providerId="AD" clId="Web-{E93FB2B3-BD43-AFFC-0B7D-179EC3AB45DF}" dt="2021-06-08T14:23:07.700" v="81" actId="1076"/>
          <ac:picMkLst>
            <pc:docMk/>
            <pc:sldMk cId="2154003136" sldId="264"/>
            <ac:picMk id="7" creationId="{2AB430FC-9F2A-4A5A-AB56-4E789255275B}"/>
          </ac:picMkLst>
        </pc:picChg>
        <pc:picChg chg="add mod">
          <ac:chgData name="Wauben, Martine" userId="S::martine.wauben@dhsc.gov.uk::f8c86065-379a-492d-9f6f-801b8e0e030c" providerId="AD" clId="Web-{E93FB2B3-BD43-AFFC-0B7D-179EC3AB45DF}" dt="2021-06-08T14:24:26.468" v="83" actId="1076"/>
          <ac:picMkLst>
            <pc:docMk/>
            <pc:sldMk cId="2154003136" sldId="264"/>
            <ac:picMk id="8" creationId="{F6205921-5FC5-44C1-92CC-B37EB3C48AD0}"/>
          </ac:picMkLst>
        </pc:picChg>
        <pc:picChg chg="add mod">
          <ac:chgData name="Wauben, Martine" userId="S::martine.wauben@dhsc.gov.uk::f8c86065-379a-492d-9f6f-801b8e0e030c" providerId="AD" clId="Web-{E93FB2B3-BD43-AFFC-0B7D-179EC3AB45DF}" dt="2021-06-08T14:24:57.766" v="84"/>
          <ac:picMkLst>
            <pc:docMk/>
            <pc:sldMk cId="2154003136" sldId="264"/>
            <ac:picMk id="9" creationId="{0432924E-E4D5-4B3C-A5B7-3C87D3AE549D}"/>
          </ac:picMkLst>
        </pc:picChg>
        <pc:picChg chg="add mod">
          <ac:chgData name="Wauben, Martine" userId="S::martine.wauben@dhsc.gov.uk::f8c86065-379a-492d-9f6f-801b8e0e030c" providerId="AD" clId="Web-{E93FB2B3-BD43-AFFC-0B7D-179EC3AB45DF}" dt="2021-06-08T14:26:14.127" v="86" actId="1076"/>
          <ac:picMkLst>
            <pc:docMk/>
            <pc:sldMk cId="2154003136" sldId="264"/>
            <ac:picMk id="10" creationId="{879D2B74-9461-481D-8D9E-6BFD5FBCAD9F}"/>
          </ac:picMkLst>
        </pc:picChg>
      </pc:sldChg>
    </pc:docChg>
  </pc:docChgLst>
  <pc:docChgLst>
    <pc:chgData name="Wauben, Martine" userId="S::martine.wauben@dhsc.gov.uk::f8c86065-379a-492d-9f6f-801b8e0e030c" providerId="AD" clId="Web-{EA1CA34F-3C65-17CD-11A2-E391CBF5CB2A}"/>
    <pc:docChg chg="addSld modSld">
      <pc:chgData name="Wauben, Martine" userId="S::martine.wauben@dhsc.gov.uk::f8c86065-379a-492d-9f6f-801b8e0e030c" providerId="AD" clId="Web-{EA1CA34F-3C65-17CD-11A2-E391CBF5CB2A}" dt="2021-06-10T08:37:41.757" v="18"/>
      <pc:docMkLst>
        <pc:docMk/>
      </pc:docMkLst>
      <pc:sldChg chg="modSp">
        <pc:chgData name="Wauben, Martine" userId="S::martine.wauben@dhsc.gov.uk::f8c86065-379a-492d-9f6f-801b8e0e030c" providerId="AD" clId="Web-{EA1CA34F-3C65-17CD-11A2-E391CBF5CB2A}" dt="2021-06-10T08:37:06.397" v="6" actId="20577"/>
        <pc:sldMkLst>
          <pc:docMk/>
          <pc:sldMk cId="2154003136" sldId="264"/>
        </pc:sldMkLst>
        <pc:spChg chg="mod">
          <ac:chgData name="Wauben, Martine" userId="S::martine.wauben@dhsc.gov.uk::f8c86065-379a-492d-9f6f-801b8e0e030c" providerId="AD" clId="Web-{EA1CA34F-3C65-17CD-11A2-E391CBF5CB2A}" dt="2021-06-10T08:37:06.397" v="6" actId="20577"/>
          <ac:spMkLst>
            <pc:docMk/>
            <pc:sldMk cId="2154003136" sldId="264"/>
            <ac:spMk id="2" creationId="{47578699-8468-491F-958B-076AF61F6FD2}"/>
          </ac:spMkLst>
        </pc:spChg>
      </pc:sldChg>
      <pc:sldChg chg="addSp delSp modSp new">
        <pc:chgData name="Wauben, Martine" userId="S::martine.wauben@dhsc.gov.uk::f8c86065-379a-492d-9f6f-801b8e0e030c" providerId="AD" clId="Web-{EA1CA34F-3C65-17CD-11A2-E391CBF5CB2A}" dt="2021-06-10T08:37:41.757" v="18"/>
        <pc:sldMkLst>
          <pc:docMk/>
          <pc:sldMk cId="1094334977" sldId="273"/>
        </pc:sldMkLst>
        <pc:spChg chg="mod">
          <ac:chgData name="Wauben, Martine" userId="S::martine.wauben@dhsc.gov.uk::f8c86065-379a-492d-9f6f-801b8e0e030c" providerId="AD" clId="Web-{EA1CA34F-3C65-17CD-11A2-E391CBF5CB2A}" dt="2021-06-10T08:37:26.616" v="16" actId="20577"/>
          <ac:spMkLst>
            <pc:docMk/>
            <pc:sldMk cId="1094334977" sldId="273"/>
            <ac:spMk id="2" creationId="{28950784-B757-4225-A696-848D248388F4}"/>
          </ac:spMkLst>
        </pc:spChg>
        <pc:spChg chg="del">
          <ac:chgData name="Wauben, Martine" userId="S::martine.wauben@dhsc.gov.uk::f8c86065-379a-492d-9f6f-801b8e0e030c" providerId="AD" clId="Web-{EA1CA34F-3C65-17CD-11A2-E391CBF5CB2A}" dt="2021-06-10T08:37:29.460" v="17"/>
          <ac:spMkLst>
            <pc:docMk/>
            <pc:sldMk cId="1094334977" sldId="273"/>
            <ac:spMk id="3" creationId="{B8C4E2DD-7E64-472F-90D7-0B43010107D1}"/>
          </ac:spMkLst>
        </pc:spChg>
        <pc:picChg chg="add mod ord">
          <ac:chgData name="Wauben, Martine" userId="S::martine.wauben@dhsc.gov.uk::f8c86065-379a-492d-9f6f-801b8e0e030c" providerId="AD" clId="Web-{EA1CA34F-3C65-17CD-11A2-E391CBF5CB2A}" dt="2021-06-10T08:37:41.757" v="18"/>
          <ac:picMkLst>
            <pc:docMk/>
            <pc:sldMk cId="1094334977" sldId="273"/>
            <ac:picMk id="4" creationId="{FECA4771-86E3-4390-A766-42243672C85A}"/>
          </ac:picMkLst>
        </pc:picChg>
      </pc:sldChg>
    </pc:docChg>
  </pc:docChgLst>
  <pc:docChgLst>
    <pc:chgData name="Wauben, Martine" userId="S::martine.wauben@dhsc.gov.uk::f8c86065-379a-492d-9f6f-801b8e0e030c" providerId="AD" clId="Web-{374F3F2A-A028-AB02-4399-DFEE535F84B0}"/>
    <pc:docChg chg="addSld modSld">
      <pc:chgData name="Wauben, Martine" userId="S::martine.wauben@dhsc.gov.uk::f8c86065-379a-492d-9f6f-801b8e0e030c" providerId="AD" clId="Web-{374F3F2A-A028-AB02-4399-DFEE535F84B0}" dt="2021-06-08T12:53:11.519" v="651" actId="20577"/>
      <pc:docMkLst>
        <pc:docMk/>
      </pc:docMkLst>
      <pc:sldChg chg="addSp modSp mod setBg">
        <pc:chgData name="Wauben, Martine" userId="S::martine.wauben@dhsc.gov.uk::f8c86065-379a-492d-9f6f-801b8e0e030c" providerId="AD" clId="Web-{374F3F2A-A028-AB02-4399-DFEE535F84B0}" dt="2021-06-08T10:47:29.427" v="549" actId="20577"/>
        <pc:sldMkLst>
          <pc:docMk/>
          <pc:sldMk cId="109857222" sldId="256"/>
        </pc:sldMkLst>
        <pc:spChg chg="mod">
          <ac:chgData name="Wauben, Martine" userId="S::martine.wauben@dhsc.gov.uk::f8c86065-379a-492d-9f6f-801b8e0e030c" providerId="AD" clId="Web-{374F3F2A-A028-AB02-4399-DFEE535F84B0}" dt="2021-06-08T09:32:25.748" v="1"/>
          <ac:spMkLst>
            <pc:docMk/>
            <pc:sldMk cId="109857222" sldId="256"/>
            <ac:spMk id="2" creationId="{00000000-0000-0000-0000-000000000000}"/>
          </ac:spMkLst>
        </pc:spChg>
        <pc:spChg chg="mod">
          <ac:chgData name="Wauben, Martine" userId="S::martine.wauben@dhsc.gov.uk::f8c86065-379a-492d-9f6f-801b8e0e030c" providerId="AD" clId="Web-{374F3F2A-A028-AB02-4399-DFEE535F84B0}" dt="2021-06-08T10:47:29.427" v="549" actId="20577"/>
          <ac:spMkLst>
            <pc:docMk/>
            <pc:sldMk cId="109857222" sldId="256"/>
            <ac:spMk id="3" creationId="{00000000-0000-0000-0000-000000000000}"/>
          </ac:spMkLst>
        </pc:spChg>
        <pc:picChg chg="add mod">
          <ac:chgData name="Wauben, Martine" userId="S::martine.wauben@dhsc.gov.uk::f8c86065-379a-492d-9f6f-801b8e0e030c" providerId="AD" clId="Web-{374F3F2A-A028-AB02-4399-DFEE535F84B0}" dt="2021-06-08T09:32:25.748" v="1"/>
          <ac:picMkLst>
            <pc:docMk/>
            <pc:sldMk cId="109857222" sldId="256"/>
            <ac:picMk id="4" creationId="{62837740-A045-4195-A9DB-1987B67FEE75}"/>
          </ac:picMkLst>
        </pc:picChg>
      </pc:sldChg>
      <pc:sldChg chg="modSp addAnim modAnim">
        <pc:chgData name="Wauben, Martine" userId="S::martine.wauben@dhsc.gov.uk::f8c86065-379a-492d-9f6f-801b8e0e030c" providerId="AD" clId="Web-{374F3F2A-A028-AB02-4399-DFEE535F84B0}" dt="2021-06-08T10:42:28.455" v="531"/>
        <pc:sldMkLst>
          <pc:docMk/>
          <pc:sldMk cId="2383824383" sldId="257"/>
        </pc:sldMkLst>
        <pc:spChg chg="mod">
          <ac:chgData name="Wauben, Martine" userId="S::martine.wauben@dhsc.gov.uk::f8c86065-379a-492d-9f6f-801b8e0e030c" providerId="AD" clId="Web-{374F3F2A-A028-AB02-4399-DFEE535F84B0}" dt="2021-06-08T10:42:15.297" v="525" actId="20577"/>
          <ac:spMkLst>
            <pc:docMk/>
            <pc:sldMk cId="2383824383" sldId="257"/>
            <ac:spMk id="9" creationId="{B6E70539-AB93-446A-9297-81495BF29645}"/>
          </ac:spMkLst>
        </pc:spChg>
      </pc:sldChg>
      <pc:sldChg chg="addSp delSp modSp new">
        <pc:chgData name="Wauben, Martine" userId="S::martine.wauben@dhsc.gov.uk::f8c86065-379a-492d-9f6f-801b8e0e030c" providerId="AD" clId="Web-{374F3F2A-A028-AB02-4399-DFEE535F84B0}" dt="2021-06-08T09:36:19.033" v="129" actId="20577"/>
        <pc:sldMkLst>
          <pc:docMk/>
          <pc:sldMk cId="2669661307" sldId="258"/>
        </pc:sldMkLst>
        <pc:spChg chg="mod">
          <ac:chgData name="Wauben, Martine" userId="S::martine.wauben@dhsc.gov.uk::f8c86065-379a-492d-9f6f-801b8e0e030c" providerId="AD" clId="Web-{374F3F2A-A028-AB02-4399-DFEE535F84B0}" dt="2021-06-08T09:35:37.064" v="127" actId="20577"/>
          <ac:spMkLst>
            <pc:docMk/>
            <pc:sldMk cId="2669661307" sldId="258"/>
            <ac:spMk id="2" creationId="{464E0EEF-A794-4F03-B74E-F8582DED9927}"/>
          </ac:spMkLst>
        </pc:spChg>
        <pc:spChg chg="del">
          <ac:chgData name="Wauben, Martine" userId="S::martine.wauben@dhsc.gov.uk::f8c86065-379a-492d-9f6f-801b8e0e030c" providerId="AD" clId="Web-{374F3F2A-A028-AB02-4399-DFEE535F84B0}" dt="2021-06-08T09:33:31.562" v="3"/>
          <ac:spMkLst>
            <pc:docMk/>
            <pc:sldMk cId="2669661307" sldId="258"/>
            <ac:spMk id="3" creationId="{FC2D1421-CF42-48B9-89AC-23792397FFB5}"/>
          </ac:spMkLst>
        </pc:spChg>
        <pc:graphicFrameChg chg="add mod ord modGraphic">
          <ac:chgData name="Wauben, Martine" userId="S::martine.wauben@dhsc.gov.uk::f8c86065-379a-492d-9f6f-801b8e0e030c" providerId="AD" clId="Web-{374F3F2A-A028-AB02-4399-DFEE535F84B0}" dt="2021-06-08T09:36:19.033" v="129" actId="20577"/>
          <ac:graphicFrameMkLst>
            <pc:docMk/>
            <pc:sldMk cId="2669661307" sldId="258"/>
            <ac:graphicFrameMk id="4" creationId="{8BE26994-E610-4689-B09A-B3D00A677EDF}"/>
          </ac:graphicFrameMkLst>
        </pc:graphicFrameChg>
      </pc:sldChg>
      <pc:sldChg chg="modSp new">
        <pc:chgData name="Wauben, Martine" userId="S::martine.wauben@dhsc.gov.uk::f8c86065-379a-492d-9f6f-801b8e0e030c" providerId="AD" clId="Web-{374F3F2A-A028-AB02-4399-DFEE535F84B0}" dt="2021-06-08T10:47:16.332" v="548" actId="20577"/>
        <pc:sldMkLst>
          <pc:docMk/>
          <pc:sldMk cId="345883935" sldId="259"/>
        </pc:sldMkLst>
        <pc:spChg chg="mod">
          <ac:chgData name="Wauben, Martine" userId="S::martine.wauben@dhsc.gov.uk::f8c86065-379a-492d-9f6f-801b8e0e030c" providerId="AD" clId="Web-{374F3F2A-A028-AB02-4399-DFEE535F84B0}" dt="2021-06-08T09:55:03.678" v="131" actId="20577"/>
          <ac:spMkLst>
            <pc:docMk/>
            <pc:sldMk cId="345883935" sldId="259"/>
            <ac:spMk id="2" creationId="{64B9D1A9-7C40-4360-A0B2-3FB275F4E6D3}"/>
          </ac:spMkLst>
        </pc:spChg>
        <pc:spChg chg="mod">
          <ac:chgData name="Wauben, Martine" userId="S::martine.wauben@dhsc.gov.uk::f8c86065-379a-492d-9f6f-801b8e0e030c" providerId="AD" clId="Web-{374F3F2A-A028-AB02-4399-DFEE535F84B0}" dt="2021-06-08T10:47:16.332" v="548" actId="20577"/>
          <ac:spMkLst>
            <pc:docMk/>
            <pc:sldMk cId="345883935" sldId="259"/>
            <ac:spMk id="3" creationId="{74A8AD4C-D422-4F91-A588-3AF9D210F16F}"/>
          </ac:spMkLst>
        </pc:spChg>
      </pc:sldChg>
      <pc:sldChg chg="addSp delSp modSp new">
        <pc:chgData name="Wauben, Martine" userId="S::martine.wauben@dhsc.gov.uk::f8c86065-379a-492d-9f6f-801b8e0e030c" providerId="AD" clId="Web-{374F3F2A-A028-AB02-4399-DFEE535F84B0}" dt="2021-06-08T12:53:11.519" v="651" actId="20577"/>
        <pc:sldMkLst>
          <pc:docMk/>
          <pc:sldMk cId="334971914" sldId="260"/>
        </pc:sldMkLst>
        <pc:spChg chg="mod">
          <ac:chgData name="Wauben, Martine" userId="S::martine.wauben@dhsc.gov.uk::f8c86065-379a-492d-9f6f-801b8e0e030c" providerId="AD" clId="Web-{374F3F2A-A028-AB02-4399-DFEE535F84B0}" dt="2021-06-08T10:04:48.191" v="195" actId="20577"/>
          <ac:spMkLst>
            <pc:docMk/>
            <pc:sldMk cId="334971914" sldId="260"/>
            <ac:spMk id="2" creationId="{F937AB45-FCB9-4C01-ACFC-44473372D0E5}"/>
          </ac:spMkLst>
        </pc:spChg>
        <pc:spChg chg="del mod">
          <ac:chgData name="Wauben, Martine" userId="S::martine.wauben@dhsc.gov.uk::f8c86065-379a-492d-9f6f-801b8e0e030c" providerId="AD" clId="Web-{374F3F2A-A028-AB02-4399-DFEE535F84B0}" dt="2021-06-08T10:05:06.816" v="232"/>
          <ac:spMkLst>
            <pc:docMk/>
            <pc:sldMk cId="334971914" sldId="260"/>
            <ac:spMk id="3" creationId="{F1C9B73F-44C9-4988-A5F8-8E3E583A6D72}"/>
          </ac:spMkLst>
        </pc:spChg>
        <pc:spChg chg="add del mod">
          <ac:chgData name="Wauben, Martine" userId="S::martine.wauben@dhsc.gov.uk::f8c86065-379a-492d-9f6f-801b8e0e030c" providerId="AD" clId="Web-{374F3F2A-A028-AB02-4399-DFEE535F84B0}" dt="2021-06-08T10:27:59.165" v="416"/>
          <ac:spMkLst>
            <pc:docMk/>
            <pc:sldMk cId="334971914" sldId="260"/>
            <ac:spMk id="27" creationId="{CC342D06-C690-4A02-BE26-B82AB0425FA5}"/>
          </ac:spMkLst>
        </pc:spChg>
        <pc:graphicFrameChg chg="add del mod ord modGraphic">
          <ac:chgData name="Wauben, Martine" userId="S::martine.wauben@dhsc.gov.uk::f8c86065-379a-492d-9f6f-801b8e0e030c" providerId="AD" clId="Web-{374F3F2A-A028-AB02-4399-DFEE535F84B0}" dt="2021-06-08T12:53:11.519" v="651" actId="20577"/>
          <ac:graphicFrameMkLst>
            <pc:docMk/>
            <pc:sldMk cId="334971914" sldId="260"/>
            <ac:graphicFrameMk id="4" creationId="{F6F9C427-451F-491D-8BAB-67BBD2FA8C5F}"/>
          </ac:graphicFrameMkLst>
        </pc:graphicFrameChg>
      </pc:sldChg>
      <pc:sldChg chg="addSp delSp modSp new">
        <pc:chgData name="Wauben, Martine" userId="S::martine.wauben@dhsc.gov.uk::f8c86065-379a-492d-9f6f-801b8e0e030c" providerId="AD" clId="Web-{374F3F2A-A028-AB02-4399-DFEE535F84B0}" dt="2021-06-08T10:56:03.912" v="644" actId="20577"/>
        <pc:sldMkLst>
          <pc:docMk/>
          <pc:sldMk cId="592873122" sldId="261"/>
        </pc:sldMkLst>
        <pc:spChg chg="mod">
          <ac:chgData name="Wauben, Martine" userId="S::martine.wauben@dhsc.gov.uk::f8c86065-379a-492d-9f6f-801b8e0e030c" providerId="AD" clId="Web-{374F3F2A-A028-AB02-4399-DFEE535F84B0}" dt="2021-06-08T10:53:29.965" v="552" actId="20577"/>
          <ac:spMkLst>
            <pc:docMk/>
            <pc:sldMk cId="592873122" sldId="261"/>
            <ac:spMk id="2" creationId="{E9CA829F-94C0-41C1-9391-FD458E014F5E}"/>
          </ac:spMkLst>
        </pc:spChg>
        <pc:spChg chg="del">
          <ac:chgData name="Wauben, Martine" userId="S::martine.wauben@dhsc.gov.uk::f8c86065-379a-492d-9f6f-801b8e0e030c" providerId="AD" clId="Web-{374F3F2A-A028-AB02-4399-DFEE535F84B0}" dt="2021-06-08T10:53:36.497" v="553"/>
          <ac:spMkLst>
            <pc:docMk/>
            <pc:sldMk cId="592873122" sldId="261"/>
            <ac:spMk id="3" creationId="{433ADAF5-032D-4E3F-999C-0C4D4955396B}"/>
          </ac:spMkLst>
        </pc:spChg>
        <pc:graphicFrameChg chg="add mod ord modGraphic">
          <ac:chgData name="Wauben, Martine" userId="S::martine.wauben@dhsc.gov.uk::f8c86065-379a-492d-9f6f-801b8e0e030c" providerId="AD" clId="Web-{374F3F2A-A028-AB02-4399-DFEE535F84B0}" dt="2021-06-08T10:56:03.912" v="644" actId="20577"/>
          <ac:graphicFrameMkLst>
            <pc:docMk/>
            <pc:sldMk cId="592873122" sldId="261"/>
            <ac:graphicFrameMk id="4" creationId="{237A9379-93CD-4AD8-9F9C-07076BB4C47D}"/>
          </ac:graphicFrameMkLst>
        </pc:graphicFrameChg>
      </pc:sldChg>
      <pc:sldChg chg="addSp delSp modSp new">
        <pc:chgData name="Wauben, Martine" userId="S::martine.wauben@dhsc.gov.uk::f8c86065-379a-492d-9f6f-801b8e0e030c" providerId="AD" clId="Web-{374F3F2A-A028-AB02-4399-DFEE535F84B0}" dt="2021-06-08T12:51:46.204" v="649"/>
        <pc:sldMkLst>
          <pc:docMk/>
          <pc:sldMk cId="1692111342" sldId="262"/>
        </pc:sldMkLst>
        <pc:spChg chg="mod">
          <ac:chgData name="Wauben, Martine" userId="S::martine.wauben@dhsc.gov.uk::f8c86065-379a-492d-9f6f-801b8e0e030c" providerId="AD" clId="Web-{374F3F2A-A028-AB02-4399-DFEE535F84B0}" dt="2021-06-08T12:51:45.204" v="648" actId="20577"/>
          <ac:spMkLst>
            <pc:docMk/>
            <pc:sldMk cId="1692111342" sldId="262"/>
            <ac:spMk id="2" creationId="{1CA377E4-80F7-4B23-A30E-FDCF5A645BC9}"/>
          </ac:spMkLst>
        </pc:spChg>
        <pc:spChg chg="del">
          <ac:chgData name="Wauben, Martine" userId="S::martine.wauben@dhsc.gov.uk::f8c86065-379a-492d-9f6f-801b8e0e030c" providerId="AD" clId="Web-{374F3F2A-A028-AB02-4399-DFEE535F84B0}" dt="2021-06-08T12:51:46.204" v="649"/>
          <ac:spMkLst>
            <pc:docMk/>
            <pc:sldMk cId="1692111342" sldId="262"/>
            <ac:spMk id="3" creationId="{55FA3A6C-0A1A-4D71-881D-A07C53E8CA9F}"/>
          </ac:spMkLst>
        </pc:spChg>
        <pc:graphicFrameChg chg="add mod ord modGraphic">
          <ac:chgData name="Wauben, Martine" userId="S::martine.wauben@dhsc.gov.uk::f8c86065-379a-492d-9f6f-801b8e0e030c" providerId="AD" clId="Web-{374F3F2A-A028-AB02-4399-DFEE535F84B0}" dt="2021-06-08T12:51:46.204" v="649"/>
          <ac:graphicFrameMkLst>
            <pc:docMk/>
            <pc:sldMk cId="1692111342" sldId="262"/>
            <ac:graphicFrameMk id="4" creationId="{14BDBF3C-3737-4DE1-875A-E15716B20BB2}"/>
          </ac:graphicFrameMkLst>
        </pc:graphicFrameChg>
      </pc:sldChg>
    </pc:docChg>
  </pc:docChgLst>
  <pc:docChgLst>
    <pc:chgData name="Wauben, Martine" userId="S::martine.wauben@dhsc.gov.uk::f8c86065-379a-492d-9f6f-801b8e0e030c" providerId="AD" clId="Web-{1ADA7965-54DE-8528-9FE8-9CC4244DE531}"/>
    <pc:docChg chg="addSld modSld">
      <pc:chgData name="Wauben, Martine" userId="S::martine.wauben@dhsc.gov.uk::f8c86065-379a-492d-9f6f-801b8e0e030c" providerId="AD" clId="Web-{1ADA7965-54DE-8528-9FE8-9CC4244DE531}" dt="2021-06-09T15:26:25.767" v="7"/>
      <pc:docMkLst>
        <pc:docMk/>
      </pc:docMkLst>
      <pc:sldChg chg="modSp">
        <pc:chgData name="Wauben, Martine" userId="S::martine.wauben@dhsc.gov.uk::f8c86065-379a-492d-9f6f-801b8e0e030c" providerId="AD" clId="Web-{1ADA7965-54DE-8528-9FE8-9CC4244DE531}" dt="2021-06-09T15:25:23.356" v="2" actId="20577"/>
        <pc:sldMkLst>
          <pc:docMk/>
          <pc:sldMk cId="345883935" sldId="259"/>
        </pc:sldMkLst>
        <pc:spChg chg="mod">
          <ac:chgData name="Wauben, Martine" userId="S::martine.wauben@dhsc.gov.uk::f8c86065-379a-492d-9f6f-801b8e0e030c" providerId="AD" clId="Web-{1ADA7965-54DE-8528-9FE8-9CC4244DE531}" dt="2021-06-09T15:25:23.356" v="2" actId="20577"/>
          <ac:spMkLst>
            <pc:docMk/>
            <pc:sldMk cId="345883935" sldId="259"/>
            <ac:spMk id="3" creationId="{74A8AD4C-D422-4F91-A588-3AF9D210F16F}"/>
          </ac:spMkLst>
        </pc:spChg>
      </pc:sldChg>
      <pc:sldChg chg="addSp delSp modSp new">
        <pc:chgData name="Wauben, Martine" userId="S::martine.wauben@dhsc.gov.uk::f8c86065-379a-492d-9f6f-801b8e0e030c" providerId="AD" clId="Web-{1ADA7965-54DE-8528-9FE8-9CC4244DE531}" dt="2021-06-09T15:26:25.767" v="7"/>
        <pc:sldMkLst>
          <pc:docMk/>
          <pc:sldMk cId="3158835777" sldId="270"/>
        </pc:sldMkLst>
        <pc:spChg chg="add del mod">
          <ac:chgData name="Wauben, Martine" userId="S::martine.wauben@dhsc.gov.uk::f8c86065-379a-492d-9f6f-801b8e0e030c" providerId="AD" clId="Web-{1ADA7965-54DE-8528-9FE8-9CC4244DE531}" dt="2021-06-09T15:26:25.767" v="7"/>
          <ac:spMkLst>
            <pc:docMk/>
            <pc:sldMk cId="3158835777" sldId="270"/>
            <ac:spMk id="4" creationId="{7B71822C-2334-42B7-9732-E63A845B46E1}"/>
          </ac:spMkLst>
        </pc:spChg>
      </pc:sldChg>
    </pc:docChg>
  </pc:docChgLst>
  <pc:docChgLst>
    <pc:chgData name="Wauben, Martine" userId="S::martine.wauben@dhsc.gov.uk::f8c86065-379a-492d-9f6f-801b8e0e030c" providerId="AD" clId="Web-{F599B06E-E451-3FA1-A522-E686434C94DE}"/>
    <pc:docChg chg="addSld delSld modSld">
      <pc:chgData name="Wauben, Martine" userId="S::martine.wauben@dhsc.gov.uk::f8c86065-379a-492d-9f6f-801b8e0e030c" providerId="AD" clId="Web-{F599B06E-E451-3FA1-A522-E686434C94DE}" dt="2021-06-15T15:19:09.417" v="393"/>
      <pc:docMkLst>
        <pc:docMk/>
      </pc:docMkLst>
      <pc:sldChg chg="addCm">
        <pc:chgData name="Wauben, Martine" userId="S::martine.wauben@dhsc.gov.uk::f8c86065-379a-492d-9f6f-801b8e0e030c" providerId="AD" clId="Web-{F599B06E-E451-3FA1-A522-E686434C94DE}" dt="2021-06-15T15:14:45.146" v="0"/>
        <pc:sldMkLst>
          <pc:docMk/>
          <pc:sldMk cId="2154003136" sldId="264"/>
        </pc:sldMkLst>
      </pc:sldChg>
      <pc:sldChg chg="addSp delSp modSp new del">
        <pc:chgData name="Wauben, Martine" userId="S::martine.wauben@dhsc.gov.uk::f8c86065-379a-492d-9f6f-801b8e0e030c" providerId="AD" clId="Web-{F599B06E-E451-3FA1-A522-E686434C94DE}" dt="2021-06-15T15:19:09.417" v="393"/>
        <pc:sldMkLst>
          <pc:docMk/>
          <pc:sldMk cId="2121987776" sldId="274"/>
        </pc:sldMkLst>
        <pc:spChg chg="mod">
          <ac:chgData name="Wauben, Martine" userId="S::martine.wauben@dhsc.gov.uk::f8c86065-379a-492d-9f6f-801b8e0e030c" providerId="AD" clId="Web-{F599B06E-E451-3FA1-A522-E686434C94DE}" dt="2021-06-15T15:15:21.678" v="22" actId="20577"/>
          <ac:spMkLst>
            <pc:docMk/>
            <pc:sldMk cId="2121987776" sldId="274"/>
            <ac:spMk id="2" creationId="{B7283B3F-2A83-4348-9658-FCCBCDCD5B72}"/>
          </ac:spMkLst>
        </pc:spChg>
        <pc:spChg chg="del">
          <ac:chgData name="Wauben, Martine" userId="S::martine.wauben@dhsc.gov.uk::f8c86065-379a-492d-9f6f-801b8e0e030c" providerId="AD" clId="Web-{F599B06E-E451-3FA1-A522-E686434C94DE}" dt="2021-06-15T15:15:21.881" v="23"/>
          <ac:spMkLst>
            <pc:docMk/>
            <pc:sldMk cId="2121987776" sldId="274"/>
            <ac:spMk id="3" creationId="{BD92271C-ADC2-4A37-9EA8-D10D9B3A94B4}"/>
          </ac:spMkLst>
        </pc:spChg>
        <pc:graphicFrameChg chg="add mod ord modGraphic">
          <ac:chgData name="Wauben, Martine" userId="S::martine.wauben@dhsc.gov.uk::f8c86065-379a-492d-9f6f-801b8e0e030c" providerId="AD" clId="Web-{F599B06E-E451-3FA1-A522-E686434C94DE}" dt="2021-06-15T15:17:39.212" v="263" actId="20577"/>
          <ac:graphicFrameMkLst>
            <pc:docMk/>
            <pc:sldMk cId="2121987776" sldId="274"/>
            <ac:graphicFrameMk id="4" creationId="{5D09656A-6D15-4139-A132-AC36579304A6}"/>
          </ac:graphicFrameMkLst>
        </pc:graphicFrameChg>
      </pc:sldChg>
      <pc:sldChg chg="addSp delSp modSp new">
        <pc:chgData name="Wauben, Martine" userId="S::martine.wauben@dhsc.gov.uk::f8c86065-379a-492d-9f6f-801b8e0e030c" providerId="AD" clId="Web-{F599B06E-E451-3FA1-A522-E686434C94DE}" dt="2021-06-15T15:19:07.167" v="392" actId="20577"/>
        <pc:sldMkLst>
          <pc:docMk/>
          <pc:sldMk cId="598337996" sldId="275"/>
        </pc:sldMkLst>
        <pc:spChg chg="mod">
          <ac:chgData name="Wauben, Martine" userId="S::martine.wauben@dhsc.gov.uk::f8c86065-379a-492d-9f6f-801b8e0e030c" providerId="AD" clId="Web-{F599B06E-E451-3FA1-A522-E686434C94DE}" dt="2021-06-15T15:18:11.057" v="287" actId="20577"/>
          <ac:spMkLst>
            <pc:docMk/>
            <pc:sldMk cId="598337996" sldId="275"/>
            <ac:spMk id="2" creationId="{7032662E-7696-46CC-AB6E-CBDF7F434514}"/>
          </ac:spMkLst>
        </pc:spChg>
        <pc:spChg chg="mod">
          <ac:chgData name="Wauben, Martine" userId="S::martine.wauben@dhsc.gov.uk::f8c86065-379a-492d-9f6f-801b8e0e030c" providerId="AD" clId="Web-{F599B06E-E451-3FA1-A522-E686434C94DE}" dt="2021-06-15T15:19:07.167" v="392" actId="20577"/>
          <ac:spMkLst>
            <pc:docMk/>
            <pc:sldMk cId="598337996" sldId="275"/>
            <ac:spMk id="3" creationId="{11DD560A-2EB6-4FE7-9E98-E0C4ECA1057D}"/>
          </ac:spMkLst>
        </pc:spChg>
        <pc:spChg chg="del">
          <ac:chgData name="Wauben, Martine" userId="S::martine.wauben@dhsc.gov.uk::f8c86065-379a-492d-9f6f-801b8e0e030c" providerId="AD" clId="Web-{F599B06E-E451-3FA1-A522-E686434C94DE}" dt="2021-06-15T15:17:47.962" v="265"/>
          <ac:spMkLst>
            <pc:docMk/>
            <pc:sldMk cId="598337996" sldId="275"/>
            <ac:spMk id="4" creationId="{4F420028-537B-419F-B8C1-4C1459BDA878}"/>
          </ac:spMkLst>
        </pc:spChg>
        <pc:graphicFrameChg chg="add mod ord modGraphic">
          <ac:chgData name="Wauben, Martine" userId="S::martine.wauben@dhsc.gov.uk::f8c86065-379a-492d-9f6f-801b8e0e030c" providerId="AD" clId="Web-{F599B06E-E451-3FA1-A522-E686434C94DE}" dt="2021-06-15T15:18:05.635" v="272" actId="20577"/>
          <ac:graphicFrameMkLst>
            <pc:docMk/>
            <pc:sldMk cId="598337996" sldId="275"/>
            <ac:graphicFrameMk id="5" creationId="{76B71219-E98A-485D-A6A4-08FC4D81D195}"/>
          </ac:graphicFrameMkLst>
        </pc:graphicFrameChg>
      </pc:sldChg>
    </pc:docChg>
  </pc:docChgLst>
  <pc:docChgLst>
    <pc:chgData name="Wauben, Martine" userId="S::martine.wauben@dhsc.gov.uk::f8c86065-379a-492d-9f6f-801b8e0e030c" providerId="AD" clId="Web-{3AD5B85A-27A9-B722-14F9-EA8ED8553D0D}"/>
    <pc:docChg chg="modSld">
      <pc:chgData name="Wauben, Martine" userId="S::martine.wauben@dhsc.gov.uk::f8c86065-379a-492d-9f6f-801b8e0e030c" providerId="AD" clId="Web-{3AD5B85A-27A9-B722-14F9-EA8ED8553D0D}" dt="2021-06-08T13:01:31.731" v="270" actId="20577"/>
      <pc:docMkLst>
        <pc:docMk/>
      </pc:docMkLst>
      <pc:sldChg chg="modSp">
        <pc:chgData name="Wauben, Martine" userId="S::martine.wauben@dhsc.gov.uk::f8c86065-379a-492d-9f6f-801b8e0e030c" providerId="AD" clId="Web-{3AD5B85A-27A9-B722-14F9-EA8ED8553D0D}" dt="2021-06-08T12:57:49.451" v="140" actId="20577"/>
        <pc:sldMkLst>
          <pc:docMk/>
          <pc:sldMk cId="334971914" sldId="260"/>
        </pc:sldMkLst>
        <pc:graphicFrameChg chg="modGraphic">
          <ac:chgData name="Wauben, Martine" userId="S::martine.wauben@dhsc.gov.uk::f8c86065-379a-492d-9f6f-801b8e0e030c" providerId="AD" clId="Web-{3AD5B85A-27A9-B722-14F9-EA8ED8553D0D}" dt="2021-06-08T12:57:49.451" v="140" actId="20577"/>
          <ac:graphicFrameMkLst>
            <pc:docMk/>
            <pc:sldMk cId="334971914" sldId="260"/>
            <ac:graphicFrameMk id="4" creationId="{F6F9C427-451F-491D-8BAB-67BBD2FA8C5F}"/>
          </ac:graphicFrameMkLst>
        </pc:graphicFrameChg>
      </pc:sldChg>
      <pc:sldChg chg="modSp">
        <pc:chgData name="Wauben, Martine" userId="S::martine.wauben@dhsc.gov.uk::f8c86065-379a-492d-9f6f-801b8e0e030c" providerId="AD" clId="Web-{3AD5B85A-27A9-B722-14F9-EA8ED8553D0D}" dt="2021-06-08T13:01:31.731" v="270" actId="20577"/>
        <pc:sldMkLst>
          <pc:docMk/>
          <pc:sldMk cId="592873122" sldId="261"/>
        </pc:sldMkLst>
        <pc:graphicFrameChg chg="modGraphic">
          <ac:chgData name="Wauben, Martine" userId="S::martine.wauben@dhsc.gov.uk::f8c86065-379a-492d-9f6f-801b8e0e030c" providerId="AD" clId="Web-{3AD5B85A-27A9-B722-14F9-EA8ED8553D0D}" dt="2021-06-08T13:01:31.731" v="270" actId="20577"/>
          <ac:graphicFrameMkLst>
            <pc:docMk/>
            <pc:sldMk cId="592873122" sldId="261"/>
            <ac:graphicFrameMk id="4" creationId="{237A9379-93CD-4AD8-9F9C-07076BB4C47D}"/>
          </ac:graphicFrameMkLst>
        </pc:graphicFrameChg>
      </pc:sldChg>
      <pc:sldChg chg="addSp modSp">
        <pc:chgData name="Wauben, Martine" userId="S::martine.wauben@dhsc.gov.uk::f8c86065-379a-492d-9f6f-801b8e0e030c" providerId="AD" clId="Web-{3AD5B85A-27A9-B722-14F9-EA8ED8553D0D}" dt="2021-06-08T13:00:16.251" v="265" actId="20577"/>
        <pc:sldMkLst>
          <pc:docMk/>
          <pc:sldMk cId="1692111342" sldId="262"/>
        </pc:sldMkLst>
        <pc:graphicFrameChg chg="mod modGraphic">
          <ac:chgData name="Wauben, Martine" userId="S::martine.wauben@dhsc.gov.uk::f8c86065-379a-492d-9f6f-801b8e0e030c" providerId="AD" clId="Web-{3AD5B85A-27A9-B722-14F9-EA8ED8553D0D}" dt="2021-06-08T13:00:16.251" v="265" actId="20577"/>
          <ac:graphicFrameMkLst>
            <pc:docMk/>
            <pc:sldMk cId="1692111342" sldId="262"/>
            <ac:graphicFrameMk id="4" creationId="{14BDBF3C-3737-4DE1-875A-E15716B20BB2}"/>
          </ac:graphicFrameMkLst>
        </pc:graphicFrameChg>
        <pc:picChg chg="add mod">
          <ac:chgData name="Wauben, Martine" userId="S::martine.wauben@dhsc.gov.uk::f8c86065-379a-492d-9f6f-801b8e0e030c" providerId="AD" clId="Web-{3AD5B85A-27A9-B722-14F9-EA8ED8553D0D}" dt="2021-06-08T12:59:05.547" v="197" actId="14100"/>
          <ac:picMkLst>
            <pc:docMk/>
            <pc:sldMk cId="1692111342" sldId="262"/>
            <ac:picMk id="750" creationId="{0E7C0DA8-F07D-4D75-BB67-A951F83EED2B}"/>
          </ac:picMkLst>
        </pc:picChg>
      </pc:sldChg>
    </pc:docChg>
  </pc:docChgLst>
  <pc:docChgLst>
    <pc:chgData clId="Web-{08C18EEA-02A2-4C45-B7F3-FD0F130CEA59}"/>
    <pc:docChg chg="modSld">
      <pc:chgData name="" userId="" providerId="" clId="Web-{08C18EEA-02A2-4C45-B7F3-FD0F130CEA59}" dt="2021-06-08T09:23:02.331" v="4" actId="20577"/>
      <pc:docMkLst>
        <pc:docMk/>
      </pc:docMkLst>
      <pc:sldChg chg="modSp">
        <pc:chgData name="" userId="" providerId="" clId="Web-{08C18EEA-02A2-4C45-B7F3-FD0F130CEA59}" dt="2021-06-08T09:23:02.331" v="4" actId="20577"/>
        <pc:sldMkLst>
          <pc:docMk/>
          <pc:sldMk cId="109857222" sldId="256"/>
        </pc:sldMkLst>
        <pc:spChg chg="mod">
          <ac:chgData name="" userId="" providerId="" clId="Web-{08C18EEA-02A2-4C45-B7F3-FD0F130CEA59}" dt="2021-06-08T09:23:02.331" v="4" actId="20577"/>
          <ac:spMkLst>
            <pc:docMk/>
            <pc:sldMk cId="109857222" sldId="256"/>
            <ac:spMk id="2" creationId="{00000000-0000-0000-0000-000000000000}"/>
          </ac:spMkLst>
        </pc:spChg>
      </pc:sldChg>
    </pc:docChg>
  </pc:docChgLst>
  <pc:docChgLst>
    <pc:chgData name="Wauben, Martine" userId="S::martine.wauben@dhsc.gov.uk::f8c86065-379a-492d-9f6f-801b8e0e030c" providerId="AD" clId="Web-{D0683741-08C8-FAAF-6E2E-89F953DDA402}"/>
    <pc:docChg chg="modSld">
      <pc:chgData name="Wauben, Martine" userId="S::martine.wauben@dhsc.gov.uk::f8c86065-379a-492d-9f6f-801b8e0e030c" providerId="AD" clId="Web-{D0683741-08C8-FAAF-6E2E-89F953DDA402}" dt="2021-06-08T13:28:40.705" v="23" actId="20577"/>
      <pc:docMkLst>
        <pc:docMk/>
      </pc:docMkLst>
      <pc:sldChg chg="modSp">
        <pc:chgData name="Wauben, Martine" userId="S::martine.wauben@dhsc.gov.uk::f8c86065-379a-492d-9f6f-801b8e0e030c" providerId="AD" clId="Web-{D0683741-08C8-FAAF-6E2E-89F953DDA402}" dt="2021-06-08T13:28:40.705" v="23" actId="20577"/>
        <pc:sldMkLst>
          <pc:docMk/>
          <pc:sldMk cId="345883935" sldId="259"/>
        </pc:sldMkLst>
        <pc:spChg chg="mod">
          <ac:chgData name="Wauben, Martine" userId="S::martine.wauben@dhsc.gov.uk::f8c86065-379a-492d-9f6f-801b8e0e030c" providerId="AD" clId="Web-{D0683741-08C8-FAAF-6E2E-89F953DDA402}" dt="2021-06-08T13:28:40.705" v="23" actId="20577"/>
          <ac:spMkLst>
            <pc:docMk/>
            <pc:sldMk cId="345883935" sldId="259"/>
            <ac:spMk id="3" creationId="{74A8AD4C-D422-4F91-A588-3AF9D210F16F}"/>
          </ac:spMkLst>
        </pc:spChg>
      </pc:sldChg>
      <pc:sldChg chg="addSp modSp">
        <pc:chgData name="Wauben, Martine" userId="S::martine.wauben@dhsc.gov.uk::f8c86065-379a-492d-9f6f-801b8e0e030c" providerId="AD" clId="Web-{D0683741-08C8-FAAF-6E2E-89F953DDA402}" dt="2021-06-08T13:05:01.050" v="14" actId="1076"/>
        <pc:sldMkLst>
          <pc:docMk/>
          <pc:sldMk cId="592873122" sldId="261"/>
        </pc:sldMkLst>
        <pc:graphicFrameChg chg="mod modGraphic">
          <ac:chgData name="Wauben, Martine" userId="S::martine.wauben@dhsc.gov.uk::f8c86065-379a-492d-9f6f-801b8e0e030c" providerId="AD" clId="Web-{D0683741-08C8-FAAF-6E2E-89F953DDA402}" dt="2021-06-08T13:04:48.627" v="11" actId="14100"/>
          <ac:graphicFrameMkLst>
            <pc:docMk/>
            <pc:sldMk cId="592873122" sldId="261"/>
            <ac:graphicFrameMk id="4" creationId="{237A9379-93CD-4AD8-9F9C-07076BB4C47D}"/>
          </ac:graphicFrameMkLst>
        </pc:graphicFrameChg>
        <pc:picChg chg="add mod">
          <ac:chgData name="Wauben, Martine" userId="S::martine.wauben@dhsc.gov.uk::f8c86065-379a-492d-9f6f-801b8e0e030c" providerId="AD" clId="Web-{D0683741-08C8-FAAF-6E2E-89F953DDA402}" dt="2021-06-08T13:05:01.050" v="14" actId="1076"/>
          <ac:picMkLst>
            <pc:docMk/>
            <pc:sldMk cId="592873122" sldId="261"/>
            <ac:picMk id="88" creationId="{C5F899F3-DC6D-4843-8022-960DD4BEF909}"/>
          </ac:picMkLst>
        </pc:picChg>
      </pc:sldChg>
    </pc:docChg>
  </pc:docChgLst>
  <pc:docChgLst>
    <pc:chgData name="Wauben, Martine" userId="S::martine.wauben@dhsc.gov.uk::f8c86065-379a-492d-9f6f-801b8e0e030c" providerId="AD" clId="Web-{08C18EEA-02A2-4C45-B7F3-FD0F130CEA59}"/>
    <pc:docChg chg="addSld modSld">
      <pc:chgData name="Wauben, Martine" userId="S::martine.wauben@dhsc.gov.uk::f8c86065-379a-492d-9f6f-801b8e0e030c" providerId="AD" clId="Web-{08C18EEA-02A2-4C45-B7F3-FD0F130CEA59}" dt="2021-06-08T09:29:03.554" v="112" actId="1076"/>
      <pc:docMkLst>
        <pc:docMk/>
      </pc:docMkLst>
      <pc:sldChg chg="modSp">
        <pc:chgData name="Wauben, Martine" userId="S::martine.wauben@dhsc.gov.uk::f8c86065-379a-492d-9f6f-801b8e0e030c" providerId="AD" clId="Web-{08C18EEA-02A2-4C45-B7F3-FD0F130CEA59}" dt="2021-06-08T09:23:07.737" v="1" actId="20577"/>
        <pc:sldMkLst>
          <pc:docMk/>
          <pc:sldMk cId="109857222" sldId="256"/>
        </pc:sldMkLst>
        <pc:spChg chg="mod">
          <ac:chgData name="Wauben, Martine" userId="S::martine.wauben@dhsc.gov.uk::f8c86065-379a-492d-9f6f-801b8e0e030c" providerId="AD" clId="Web-{08C18EEA-02A2-4C45-B7F3-FD0F130CEA59}" dt="2021-06-08T09:23:07.737" v="1" actId="20577"/>
          <ac:spMkLst>
            <pc:docMk/>
            <pc:sldMk cId="109857222" sldId="256"/>
            <ac:spMk id="3" creationId="{00000000-0000-0000-0000-000000000000}"/>
          </ac:spMkLst>
        </pc:spChg>
      </pc:sldChg>
      <pc:sldChg chg="addSp delSp modSp new mod modClrScheme chgLayout">
        <pc:chgData name="Wauben, Martine" userId="S::martine.wauben@dhsc.gov.uk::f8c86065-379a-492d-9f6f-801b8e0e030c" providerId="AD" clId="Web-{08C18EEA-02A2-4C45-B7F3-FD0F130CEA59}" dt="2021-06-08T09:29:03.554" v="112" actId="1076"/>
        <pc:sldMkLst>
          <pc:docMk/>
          <pc:sldMk cId="2383824383" sldId="257"/>
        </pc:sldMkLst>
        <pc:spChg chg="mod ord">
          <ac:chgData name="Wauben, Martine" userId="S::martine.wauben@dhsc.gov.uk::f8c86065-379a-492d-9f6f-801b8e0e030c" providerId="AD" clId="Web-{08C18EEA-02A2-4C45-B7F3-FD0F130CEA59}" dt="2021-06-08T09:24:17.191" v="22"/>
          <ac:spMkLst>
            <pc:docMk/>
            <pc:sldMk cId="2383824383" sldId="257"/>
            <ac:spMk id="2" creationId="{C0C4CA25-6A70-42D9-9A6B-EBE3B77BBD0E}"/>
          </ac:spMkLst>
        </pc:spChg>
        <pc:spChg chg="add del mod ord">
          <ac:chgData name="Wauben, Martine" userId="S::martine.wauben@dhsc.gov.uk::f8c86065-379a-492d-9f6f-801b8e0e030c" providerId="AD" clId="Web-{08C18EEA-02A2-4C45-B7F3-FD0F130CEA59}" dt="2021-06-08T09:28:40.179" v="107"/>
          <ac:spMkLst>
            <pc:docMk/>
            <pc:sldMk cId="2383824383" sldId="257"/>
            <ac:spMk id="3" creationId="{EDE56BA3-41DD-486B-9AE8-4539687851B9}"/>
          </ac:spMkLst>
        </pc:spChg>
        <pc:spChg chg="add del mod">
          <ac:chgData name="Wauben, Martine" userId="S::martine.wauben@dhsc.gov.uk::f8c86065-379a-492d-9f6f-801b8e0e030c" providerId="AD" clId="Web-{08C18EEA-02A2-4C45-B7F3-FD0F130CEA59}" dt="2021-06-08T09:24:11.003" v="19"/>
          <ac:spMkLst>
            <pc:docMk/>
            <pc:sldMk cId="2383824383" sldId="257"/>
            <ac:spMk id="6" creationId="{80D9F308-1CA7-4771-AFCF-B23EF0C1923F}"/>
          </ac:spMkLst>
        </pc:spChg>
        <pc:spChg chg="add mod ord">
          <ac:chgData name="Wauben, Martine" userId="S::martine.wauben@dhsc.gov.uk::f8c86065-379a-492d-9f6f-801b8e0e030c" providerId="AD" clId="Web-{08C18EEA-02A2-4C45-B7F3-FD0F130CEA59}" dt="2021-06-08T09:28:33.444" v="105" actId="20577"/>
          <ac:spMkLst>
            <pc:docMk/>
            <pc:sldMk cId="2383824383" sldId="257"/>
            <ac:spMk id="7" creationId="{0241F69A-2824-48F4-8674-5458105EF346}"/>
          </ac:spMkLst>
        </pc:spChg>
        <pc:spChg chg="add mod ord">
          <ac:chgData name="Wauben, Martine" userId="S::martine.wauben@dhsc.gov.uk::f8c86065-379a-492d-9f6f-801b8e0e030c" providerId="AD" clId="Web-{08C18EEA-02A2-4C45-B7F3-FD0F130CEA59}" dt="2021-06-08T09:28:33.444" v="105" actId="20577"/>
          <ac:spMkLst>
            <pc:docMk/>
            <pc:sldMk cId="2383824383" sldId="257"/>
            <ac:spMk id="8" creationId="{5698DF3D-81B1-4E87-82D6-FC0B523CF516}"/>
          </ac:spMkLst>
        </pc:spChg>
        <pc:spChg chg="add mod ord">
          <ac:chgData name="Wauben, Martine" userId="S::martine.wauben@dhsc.gov.uk::f8c86065-379a-492d-9f6f-801b8e0e030c" providerId="AD" clId="Web-{08C18EEA-02A2-4C45-B7F3-FD0F130CEA59}" dt="2021-06-08T09:28:47.288" v="111"/>
          <ac:spMkLst>
            <pc:docMk/>
            <pc:sldMk cId="2383824383" sldId="257"/>
            <ac:spMk id="9" creationId="{B6E70539-AB93-446A-9297-81495BF29645}"/>
          </ac:spMkLst>
        </pc:spChg>
        <pc:spChg chg="add del mod">
          <ac:chgData name="Wauben, Martine" userId="S::martine.wauben@dhsc.gov.uk::f8c86065-379a-492d-9f6f-801b8e0e030c" providerId="AD" clId="Web-{08C18EEA-02A2-4C45-B7F3-FD0F130CEA59}" dt="2021-06-08T09:25:05.066" v="49"/>
          <ac:spMkLst>
            <pc:docMk/>
            <pc:sldMk cId="2383824383" sldId="257"/>
            <ac:spMk id="12" creationId="{6F62CE2C-3807-4915-B71D-88D260AB3E9B}"/>
          </ac:spMkLst>
        </pc:spChg>
        <pc:spChg chg="add mod">
          <ac:chgData name="Wauben, Martine" userId="S::martine.wauben@dhsc.gov.uk::f8c86065-379a-492d-9f6f-801b8e0e030c" providerId="AD" clId="Web-{08C18EEA-02A2-4C45-B7F3-FD0F130CEA59}" dt="2021-06-08T09:26:30.146" v="74" actId="1076"/>
          <ac:spMkLst>
            <pc:docMk/>
            <pc:sldMk cId="2383824383" sldId="257"/>
            <ac:spMk id="14" creationId="{2CFA2E6D-FA76-4C0E-830B-630A959AA9F9}"/>
          </ac:spMkLst>
        </pc:spChg>
        <pc:spChg chg="add del">
          <ac:chgData name="Wauben, Martine" userId="S::martine.wauben@dhsc.gov.uk::f8c86065-379a-492d-9f6f-801b8e0e030c" providerId="AD" clId="Web-{08C18EEA-02A2-4C45-B7F3-FD0F130CEA59}" dt="2021-06-08T09:25:37.801" v="60"/>
          <ac:spMkLst>
            <pc:docMk/>
            <pc:sldMk cId="2383824383" sldId="257"/>
            <ac:spMk id="16" creationId="{33DA0448-9EC9-4519-8E44-B5794D13CCB3}"/>
          </ac:spMkLst>
        </pc:spChg>
        <pc:spChg chg="add mod">
          <ac:chgData name="Wauben, Martine" userId="S::martine.wauben@dhsc.gov.uk::f8c86065-379a-492d-9f6f-801b8e0e030c" providerId="AD" clId="Web-{08C18EEA-02A2-4C45-B7F3-FD0F130CEA59}" dt="2021-06-08T09:26:55.927" v="79"/>
          <ac:spMkLst>
            <pc:docMk/>
            <pc:sldMk cId="2383824383" sldId="257"/>
            <ac:spMk id="17" creationId="{232A81F5-1008-41A6-B189-DB3F348464C0}"/>
          </ac:spMkLst>
        </pc:spChg>
        <pc:spChg chg="add mod">
          <ac:chgData name="Wauben, Martine" userId="S::martine.wauben@dhsc.gov.uk::f8c86065-379a-492d-9f6f-801b8e0e030c" providerId="AD" clId="Web-{08C18EEA-02A2-4C45-B7F3-FD0F130CEA59}" dt="2021-06-08T09:26:55.927" v="80"/>
          <ac:spMkLst>
            <pc:docMk/>
            <pc:sldMk cId="2383824383" sldId="257"/>
            <ac:spMk id="18" creationId="{280DF6F1-A3D1-4D4C-9779-AA78B9133368}"/>
          </ac:spMkLst>
        </pc:spChg>
        <pc:grpChg chg="add mod">
          <ac:chgData name="Wauben, Martine" userId="S::martine.wauben@dhsc.gov.uk::f8c86065-379a-492d-9f6f-801b8e0e030c" providerId="AD" clId="Web-{08C18EEA-02A2-4C45-B7F3-FD0F130CEA59}" dt="2021-06-08T09:29:03.554" v="112" actId="1076"/>
          <ac:grpSpMkLst>
            <pc:docMk/>
            <pc:sldMk cId="2383824383" sldId="257"/>
            <ac:grpSpMk id="19" creationId="{93E55C27-8D47-438A-AE1C-771552F4AAF5}"/>
          </ac:grpSpMkLst>
        </pc:grpChg>
        <pc:picChg chg="add del mod ord">
          <ac:chgData name="Wauben, Martine" userId="S::martine.wauben@dhsc.gov.uk::f8c86065-379a-492d-9f6f-801b8e0e030c" providerId="AD" clId="Web-{08C18EEA-02A2-4C45-B7F3-FD0F130CEA59}" dt="2021-06-08T09:24:11.003" v="21"/>
          <ac:picMkLst>
            <pc:docMk/>
            <pc:sldMk cId="2383824383" sldId="257"/>
            <ac:picMk id="4" creationId="{BD257C1E-20C2-4268-A405-E9DE639A3FB8}"/>
          </ac:picMkLst>
        </pc:picChg>
        <pc:picChg chg="add del mod">
          <ac:chgData name="Wauben, Martine" userId="S::martine.wauben@dhsc.gov.uk::f8c86065-379a-492d-9f6f-801b8e0e030c" providerId="AD" clId="Web-{08C18EEA-02A2-4C45-B7F3-FD0F130CEA59}" dt="2021-06-08T09:24:11.003" v="20"/>
          <ac:picMkLst>
            <pc:docMk/>
            <pc:sldMk cId="2383824383" sldId="257"/>
            <ac:picMk id="5" creationId="{A7FC82AA-580B-4896-8BF3-9A0B47547021}"/>
          </ac:picMkLst>
        </pc:picChg>
        <pc:picChg chg="add del mod">
          <ac:chgData name="Wauben, Martine" userId="S::martine.wauben@dhsc.gov.uk::f8c86065-379a-492d-9f6f-801b8e0e030c" providerId="AD" clId="Web-{08C18EEA-02A2-4C45-B7F3-FD0F130CEA59}" dt="2021-06-08T09:25:05.066" v="51"/>
          <ac:picMkLst>
            <pc:docMk/>
            <pc:sldMk cId="2383824383" sldId="257"/>
            <ac:picMk id="10" creationId="{8A4E74F1-A87E-4815-8A88-A3DAA0264D19}"/>
          </ac:picMkLst>
        </pc:picChg>
        <pc:picChg chg="add del mod">
          <ac:chgData name="Wauben, Martine" userId="S::martine.wauben@dhsc.gov.uk::f8c86065-379a-492d-9f6f-801b8e0e030c" providerId="AD" clId="Web-{08C18EEA-02A2-4C45-B7F3-FD0F130CEA59}" dt="2021-06-08T09:25:05.066" v="50"/>
          <ac:picMkLst>
            <pc:docMk/>
            <pc:sldMk cId="2383824383" sldId="257"/>
            <ac:picMk id="11" creationId="{77416AAD-5AF0-4D2B-996B-F09983B2C113}"/>
          </ac:picMkLst>
        </pc:picChg>
        <pc:picChg chg="add mod">
          <ac:chgData name="Wauben, Martine" userId="S::martine.wauben@dhsc.gov.uk::f8c86065-379a-492d-9f6f-801b8e0e030c" providerId="AD" clId="Web-{08C18EEA-02A2-4C45-B7F3-FD0F130CEA59}" dt="2021-06-08T09:25:16.473" v="53" actId="1076"/>
          <ac:picMkLst>
            <pc:docMk/>
            <pc:sldMk cId="2383824383" sldId="257"/>
            <ac:picMk id="13" creationId="{176BA914-DB92-4FE3-9C9A-0A46A8518CEE}"/>
          </ac:picMkLst>
        </pc:picChg>
        <pc:picChg chg="add mod">
          <ac:chgData name="Wauben, Martine" userId="S::martine.wauben@dhsc.gov.uk::f8c86065-379a-492d-9f6f-801b8e0e030c" providerId="AD" clId="Web-{08C18EEA-02A2-4C45-B7F3-FD0F130CEA59}" dt="2021-06-08T09:26:36.693" v="76" actId="1076"/>
          <ac:picMkLst>
            <pc:docMk/>
            <pc:sldMk cId="2383824383" sldId="257"/>
            <ac:picMk id="15" creationId="{3A3160C2-AC08-4D49-B6D9-2459387BF345}"/>
          </ac:picMkLst>
        </pc:picChg>
      </pc:sldChg>
    </pc:docChg>
  </pc:docChgLst>
  <pc:docChgLst>
    <pc:chgData name="Khan, Zareen" userId="S::zareen.khan@dhsc.gov.uk::f287aa8d-22f7-4b3b-8d79-72ccf61b74f3" providerId="AD" clId="Web-{63B14C47-77B1-4FE6-960F-79CAF0CC2734}"/>
    <pc:docChg chg="">
      <pc:chgData name="Khan, Zareen" userId="S::zareen.khan@dhsc.gov.uk::f287aa8d-22f7-4b3b-8d79-72ccf61b74f3" providerId="AD" clId="Web-{63B14C47-77B1-4FE6-960F-79CAF0CC2734}" dt="2021-06-15T12:52:11.940" v="1"/>
      <pc:docMkLst>
        <pc:docMk/>
      </pc:docMkLst>
      <pc:sldChg chg="addCm">
        <pc:chgData name="Khan, Zareen" userId="S::zareen.khan@dhsc.gov.uk::f287aa8d-22f7-4b3b-8d79-72ccf61b74f3" providerId="AD" clId="Web-{63B14C47-77B1-4FE6-960F-79CAF0CC2734}" dt="2021-06-15T12:50:27.793" v="0"/>
        <pc:sldMkLst>
          <pc:docMk/>
          <pc:sldMk cId="2669661307" sldId="258"/>
        </pc:sldMkLst>
      </pc:sldChg>
      <pc:sldChg chg="addCm">
        <pc:chgData name="Khan, Zareen" userId="S::zareen.khan@dhsc.gov.uk::f287aa8d-22f7-4b3b-8d79-72ccf61b74f3" providerId="AD" clId="Web-{63B14C47-77B1-4FE6-960F-79CAF0CC2734}" dt="2021-06-15T12:52:11.940" v="1"/>
        <pc:sldMkLst>
          <pc:docMk/>
          <pc:sldMk cId="2154003136" sldId="264"/>
        </pc:sldMkLst>
      </pc:sldChg>
    </pc:docChg>
  </pc:docChgLst>
  <pc:docChgLst>
    <pc:chgData name="Wauben, Martine" userId="S::martine.wauben@dhsc.gov.uk::f8c86065-379a-492d-9f6f-801b8e0e030c" providerId="AD" clId="Web-{99DF63D7-7F77-6C37-EC24-E34E1D60F685}"/>
    <pc:docChg chg="">
      <pc:chgData name="Wauben, Martine" userId="S::martine.wauben@dhsc.gov.uk::f8c86065-379a-492d-9f6f-801b8e0e030c" providerId="AD" clId="Web-{99DF63D7-7F77-6C37-EC24-E34E1D60F685}" dt="2021-06-15T15:20:48.519" v="0"/>
      <pc:docMkLst>
        <pc:docMk/>
      </pc:docMkLst>
      <pc:sldChg chg="addCm">
        <pc:chgData name="Wauben, Martine" userId="S::martine.wauben@dhsc.gov.uk::f8c86065-379a-492d-9f6f-801b8e0e030c" providerId="AD" clId="Web-{99DF63D7-7F77-6C37-EC24-E34E1D60F685}" dt="2021-06-15T15:20:48.519" v="0"/>
        <pc:sldMkLst>
          <pc:docMk/>
          <pc:sldMk cId="2669661307" sldId="258"/>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6-15T05:52:11.940" idx="2">
    <p:pos x="10" y="10"/>
    <p:text>[@Wauben, Martine] assuming you will demo using a dummy project on git online? that would be really helpful. also sometimes the pull request is very confusing because you need to understand the differences and what merging means when you open and close it..
</p:text>
    <p:extLst>
      <p:ext uri="{C676402C-5697-4E1C-873F-D02D1690AC5C}">
        <p15:threadingInfo xmlns:p15="http://schemas.microsoft.com/office/powerpoint/2012/main" timeZoneBias="420"/>
      </p:ext>
    </p:extLst>
  </p:cm>
  <p:cm authorId="2" dt="2021-06-15T08:14:45.146" idx="1">
    <p:pos x="10" y="106"/>
    <p:text>Yes I hope to do that, shouldn't be too hard to do quickly I think!
</p:text>
    <p:extLst>
      <p:ext uri="{C676402C-5697-4E1C-873F-D02D1690AC5C}">
        <p15:threadingInfo xmlns:p15="http://schemas.microsoft.com/office/powerpoint/2012/main" timeZoneBias="42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6-15T05:50:27.793" idx="1">
    <p:pos x="10" y="10"/>
    <p:text>[@Wauben, Martine] could we include the mention of other exciting things you can do? like automate using github actions - which are more advanced and not covered here but might excite people to learn git in the first place?
</p:text>
    <p:extLst>
      <p:ext uri="{C676402C-5697-4E1C-873F-D02D1690AC5C}">
        <p15:threadingInfo xmlns:p15="http://schemas.microsoft.com/office/powerpoint/2012/main" timeZoneBias="420"/>
      </p:ext>
    </p:extLst>
  </p:cm>
  <p:cm authorId="2" dt="2021-06-15T08:20:48.519" idx="2">
    <p:pos x="10" y="106"/>
    <p:text>Have added it early on, slide 4!
</p:text>
    <p:extLst>
      <p:ext uri="{C676402C-5697-4E1C-873F-D02D1690AC5C}">
        <p15:threadingInfo xmlns:p15="http://schemas.microsoft.com/office/powerpoint/2012/main" timeZoneBias="420">
          <p15:parentCm authorId="1" idx="1"/>
        </p15:threadingInfo>
      </p:ext>
    </p:extLst>
  </p:cm>
</p:cmLst>
</file>

<file path=ppt/diagrams/_rels/data1.xml.rels><?xml version="1.0" encoding="UTF-8" standalone="yes"?>
<Relationships xmlns="http://schemas.openxmlformats.org/package/2006/relationships"><Relationship Id="rId2" Type="http://schemas.openxmlformats.org/officeDocument/2006/relationships/hyperlink" Target="https://pngimg.com/download/73403" TargetMode="External"/><Relationship Id="rId1" Type="http://schemas.openxmlformats.org/officeDocument/2006/relationships/image" Target="../media/image5.png"/></Relationships>
</file>

<file path=ppt/diagrams/_rels/data4.xml.rels><?xml version="1.0" encoding="UTF-8" standalone="yes"?>
<Relationships xmlns="http://schemas.openxmlformats.org/package/2006/relationships"><Relationship Id="rId3" Type="http://schemas.openxmlformats.org/officeDocument/2006/relationships/hyperlink" Target="https://dhexchange.kahootz.com/Testanalysts/view?objectId=81809797" TargetMode="External"/><Relationship Id="rId2" Type="http://schemas.openxmlformats.org/officeDocument/2006/relationships/hyperlink" Target="https://gitforwindows.org/" TargetMode="External"/><Relationship Id="rId1" Type="http://schemas.openxmlformats.org/officeDocument/2006/relationships/hyperlink" Target="mailto:DataScience@dhsc.gov.uk" TargetMode="External"/></Relationships>
</file>

<file path=ppt/diagrams/_rels/data5.xml.rels><?xml version="1.0" encoding="UTF-8" standalone="yes"?>
<Relationships xmlns="http://schemas.openxmlformats.org/package/2006/relationships"><Relationship Id="rId2" Type="http://schemas.openxmlformats.org/officeDocument/2006/relationships/hyperlink" Target="https://docs.github.com/en/github/authenticating-to-github/securing-your-account-with-two-factor-authentication-2fa/configuring-two-factor-authentication" TargetMode="External"/><Relationship Id="rId1" Type="http://schemas.openxmlformats.org/officeDocument/2006/relationships/hyperlink" Target="https://github.com/" TargetMode="External"/></Relationships>
</file>

<file path=ppt/diagrams/_rels/data7.xml.rels><?xml version="1.0" encoding="UTF-8" standalone="yes"?>
<Relationships xmlns="http://schemas.openxmlformats.org/package/2006/relationships"><Relationship Id="rId3" Type="http://schemas.openxmlformats.org/officeDocument/2006/relationships/hyperlink" Target="https://github.com/DataS-DHSC/coding_principles_book" TargetMode="External"/><Relationship Id="rId2" Type="http://schemas.openxmlformats.org/officeDocument/2006/relationships/hyperlink" Target="https://github.com/DataS-DHSC/acceptable-use-policy" TargetMode="External"/><Relationship Id="rId1" Type="http://schemas.openxmlformats.org/officeDocument/2006/relationships/hyperlink" Target="https://best-practice-and-impact.github.io/qa-of-code-guidance/intro.html" TargetMode="External"/><Relationship Id="rId5" Type="http://schemas.openxmlformats.org/officeDocument/2006/relationships/hyperlink" Target="https://www.codecademy.com/learn/learn-git" TargetMode="External"/><Relationship Id="rId4" Type="http://schemas.openxmlformats.org/officeDocument/2006/relationships/hyperlink" Target="https://guides.github.com/" TargetMode="External"/></Relationships>
</file>

<file path=ppt/diagrams/_rels/drawing1.xml.rels><?xml version="1.0" encoding="UTF-8" standalone="yes"?>
<Relationships xmlns="http://schemas.openxmlformats.org/package/2006/relationships"><Relationship Id="rId2" Type="http://schemas.openxmlformats.org/officeDocument/2006/relationships/hyperlink" Target="https://pngimg.com/download/73403" TargetMode="External"/><Relationship Id="rId1" Type="http://schemas.openxmlformats.org/officeDocument/2006/relationships/image" Target="../media/image5.png"/></Relationships>
</file>

<file path=ppt/diagrams/_rels/drawing4.xml.rels><?xml version="1.0" encoding="UTF-8" standalone="yes"?>
<Relationships xmlns="http://schemas.openxmlformats.org/package/2006/relationships"><Relationship Id="rId3" Type="http://schemas.openxmlformats.org/officeDocument/2006/relationships/hyperlink" Target="https://gitforwindows.org/" TargetMode="External"/><Relationship Id="rId2" Type="http://schemas.openxmlformats.org/officeDocument/2006/relationships/hyperlink" Target="mailto:DataScience@dhsc.gov.uk" TargetMode="External"/><Relationship Id="rId1" Type="http://schemas.openxmlformats.org/officeDocument/2006/relationships/hyperlink" Target="https://dhexchange.kahootz.com/Testanalysts/view?objectId=81809797" TargetMode="External"/></Relationships>
</file>

<file path=ppt/diagrams/_rels/drawing5.xml.rels><?xml version="1.0" encoding="UTF-8" standalone="yes"?>
<Relationships xmlns="http://schemas.openxmlformats.org/package/2006/relationships"><Relationship Id="rId2" Type="http://schemas.openxmlformats.org/officeDocument/2006/relationships/hyperlink" Target="https://docs.github.com/en/github/authenticating-to-github/securing-your-account-with-two-factor-authentication-2fa/configuring-two-factor-authentication" TargetMode="External"/><Relationship Id="rId1" Type="http://schemas.openxmlformats.org/officeDocument/2006/relationships/hyperlink" Target="https://github.com/" TargetMode="External"/></Relationships>
</file>

<file path=ppt/diagrams/_rels/drawing7.xml.rels><?xml version="1.0" encoding="UTF-8" standalone="yes"?>
<Relationships xmlns="http://schemas.openxmlformats.org/package/2006/relationships"><Relationship Id="rId3" Type="http://schemas.openxmlformats.org/officeDocument/2006/relationships/hyperlink" Target="https://github.com/DataS-DHSC/coding_principles_book" TargetMode="External"/><Relationship Id="rId2" Type="http://schemas.openxmlformats.org/officeDocument/2006/relationships/hyperlink" Target="https://github.com/DataS-DHSC/acceptable-use-policy" TargetMode="External"/><Relationship Id="rId1" Type="http://schemas.openxmlformats.org/officeDocument/2006/relationships/hyperlink" Target="https://best-practice-and-impact.github.io/qa-of-code-guidance/intro.html" TargetMode="External"/><Relationship Id="rId5" Type="http://schemas.openxmlformats.org/officeDocument/2006/relationships/hyperlink" Target="https://www.codecademy.com/learn/learn-git" TargetMode="External"/><Relationship Id="rId4" Type="http://schemas.openxmlformats.org/officeDocument/2006/relationships/hyperlink" Target="https://guides.github.com/"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77DD4C-E1D0-49DD-BB18-CAC4DF0748F9}"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GB"/>
        </a:p>
      </dgm:t>
    </dgm:pt>
    <dgm:pt modelId="{7743948D-4947-49C0-A2CE-38A5A8ACB7DD}">
      <dgm:prSet phldr="0"/>
      <dgm:spPr/>
      <dgm:t>
        <a:bodyPr/>
        <a:lstStyle/>
        <a:p>
          <a:pPr rtl="0"/>
          <a:r>
            <a:rPr lang="en-GB" dirty="0"/>
            <a:t>Reviewing</a:t>
          </a:r>
          <a:endParaRPr lang="en-US" dirty="0"/>
        </a:p>
      </dgm:t>
    </dgm:pt>
    <dgm:pt modelId="{5979473A-C023-4BA3-B601-455EBC65C335}" type="parTrans" cxnId="{16F54E85-B69A-45FA-ACF3-3DB94C17ACB7}">
      <dgm:prSet/>
      <dgm:spPr/>
      <dgm:t>
        <a:bodyPr/>
        <a:lstStyle/>
        <a:p>
          <a:endParaRPr lang="en-GB"/>
        </a:p>
      </dgm:t>
    </dgm:pt>
    <dgm:pt modelId="{201EB918-F5F4-4CD5-9A4B-3E73FEECA9B1}" type="sibTrans" cxnId="{16F54E85-B69A-45FA-ACF3-3DB94C17ACB7}">
      <dgm:prSet/>
      <dgm:spPr/>
      <dgm:t>
        <a:bodyPr/>
        <a:lstStyle/>
        <a:p>
          <a:endParaRPr lang="en-GB"/>
        </a:p>
      </dgm:t>
    </dgm:pt>
    <dgm:pt modelId="{956C3388-0EA1-4241-8E41-6C4DA9C62C5B}">
      <dgm:prSet phldr="0"/>
      <dgm:spPr/>
      <dgm:t>
        <a:bodyPr/>
        <a:lstStyle/>
        <a:p>
          <a:r>
            <a:rPr lang="en-GB" dirty="0"/>
            <a:t>Easy interface for writing reviews and comments</a:t>
          </a:r>
          <a:endParaRPr lang="en-US" dirty="0"/>
        </a:p>
      </dgm:t>
    </dgm:pt>
    <dgm:pt modelId="{29C65C79-8C3E-4A7A-A2AA-63AAF7CB70E3}" type="parTrans" cxnId="{696315D2-8E00-4414-A5C5-0EA110BCD1D9}">
      <dgm:prSet/>
      <dgm:spPr/>
      <dgm:t>
        <a:bodyPr/>
        <a:lstStyle/>
        <a:p>
          <a:endParaRPr lang="en-GB"/>
        </a:p>
      </dgm:t>
    </dgm:pt>
    <dgm:pt modelId="{3532629D-7196-4569-A2C2-D3E83355D324}" type="sibTrans" cxnId="{696315D2-8E00-4414-A5C5-0EA110BCD1D9}">
      <dgm:prSet/>
      <dgm:spPr/>
      <dgm:t>
        <a:bodyPr/>
        <a:lstStyle/>
        <a:p>
          <a:endParaRPr lang="en-GB"/>
        </a:p>
      </dgm:t>
    </dgm:pt>
    <dgm:pt modelId="{CDFE7488-31A8-4F00-9135-979E88E1B3BC}">
      <dgm:prSet phldr="0"/>
      <dgm:spPr/>
      <dgm:t>
        <a:bodyPr/>
        <a:lstStyle/>
        <a:p>
          <a:r>
            <a:rPr lang="en-GB" dirty="0"/>
            <a:t>Referring to specific lines of code</a:t>
          </a:r>
          <a:endParaRPr lang="en-US" dirty="0"/>
        </a:p>
      </dgm:t>
    </dgm:pt>
    <dgm:pt modelId="{7B43EBF5-D32E-44D5-A4A2-825B76AF6E2B}" type="parTrans" cxnId="{9ED13FB5-3839-44C6-B36D-7B9DAD5672CE}">
      <dgm:prSet/>
      <dgm:spPr/>
      <dgm:t>
        <a:bodyPr/>
        <a:lstStyle/>
        <a:p>
          <a:endParaRPr lang="en-GB"/>
        </a:p>
      </dgm:t>
    </dgm:pt>
    <dgm:pt modelId="{1F345902-F0D1-4267-A433-7BFE73213B1D}" type="sibTrans" cxnId="{9ED13FB5-3839-44C6-B36D-7B9DAD5672CE}">
      <dgm:prSet/>
      <dgm:spPr/>
      <dgm:t>
        <a:bodyPr/>
        <a:lstStyle/>
        <a:p>
          <a:endParaRPr lang="en-GB"/>
        </a:p>
      </dgm:t>
    </dgm:pt>
    <dgm:pt modelId="{F7C01BCD-BC04-49D7-BECA-D6D7025A07BC}">
      <dgm:prSet phldr="0"/>
      <dgm:spPr/>
      <dgm:t>
        <a:bodyPr/>
        <a:lstStyle/>
        <a:p>
          <a:r>
            <a:rPr lang="en-GB" dirty="0"/>
            <a:t>Issue tracker</a:t>
          </a:r>
          <a:endParaRPr lang="en-US" dirty="0"/>
        </a:p>
      </dgm:t>
    </dgm:pt>
    <dgm:pt modelId="{E82AE81A-BAF9-4B37-9F51-D2E1046430E5}" type="parTrans" cxnId="{489D47F8-40D1-40E5-A8FA-6A231B4DA39A}">
      <dgm:prSet/>
      <dgm:spPr/>
      <dgm:t>
        <a:bodyPr/>
        <a:lstStyle/>
        <a:p>
          <a:endParaRPr lang="en-GB"/>
        </a:p>
      </dgm:t>
    </dgm:pt>
    <dgm:pt modelId="{DA88A120-A018-46C3-A6F3-45255AFA06C4}" type="sibTrans" cxnId="{489D47F8-40D1-40E5-A8FA-6A231B4DA39A}">
      <dgm:prSet/>
      <dgm:spPr/>
      <dgm:t>
        <a:bodyPr/>
        <a:lstStyle/>
        <a:p>
          <a:endParaRPr lang="en-GB"/>
        </a:p>
      </dgm:t>
    </dgm:pt>
    <dgm:pt modelId="{50AF3D9E-68BA-4A28-9CA0-A7D07D2D0A8C}">
      <dgm:prSet phldr="0"/>
      <dgm:spPr/>
      <dgm:t>
        <a:bodyPr/>
        <a:lstStyle/>
        <a:p>
          <a:r>
            <a:rPr lang="en-GB" dirty="0"/>
            <a:t>Record bugs and ideas</a:t>
          </a:r>
          <a:endParaRPr lang="en-US" dirty="0"/>
        </a:p>
      </dgm:t>
    </dgm:pt>
    <dgm:pt modelId="{DDD48553-AA50-4DA0-B8F1-4D664E92B4FC}" type="parTrans" cxnId="{898DB181-424A-4F6E-8FFE-4A7BF3F27D1D}">
      <dgm:prSet/>
      <dgm:spPr/>
      <dgm:t>
        <a:bodyPr/>
        <a:lstStyle/>
        <a:p>
          <a:endParaRPr lang="en-GB"/>
        </a:p>
      </dgm:t>
    </dgm:pt>
    <dgm:pt modelId="{5487DB65-AD63-4B1F-934C-FAF648B8314A}" type="sibTrans" cxnId="{898DB181-424A-4F6E-8FFE-4A7BF3F27D1D}">
      <dgm:prSet/>
      <dgm:spPr/>
      <dgm:t>
        <a:bodyPr/>
        <a:lstStyle/>
        <a:p>
          <a:endParaRPr lang="en-GB"/>
        </a:p>
      </dgm:t>
    </dgm:pt>
    <dgm:pt modelId="{A31CECC9-2430-4C63-ACB3-8F9B0C485DA1}">
      <dgm:prSet phldr="0"/>
      <dgm:spPr/>
      <dgm:t>
        <a:bodyPr/>
        <a:lstStyle/>
        <a:p>
          <a:r>
            <a:rPr lang="en-GB" dirty="0"/>
            <a:t>Refer to them when adding new code, so they automatically link problem-solution</a:t>
          </a:r>
          <a:endParaRPr lang="en-US" dirty="0"/>
        </a:p>
      </dgm:t>
    </dgm:pt>
    <dgm:pt modelId="{CAE8FA51-2130-4532-A71A-2465C868D73B}" type="parTrans" cxnId="{CF6C0BB8-D6AF-494F-9FF2-5C655427495C}">
      <dgm:prSet/>
      <dgm:spPr/>
      <dgm:t>
        <a:bodyPr/>
        <a:lstStyle/>
        <a:p>
          <a:endParaRPr lang="en-GB"/>
        </a:p>
      </dgm:t>
    </dgm:pt>
    <dgm:pt modelId="{8DEA272B-081F-4F75-965C-5F580CE6C9F0}" type="sibTrans" cxnId="{CF6C0BB8-D6AF-494F-9FF2-5C655427495C}">
      <dgm:prSet/>
      <dgm:spPr/>
      <dgm:t>
        <a:bodyPr/>
        <a:lstStyle/>
        <a:p>
          <a:endParaRPr lang="en-GB"/>
        </a:p>
      </dgm:t>
    </dgm:pt>
    <dgm:pt modelId="{369F004C-B71C-4A86-A842-96C0C80DAEB7}">
      <dgm:prSet phldr="0"/>
      <dgm:spPr/>
      <dgm:t>
        <a:bodyPr/>
        <a:lstStyle/>
        <a:p>
          <a:r>
            <a:rPr lang="en-GB" dirty="0"/>
            <a:t>Automation</a:t>
          </a:r>
          <a:endParaRPr lang="en-US" dirty="0"/>
        </a:p>
      </dgm:t>
    </dgm:pt>
    <dgm:pt modelId="{6696B6CA-CC70-45DC-A2A0-06E040460ACA}" type="parTrans" cxnId="{87520C31-3635-4B70-B5C8-A10EB8837D99}">
      <dgm:prSet/>
      <dgm:spPr/>
      <dgm:t>
        <a:bodyPr/>
        <a:lstStyle/>
        <a:p>
          <a:endParaRPr lang="en-GB"/>
        </a:p>
      </dgm:t>
    </dgm:pt>
    <dgm:pt modelId="{62C3CF33-AF8A-435C-801C-F9964B8DA091}" type="sibTrans" cxnId="{87520C31-3635-4B70-B5C8-A10EB8837D99}">
      <dgm:prSet/>
      <dgm:spPr/>
      <dgm:t>
        <a:bodyPr/>
        <a:lstStyle/>
        <a:p>
          <a:endParaRPr lang="en-GB"/>
        </a:p>
      </dgm:t>
    </dgm:pt>
    <dgm:pt modelId="{92ED2F7C-6649-4129-AB60-7A1343C07572}">
      <dgm:prSet phldr="0"/>
      <dgm:spPr/>
      <dgm:t>
        <a:bodyPr/>
        <a:lstStyle/>
        <a:p>
          <a:r>
            <a:rPr lang="en-GB" dirty="0"/>
            <a:t>Can write a script and schedule it to run automatically</a:t>
          </a:r>
          <a:endParaRPr lang="en-US" dirty="0"/>
        </a:p>
      </dgm:t>
    </dgm:pt>
    <dgm:pt modelId="{DAF039BB-69C5-404B-AA47-C18A7420AF58}" type="parTrans" cxnId="{710D9B9B-CEF6-47D4-85B2-F42DE749957D}">
      <dgm:prSet/>
      <dgm:spPr/>
      <dgm:t>
        <a:bodyPr/>
        <a:lstStyle/>
        <a:p>
          <a:endParaRPr lang="en-GB"/>
        </a:p>
      </dgm:t>
    </dgm:pt>
    <dgm:pt modelId="{8D570052-031E-48FD-8E3F-4B12FC261AD0}" type="sibTrans" cxnId="{710D9B9B-CEF6-47D4-85B2-F42DE749957D}">
      <dgm:prSet/>
      <dgm:spPr/>
      <dgm:t>
        <a:bodyPr/>
        <a:lstStyle/>
        <a:p>
          <a:endParaRPr lang="en-GB"/>
        </a:p>
      </dgm:t>
    </dgm:pt>
    <dgm:pt modelId="{D9F711EA-BC5A-43D9-BE5F-1F545A5CEE2A}">
      <dgm:prSet phldr="0"/>
      <dgm:spPr/>
      <dgm:t>
        <a:bodyPr/>
        <a:lstStyle/>
        <a:p>
          <a:r>
            <a:rPr lang="en-GB" dirty="0"/>
            <a:t>Limited minutes of runtime available for free</a:t>
          </a:r>
          <a:endParaRPr lang="en-US" dirty="0"/>
        </a:p>
      </dgm:t>
    </dgm:pt>
    <dgm:pt modelId="{EA213C3F-D4E5-4C03-8E54-22D8BBB5ED47}" type="parTrans" cxnId="{EFD01D3D-F381-478F-B0A9-05D76C3ACA23}">
      <dgm:prSet/>
      <dgm:spPr/>
      <dgm:t>
        <a:bodyPr/>
        <a:lstStyle/>
        <a:p>
          <a:endParaRPr lang="en-GB"/>
        </a:p>
      </dgm:t>
    </dgm:pt>
    <dgm:pt modelId="{857D8A60-158F-474C-8417-5918D45A4ECE}" type="sibTrans" cxnId="{EFD01D3D-F381-478F-B0A9-05D76C3ACA23}">
      <dgm:prSet/>
      <dgm:spPr/>
      <dgm:t>
        <a:bodyPr/>
        <a:lstStyle/>
        <a:p>
          <a:endParaRPr lang="en-GB"/>
        </a:p>
      </dgm:t>
    </dgm:pt>
    <dgm:pt modelId="{10250F3A-3F1A-42F0-B72F-692FF28D9F41}">
      <dgm:prSet phldr="0"/>
      <dgm:spPr/>
      <dgm:t>
        <a:bodyPr/>
        <a:lstStyle/>
        <a:p>
          <a:r>
            <a:rPr lang="en-GB" dirty="0"/>
            <a:t>Webpages</a:t>
          </a:r>
          <a:endParaRPr lang="en-US" dirty="0"/>
        </a:p>
      </dgm:t>
    </dgm:pt>
    <dgm:pt modelId="{4D3DB6B7-953C-4B6A-BAAC-6501217C076A}" type="parTrans" cxnId="{DF2DA1FF-83F7-4FC9-A827-FA1B986618A4}">
      <dgm:prSet/>
      <dgm:spPr/>
      <dgm:t>
        <a:bodyPr/>
        <a:lstStyle/>
        <a:p>
          <a:endParaRPr lang="en-GB"/>
        </a:p>
      </dgm:t>
    </dgm:pt>
    <dgm:pt modelId="{14108D96-2325-4098-BA52-3B4A1A37F04E}" type="sibTrans" cxnId="{DF2DA1FF-83F7-4FC9-A827-FA1B986618A4}">
      <dgm:prSet/>
      <dgm:spPr/>
      <dgm:t>
        <a:bodyPr/>
        <a:lstStyle/>
        <a:p>
          <a:endParaRPr lang="en-GB"/>
        </a:p>
      </dgm:t>
    </dgm:pt>
    <dgm:pt modelId="{4ADE062E-08DB-435C-BB8B-556D65582EDA}">
      <dgm:prSet phldr="0"/>
      <dgm:spPr/>
      <dgm:t>
        <a:bodyPr/>
        <a:lstStyle/>
        <a:p>
          <a:r>
            <a:rPr lang="en-GB" dirty="0"/>
            <a:t>GitHub Pages can take HTML produced by R Markdown and publish it to a website</a:t>
          </a:r>
          <a:endParaRPr lang="en-US" dirty="0"/>
        </a:p>
      </dgm:t>
    </dgm:pt>
    <dgm:pt modelId="{771E50C0-72ED-4248-B4C6-454632BC2FC0}" type="parTrans" cxnId="{8D5B848A-E1D4-4699-B3A7-C4992D9B54D9}">
      <dgm:prSet/>
      <dgm:spPr/>
      <dgm:t>
        <a:bodyPr/>
        <a:lstStyle/>
        <a:p>
          <a:endParaRPr lang="en-GB"/>
        </a:p>
      </dgm:t>
    </dgm:pt>
    <dgm:pt modelId="{71736D14-A9DC-41B8-95CC-B09DF8B64592}" type="sibTrans" cxnId="{8D5B848A-E1D4-4699-B3A7-C4992D9B54D9}">
      <dgm:prSet/>
      <dgm:spPr/>
      <dgm:t>
        <a:bodyPr/>
        <a:lstStyle/>
        <a:p>
          <a:endParaRPr lang="en-GB"/>
        </a:p>
      </dgm:t>
    </dgm:pt>
    <dgm:pt modelId="{1B496435-2CA8-4CE3-97CF-610C706A0044}" type="pres">
      <dgm:prSet presAssocID="{0A77DD4C-E1D0-49DD-BB18-CAC4DF0748F9}" presName="composite" presStyleCnt="0">
        <dgm:presLayoutVars>
          <dgm:chMax val="5"/>
          <dgm:dir/>
          <dgm:animLvl val="ctr"/>
          <dgm:resizeHandles val="exact"/>
        </dgm:presLayoutVars>
      </dgm:prSet>
      <dgm:spPr/>
    </dgm:pt>
    <dgm:pt modelId="{242F8C8C-FFBC-492C-B6ED-32733C7F26E7}" type="pres">
      <dgm:prSet presAssocID="{0A77DD4C-E1D0-49DD-BB18-CAC4DF0748F9}" presName="cycle" presStyleCnt="0"/>
      <dgm:spPr/>
    </dgm:pt>
    <dgm:pt modelId="{8552AEFA-96F9-4CD1-A49C-7ED817DB16B0}" type="pres">
      <dgm:prSet presAssocID="{0A77DD4C-E1D0-49DD-BB18-CAC4DF0748F9}" presName="centerShape" presStyleCnt="0"/>
      <dgm:spPr/>
    </dgm:pt>
    <dgm:pt modelId="{532D22CA-2967-42B6-9D83-06F2CE7E0472}" type="pres">
      <dgm:prSet presAssocID="{0A77DD4C-E1D0-49DD-BB18-CAC4DF0748F9}" presName="connSite" presStyleLbl="node1" presStyleIdx="0" presStyleCnt="5"/>
      <dgm:spPr/>
    </dgm:pt>
    <dgm:pt modelId="{E7AF0DA6-1489-4957-9057-17A258AFFA47}" type="pres">
      <dgm:prSet presAssocID="{0A77DD4C-E1D0-49DD-BB18-CAC4DF0748F9}" presName="visible"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dgm:spPr>
    </dgm:pt>
    <dgm:pt modelId="{20533553-8FAD-4FF5-B10A-9491EB149BA4}" type="pres">
      <dgm:prSet presAssocID="{5979473A-C023-4BA3-B601-455EBC65C335}" presName="Name25" presStyleLbl="parChTrans1D1" presStyleIdx="0" presStyleCnt="4"/>
      <dgm:spPr/>
    </dgm:pt>
    <dgm:pt modelId="{881A3CC8-7EB4-44B0-837A-769CBCB384BE}" type="pres">
      <dgm:prSet presAssocID="{7743948D-4947-49C0-A2CE-38A5A8ACB7DD}" presName="node" presStyleCnt="0"/>
      <dgm:spPr/>
    </dgm:pt>
    <dgm:pt modelId="{C2F28715-4383-46B8-B3ED-2B93DD274B6C}" type="pres">
      <dgm:prSet presAssocID="{7743948D-4947-49C0-A2CE-38A5A8ACB7DD}" presName="parentNode" presStyleLbl="node1" presStyleIdx="1" presStyleCnt="5">
        <dgm:presLayoutVars>
          <dgm:chMax val="1"/>
          <dgm:bulletEnabled val="1"/>
        </dgm:presLayoutVars>
      </dgm:prSet>
      <dgm:spPr/>
    </dgm:pt>
    <dgm:pt modelId="{167DF454-BD2C-4BF0-A848-D0E913199E22}" type="pres">
      <dgm:prSet presAssocID="{7743948D-4947-49C0-A2CE-38A5A8ACB7DD}" presName="childNode" presStyleLbl="revTx" presStyleIdx="0" presStyleCnt="4">
        <dgm:presLayoutVars>
          <dgm:bulletEnabled val="1"/>
        </dgm:presLayoutVars>
      </dgm:prSet>
      <dgm:spPr/>
    </dgm:pt>
    <dgm:pt modelId="{0E811FF3-8BA1-4709-A76A-105B9E9C3378}" type="pres">
      <dgm:prSet presAssocID="{E82AE81A-BAF9-4B37-9F51-D2E1046430E5}" presName="Name25" presStyleLbl="parChTrans1D1" presStyleIdx="1" presStyleCnt="4"/>
      <dgm:spPr/>
    </dgm:pt>
    <dgm:pt modelId="{CCBA387F-CCA2-4AAC-B1AB-F58B50AFB442}" type="pres">
      <dgm:prSet presAssocID="{F7C01BCD-BC04-49D7-BECA-D6D7025A07BC}" presName="node" presStyleCnt="0"/>
      <dgm:spPr/>
    </dgm:pt>
    <dgm:pt modelId="{7FD11FC5-2334-4BDC-8BA3-D627786878EC}" type="pres">
      <dgm:prSet presAssocID="{F7C01BCD-BC04-49D7-BECA-D6D7025A07BC}" presName="parentNode" presStyleLbl="node1" presStyleIdx="2" presStyleCnt="5">
        <dgm:presLayoutVars>
          <dgm:chMax val="1"/>
          <dgm:bulletEnabled val="1"/>
        </dgm:presLayoutVars>
      </dgm:prSet>
      <dgm:spPr/>
    </dgm:pt>
    <dgm:pt modelId="{17F6A988-060F-4A34-A0A4-10E03E810F82}" type="pres">
      <dgm:prSet presAssocID="{F7C01BCD-BC04-49D7-BECA-D6D7025A07BC}" presName="childNode" presStyleLbl="revTx" presStyleIdx="1" presStyleCnt="4">
        <dgm:presLayoutVars>
          <dgm:bulletEnabled val="1"/>
        </dgm:presLayoutVars>
      </dgm:prSet>
      <dgm:spPr/>
    </dgm:pt>
    <dgm:pt modelId="{77D7353B-25C7-40EC-9887-2BBBAA9CE734}" type="pres">
      <dgm:prSet presAssocID="{6696B6CA-CC70-45DC-A2A0-06E040460ACA}" presName="Name25" presStyleLbl="parChTrans1D1" presStyleIdx="2" presStyleCnt="4"/>
      <dgm:spPr/>
    </dgm:pt>
    <dgm:pt modelId="{64441929-61E9-4DD5-BBF3-9067EB7B15F3}" type="pres">
      <dgm:prSet presAssocID="{369F004C-B71C-4A86-A842-96C0C80DAEB7}" presName="node" presStyleCnt="0"/>
      <dgm:spPr/>
    </dgm:pt>
    <dgm:pt modelId="{D3A8C5EA-E364-47D9-BF96-58B1818A16DB}" type="pres">
      <dgm:prSet presAssocID="{369F004C-B71C-4A86-A842-96C0C80DAEB7}" presName="parentNode" presStyleLbl="node1" presStyleIdx="3" presStyleCnt="5">
        <dgm:presLayoutVars>
          <dgm:chMax val="1"/>
          <dgm:bulletEnabled val="1"/>
        </dgm:presLayoutVars>
      </dgm:prSet>
      <dgm:spPr/>
    </dgm:pt>
    <dgm:pt modelId="{A67C5E72-9B21-4063-8CBA-CDDA2976DFA2}" type="pres">
      <dgm:prSet presAssocID="{369F004C-B71C-4A86-A842-96C0C80DAEB7}" presName="childNode" presStyleLbl="revTx" presStyleIdx="2" presStyleCnt="4">
        <dgm:presLayoutVars>
          <dgm:bulletEnabled val="1"/>
        </dgm:presLayoutVars>
      </dgm:prSet>
      <dgm:spPr/>
    </dgm:pt>
    <dgm:pt modelId="{C4F5415A-2154-4CEE-A79A-A2AF3DF7345D}" type="pres">
      <dgm:prSet presAssocID="{4D3DB6B7-953C-4B6A-BAAC-6501217C076A}" presName="Name25" presStyleLbl="parChTrans1D1" presStyleIdx="3" presStyleCnt="4"/>
      <dgm:spPr/>
    </dgm:pt>
    <dgm:pt modelId="{1B454097-2C76-418E-A34C-618EB6777D63}" type="pres">
      <dgm:prSet presAssocID="{10250F3A-3F1A-42F0-B72F-692FF28D9F41}" presName="node" presStyleCnt="0"/>
      <dgm:spPr/>
    </dgm:pt>
    <dgm:pt modelId="{6E622BEC-6BC2-48D6-8857-5159CD97EDCF}" type="pres">
      <dgm:prSet presAssocID="{10250F3A-3F1A-42F0-B72F-692FF28D9F41}" presName="parentNode" presStyleLbl="node1" presStyleIdx="4" presStyleCnt="5">
        <dgm:presLayoutVars>
          <dgm:chMax val="1"/>
          <dgm:bulletEnabled val="1"/>
        </dgm:presLayoutVars>
      </dgm:prSet>
      <dgm:spPr/>
    </dgm:pt>
    <dgm:pt modelId="{5B6A73F2-3705-44B5-A4D6-6AC0770F76E7}" type="pres">
      <dgm:prSet presAssocID="{10250F3A-3F1A-42F0-B72F-692FF28D9F41}" presName="childNode" presStyleLbl="revTx" presStyleIdx="3" presStyleCnt="4">
        <dgm:presLayoutVars>
          <dgm:bulletEnabled val="1"/>
        </dgm:presLayoutVars>
      </dgm:prSet>
      <dgm:spPr/>
    </dgm:pt>
  </dgm:ptLst>
  <dgm:cxnLst>
    <dgm:cxn modelId="{D2D5D423-8330-464C-9A03-16A99403F08B}" type="presOf" srcId="{D9F711EA-BC5A-43D9-BE5F-1F545A5CEE2A}" destId="{A67C5E72-9B21-4063-8CBA-CDDA2976DFA2}" srcOrd="0" destOrd="1" presId="urn:microsoft.com/office/officeart/2005/8/layout/radial2"/>
    <dgm:cxn modelId="{87520C31-3635-4B70-B5C8-A10EB8837D99}" srcId="{0A77DD4C-E1D0-49DD-BB18-CAC4DF0748F9}" destId="{369F004C-B71C-4A86-A842-96C0C80DAEB7}" srcOrd="2" destOrd="0" parTransId="{6696B6CA-CC70-45DC-A2A0-06E040460ACA}" sibTransId="{62C3CF33-AF8A-435C-801C-F9964B8DA091}"/>
    <dgm:cxn modelId="{EFD01D3D-F381-478F-B0A9-05D76C3ACA23}" srcId="{369F004C-B71C-4A86-A842-96C0C80DAEB7}" destId="{D9F711EA-BC5A-43D9-BE5F-1F545A5CEE2A}" srcOrd="1" destOrd="0" parTransId="{EA213C3F-D4E5-4C03-8E54-22D8BBB5ED47}" sibTransId="{857D8A60-158F-474C-8417-5918D45A4ECE}"/>
    <dgm:cxn modelId="{B80DA35F-2FB5-4607-8109-6085A9DDA479}" type="presOf" srcId="{50AF3D9E-68BA-4A28-9CA0-A7D07D2D0A8C}" destId="{17F6A988-060F-4A34-A0A4-10E03E810F82}" srcOrd="0" destOrd="0" presId="urn:microsoft.com/office/officeart/2005/8/layout/radial2"/>
    <dgm:cxn modelId="{A6155B64-37B9-4E4F-BC29-F508299F3337}" type="presOf" srcId="{5979473A-C023-4BA3-B601-455EBC65C335}" destId="{20533553-8FAD-4FF5-B10A-9491EB149BA4}" srcOrd="0" destOrd="0" presId="urn:microsoft.com/office/officeart/2005/8/layout/radial2"/>
    <dgm:cxn modelId="{FA58497F-983F-4941-9E2F-D4B645531F8E}" type="presOf" srcId="{E82AE81A-BAF9-4B37-9F51-D2E1046430E5}" destId="{0E811FF3-8BA1-4709-A76A-105B9E9C3378}" srcOrd="0" destOrd="0" presId="urn:microsoft.com/office/officeart/2005/8/layout/radial2"/>
    <dgm:cxn modelId="{898DB181-424A-4F6E-8FFE-4A7BF3F27D1D}" srcId="{F7C01BCD-BC04-49D7-BECA-D6D7025A07BC}" destId="{50AF3D9E-68BA-4A28-9CA0-A7D07D2D0A8C}" srcOrd="0" destOrd="0" parTransId="{DDD48553-AA50-4DA0-B8F1-4D664E92B4FC}" sibTransId="{5487DB65-AD63-4B1F-934C-FAF648B8314A}"/>
    <dgm:cxn modelId="{16F54E85-B69A-45FA-ACF3-3DB94C17ACB7}" srcId="{0A77DD4C-E1D0-49DD-BB18-CAC4DF0748F9}" destId="{7743948D-4947-49C0-A2CE-38A5A8ACB7DD}" srcOrd="0" destOrd="0" parTransId="{5979473A-C023-4BA3-B601-455EBC65C335}" sibTransId="{201EB918-F5F4-4CD5-9A4B-3E73FEECA9B1}"/>
    <dgm:cxn modelId="{8D5B848A-E1D4-4699-B3A7-C4992D9B54D9}" srcId="{10250F3A-3F1A-42F0-B72F-692FF28D9F41}" destId="{4ADE062E-08DB-435C-BB8B-556D65582EDA}" srcOrd="0" destOrd="0" parTransId="{771E50C0-72ED-4248-B4C6-454632BC2FC0}" sibTransId="{71736D14-A9DC-41B8-95CC-B09DF8B64592}"/>
    <dgm:cxn modelId="{710D9B9B-CEF6-47D4-85B2-F42DE749957D}" srcId="{369F004C-B71C-4A86-A842-96C0C80DAEB7}" destId="{92ED2F7C-6649-4129-AB60-7A1343C07572}" srcOrd="0" destOrd="0" parTransId="{DAF039BB-69C5-404B-AA47-C18A7420AF58}" sibTransId="{8D570052-031E-48FD-8E3F-4B12FC261AD0}"/>
    <dgm:cxn modelId="{4583C99B-83AF-4025-862B-8596EBF82825}" type="presOf" srcId="{0A77DD4C-E1D0-49DD-BB18-CAC4DF0748F9}" destId="{1B496435-2CA8-4CE3-97CF-610C706A0044}" srcOrd="0" destOrd="0" presId="urn:microsoft.com/office/officeart/2005/8/layout/radial2"/>
    <dgm:cxn modelId="{9ED13FB5-3839-44C6-B36D-7B9DAD5672CE}" srcId="{7743948D-4947-49C0-A2CE-38A5A8ACB7DD}" destId="{CDFE7488-31A8-4F00-9135-979E88E1B3BC}" srcOrd="1" destOrd="0" parTransId="{7B43EBF5-D32E-44D5-A4A2-825B76AF6E2B}" sibTransId="{1F345902-F0D1-4267-A433-7BFE73213B1D}"/>
    <dgm:cxn modelId="{5F8284B7-77BF-4502-AC42-378117EC9239}" type="presOf" srcId="{92ED2F7C-6649-4129-AB60-7A1343C07572}" destId="{A67C5E72-9B21-4063-8CBA-CDDA2976DFA2}" srcOrd="0" destOrd="0" presId="urn:microsoft.com/office/officeart/2005/8/layout/radial2"/>
    <dgm:cxn modelId="{CF6C0BB8-D6AF-494F-9FF2-5C655427495C}" srcId="{F7C01BCD-BC04-49D7-BECA-D6D7025A07BC}" destId="{A31CECC9-2430-4C63-ACB3-8F9B0C485DA1}" srcOrd="1" destOrd="0" parTransId="{CAE8FA51-2130-4532-A71A-2465C868D73B}" sibTransId="{8DEA272B-081F-4F75-965C-5F580CE6C9F0}"/>
    <dgm:cxn modelId="{2EA374BD-1961-46EF-97C9-115014552B45}" type="presOf" srcId="{CDFE7488-31A8-4F00-9135-979E88E1B3BC}" destId="{167DF454-BD2C-4BF0-A848-D0E913199E22}" srcOrd="0" destOrd="1" presId="urn:microsoft.com/office/officeart/2005/8/layout/radial2"/>
    <dgm:cxn modelId="{165D60C6-2A44-42AB-BF31-C9DB40505D40}" type="presOf" srcId="{956C3388-0EA1-4241-8E41-6C4DA9C62C5B}" destId="{167DF454-BD2C-4BF0-A848-D0E913199E22}" srcOrd="0" destOrd="0" presId="urn:microsoft.com/office/officeart/2005/8/layout/radial2"/>
    <dgm:cxn modelId="{D09365C7-C4F7-4F18-86AB-9B36D2A016E5}" type="presOf" srcId="{4D3DB6B7-953C-4B6A-BAAC-6501217C076A}" destId="{C4F5415A-2154-4CEE-A79A-A2AF3DF7345D}" srcOrd="0" destOrd="0" presId="urn:microsoft.com/office/officeart/2005/8/layout/radial2"/>
    <dgm:cxn modelId="{831C8ACE-28A7-4D9B-BEBA-B3F87B83014D}" type="presOf" srcId="{369F004C-B71C-4A86-A842-96C0C80DAEB7}" destId="{D3A8C5EA-E364-47D9-BF96-58B1818A16DB}" srcOrd="0" destOrd="0" presId="urn:microsoft.com/office/officeart/2005/8/layout/radial2"/>
    <dgm:cxn modelId="{696315D2-8E00-4414-A5C5-0EA110BCD1D9}" srcId="{7743948D-4947-49C0-A2CE-38A5A8ACB7DD}" destId="{956C3388-0EA1-4241-8E41-6C4DA9C62C5B}" srcOrd="0" destOrd="0" parTransId="{29C65C79-8C3E-4A7A-A2AA-63AAF7CB70E3}" sibTransId="{3532629D-7196-4569-A2C2-D3E83355D324}"/>
    <dgm:cxn modelId="{FA2E88E1-7CCF-41ED-897F-B7CB095F4BF9}" type="presOf" srcId="{F7C01BCD-BC04-49D7-BECA-D6D7025A07BC}" destId="{7FD11FC5-2334-4BDC-8BA3-D627786878EC}" srcOrd="0" destOrd="0" presId="urn:microsoft.com/office/officeart/2005/8/layout/radial2"/>
    <dgm:cxn modelId="{6B6865E2-C111-40B1-8E80-ABB27773E640}" type="presOf" srcId="{6696B6CA-CC70-45DC-A2A0-06E040460ACA}" destId="{77D7353B-25C7-40EC-9887-2BBBAA9CE734}" srcOrd="0" destOrd="0" presId="urn:microsoft.com/office/officeart/2005/8/layout/radial2"/>
    <dgm:cxn modelId="{ECF638E4-6A23-4FC8-911C-99249ABE37ED}" type="presOf" srcId="{A31CECC9-2430-4C63-ACB3-8F9B0C485DA1}" destId="{17F6A988-060F-4A34-A0A4-10E03E810F82}" srcOrd="0" destOrd="1" presId="urn:microsoft.com/office/officeart/2005/8/layout/radial2"/>
    <dgm:cxn modelId="{3F5293E6-2A60-4A32-B2F2-5B39CEF926AC}" type="presOf" srcId="{4ADE062E-08DB-435C-BB8B-556D65582EDA}" destId="{5B6A73F2-3705-44B5-A4D6-6AC0770F76E7}" srcOrd="0" destOrd="0" presId="urn:microsoft.com/office/officeart/2005/8/layout/radial2"/>
    <dgm:cxn modelId="{83D10DE8-F9E3-480A-BCA9-F28CFAE4AA29}" type="presOf" srcId="{10250F3A-3F1A-42F0-B72F-692FF28D9F41}" destId="{6E622BEC-6BC2-48D6-8857-5159CD97EDCF}" srcOrd="0" destOrd="0" presId="urn:microsoft.com/office/officeart/2005/8/layout/radial2"/>
    <dgm:cxn modelId="{040A6EF1-94A2-4E8E-B3DB-2B0D6214E6CB}" type="presOf" srcId="{7743948D-4947-49C0-A2CE-38A5A8ACB7DD}" destId="{C2F28715-4383-46B8-B3ED-2B93DD274B6C}" srcOrd="0" destOrd="0" presId="urn:microsoft.com/office/officeart/2005/8/layout/radial2"/>
    <dgm:cxn modelId="{489D47F8-40D1-40E5-A8FA-6A231B4DA39A}" srcId="{0A77DD4C-E1D0-49DD-BB18-CAC4DF0748F9}" destId="{F7C01BCD-BC04-49D7-BECA-D6D7025A07BC}" srcOrd="1" destOrd="0" parTransId="{E82AE81A-BAF9-4B37-9F51-D2E1046430E5}" sibTransId="{DA88A120-A018-46C3-A6F3-45255AFA06C4}"/>
    <dgm:cxn modelId="{DF2DA1FF-83F7-4FC9-A827-FA1B986618A4}" srcId="{0A77DD4C-E1D0-49DD-BB18-CAC4DF0748F9}" destId="{10250F3A-3F1A-42F0-B72F-692FF28D9F41}" srcOrd="3" destOrd="0" parTransId="{4D3DB6B7-953C-4B6A-BAAC-6501217C076A}" sibTransId="{14108D96-2325-4098-BA52-3B4A1A37F04E}"/>
    <dgm:cxn modelId="{693418B8-9F2F-49DF-A418-EF4A01D1D5BE}" type="presParOf" srcId="{1B496435-2CA8-4CE3-97CF-610C706A0044}" destId="{242F8C8C-FFBC-492C-B6ED-32733C7F26E7}" srcOrd="0" destOrd="0" presId="urn:microsoft.com/office/officeart/2005/8/layout/radial2"/>
    <dgm:cxn modelId="{D1D4FDAA-52DF-45E0-9A43-11089A7B4102}" type="presParOf" srcId="{242F8C8C-FFBC-492C-B6ED-32733C7F26E7}" destId="{8552AEFA-96F9-4CD1-A49C-7ED817DB16B0}" srcOrd="0" destOrd="0" presId="urn:microsoft.com/office/officeart/2005/8/layout/radial2"/>
    <dgm:cxn modelId="{EAA2280B-3EBA-4742-AEF2-F173DB700D50}" type="presParOf" srcId="{8552AEFA-96F9-4CD1-A49C-7ED817DB16B0}" destId="{532D22CA-2967-42B6-9D83-06F2CE7E0472}" srcOrd="0" destOrd="0" presId="urn:microsoft.com/office/officeart/2005/8/layout/radial2"/>
    <dgm:cxn modelId="{61041FD8-1A0C-4E22-9AD1-8068EAA08022}" type="presParOf" srcId="{8552AEFA-96F9-4CD1-A49C-7ED817DB16B0}" destId="{E7AF0DA6-1489-4957-9057-17A258AFFA47}" srcOrd="1" destOrd="0" presId="urn:microsoft.com/office/officeart/2005/8/layout/radial2"/>
    <dgm:cxn modelId="{6C3AB5DA-69F8-4383-95C5-7A2CAAF00801}" type="presParOf" srcId="{242F8C8C-FFBC-492C-B6ED-32733C7F26E7}" destId="{20533553-8FAD-4FF5-B10A-9491EB149BA4}" srcOrd="1" destOrd="0" presId="urn:microsoft.com/office/officeart/2005/8/layout/radial2"/>
    <dgm:cxn modelId="{D0612DBA-5D22-4D43-9184-0E0979DB19CB}" type="presParOf" srcId="{242F8C8C-FFBC-492C-B6ED-32733C7F26E7}" destId="{881A3CC8-7EB4-44B0-837A-769CBCB384BE}" srcOrd="2" destOrd="0" presId="urn:microsoft.com/office/officeart/2005/8/layout/radial2"/>
    <dgm:cxn modelId="{5C3EBBEE-79C1-45E6-B1FA-BD19A14CC5CF}" type="presParOf" srcId="{881A3CC8-7EB4-44B0-837A-769CBCB384BE}" destId="{C2F28715-4383-46B8-B3ED-2B93DD274B6C}" srcOrd="0" destOrd="0" presId="urn:microsoft.com/office/officeart/2005/8/layout/radial2"/>
    <dgm:cxn modelId="{F2A1A78C-F07C-4E57-A395-CDD008E387F4}" type="presParOf" srcId="{881A3CC8-7EB4-44B0-837A-769CBCB384BE}" destId="{167DF454-BD2C-4BF0-A848-D0E913199E22}" srcOrd="1" destOrd="0" presId="urn:microsoft.com/office/officeart/2005/8/layout/radial2"/>
    <dgm:cxn modelId="{52AF16EA-9CBD-41A7-B90B-E6864768551A}" type="presParOf" srcId="{242F8C8C-FFBC-492C-B6ED-32733C7F26E7}" destId="{0E811FF3-8BA1-4709-A76A-105B9E9C3378}" srcOrd="3" destOrd="0" presId="urn:microsoft.com/office/officeart/2005/8/layout/radial2"/>
    <dgm:cxn modelId="{40890B55-F5BF-4E99-B672-E1C8244F52BA}" type="presParOf" srcId="{242F8C8C-FFBC-492C-B6ED-32733C7F26E7}" destId="{CCBA387F-CCA2-4AAC-B1AB-F58B50AFB442}" srcOrd="4" destOrd="0" presId="urn:microsoft.com/office/officeart/2005/8/layout/radial2"/>
    <dgm:cxn modelId="{7766A886-92E5-4CF1-A125-581314C1603D}" type="presParOf" srcId="{CCBA387F-CCA2-4AAC-B1AB-F58B50AFB442}" destId="{7FD11FC5-2334-4BDC-8BA3-D627786878EC}" srcOrd="0" destOrd="0" presId="urn:microsoft.com/office/officeart/2005/8/layout/radial2"/>
    <dgm:cxn modelId="{91C504EA-431E-4F47-8B3C-38B5DD2BF436}" type="presParOf" srcId="{CCBA387F-CCA2-4AAC-B1AB-F58B50AFB442}" destId="{17F6A988-060F-4A34-A0A4-10E03E810F82}" srcOrd="1" destOrd="0" presId="urn:microsoft.com/office/officeart/2005/8/layout/radial2"/>
    <dgm:cxn modelId="{47A7E472-90F0-4F2F-8D7A-77ACDB7D73C8}" type="presParOf" srcId="{242F8C8C-FFBC-492C-B6ED-32733C7F26E7}" destId="{77D7353B-25C7-40EC-9887-2BBBAA9CE734}" srcOrd="5" destOrd="0" presId="urn:microsoft.com/office/officeart/2005/8/layout/radial2"/>
    <dgm:cxn modelId="{01D1A7A5-694A-4FF6-AF7F-78A78624F604}" type="presParOf" srcId="{242F8C8C-FFBC-492C-B6ED-32733C7F26E7}" destId="{64441929-61E9-4DD5-BBF3-9067EB7B15F3}" srcOrd="6" destOrd="0" presId="urn:microsoft.com/office/officeart/2005/8/layout/radial2"/>
    <dgm:cxn modelId="{BFE1EF85-F316-478F-927A-113DE1F668EB}" type="presParOf" srcId="{64441929-61E9-4DD5-BBF3-9067EB7B15F3}" destId="{D3A8C5EA-E364-47D9-BF96-58B1818A16DB}" srcOrd="0" destOrd="0" presId="urn:microsoft.com/office/officeart/2005/8/layout/radial2"/>
    <dgm:cxn modelId="{112E8EEE-BA69-47E7-B64F-E85FA91F95A2}" type="presParOf" srcId="{64441929-61E9-4DD5-BBF3-9067EB7B15F3}" destId="{A67C5E72-9B21-4063-8CBA-CDDA2976DFA2}" srcOrd="1" destOrd="0" presId="urn:microsoft.com/office/officeart/2005/8/layout/radial2"/>
    <dgm:cxn modelId="{75A73FC2-35C8-483A-9846-A1F2777B11CE}" type="presParOf" srcId="{242F8C8C-FFBC-492C-B6ED-32733C7F26E7}" destId="{C4F5415A-2154-4CEE-A79A-A2AF3DF7345D}" srcOrd="7" destOrd="0" presId="urn:microsoft.com/office/officeart/2005/8/layout/radial2"/>
    <dgm:cxn modelId="{441D82BE-AF26-43A1-95F1-551428225B75}" type="presParOf" srcId="{242F8C8C-FFBC-492C-B6ED-32733C7F26E7}" destId="{1B454097-2C76-418E-A34C-618EB6777D63}" srcOrd="8" destOrd="0" presId="urn:microsoft.com/office/officeart/2005/8/layout/radial2"/>
    <dgm:cxn modelId="{EF062CE3-C2E5-4F51-9F68-DFD904F9DE3D}" type="presParOf" srcId="{1B454097-2C76-418E-A34C-618EB6777D63}" destId="{6E622BEC-6BC2-48D6-8857-5159CD97EDCF}" srcOrd="0" destOrd="0" presId="urn:microsoft.com/office/officeart/2005/8/layout/radial2"/>
    <dgm:cxn modelId="{4CDE63A8-C5D4-46CF-8311-1ACD74450941}" type="presParOf" srcId="{1B454097-2C76-418E-A34C-618EB6777D63}" destId="{5B6A73F2-3705-44B5-A4D6-6AC0770F76E7}"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A10E9B-C59B-425A-82D7-36499D03919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B5165946-CE85-419B-A7C6-108B1535DEC7}">
      <dgm:prSet/>
      <dgm:spPr/>
      <dgm:t>
        <a:bodyPr/>
        <a:lstStyle/>
        <a:p>
          <a:r>
            <a:rPr lang="en-GB" dirty="0"/>
            <a:t>Purpose of today: getting you set up with </a:t>
          </a:r>
          <a:r>
            <a:rPr lang="en-GB" b="1" dirty="0"/>
            <a:t>software</a:t>
          </a:r>
          <a:r>
            <a:rPr lang="en-GB" dirty="0"/>
            <a:t> and </a:t>
          </a:r>
          <a:r>
            <a:rPr lang="en-GB" b="1" dirty="0"/>
            <a:t>best practice.</a:t>
          </a:r>
          <a:endParaRPr lang="en-US" b="1" dirty="0"/>
        </a:p>
      </dgm:t>
    </dgm:pt>
    <dgm:pt modelId="{65477482-0C6A-41D8-9F9C-A8381D55E314}" type="parTrans" cxnId="{4D460FF4-45BD-4E48-A2C9-A5D99D461FD6}">
      <dgm:prSet/>
      <dgm:spPr/>
      <dgm:t>
        <a:bodyPr/>
        <a:lstStyle/>
        <a:p>
          <a:endParaRPr lang="en-US"/>
        </a:p>
      </dgm:t>
    </dgm:pt>
    <dgm:pt modelId="{41FDED85-6110-4D16-B932-8659D24BB308}" type="sibTrans" cxnId="{4D460FF4-45BD-4E48-A2C9-A5D99D461FD6}">
      <dgm:prSet/>
      <dgm:spPr/>
      <dgm:t>
        <a:bodyPr/>
        <a:lstStyle/>
        <a:p>
          <a:endParaRPr lang="en-US"/>
        </a:p>
      </dgm:t>
    </dgm:pt>
    <dgm:pt modelId="{03DD7CF6-D570-4F00-B364-62C97272CBFB}">
      <dgm:prSet/>
      <dgm:spPr/>
      <dgm:t>
        <a:bodyPr/>
        <a:lstStyle/>
        <a:p>
          <a:r>
            <a:rPr lang="en-GB" dirty="0"/>
            <a:t>1. Installing Git on your laptop</a:t>
          </a:r>
          <a:endParaRPr lang="en-US" dirty="0"/>
        </a:p>
      </dgm:t>
    </dgm:pt>
    <dgm:pt modelId="{3FC121F1-1AEE-4DAE-A3A2-2EFB37230D02}" type="parTrans" cxnId="{A07B2181-B834-4E66-A266-7D9569E08196}">
      <dgm:prSet/>
      <dgm:spPr/>
      <dgm:t>
        <a:bodyPr/>
        <a:lstStyle/>
        <a:p>
          <a:endParaRPr lang="en-US"/>
        </a:p>
      </dgm:t>
    </dgm:pt>
    <dgm:pt modelId="{FEA8EBD8-11C8-4122-9F7B-086DF3460917}" type="sibTrans" cxnId="{A07B2181-B834-4E66-A266-7D9569E08196}">
      <dgm:prSet/>
      <dgm:spPr/>
      <dgm:t>
        <a:bodyPr/>
        <a:lstStyle/>
        <a:p>
          <a:endParaRPr lang="en-US"/>
        </a:p>
      </dgm:t>
    </dgm:pt>
    <dgm:pt modelId="{198765F6-FB57-437E-9C6B-7428E5F102B7}">
      <dgm:prSet/>
      <dgm:spPr/>
      <dgm:t>
        <a:bodyPr/>
        <a:lstStyle/>
        <a:p>
          <a:r>
            <a:rPr lang="en-GB" dirty="0"/>
            <a:t>2. Getting set up on </a:t>
          </a:r>
          <a:r>
            <a:rPr lang="en-GB" dirty="0" err="1"/>
            <a:t>Github</a:t>
          </a:r>
          <a:endParaRPr lang="en-US" dirty="0"/>
        </a:p>
      </dgm:t>
    </dgm:pt>
    <dgm:pt modelId="{F8FD8377-FF55-44E4-BB88-25547E412859}" type="parTrans" cxnId="{4B1AF1F1-B822-4C85-B1AF-8FCB6EA80A5D}">
      <dgm:prSet/>
      <dgm:spPr/>
      <dgm:t>
        <a:bodyPr/>
        <a:lstStyle/>
        <a:p>
          <a:endParaRPr lang="en-US"/>
        </a:p>
      </dgm:t>
    </dgm:pt>
    <dgm:pt modelId="{67356B31-04C3-42DA-9A82-C46F896086BC}" type="sibTrans" cxnId="{4B1AF1F1-B822-4C85-B1AF-8FCB6EA80A5D}">
      <dgm:prSet/>
      <dgm:spPr/>
      <dgm:t>
        <a:bodyPr/>
        <a:lstStyle/>
        <a:p>
          <a:endParaRPr lang="en-US"/>
        </a:p>
      </dgm:t>
    </dgm:pt>
    <dgm:pt modelId="{E6840C35-DF89-43B5-812F-1EECDEA9E279}">
      <dgm:prSet/>
      <dgm:spPr/>
      <dgm:t>
        <a:bodyPr/>
        <a:lstStyle/>
        <a:p>
          <a:r>
            <a:rPr lang="en-GB" dirty="0"/>
            <a:t>3. Connecting Git to your RStudio</a:t>
          </a:r>
          <a:endParaRPr lang="en-US" dirty="0"/>
        </a:p>
      </dgm:t>
    </dgm:pt>
    <dgm:pt modelId="{3EA557C2-5AF9-4619-9EC4-718C3F26BED9}" type="parTrans" cxnId="{1AB469D0-0B0E-4F64-9E09-E36E7364CF02}">
      <dgm:prSet/>
      <dgm:spPr/>
      <dgm:t>
        <a:bodyPr/>
        <a:lstStyle/>
        <a:p>
          <a:endParaRPr lang="en-US"/>
        </a:p>
      </dgm:t>
    </dgm:pt>
    <dgm:pt modelId="{056FF532-EF8F-4586-84ED-96D10E65974D}" type="sibTrans" cxnId="{1AB469D0-0B0E-4F64-9E09-E36E7364CF02}">
      <dgm:prSet/>
      <dgm:spPr/>
      <dgm:t>
        <a:bodyPr/>
        <a:lstStyle/>
        <a:p>
          <a:endParaRPr lang="en-US"/>
        </a:p>
      </dgm:t>
    </dgm:pt>
    <dgm:pt modelId="{45F51A60-0915-4B08-9808-7100036548C4}">
      <dgm:prSet/>
      <dgm:spPr/>
      <dgm:t>
        <a:bodyPr/>
        <a:lstStyle/>
        <a:p>
          <a:r>
            <a:rPr lang="en-GB" dirty="0"/>
            <a:t>4. Setting up a project</a:t>
          </a:r>
          <a:endParaRPr lang="en-US" dirty="0"/>
        </a:p>
      </dgm:t>
    </dgm:pt>
    <dgm:pt modelId="{0CC725DE-7F23-4B98-979B-083DE7C0E21B}" type="parTrans" cxnId="{357C137E-C6D2-4DD2-9090-EBFF29043F32}">
      <dgm:prSet/>
      <dgm:spPr/>
      <dgm:t>
        <a:bodyPr/>
        <a:lstStyle/>
        <a:p>
          <a:endParaRPr lang="en-US"/>
        </a:p>
      </dgm:t>
    </dgm:pt>
    <dgm:pt modelId="{CE6E0F37-42C3-40D3-8BE3-773F21DB9AD6}" type="sibTrans" cxnId="{357C137E-C6D2-4DD2-9090-EBFF29043F32}">
      <dgm:prSet/>
      <dgm:spPr/>
      <dgm:t>
        <a:bodyPr/>
        <a:lstStyle/>
        <a:p>
          <a:endParaRPr lang="en-US"/>
        </a:p>
      </dgm:t>
    </dgm:pt>
    <dgm:pt modelId="{6654A280-44BC-44A6-9300-0E17CF86F5F5}">
      <dgm:prSet/>
      <dgm:spPr/>
      <dgm:t>
        <a:bodyPr/>
        <a:lstStyle/>
        <a:p>
          <a:r>
            <a:rPr lang="en-GB" dirty="0"/>
            <a:t>5. Where to go next: learning and best practice</a:t>
          </a:r>
          <a:endParaRPr lang="en-US" dirty="0"/>
        </a:p>
      </dgm:t>
    </dgm:pt>
    <dgm:pt modelId="{28738068-365E-40E4-8982-D2EAB150C17B}" type="parTrans" cxnId="{2FB45A3A-7F78-46AE-8784-9D75D13429E3}">
      <dgm:prSet/>
      <dgm:spPr/>
      <dgm:t>
        <a:bodyPr/>
        <a:lstStyle/>
        <a:p>
          <a:endParaRPr lang="en-US"/>
        </a:p>
      </dgm:t>
    </dgm:pt>
    <dgm:pt modelId="{1F895FE3-EF73-48E6-B12B-2163A0AFF218}" type="sibTrans" cxnId="{2FB45A3A-7F78-46AE-8784-9D75D13429E3}">
      <dgm:prSet/>
      <dgm:spPr/>
      <dgm:t>
        <a:bodyPr/>
        <a:lstStyle/>
        <a:p>
          <a:endParaRPr lang="en-US"/>
        </a:p>
      </dgm:t>
    </dgm:pt>
    <dgm:pt modelId="{81FE013F-435C-410A-A842-77B5976DAC1E}" type="pres">
      <dgm:prSet presAssocID="{D6A10E9B-C59B-425A-82D7-36499D039194}" presName="vert0" presStyleCnt="0">
        <dgm:presLayoutVars>
          <dgm:dir/>
          <dgm:animOne val="branch"/>
          <dgm:animLvl val="lvl"/>
        </dgm:presLayoutVars>
      </dgm:prSet>
      <dgm:spPr/>
    </dgm:pt>
    <dgm:pt modelId="{44EEC651-44AB-4963-82E1-AFFDA2E373D6}" type="pres">
      <dgm:prSet presAssocID="{B5165946-CE85-419B-A7C6-108B1535DEC7}" presName="thickLine" presStyleLbl="alignNode1" presStyleIdx="0" presStyleCnt="1"/>
      <dgm:spPr/>
    </dgm:pt>
    <dgm:pt modelId="{57C0DCA7-F70B-4A19-B864-E95AE0F93206}" type="pres">
      <dgm:prSet presAssocID="{B5165946-CE85-419B-A7C6-108B1535DEC7}" presName="horz1" presStyleCnt="0"/>
      <dgm:spPr/>
    </dgm:pt>
    <dgm:pt modelId="{7EAA8A32-A50A-4DE5-A580-8759997680C8}" type="pres">
      <dgm:prSet presAssocID="{B5165946-CE85-419B-A7C6-108B1535DEC7}" presName="tx1" presStyleLbl="revTx" presStyleIdx="0" presStyleCnt="6"/>
      <dgm:spPr/>
    </dgm:pt>
    <dgm:pt modelId="{0F700176-5D66-4467-BCE3-FF5F6E8A51A9}" type="pres">
      <dgm:prSet presAssocID="{B5165946-CE85-419B-A7C6-108B1535DEC7}" presName="vert1" presStyleCnt="0"/>
      <dgm:spPr/>
    </dgm:pt>
    <dgm:pt modelId="{77563711-3923-4741-9729-69F8FD8E2C73}" type="pres">
      <dgm:prSet presAssocID="{03DD7CF6-D570-4F00-B364-62C97272CBFB}" presName="vertSpace2a" presStyleCnt="0"/>
      <dgm:spPr/>
    </dgm:pt>
    <dgm:pt modelId="{FA72DE52-7C51-4645-9C4B-5A75313BFD61}" type="pres">
      <dgm:prSet presAssocID="{03DD7CF6-D570-4F00-B364-62C97272CBFB}" presName="horz2" presStyleCnt="0"/>
      <dgm:spPr/>
    </dgm:pt>
    <dgm:pt modelId="{F2802EDA-29B9-48C8-A523-2D23F5AF25E6}" type="pres">
      <dgm:prSet presAssocID="{03DD7CF6-D570-4F00-B364-62C97272CBFB}" presName="horzSpace2" presStyleCnt="0"/>
      <dgm:spPr/>
    </dgm:pt>
    <dgm:pt modelId="{CFE916A4-43E8-44C8-BEBA-8EAC24D4205B}" type="pres">
      <dgm:prSet presAssocID="{03DD7CF6-D570-4F00-B364-62C97272CBFB}" presName="tx2" presStyleLbl="revTx" presStyleIdx="1" presStyleCnt="6"/>
      <dgm:spPr/>
    </dgm:pt>
    <dgm:pt modelId="{7506C0B0-4026-49E1-8A8C-16F20500ACC5}" type="pres">
      <dgm:prSet presAssocID="{03DD7CF6-D570-4F00-B364-62C97272CBFB}" presName="vert2" presStyleCnt="0"/>
      <dgm:spPr/>
    </dgm:pt>
    <dgm:pt modelId="{431174B4-3E66-45DD-ACDA-06F9ADBC2AF8}" type="pres">
      <dgm:prSet presAssocID="{03DD7CF6-D570-4F00-B364-62C97272CBFB}" presName="thinLine2b" presStyleLbl="callout" presStyleIdx="0" presStyleCnt="5"/>
      <dgm:spPr/>
    </dgm:pt>
    <dgm:pt modelId="{80EA2CA2-1D00-445E-854F-8342BB8E3CB3}" type="pres">
      <dgm:prSet presAssocID="{03DD7CF6-D570-4F00-B364-62C97272CBFB}" presName="vertSpace2b" presStyleCnt="0"/>
      <dgm:spPr/>
    </dgm:pt>
    <dgm:pt modelId="{872A14D2-4803-4BAF-9B37-C1E4061B9AE7}" type="pres">
      <dgm:prSet presAssocID="{198765F6-FB57-437E-9C6B-7428E5F102B7}" presName="horz2" presStyleCnt="0"/>
      <dgm:spPr/>
    </dgm:pt>
    <dgm:pt modelId="{429F42BB-77A9-457E-949E-AFCBBEED08BE}" type="pres">
      <dgm:prSet presAssocID="{198765F6-FB57-437E-9C6B-7428E5F102B7}" presName="horzSpace2" presStyleCnt="0"/>
      <dgm:spPr/>
    </dgm:pt>
    <dgm:pt modelId="{3789CCFD-8730-46FA-ABE8-B71AA50027BE}" type="pres">
      <dgm:prSet presAssocID="{198765F6-FB57-437E-9C6B-7428E5F102B7}" presName="tx2" presStyleLbl="revTx" presStyleIdx="2" presStyleCnt="6"/>
      <dgm:spPr/>
    </dgm:pt>
    <dgm:pt modelId="{8C1A9748-0AA8-48A0-B548-110D4B5181C8}" type="pres">
      <dgm:prSet presAssocID="{198765F6-FB57-437E-9C6B-7428E5F102B7}" presName="vert2" presStyleCnt="0"/>
      <dgm:spPr/>
    </dgm:pt>
    <dgm:pt modelId="{AF3A1DF2-9C32-440E-8871-6B5E36052FAF}" type="pres">
      <dgm:prSet presAssocID="{198765F6-FB57-437E-9C6B-7428E5F102B7}" presName="thinLine2b" presStyleLbl="callout" presStyleIdx="1" presStyleCnt="5"/>
      <dgm:spPr/>
    </dgm:pt>
    <dgm:pt modelId="{382E2219-07A3-4B67-8B05-8B1835EBA909}" type="pres">
      <dgm:prSet presAssocID="{198765F6-FB57-437E-9C6B-7428E5F102B7}" presName="vertSpace2b" presStyleCnt="0"/>
      <dgm:spPr/>
    </dgm:pt>
    <dgm:pt modelId="{AA3785E8-4D9E-4969-8F24-7D751333A17C}" type="pres">
      <dgm:prSet presAssocID="{E6840C35-DF89-43B5-812F-1EECDEA9E279}" presName="horz2" presStyleCnt="0"/>
      <dgm:spPr/>
    </dgm:pt>
    <dgm:pt modelId="{A2434CE1-737C-4B0D-B2FF-FE149A5182C5}" type="pres">
      <dgm:prSet presAssocID="{E6840C35-DF89-43B5-812F-1EECDEA9E279}" presName="horzSpace2" presStyleCnt="0"/>
      <dgm:spPr/>
    </dgm:pt>
    <dgm:pt modelId="{8797F9CD-8C92-4EC0-B30D-CB7BFC0ECD57}" type="pres">
      <dgm:prSet presAssocID="{E6840C35-DF89-43B5-812F-1EECDEA9E279}" presName="tx2" presStyleLbl="revTx" presStyleIdx="3" presStyleCnt="6"/>
      <dgm:spPr/>
    </dgm:pt>
    <dgm:pt modelId="{8606C4C6-F79F-4DCE-AEAC-8EBBF41E44D2}" type="pres">
      <dgm:prSet presAssocID="{E6840C35-DF89-43B5-812F-1EECDEA9E279}" presName="vert2" presStyleCnt="0"/>
      <dgm:spPr/>
    </dgm:pt>
    <dgm:pt modelId="{A001C167-32CF-463E-9C26-4BDDE4A92328}" type="pres">
      <dgm:prSet presAssocID="{E6840C35-DF89-43B5-812F-1EECDEA9E279}" presName="thinLine2b" presStyleLbl="callout" presStyleIdx="2" presStyleCnt="5"/>
      <dgm:spPr/>
    </dgm:pt>
    <dgm:pt modelId="{9604D7BD-1419-47F0-9709-9C2F0055228E}" type="pres">
      <dgm:prSet presAssocID="{E6840C35-DF89-43B5-812F-1EECDEA9E279}" presName="vertSpace2b" presStyleCnt="0"/>
      <dgm:spPr/>
    </dgm:pt>
    <dgm:pt modelId="{DEE18B00-2119-431E-B349-F75392FBD740}" type="pres">
      <dgm:prSet presAssocID="{45F51A60-0915-4B08-9808-7100036548C4}" presName="horz2" presStyleCnt="0"/>
      <dgm:spPr/>
    </dgm:pt>
    <dgm:pt modelId="{4F607350-4572-4966-B005-79C708C94251}" type="pres">
      <dgm:prSet presAssocID="{45F51A60-0915-4B08-9808-7100036548C4}" presName="horzSpace2" presStyleCnt="0"/>
      <dgm:spPr/>
    </dgm:pt>
    <dgm:pt modelId="{FA10A249-9DFC-4E3A-96E4-5BE63807C69F}" type="pres">
      <dgm:prSet presAssocID="{45F51A60-0915-4B08-9808-7100036548C4}" presName="tx2" presStyleLbl="revTx" presStyleIdx="4" presStyleCnt="6"/>
      <dgm:spPr/>
    </dgm:pt>
    <dgm:pt modelId="{A77225A2-618A-4841-B204-9C9D4E5FAB93}" type="pres">
      <dgm:prSet presAssocID="{45F51A60-0915-4B08-9808-7100036548C4}" presName="vert2" presStyleCnt="0"/>
      <dgm:spPr/>
    </dgm:pt>
    <dgm:pt modelId="{8D354E1C-CABE-47BC-82FF-873558A9A9D2}" type="pres">
      <dgm:prSet presAssocID="{45F51A60-0915-4B08-9808-7100036548C4}" presName="thinLine2b" presStyleLbl="callout" presStyleIdx="3" presStyleCnt="5"/>
      <dgm:spPr/>
    </dgm:pt>
    <dgm:pt modelId="{F23715E7-CA0D-4A02-BB95-92F0F991C752}" type="pres">
      <dgm:prSet presAssocID="{45F51A60-0915-4B08-9808-7100036548C4}" presName="vertSpace2b" presStyleCnt="0"/>
      <dgm:spPr/>
    </dgm:pt>
    <dgm:pt modelId="{E6BC348D-992D-441D-837C-5B71880DB691}" type="pres">
      <dgm:prSet presAssocID="{6654A280-44BC-44A6-9300-0E17CF86F5F5}" presName="horz2" presStyleCnt="0"/>
      <dgm:spPr/>
    </dgm:pt>
    <dgm:pt modelId="{14A8A5B2-4E8B-4459-B0EC-FB3CF336D896}" type="pres">
      <dgm:prSet presAssocID="{6654A280-44BC-44A6-9300-0E17CF86F5F5}" presName="horzSpace2" presStyleCnt="0"/>
      <dgm:spPr/>
    </dgm:pt>
    <dgm:pt modelId="{7A729132-EC26-41CA-9291-E350A2B77D16}" type="pres">
      <dgm:prSet presAssocID="{6654A280-44BC-44A6-9300-0E17CF86F5F5}" presName="tx2" presStyleLbl="revTx" presStyleIdx="5" presStyleCnt="6"/>
      <dgm:spPr/>
    </dgm:pt>
    <dgm:pt modelId="{F50626FA-AB55-480C-BD8A-253209D9DF80}" type="pres">
      <dgm:prSet presAssocID="{6654A280-44BC-44A6-9300-0E17CF86F5F5}" presName="vert2" presStyleCnt="0"/>
      <dgm:spPr/>
    </dgm:pt>
    <dgm:pt modelId="{855DFE91-0581-4BDF-8941-AFD0B9CE637C}" type="pres">
      <dgm:prSet presAssocID="{6654A280-44BC-44A6-9300-0E17CF86F5F5}" presName="thinLine2b" presStyleLbl="callout" presStyleIdx="4" presStyleCnt="5"/>
      <dgm:spPr/>
    </dgm:pt>
    <dgm:pt modelId="{A8C26EF4-0342-4618-9E2D-A567203E9BFD}" type="pres">
      <dgm:prSet presAssocID="{6654A280-44BC-44A6-9300-0E17CF86F5F5}" presName="vertSpace2b" presStyleCnt="0"/>
      <dgm:spPr/>
    </dgm:pt>
  </dgm:ptLst>
  <dgm:cxnLst>
    <dgm:cxn modelId="{9CF7EA33-AD30-4EAA-9B8C-80BAD4DB1BC2}" type="presOf" srcId="{B5165946-CE85-419B-A7C6-108B1535DEC7}" destId="{7EAA8A32-A50A-4DE5-A580-8759997680C8}" srcOrd="0" destOrd="0" presId="urn:microsoft.com/office/officeart/2008/layout/LinedList"/>
    <dgm:cxn modelId="{D449A638-57A2-400B-A748-FC0B864FB89B}" type="presOf" srcId="{D6A10E9B-C59B-425A-82D7-36499D039194}" destId="{81FE013F-435C-410A-A842-77B5976DAC1E}" srcOrd="0" destOrd="0" presId="urn:microsoft.com/office/officeart/2008/layout/LinedList"/>
    <dgm:cxn modelId="{2FB45A3A-7F78-46AE-8784-9D75D13429E3}" srcId="{B5165946-CE85-419B-A7C6-108B1535DEC7}" destId="{6654A280-44BC-44A6-9300-0E17CF86F5F5}" srcOrd="4" destOrd="0" parTransId="{28738068-365E-40E4-8982-D2EAB150C17B}" sibTransId="{1F895FE3-EF73-48E6-B12B-2163A0AFF218}"/>
    <dgm:cxn modelId="{2A4EFA56-3096-4725-8F4C-C73C3D2C627C}" type="presOf" srcId="{45F51A60-0915-4B08-9808-7100036548C4}" destId="{FA10A249-9DFC-4E3A-96E4-5BE63807C69F}" srcOrd="0" destOrd="0" presId="urn:microsoft.com/office/officeart/2008/layout/LinedList"/>
    <dgm:cxn modelId="{357C137E-C6D2-4DD2-9090-EBFF29043F32}" srcId="{B5165946-CE85-419B-A7C6-108B1535DEC7}" destId="{45F51A60-0915-4B08-9808-7100036548C4}" srcOrd="3" destOrd="0" parTransId="{0CC725DE-7F23-4B98-979B-083DE7C0E21B}" sibTransId="{CE6E0F37-42C3-40D3-8BE3-773F21DB9AD6}"/>
    <dgm:cxn modelId="{A07B2181-B834-4E66-A266-7D9569E08196}" srcId="{B5165946-CE85-419B-A7C6-108B1535DEC7}" destId="{03DD7CF6-D570-4F00-B364-62C97272CBFB}" srcOrd="0" destOrd="0" parTransId="{3FC121F1-1AEE-4DAE-A3A2-2EFB37230D02}" sibTransId="{FEA8EBD8-11C8-4122-9F7B-086DF3460917}"/>
    <dgm:cxn modelId="{8421A289-C256-414C-8C8E-1291CD8D8F6A}" type="presOf" srcId="{E6840C35-DF89-43B5-812F-1EECDEA9E279}" destId="{8797F9CD-8C92-4EC0-B30D-CB7BFC0ECD57}" srcOrd="0" destOrd="0" presId="urn:microsoft.com/office/officeart/2008/layout/LinedList"/>
    <dgm:cxn modelId="{F2E3D395-DFF1-4BFC-9784-CA5D51AB34E2}" type="presOf" srcId="{6654A280-44BC-44A6-9300-0E17CF86F5F5}" destId="{7A729132-EC26-41CA-9291-E350A2B77D16}" srcOrd="0" destOrd="0" presId="urn:microsoft.com/office/officeart/2008/layout/LinedList"/>
    <dgm:cxn modelId="{6DFB79AB-70E2-44C2-AAA1-A5781225A440}" type="presOf" srcId="{198765F6-FB57-437E-9C6B-7428E5F102B7}" destId="{3789CCFD-8730-46FA-ABE8-B71AA50027BE}" srcOrd="0" destOrd="0" presId="urn:microsoft.com/office/officeart/2008/layout/LinedList"/>
    <dgm:cxn modelId="{2DC9F8B6-D0A7-487B-ADE2-24C897458A52}" type="presOf" srcId="{03DD7CF6-D570-4F00-B364-62C97272CBFB}" destId="{CFE916A4-43E8-44C8-BEBA-8EAC24D4205B}" srcOrd="0" destOrd="0" presId="urn:microsoft.com/office/officeart/2008/layout/LinedList"/>
    <dgm:cxn modelId="{1AB469D0-0B0E-4F64-9E09-E36E7364CF02}" srcId="{B5165946-CE85-419B-A7C6-108B1535DEC7}" destId="{E6840C35-DF89-43B5-812F-1EECDEA9E279}" srcOrd="2" destOrd="0" parTransId="{3EA557C2-5AF9-4619-9EC4-718C3F26BED9}" sibTransId="{056FF532-EF8F-4586-84ED-96D10E65974D}"/>
    <dgm:cxn modelId="{4B1AF1F1-B822-4C85-B1AF-8FCB6EA80A5D}" srcId="{B5165946-CE85-419B-A7C6-108B1535DEC7}" destId="{198765F6-FB57-437E-9C6B-7428E5F102B7}" srcOrd="1" destOrd="0" parTransId="{F8FD8377-FF55-44E4-BB88-25547E412859}" sibTransId="{67356B31-04C3-42DA-9A82-C46F896086BC}"/>
    <dgm:cxn modelId="{4D460FF4-45BD-4E48-A2C9-A5D99D461FD6}" srcId="{D6A10E9B-C59B-425A-82D7-36499D039194}" destId="{B5165946-CE85-419B-A7C6-108B1535DEC7}" srcOrd="0" destOrd="0" parTransId="{65477482-0C6A-41D8-9F9C-A8381D55E314}" sibTransId="{41FDED85-6110-4D16-B932-8659D24BB308}"/>
    <dgm:cxn modelId="{2BBBAD6F-F2B6-4ABB-AA78-9D0C7681BE5C}" type="presParOf" srcId="{81FE013F-435C-410A-A842-77B5976DAC1E}" destId="{44EEC651-44AB-4963-82E1-AFFDA2E373D6}" srcOrd="0" destOrd="0" presId="urn:microsoft.com/office/officeart/2008/layout/LinedList"/>
    <dgm:cxn modelId="{54166D0C-F5A2-4F29-A6A9-423199148601}" type="presParOf" srcId="{81FE013F-435C-410A-A842-77B5976DAC1E}" destId="{57C0DCA7-F70B-4A19-B864-E95AE0F93206}" srcOrd="1" destOrd="0" presId="urn:microsoft.com/office/officeart/2008/layout/LinedList"/>
    <dgm:cxn modelId="{EB694EA7-72C9-4A3F-B8F6-AA1971FA7B7C}" type="presParOf" srcId="{57C0DCA7-F70B-4A19-B864-E95AE0F93206}" destId="{7EAA8A32-A50A-4DE5-A580-8759997680C8}" srcOrd="0" destOrd="0" presId="urn:microsoft.com/office/officeart/2008/layout/LinedList"/>
    <dgm:cxn modelId="{A9B20AF0-E0FD-4510-8803-54D5FB30922B}" type="presParOf" srcId="{57C0DCA7-F70B-4A19-B864-E95AE0F93206}" destId="{0F700176-5D66-4467-BCE3-FF5F6E8A51A9}" srcOrd="1" destOrd="0" presId="urn:microsoft.com/office/officeart/2008/layout/LinedList"/>
    <dgm:cxn modelId="{4C109875-A8AC-4878-ABFA-D2772AC946B8}" type="presParOf" srcId="{0F700176-5D66-4467-BCE3-FF5F6E8A51A9}" destId="{77563711-3923-4741-9729-69F8FD8E2C73}" srcOrd="0" destOrd="0" presId="urn:microsoft.com/office/officeart/2008/layout/LinedList"/>
    <dgm:cxn modelId="{469B3372-FA59-463B-9B11-68ADD9687B3D}" type="presParOf" srcId="{0F700176-5D66-4467-BCE3-FF5F6E8A51A9}" destId="{FA72DE52-7C51-4645-9C4B-5A75313BFD61}" srcOrd="1" destOrd="0" presId="urn:microsoft.com/office/officeart/2008/layout/LinedList"/>
    <dgm:cxn modelId="{0F982D7B-AFF8-4F60-9F8B-C30B24DA98BE}" type="presParOf" srcId="{FA72DE52-7C51-4645-9C4B-5A75313BFD61}" destId="{F2802EDA-29B9-48C8-A523-2D23F5AF25E6}" srcOrd="0" destOrd="0" presId="urn:microsoft.com/office/officeart/2008/layout/LinedList"/>
    <dgm:cxn modelId="{DCCC08FD-9B0E-4A71-A0D4-1DA0614DDA3F}" type="presParOf" srcId="{FA72DE52-7C51-4645-9C4B-5A75313BFD61}" destId="{CFE916A4-43E8-44C8-BEBA-8EAC24D4205B}" srcOrd="1" destOrd="0" presId="urn:microsoft.com/office/officeart/2008/layout/LinedList"/>
    <dgm:cxn modelId="{8F0E341F-534E-4C95-866A-D0B61D3A9A0B}" type="presParOf" srcId="{FA72DE52-7C51-4645-9C4B-5A75313BFD61}" destId="{7506C0B0-4026-49E1-8A8C-16F20500ACC5}" srcOrd="2" destOrd="0" presId="urn:microsoft.com/office/officeart/2008/layout/LinedList"/>
    <dgm:cxn modelId="{D59FB482-24F7-4C18-AB15-441CFDF382AF}" type="presParOf" srcId="{0F700176-5D66-4467-BCE3-FF5F6E8A51A9}" destId="{431174B4-3E66-45DD-ACDA-06F9ADBC2AF8}" srcOrd="2" destOrd="0" presId="urn:microsoft.com/office/officeart/2008/layout/LinedList"/>
    <dgm:cxn modelId="{DD38E261-4408-48E7-AAA8-135447EE3609}" type="presParOf" srcId="{0F700176-5D66-4467-BCE3-FF5F6E8A51A9}" destId="{80EA2CA2-1D00-445E-854F-8342BB8E3CB3}" srcOrd="3" destOrd="0" presId="urn:microsoft.com/office/officeart/2008/layout/LinedList"/>
    <dgm:cxn modelId="{D1386C7E-C528-4CAD-9217-0D11EAB50315}" type="presParOf" srcId="{0F700176-5D66-4467-BCE3-FF5F6E8A51A9}" destId="{872A14D2-4803-4BAF-9B37-C1E4061B9AE7}" srcOrd="4" destOrd="0" presId="urn:microsoft.com/office/officeart/2008/layout/LinedList"/>
    <dgm:cxn modelId="{7D4C0E3B-55B4-4BDD-B84F-355C786402B1}" type="presParOf" srcId="{872A14D2-4803-4BAF-9B37-C1E4061B9AE7}" destId="{429F42BB-77A9-457E-949E-AFCBBEED08BE}" srcOrd="0" destOrd="0" presId="urn:microsoft.com/office/officeart/2008/layout/LinedList"/>
    <dgm:cxn modelId="{E79D2D28-B60E-4ACC-9383-0FBD90368341}" type="presParOf" srcId="{872A14D2-4803-4BAF-9B37-C1E4061B9AE7}" destId="{3789CCFD-8730-46FA-ABE8-B71AA50027BE}" srcOrd="1" destOrd="0" presId="urn:microsoft.com/office/officeart/2008/layout/LinedList"/>
    <dgm:cxn modelId="{C9D6AA89-584E-4E41-8F82-A465DB8C688E}" type="presParOf" srcId="{872A14D2-4803-4BAF-9B37-C1E4061B9AE7}" destId="{8C1A9748-0AA8-48A0-B548-110D4B5181C8}" srcOrd="2" destOrd="0" presId="urn:microsoft.com/office/officeart/2008/layout/LinedList"/>
    <dgm:cxn modelId="{75AA71CC-CA2D-4A72-BE54-3B8AD9F8E085}" type="presParOf" srcId="{0F700176-5D66-4467-BCE3-FF5F6E8A51A9}" destId="{AF3A1DF2-9C32-440E-8871-6B5E36052FAF}" srcOrd="5" destOrd="0" presId="urn:microsoft.com/office/officeart/2008/layout/LinedList"/>
    <dgm:cxn modelId="{79D0FB15-80A3-4888-BD0C-94BF009479FC}" type="presParOf" srcId="{0F700176-5D66-4467-BCE3-FF5F6E8A51A9}" destId="{382E2219-07A3-4B67-8B05-8B1835EBA909}" srcOrd="6" destOrd="0" presId="urn:microsoft.com/office/officeart/2008/layout/LinedList"/>
    <dgm:cxn modelId="{80A4EBC6-3B71-4264-A138-B22FC793F57C}" type="presParOf" srcId="{0F700176-5D66-4467-BCE3-FF5F6E8A51A9}" destId="{AA3785E8-4D9E-4969-8F24-7D751333A17C}" srcOrd="7" destOrd="0" presId="urn:microsoft.com/office/officeart/2008/layout/LinedList"/>
    <dgm:cxn modelId="{62CFDF59-3FF8-43D0-85CA-EC50D9015C8C}" type="presParOf" srcId="{AA3785E8-4D9E-4969-8F24-7D751333A17C}" destId="{A2434CE1-737C-4B0D-B2FF-FE149A5182C5}" srcOrd="0" destOrd="0" presId="urn:microsoft.com/office/officeart/2008/layout/LinedList"/>
    <dgm:cxn modelId="{696CE39E-90C6-4649-B599-9FB7796F63C1}" type="presParOf" srcId="{AA3785E8-4D9E-4969-8F24-7D751333A17C}" destId="{8797F9CD-8C92-4EC0-B30D-CB7BFC0ECD57}" srcOrd="1" destOrd="0" presId="urn:microsoft.com/office/officeart/2008/layout/LinedList"/>
    <dgm:cxn modelId="{25069498-6FC6-4B89-B43C-34FE7F04A99B}" type="presParOf" srcId="{AA3785E8-4D9E-4969-8F24-7D751333A17C}" destId="{8606C4C6-F79F-4DCE-AEAC-8EBBF41E44D2}" srcOrd="2" destOrd="0" presId="urn:microsoft.com/office/officeart/2008/layout/LinedList"/>
    <dgm:cxn modelId="{4D96FFE7-DBED-4782-A9C1-EE90200728A9}" type="presParOf" srcId="{0F700176-5D66-4467-BCE3-FF5F6E8A51A9}" destId="{A001C167-32CF-463E-9C26-4BDDE4A92328}" srcOrd="8" destOrd="0" presId="urn:microsoft.com/office/officeart/2008/layout/LinedList"/>
    <dgm:cxn modelId="{A914F0F6-1482-49FD-A2AC-5CA3DAD3D9B9}" type="presParOf" srcId="{0F700176-5D66-4467-BCE3-FF5F6E8A51A9}" destId="{9604D7BD-1419-47F0-9709-9C2F0055228E}" srcOrd="9" destOrd="0" presId="urn:microsoft.com/office/officeart/2008/layout/LinedList"/>
    <dgm:cxn modelId="{AED8104C-3C83-420A-AC04-0E685D1E3EBB}" type="presParOf" srcId="{0F700176-5D66-4467-BCE3-FF5F6E8A51A9}" destId="{DEE18B00-2119-431E-B349-F75392FBD740}" srcOrd="10" destOrd="0" presId="urn:microsoft.com/office/officeart/2008/layout/LinedList"/>
    <dgm:cxn modelId="{2862FBA2-54F3-49A9-8E69-835F739EF804}" type="presParOf" srcId="{DEE18B00-2119-431E-B349-F75392FBD740}" destId="{4F607350-4572-4966-B005-79C708C94251}" srcOrd="0" destOrd="0" presId="urn:microsoft.com/office/officeart/2008/layout/LinedList"/>
    <dgm:cxn modelId="{659339FB-437E-4A79-9C9B-D2848EB2EB1C}" type="presParOf" srcId="{DEE18B00-2119-431E-B349-F75392FBD740}" destId="{FA10A249-9DFC-4E3A-96E4-5BE63807C69F}" srcOrd="1" destOrd="0" presId="urn:microsoft.com/office/officeart/2008/layout/LinedList"/>
    <dgm:cxn modelId="{D3BC8721-928F-4092-B2F7-8F716DDADA66}" type="presParOf" srcId="{DEE18B00-2119-431E-B349-F75392FBD740}" destId="{A77225A2-618A-4841-B204-9C9D4E5FAB93}" srcOrd="2" destOrd="0" presId="urn:microsoft.com/office/officeart/2008/layout/LinedList"/>
    <dgm:cxn modelId="{66123FC5-054E-4CA2-8DD1-2EFC1478F476}" type="presParOf" srcId="{0F700176-5D66-4467-BCE3-FF5F6E8A51A9}" destId="{8D354E1C-CABE-47BC-82FF-873558A9A9D2}" srcOrd="11" destOrd="0" presId="urn:microsoft.com/office/officeart/2008/layout/LinedList"/>
    <dgm:cxn modelId="{26DA8152-9EC2-44BD-8B86-EA26C8B2B0A6}" type="presParOf" srcId="{0F700176-5D66-4467-BCE3-FF5F6E8A51A9}" destId="{F23715E7-CA0D-4A02-BB95-92F0F991C752}" srcOrd="12" destOrd="0" presId="urn:microsoft.com/office/officeart/2008/layout/LinedList"/>
    <dgm:cxn modelId="{43456089-DF67-4DBF-8940-B69F0D8405F3}" type="presParOf" srcId="{0F700176-5D66-4467-BCE3-FF5F6E8A51A9}" destId="{E6BC348D-992D-441D-837C-5B71880DB691}" srcOrd="13" destOrd="0" presId="urn:microsoft.com/office/officeart/2008/layout/LinedList"/>
    <dgm:cxn modelId="{7CF55ED6-3904-45DB-80A4-B63F1F6FB423}" type="presParOf" srcId="{E6BC348D-992D-441D-837C-5B71880DB691}" destId="{14A8A5B2-4E8B-4459-B0EC-FB3CF336D896}" srcOrd="0" destOrd="0" presId="urn:microsoft.com/office/officeart/2008/layout/LinedList"/>
    <dgm:cxn modelId="{56C8E404-BFFF-49DF-81D8-374C7DDBF90E}" type="presParOf" srcId="{E6BC348D-992D-441D-837C-5B71880DB691}" destId="{7A729132-EC26-41CA-9291-E350A2B77D16}" srcOrd="1" destOrd="0" presId="urn:microsoft.com/office/officeart/2008/layout/LinedList"/>
    <dgm:cxn modelId="{518C7644-BB6E-4DEE-A81A-069241D3D355}" type="presParOf" srcId="{E6BC348D-992D-441D-837C-5B71880DB691}" destId="{F50626FA-AB55-480C-BD8A-253209D9DF80}" srcOrd="2" destOrd="0" presId="urn:microsoft.com/office/officeart/2008/layout/LinedList"/>
    <dgm:cxn modelId="{8F22E13C-1F92-4E41-A7F3-D049024DA1D1}" type="presParOf" srcId="{0F700176-5D66-4467-BCE3-FF5F6E8A51A9}" destId="{855DFE91-0581-4BDF-8941-AFD0B9CE637C}" srcOrd="14" destOrd="0" presId="urn:microsoft.com/office/officeart/2008/layout/LinedList"/>
    <dgm:cxn modelId="{8DC38025-0F1B-41A2-BF35-8AA685FA1A91}" type="presParOf" srcId="{0F700176-5D66-4467-BCE3-FF5F6E8A51A9}" destId="{A8C26EF4-0342-4618-9E2D-A567203E9BFD}"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A10E9B-C59B-425A-82D7-36499D03919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B5165946-CE85-419B-A7C6-108B1535DEC7}">
      <dgm:prSet/>
      <dgm:spPr/>
      <dgm:t>
        <a:bodyPr/>
        <a:lstStyle/>
        <a:p>
          <a:r>
            <a:rPr lang="en-GB" dirty="0"/>
            <a:t>Purpose of today: getting you set up with </a:t>
          </a:r>
          <a:r>
            <a:rPr lang="en-GB" b="1" dirty="0"/>
            <a:t>software</a:t>
          </a:r>
          <a:r>
            <a:rPr lang="en-GB" dirty="0"/>
            <a:t> and </a:t>
          </a:r>
          <a:r>
            <a:rPr lang="en-GB" b="1" dirty="0"/>
            <a:t>best practice.</a:t>
          </a:r>
          <a:endParaRPr lang="en-US" b="1" dirty="0"/>
        </a:p>
      </dgm:t>
    </dgm:pt>
    <dgm:pt modelId="{65477482-0C6A-41D8-9F9C-A8381D55E314}" type="parTrans" cxnId="{4D460FF4-45BD-4E48-A2C9-A5D99D461FD6}">
      <dgm:prSet/>
      <dgm:spPr/>
      <dgm:t>
        <a:bodyPr/>
        <a:lstStyle/>
        <a:p>
          <a:endParaRPr lang="en-US"/>
        </a:p>
      </dgm:t>
    </dgm:pt>
    <dgm:pt modelId="{41FDED85-6110-4D16-B932-8659D24BB308}" type="sibTrans" cxnId="{4D460FF4-45BD-4E48-A2C9-A5D99D461FD6}">
      <dgm:prSet/>
      <dgm:spPr/>
      <dgm:t>
        <a:bodyPr/>
        <a:lstStyle/>
        <a:p>
          <a:endParaRPr lang="en-US"/>
        </a:p>
      </dgm:t>
    </dgm:pt>
    <dgm:pt modelId="{03DD7CF6-D570-4F00-B364-62C97272CBFB}">
      <dgm:prSet/>
      <dgm:spPr/>
      <dgm:t>
        <a:bodyPr/>
        <a:lstStyle/>
        <a:p>
          <a:r>
            <a:rPr lang="en-GB" dirty="0"/>
            <a:t>1. Installing Git on your laptop</a:t>
          </a:r>
          <a:endParaRPr lang="en-US" dirty="0"/>
        </a:p>
      </dgm:t>
    </dgm:pt>
    <dgm:pt modelId="{3FC121F1-1AEE-4DAE-A3A2-2EFB37230D02}" type="parTrans" cxnId="{A07B2181-B834-4E66-A266-7D9569E08196}">
      <dgm:prSet/>
      <dgm:spPr/>
      <dgm:t>
        <a:bodyPr/>
        <a:lstStyle/>
        <a:p>
          <a:endParaRPr lang="en-US"/>
        </a:p>
      </dgm:t>
    </dgm:pt>
    <dgm:pt modelId="{FEA8EBD8-11C8-4122-9F7B-086DF3460917}" type="sibTrans" cxnId="{A07B2181-B834-4E66-A266-7D9569E08196}">
      <dgm:prSet/>
      <dgm:spPr/>
      <dgm:t>
        <a:bodyPr/>
        <a:lstStyle/>
        <a:p>
          <a:endParaRPr lang="en-US"/>
        </a:p>
      </dgm:t>
    </dgm:pt>
    <dgm:pt modelId="{198765F6-FB57-437E-9C6B-7428E5F102B7}">
      <dgm:prSet/>
      <dgm:spPr/>
      <dgm:t>
        <a:bodyPr/>
        <a:lstStyle/>
        <a:p>
          <a:r>
            <a:rPr lang="en-GB" dirty="0"/>
            <a:t>2. Getting set up on </a:t>
          </a:r>
          <a:r>
            <a:rPr lang="en-GB" dirty="0" err="1"/>
            <a:t>Github</a:t>
          </a:r>
          <a:endParaRPr lang="en-US" dirty="0"/>
        </a:p>
      </dgm:t>
    </dgm:pt>
    <dgm:pt modelId="{F8FD8377-FF55-44E4-BB88-25547E412859}" type="parTrans" cxnId="{4B1AF1F1-B822-4C85-B1AF-8FCB6EA80A5D}">
      <dgm:prSet/>
      <dgm:spPr/>
      <dgm:t>
        <a:bodyPr/>
        <a:lstStyle/>
        <a:p>
          <a:endParaRPr lang="en-US"/>
        </a:p>
      </dgm:t>
    </dgm:pt>
    <dgm:pt modelId="{67356B31-04C3-42DA-9A82-C46F896086BC}" type="sibTrans" cxnId="{4B1AF1F1-B822-4C85-B1AF-8FCB6EA80A5D}">
      <dgm:prSet/>
      <dgm:spPr/>
      <dgm:t>
        <a:bodyPr/>
        <a:lstStyle/>
        <a:p>
          <a:endParaRPr lang="en-US"/>
        </a:p>
      </dgm:t>
    </dgm:pt>
    <dgm:pt modelId="{E6840C35-DF89-43B5-812F-1EECDEA9E279}">
      <dgm:prSet/>
      <dgm:spPr/>
      <dgm:t>
        <a:bodyPr/>
        <a:lstStyle/>
        <a:p>
          <a:r>
            <a:rPr lang="en-GB" dirty="0"/>
            <a:t>3. Connecting Git to your RStudio</a:t>
          </a:r>
          <a:endParaRPr lang="en-US" dirty="0"/>
        </a:p>
      </dgm:t>
    </dgm:pt>
    <dgm:pt modelId="{3EA557C2-5AF9-4619-9EC4-718C3F26BED9}" type="parTrans" cxnId="{1AB469D0-0B0E-4F64-9E09-E36E7364CF02}">
      <dgm:prSet/>
      <dgm:spPr/>
      <dgm:t>
        <a:bodyPr/>
        <a:lstStyle/>
        <a:p>
          <a:endParaRPr lang="en-US"/>
        </a:p>
      </dgm:t>
    </dgm:pt>
    <dgm:pt modelId="{056FF532-EF8F-4586-84ED-96D10E65974D}" type="sibTrans" cxnId="{1AB469D0-0B0E-4F64-9E09-E36E7364CF02}">
      <dgm:prSet/>
      <dgm:spPr/>
      <dgm:t>
        <a:bodyPr/>
        <a:lstStyle/>
        <a:p>
          <a:endParaRPr lang="en-US"/>
        </a:p>
      </dgm:t>
    </dgm:pt>
    <dgm:pt modelId="{45F51A60-0915-4B08-9808-7100036548C4}">
      <dgm:prSet/>
      <dgm:spPr/>
      <dgm:t>
        <a:bodyPr/>
        <a:lstStyle/>
        <a:p>
          <a:r>
            <a:rPr lang="en-GB" dirty="0"/>
            <a:t>4. Setting up a project</a:t>
          </a:r>
          <a:endParaRPr lang="en-US" dirty="0"/>
        </a:p>
      </dgm:t>
    </dgm:pt>
    <dgm:pt modelId="{0CC725DE-7F23-4B98-979B-083DE7C0E21B}" type="parTrans" cxnId="{357C137E-C6D2-4DD2-9090-EBFF29043F32}">
      <dgm:prSet/>
      <dgm:spPr/>
      <dgm:t>
        <a:bodyPr/>
        <a:lstStyle/>
        <a:p>
          <a:endParaRPr lang="en-US"/>
        </a:p>
      </dgm:t>
    </dgm:pt>
    <dgm:pt modelId="{CE6E0F37-42C3-40D3-8BE3-773F21DB9AD6}" type="sibTrans" cxnId="{357C137E-C6D2-4DD2-9090-EBFF29043F32}">
      <dgm:prSet/>
      <dgm:spPr/>
      <dgm:t>
        <a:bodyPr/>
        <a:lstStyle/>
        <a:p>
          <a:endParaRPr lang="en-US"/>
        </a:p>
      </dgm:t>
    </dgm:pt>
    <dgm:pt modelId="{6654A280-44BC-44A6-9300-0E17CF86F5F5}">
      <dgm:prSet/>
      <dgm:spPr/>
      <dgm:t>
        <a:bodyPr/>
        <a:lstStyle/>
        <a:p>
          <a:r>
            <a:rPr lang="en-GB" dirty="0"/>
            <a:t>5. Where to go next: learning and best practice</a:t>
          </a:r>
          <a:endParaRPr lang="en-US" dirty="0"/>
        </a:p>
      </dgm:t>
    </dgm:pt>
    <dgm:pt modelId="{28738068-365E-40E4-8982-D2EAB150C17B}" type="parTrans" cxnId="{2FB45A3A-7F78-46AE-8784-9D75D13429E3}">
      <dgm:prSet/>
      <dgm:spPr/>
      <dgm:t>
        <a:bodyPr/>
        <a:lstStyle/>
        <a:p>
          <a:endParaRPr lang="en-US"/>
        </a:p>
      </dgm:t>
    </dgm:pt>
    <dgm:pt modelId="{1F895FE3-EF73-48E6-B12B-2163A0AFF218}" type="sibTrans" cxnId="{2FB45A3A-7F78-46AE-8784-9D75D13429E3}">
      <dgm:prSet/>
      <dgm:spPr/>
      <dgm:t>
        <a:bodyPr/>
        <a:lstStyle/>
        <a:p>
          <a:endParaRPr lang="en-US"/>
        </a:p>
      </dgm:t>
    </dgm:pt>
    <dgm:pt modelId="{81FE013F-435C-410A-A842-77B5976DAC1E}" type="pres">
      <dgm:prSet presAssocID="{D6A10E9B-C59B-425A-82D7-36499D039194}" presName="vert0" presStyleCnt="0">
        <dgm:presLayoutVars>
          <dgm:dir/>
          <dgm:animOne val="branch"/>
          <dgm:animLvl val="lvl"/>
        </dgm:presLayoutVars>
      </dgm:prSet>
      <dgm:spPr/>
    </dgm:pt>
    <dgm:pt modelId="{44EEC651-44AB-4963-82E1-AFFDA2E373D6}" type="pres">
      <dgm:prSet presAssocID="{B5165946-CE85-419B-A7C6-108B1535DEC7}" presName="thickLine" presStyleLbl="alignNode1" presStyleIdx="0" presStyleCnt="1"/>
      <dgm:spPr/>
    </dgm:pt>
    <dgm:pt modelId="{57C0DCA7-F70B-4A19-B864-E95AE0F93206}" type="pres">
      <dgm:prSet presAssocID="{B5165946-CE85-419B-A7C6-108B1535DEC7}" presName="horz1" presStyleCnt="0"/>
      <dgm:spPr/>
    </dgm:pt>
    <dgm:pt modelId="{7EAA8A32-A50A-4DE5-A580-8759997680C8}" type="pres">
      <dgm:prSet presAssocID="{B5165946-CE85-419B-A7C6-108B1535DEC7}" presName="tx1" presStyleLbl="revTx" presStyleIdx="0" presStyleCnt="6"/>
      <dgm:spPr/>
    </dgm:pt>
    <dgm:pt modelId="{0F700176-5D66-4467-BCE3-FF5F6E8A51A9}" type="pres">
      <dgm:prSet presAssocID="{B5165946-CE85-419B-A7C6-108B1535DEC7}" presName="vert1" presStyleCnt="0"/>
      <dgm:spPr/>
    </dgm:pt>
    <dgm:pt modelId="{77563711-3923-4741-9729-69F8FD8E2C73}" type="pres">
      <dgm:prSet presAssocID="{03DD7CF6-D570-4F00-B364-62C97272CBFB}" presName="vertSpace2a" presStyleCnt="0"/>
      <dgm:spPr/>
    </dgm:pt>
    <dgm:pt modelId="{FA72DE52-7C51-4645-9C4B-5A75313BFD61}" type="pres">
      <dgm:prSet presAssocID="{03DD7CF6-D570-4F00-B364-62C97272CBFB}" presName="horz2" presStyleCnt="0"/>
      <dgm:spPr/>
    </dgm:pt>
    <dgm:pt modelId="{F2802EDA-29B9-48C8-A523-2D23F5AF25E6}" type="pres">
      <dgm:prSet presAssocID="{03DD7CF6-D570-4F00-B364-62C97272CBFB}" presName="horzSpace2" presStyleCnt="0"/>
      <dgm:spPr/>
    </dgm:pt>
    <dgm:pt modelId="{CFE916A4-43E8-44C8-BEBA-8EAC24D4205B}" type="pres">
      <dgm:prSet presAssocID="{03DD7CF6-D570-4F00-B364-62C97272CBFB}" presName="tx2" presStyleLbl="revTx" presStyleIdx="1" presStyleCnt="6"/>
      <dgm:spPr/>
    </dgm:pt>
    <dgm:pt modelId="{7506C0B0-4026-49E1-8A8C-16F20500ACC5}" type="pres">
      <dgm:prSet presAssocID="{03DD7CF6-D570-4F00-B364-62C97272CBFB}" presName="vert2" presStyleCnt="0"/>
      <dgm:spPr/>
    </dgm:pt>
    <dgm:pt modelId="{431174B4-3E66-45DD-ACDA-06F9ADBC2AF8}" type="pres">
      <dgm:prSet presAssocID="{03DD7CF6-D570-4F00-B364-62C97272CBFB}" presName="thinLine2b" presStyleLbl="callout" presStyleIdx="0" presStyleCnt="5"/>
      <dgm:spPr/>
    </dgm:pt>
    <dgm:pt modelId="{80EA2CA2-1D00-445E-854F-8342BB8E3CB3}" type="pres">
      <dgm:prSet presAssocID="{03DD7CF6-D570-4F00-B364-62C97272CBFB}" presName="vertSpace2b" presStyleCnt="0"/>
      <dgm:spPr/>
    </dgm:pt>
    <dgm:pt modelId="{872A14D2-4803-4BAF-9B37-C1E4061B9AE7}" type="pres">
      <dgm:prSet presAssocID="{198765F6-FB57-437E-9C6B-7428E5F102B7}" presName="horz2" presStyleCnt="0"/>
      <dgm:spPr/>
    </dgm:pt>
    <dgm:pt modelId="{429F42BB-77A9-457E-949E-AFCBBEED08BE}" type="pres">
      <dgm:prSet presAssocID="{198765F6-FB57-437E-9C6B-7428E5F102B7}" presName="horzSpace2" presStyleCnt="0"/>
      <dgm:spPr/>
    </dgm:pt>
    <dgm:pt modelId="{3789CCFD-8730-46FA-ABE8-B71AA50027BE}" type="pres">
      <dgm:prSet presAssocID="{198765F6-FB57-437E-9C6B-7428E5F102B7}" presName="tx2" presStyleLbl="revTx" presStyleIdx="2" presStyleCnt="6"/>
      <dgm:spPr/>
    </dgm:pt>
    <dgm:pt modelId="{8C1A9748-0AA8-48A0-B548-110D4B5181C8}" type="pres">
      <dgm:prSet presAssocID="{198765F6-FB57-437E-9C6B-7428E5F102B7}" presName="vert2" presStyleCnt="0"/>
      <dgm:spPr/>
    </dgm:pt>
    <dgm:pt modelId="{AF3A1DF2-9C32-440E-8871-6B5E36052FAF}" type="pres">
      <dgm:prSet presAssocID="{198765F6-FB57-437E-9C6B-7428E5F102B7}" presName="thinLine2b" presStyleLbl="callout" presStyleIdx="1" presStyleCnt="5"/>
      <dgm:spPr/>
    </dgm:pt>
    <dgm:pt modelId="{382E2219-07A3-4B67-8B05-8B1835EBA909}" type="pres">
      <dgm:prSet presAssocID="{198765F6-FB57-437E-9C6B-7428E5F102B7}" presName="vertSpace2b" presStyleCnt="0"/>
      <dgm:spPr/>
    </dgm:pt>
    <dgm:pt modelId="{AA3785E8-4D9E-4969-8F24-7D751333A17C}" type="pres">
      <dgm:prSet presAssocID="{E6840C35-DF89-43B5-812F-1EECDEA9E279}" presName="horz2" presStyleCnt="0"/>
      <dgm:spPr/>
    </dgm:pt>
    <dgm:pt modelId="{A2434CE1-737C-4B0D-B2FF-FE149A5182C5}" type="pres">
      <dgm:prSet presAssocID="{E6840C35-DF89-43B5-812F-1EECDEA9E279}" presName="horzSpace2" presStyleCnt="0"/>
      <dgm:spPr/>
    </dgm:pt>
    <dgm:pt modelId="{8797F9CD-8C92-4EC0-B30D-CB7BFC0ECD57}" type="pres">
      <dgm:prSet presAssocID="{E6840C35-DF89-43B5-812F-1EECDEA9E279}" presName="tx2" presStyleLbl="revTx" presStyleIdx="3" presStyleCnt="6"/>
      <dgm:spPr/>
    </dgm:pt>
    <dgm:pt modelId="{8606C4C6-F79F-4DCE-AEAC-8EBBF41E44D2}" type="pres">
      <dgm:prSet presAssocID="{E6840C35-DF89-43B5-812F-1EECDEA9E279}" presName="vert2" presStyleCnt="0"/>
      <dgm:spPr/>
    </dgm:pt>
    <dgm:pt modelId="{A001C167-32CF-463E-9C26-4BDDE4A92328}" type="pres">
      <dgm:prSet presAssocID="{E6840C35-DF89-43B5-812F-1EECDEA9E279}" presName="thinLine2b" presStyleLbl="callout" presStyleIdx="2" presStyleCnt="5"/>
      <dgm:spPr/>
    </dgm:pt>
    <dgm:pt modelId="{9604D7BD-1419-47F0-9709-9C2F0055228E}" type="pres">
      <dgm:prSet presAssocID="{E6840C35-DF89-43B5-812F-1EECDEA9E279}" presName="vertSpace2b" presStyleCnt="0"/>
      <dgm:spPr/>
    </dgm:pt>
    <dgm:pt modelId="{DEE18B00-2119-431E-B349-F75392FBD740}" type="pres">
      <dgm:prSet presAssocID="{45F51A60-0915-4B08-9808-7100036548C4}" presName="horz2" presStyleCnt="0"/>
      <dgm:spPr/>
    </dgm:pt>
    <dgm:pt modelId="{4F607350-4572-4966-B005-79C708C94251}" type="pres">
      <dgm:prSet presAssocID="{45F51A60-0915-4B08-9808-7100036548C4}" presName="horzSpace2" presStyleCnt="0"/>
      <dgm:spPr/>
    </dgm:pt>
    <dgm:pt modelId="{FA10A249-9DFC-4E3A-96E4-5BE63807C69F}" type="pres">
      <dgm:prSet presAssocID="{45F51A60-0915-4B08-9808-7100036548C4}" presName="tx2" presStyleLbl="revTx" presStyleIdx="4" presStyleCnt="6"/>
      <dgm:spPr/>
    </dgm:pt>
    <dgm:pt modelId="{A77225A2-618A-4841-B204-9C9D4E5FAB93}" type="pres">
      <dgm:prSet presAssocID="{45F51A60-0915-4B08-9808-7100036548C4}" presName="vert2" presStyleCnt="0"/>
      <dgm:spPr/>
    </dgm:pt>
    <dgm:pt modelId="{8D354E1C-CABE-47BC-82FF-873558A9A9D2}" type="pres">
      <dgm:prSet presAssocID="{45F51A60-0915-4B08-9808-7100036548C4}" presName="thinLine2b" presStyleLbl="callout" presStyleIdx="3" presStyleCnt="5"/>
      <dgm:spPr/>
    </dgm:pt>
    <dgm:pt modelId="{F23715E7-CA0D-4A02-BB95-92F0F991C752}" type="pres">
      <dgm:prSet presAssocID="{45F51A60-0915-4B08-9808-7100036548C4}" presName="vertSpace2b" presStyleCnt="0"/>
      <dgm:spPr/>
    </dgm:pt>
    <dgm:pt modelId="{E6BC348D-992D-441D-837C-5B71880DB691}" type="pres">
      <dgm:prSet presAssocID="{6654A280-44BC-44A6-9300-0E17CF86F5F5}" presName="horz2" presStyleCnt="0"/>
      <dgm:spPr/>
    </dgm:pt>
    <dgm:pt modelId="{14A8A5B2-4E8B-4459-B0EC-FB3CF336D896}" type="pres">
      <dgm:prSet presAssocID="{6654A280-44BC-44A6-9300-0E17CF86F5F5}" presName="horzSpace2" presStyleCnt="0"/>
      <dgm:spPr/>
    </dgm:pt>
    <dgm:pt modelId="{7A729132-EC26-41CA-9291-E350A2B77D16}" type="pres">
      <dgm:prSet presAssocID="{6654A280-44BC-44A6-9300-0E17CF86F5F5}" presName="tx2" presStyleLbl="revTx" presStyleIdx="5" presStyleCnt="6"/>
      <dgm:spPr/>
    </dgm:pt>
    <dgm:pt modelId="{F50626FA-AB55-480C-BD8A-253209D9DF80}" type="pres">
      <dgm:prSet presAssocID="{6654A280-44BC-44A6-9300-0E17CF86F5F5}" presName="vert2" presStyleCnt="0"/>
      <dgm:spPr/>
    </dgm:pt>
    <dgm:pt modelId="{855DFE91-0581-4BDF-8941-AFD0B9CE637C}" type="pres">
      <dgm:prSet presAssocID="{6654A280-44BC-44A6-9300-0E17CF86F5F5}" presName="thinLine2b" presStyleLbl="callout" presStyleIdx="4" presStyleCnt="5"/>
      <dgm:spPr/>
    </dgm:pt>
    <dgm:pt modelId="{A8C26EF4-0342-4618-9E2D-A567203E9BFD}" type="pres">
      <dgm:prSet presAssocID="{6654A280-44BC-44A6-9300-0E17CF86F5F5}" presName="vertSpace2b" presStyleCnt="0"/>
      <dgm:spPr/>
    </dgm:pt>
  </dgm:ptLst>
  <dgm:cxnLst>
    <dgm:cxn modelId="{9CF7EA33-AD30-4EAA-9B8C-80BAD4DB1BC2}" type="presOf" srcId="{B5165946-CE85-419B-A7C6-108B1535DEC7}" destId="{7EAA8A32-A50A-4DE5-A580-8759997680C8}" srcOrd="0" destOrd="0" presId="urn:microsoft.com/office/officeart/2008/layout/LinedList"/>
    <dgm:cxn modelId="{D449A638-57A2-400B-A748-FC0B864FB89B}" type="presOf" srcId="{D6A10E9B-C59B-425A-82D7-36499D039194}" destId="{81FE013F-435C-410A-A842-77B5976DAC1E}" srcOrd="0" destOrd="0" presId="urn:microsoft.com/office/officeart/2008/layout/LinedList"/>
    <dgm:cxn modelId="{2FB45A3A-7F78-46AE-8784-9D75D13429E3}" srcId="{B5165946-CE85-419B-A7C6-108B1535DEC7}" destId="{6654A280-44BC-44A6-9300-0E17CF86F5F5}" srcOrd="4" destOrd="0" parTransId="{28738068-365E-40E4-8982-D2EAB150C17B}" sibTransId="{1F895FE3-EF73-48E6-B12B-2163A0AFF218}"/>
    <dgm:cxn modelId="{2A4EFA56-3096-4725-8F4C-C73C3D2C627C}" type="presOf" srcId="{45F51A60-0915-4B08-9808-7100036548C4}" destId="{FA10A249-9DFC-4E3A-96E4-5BE63807C69F}" srcOrd="0" destOrd="0" presId="urn:microsoft.com/office/officeart/2008/layout/LinedList"/>
    <dgm:cxn modelId="{357C137E-C6D2-4DD2-9090-EBFF29043F32}" srcId="{B5165946-CE85-419B-A7C6-108B1535DEC7}" destId="{45F51A60-0915-4B08-9808-7100036548C4}" srcOrd="3" destOrd="0" parTransId="{0CC725DE-7F23-4B98-979B-083DE7C0E21B}" sibTransId="{CE6E0F37-42C3-40D3-8BE3-773F21DB9AD6}"/>
    <dgm:cxn modelId="{A07B2181-B834-4E66-A266-7D9569E08196}" srcId="{B5165946-CE85-419B-A7C6-108B1535DEC7}" destId="{03DD7CF6-D570-4F00-B364-62C97272CBFB}" srcOrd="0" destOrd="0" parTransId="{3FC121F1-1AEE-4DAE-A3A2-2EFB37230D02}" sibTransId="{FEA8EBD8-11C8-4122-9F7B-086DF3460917}"/>
    <dgm:cxn modelId="{8421A289-C256-414C-8C8E-1291CD8D8F6A}" type="presOf" srcId="{E6840C35-DF89-43B5-812F-1EECDEA9E279}" destId="{8797F9CD-8C92-4EC0-B30D-CB7BFC0ECD57}" srcOrd="0" destOrd="0" presId="urn:microsoft.com/office/officeart/2008/layout/LinedList"/>
    <dgm:cxn modelId="{F2E3D395-DFF1-4BFC-9784-CA5D51AB34E2}" type="presOf" srcId="{6654A280-44BC-44A6-9300-0E17CF86F5F5}" destId="{7A729132-EC26-41CA-9291-E350A2B77D16}" srcOrd="0" destOrd="0" presId="urn:microsoft.com/office/officeart/2008/layout/LinedList"/>
    <dgm:cxn modelId="{6DFB79AB-70E2-44C2-AAA1-A5781225A440}" type="presOf" srcId="{198765F6-FB57-437E-9C6B-7428E5F102B7}" destId="{3789CCFD-8730-46FA-ABE8-B71AA50027BE}" srcOrd="0" destOrd="0" presId="urn:microsoft.com/office/officeart/2008/layout/LinedList"/>
    <dgm:cxn modelId="{2DC9F8B6-D0A7-487B-ADE2-24C897458A52}" type="presOf" srcId="{03DD7CF6-D570-4F00-B364-62C97272CBFB}" destId="{CFE916A4-43E8-44C8-BEBA-8EAC24D4205B}" srcOrd="0" destOrd="0" presId="urn:microsoft.com/office/officeart/2008/layout/LinedList"/>
    <dgm:cxn modelId="{1AB469D0-0B0E-4F64-9E09-E36E7364CF02}" srcId="{B5165946-CE85-419B-A7C6-108B1535DEC7}" destId="{E6840C35-DF89-43B5-812F-1EECDEA9E279}" srcOrd="2" destOrd="0" parTransId="{3EA557C2-5AF9-4619-9EC4-718C3F26BED9}" sibTransId="{056FF532-EF8F-4586-84ED-96D10E65974D}"/>
    <dgm:cxn modelId="{4B1AF1F1-B822-4C85-B1AF-8FCB6EA80A5D}" srcId="{B5165946-CE85-419B-A7C6-108B1535DEC7}" destId="{198765F6-FB57-437E-9C6B-7428E5F102B7}" srcOrd="1" destOrd="0" parTransId="{F8FD8377-FF55-44E4-BB88-25547E412859}" sibTransId="{67356B31-04C3-42DA-9A82-C46F896086BC}"/>
    <dgm:cxn modelId="{4D460FF4-45BD-4E48-A2C9-A5D99D461FD6}" srcId="{D6A10E9B-C59B-425A-82D7-36499D039194}" destId="{B5165946-CE85-419B-A7C6-108B1535DEC7}" srcOrd="0" destOrd="0" parTransId="{65477482-0C6A-41D8-9F9C-A8381D55E314}" sibTransId="{41FDED85-6110-4D16-B932-8659D24BB308}"/>
    <dgm:cxn modelId="{2BBBAD6F-F2B6-4ABB-AA78-9D0C7681BE5C}" type="presParOf" srcId="{81FE013F-435C-410A-A842-77B5976DAC1E}" destId="{44EEC651-44AB-4963-82E1-AFFDA2E373D6}" srcOrd="0" destOrd="0" presId="urn:microsoft.com/office/officeart/2008/layout/LinedList"/>
    <dgm:cxn modelId="{54166D0C-F5A2-4F29-A6A9-423199148601}" type="presParOf" srcId="{81FE013F-435C-410A-A842-77B5976DAC1E}" destId="{57C0DCA7-F70B-4A19-B864-E95AE0F93206}" srcOrd="1" destOrd="0" presId="urn:microsoft.com/office/officeart/2008/layout/LinedList"/>
    <dgm:cxn modelId="{EB694EA7-72C9-4A3F-B8F6-AA1971FA7B7C}" type="presParOf" srcId="{57C0DCA7-F70B-4A19-B864-E95AE0F93206}" destId="{7EAA8A32-A50A-4DE5-A580-8759997680C8}" srcOrd="0" destOrd="0" presId="urn:microsoft.com/office/officeart/2008/layout/LinedList"/>
    <dgm:cxn modelId="{A9B20AF0-E0FD-4510-8803-54D5FB30922B}" type="presParOf" srcId="{57C0DCA7-F70B-4A19-B864-E95AE0F93206}" destId="{0F700176-5D66-4467-BCE3-FF5F6E8A51A9}" srcOrd="1" destOrd="0" presId="urn:microsoft.com/office/officeart/2008/layout/LinedList"/>
    <dgm:cxn modelId="{4C109875-A8AC-4878-ABFA-D2772AC946B8}" type="presParOf" srcId="{0F700176-5D66-4467-BCE3-FF5F6E8A51A9}" destId="{77563711-3923-4741-9729-69F8FD8E2C73}" srcOrd="0" destOrd="0" presId="urn:microsoft.com/office/officeart/2008/layout/LinedList"/>
    <dgm:cxn modelId="{469B3372-FA59-463B-9B11-68ADD9687B3D}" type="presParOf" srcId="{0F700176-5D66-4467-BCE3-FF5F6E8A51A9}" destId="{FA72DE52-7C51-4645-9C4B-5A75313BFD61}" srcOrd="1" destOrd="0" presId="urn:microsoft.com/office/officeart/2008/layout/LinedList"/>
    <dgm:cxn modelId="{0F982D7B-AFF8-4F60-9F8B-C30B24DA98BE}" type="presParOf" srcId="{FA72DE52-7C51-4645-9C4B-5A75313BFD61}" destId="{F2802EDA-29B9-48C8-A523-2D23F5AF25E6}" srcOrd="0" destOrd="0" presId="urn:microsoft.com/office/officeart/2008/layout/LinedList"/>
    <dgm:cxn modelId="{DCCC08FD-9B0E-4A71-A0D4-1DA0614DDA3F}" type="presParOf" srcId="{FA72DE52-7C51-4645-9C4B-5A75313BFD61}" destId="{CFE916A4-43E8-44C8-BEBA-8EAC24D4205B}" srcOrd="1" destOrd="0" presId="urn:microsoft.com/office/officeart/2008/layout/LinedList"/>
    <dgm:cxn modelId="{8F0E341F-534E-4C95-866A-D0B61D3A9A0B}" type="presParOf" srcId="{FA72DE52-7C51-4645-9C4B-5A75313BFD61}" destId="{7506C0B0-4026-49E1-8A8C-16F20500ACC5}" srcOrd="2" destOrd="0" presId="urn:microsoft.com/office/officeart/2008/layout/LinedList"/>
    <dgm:cxn modelId="{D59FB482-24F7-4C18-AB15-441CFDF382AF}" type="presParOf" srcId="{0F700176-5D66-4467-BCE3-FF5F6E8A51A9}" destId="{431174B4-3E66-45DD-ACDA-06F9ADBC2AF8}" srcOrd="2" destOrd="0" presId="urn:microsoft.com/office/officeart/2008/layout/LinedList"/>
    <dgm:cxn modelId="{DD38E261-4408-48E7-AAA8-135447EE3609}" type="presParOf" srcId="{0F700176-5D66-4467-BCE3-FF5F6E8A51A9}" destId="{80EA2CA2-1D00-445E-854F-8342BB8E3CB3}" srcOrd="3" destOrd="0" presId="urn:microsoft.com/office/officeart/2008/layout/LinedList"/>
    <dgm:cxn modelId="{D1386C7E-C528-4CAD-9217-0D11EAB50315}" type="presParOf" srcId="{0F700176-5D66-4467-BCE3-FF5F6E8A51A9}" destId="{872A14D2-4803-4BAF-9B37-C1E4061B9AE7}" srcOrd="4" destOrd="0" presId="urn:microsoft.com/office/officeart/2008/layout/LinedList"/>
    <dgm:cxn modelId="{7D4C0E3B-55B4-4BDD-B84F-355C786402B1}" type="presParOf" srcId="{872A14D2-4803-4BAF-9B37-C1E4061B9AE7}" destId="{429F42BB-77A9-457E-949E-AFCBBEED08BE}" srcOrd="0" destOrd="0" presId="urn:microsoft.com/office/officeart/2008/layout/LinedList"/>
    <dgm:cxn modelId="{E79D2D28-B60E-4ACC-9383-0FBD90368341}" type="presParOf" srcId="{872A14D2-4803-4BAF-9B37-C1E4061B9AE7}" destId="{3789CCFD-8730-46FA-ABE8-B71AA50027BE}" srcOrd="1" destOrd="0" presId="urn:microsoft.com/office/officeart/2008/layout/LinedList"/>
    <dgm:cxn modelId="{C9D6AA89-584E-4E41-8F82-A465DB8C688E}" type="presParOf" srcId="{872A14D2-4803-4BAF-9B37-C1E4061B9AE7}" destId="{8C1A9748-0AA8-48A0-B548-110D4B5181C8}" srcOrd="2" destOrd="0" presId="urn:microsoft.com/office/officeart/2008/layout/LinedList"/>
    <dgm:cxn modelId="{75AA71CC-CA2D-4A72-BE54-3B8AD9F8E085}" type="presParOf" srcId="{0F700176-5D66-4467-BCE3-FF5F6E8A51A9}" destId="{AF3A1DF2-9C32-440E-8871-6B5E36052FAF}" srcOrd="5" destOrd="0" presId="urn:microsoft.com/office/officeart/2008/layout/LinedList"/>
    <dgm:cxn modelId="{79D0FB15-80A3-4888-BD0C-94BF009479FC}" type="presParOf" srcId="{0F700176-5D66-4467-BCE3-FF5F6E8A51A9}" destId="{382E2219-07A3-4B67-8B05-8B1835EBA909}" srcOrd="6" destOrd="0" presId="urn:microsoft.com/office/officeart/2008/layout/LinedList"/>
    <dgm:cxn modelId="{80A4EBC6-3B71-4264-A138-B22FC793F57C}" type="presParOf" srcId="{0F700176-5D66-4467-BCE3-FF5F6E8A51A9}" destId="{AA3785E8-4D9E-4969-8F24-7D751333A17C}" srcOrd="7" destOrd="0" presId="urn:microsoft.com/office/officeart/2008/layout/LinedList"/>
    <dgm:cxn modelId="{62CFDF59-3FF8-43D0-85CA-EC50D9015C8C}" type="presParOf" srcId="{AA3785E8-4D9E-4969-8F24-7D751333A17C}" destId="{A2434CE1-737C-4B0D-B2FF-FE149A5182C5}" srcOrd="0" destOrd="0" presId="urn:microsoft.com/office/officeart/2008/layout/LinedList"/>
    <dgm:cxn modelId="{696CE39E-90C6-4649-B599-9FB7796F63C1}" type="presParOf" srcId="{AA3785E8-4D9E-4969-8F24-7D751333A17C}" destId="{8797F9CD-8C92-4EC0-B30D-CB7BFC0ECD57}" srcOrd="1" destOrd="0" presId="urn:microsoft.com/office/officeart/2008/layout/LinedList"/>
    <dgm:cxn modelId="{25069498-6FC6-4B89-B43C-34FE7F04A99B}" type="presParOf" srcId="{AA3785E8-4D9E-4969-8F24-7D751333A17C}" destId="{8606C4C6-F79F-4DCE-AEAC-8EBBF41E44D2}" srcOrd="2" destOrd="0" presId="urn:microsoft.com/office/officeart/2008/layout/LinedList"/>
    <dgm:cxn modelId="{4D96FFE7-DBED-4782-A9C1-EE90200728A9}" type="presParOf" srcId="{0F700176-5D66-4467-BCE3-FF5F6E8A51A9}" destId="{A001C167-32CF-463E-9C26-4BDDE4A92328}" srcOrd="8" destOrd="0" presId="urn:microsoft.com/office/officeart/2008/layout/LinedList"/>
    <dgm:cxn modelId="{A914F0F6-1482-49FD-A2AC-5CA3DAD3D9B9}" type="presParOf" srcId="{0F700176-5D66-4467-BCE3-FF5F6E8A51A9}" destId="{9604D7BD-1419-47F0-9709-9C2F0055228E}" srcOrd="9" destOrd="0" presId="urn:microsoft.com/office/officeart/2008/layout/LinedList"/>
    <dgm:cxn modelId="{AED8104C-3C83-420A-AC04-0E685D1E3EBB}" type="presParOf" srcId="{0F700176-5D66-4467-BCE3-FF5F6E8A51A9}" destId="{DEE18B00-2119-431E-B349-F75392FBD740}" srcOrd="10" destOrd="0" presId="urn:microsoft.com/office/officeart/2008/layout/LinedList"/>
    <dgm:cxn modelId="{2862FBA2-54F3-49A9-8E69-835F739EF804}" type="presParOf" srcId="{DEE18B00-2119-431E-B349-F75392FBD740}" destId="{4F607350-4572-4966-B005-79C708C94251}" srcOrd="0" destOrd="0" presId="urn:microsoft.com/office/officeart/2008/layout/LinedList"/>
    <dgm:cxn modelId="{659339FB-437E-4A79-9C9B-D2848EB2EB1C}" type="presParOf" srcId="{DEE18B00-2119-431E-B349-F75392FBD740}" destId="{FA10A249-9DFC-4E3A-96E4-5BE63807C69F}" srcOrd="1" destOrd="0" presId="urn:microsoft.com/office/officeart/2008/layout/LinedList"/>
    <dgm:cxn modelId="{D3BC8721-928F-4092-B2F7-8F716DDADA66}" type="presParOf" srcId="{DEE18B00-2119-431E-B349-F75392FBD740}" destId="{A77225A2-618A-4841-B204-9C9D4E5FAB93}" srcOrd="2" destOrd="0" presId="urn:microsoft.com/office/officeart/2008/layout/LinedList"/>
    <dgm:cxn modelId="{66123FC5-054E-4CA2-8DD1-2EFC1478F476}" type="presParOf" srcId="{0F700176-5D66-4467-BCE3-FF5F6E8A51A9}" destId="{8D354E1C-CABE-47BC-82FF-873558A9A9D2}" srcOrd="11" destOrd="0" presId="urn:microsoft.com/office/officeart/2008/layout/LinedList"/>
    <dgm:cxn modelId="{26DA8152-9EC2-44BD-8B86-EA26C8B2B0A6}" type="presParOf" srcId="{0F700176-5D66-4467-BCE3-FF5F6E8A51A9}" destId="{F23715E7-CA0D-4A02-BB95-92F0F991C752}" srcOrd="12" destOrd="0" presId="urn:microsoft.com/office/officeart/2008/layout/LinedList"/>
    <dgm:cxn modelId="{43456089-DF67-4DBF-8940-B69F0D8405F3}" type="presParOf" srcId="{0F700176-5D66-4467-BCE3-FF5F6E8A51A9}" destId="{E6BC348D-992D-441D-837C-5B71880DB691}" srcOrd="13" destOrd="0" presId="urn:microsoft.com/office/officeart/2008/layout/LinedList"/>
    <dgm:cxn modelId="{7CF55ED6-3904-45DB-80A4-B63F1F6FB423}" type="presParOf" srcId="{E6BC348D-992D-441D-837C-5B71880DB691}" destId="{14A8A5B2-4E8B-4459-B0EC-FB3CF336D896}" srcOrd="0" destOrd="0" presId="urn:microsoft.com/office/officeart/2008/layout/LinedList"/>
    <dgm:cxn modelId="{56C8E404-BFFF-49DF-81D8-374C7DDBF90E}" type="presParOf" srcId="{E6BC348D-992D-441D-837C-5B71880DB691}" destId="{7A729132-EC26-41CA-9291-E350A2B77D16}" srcOrd="1" destOrd="0" presId="urn:microsoft.com/office/officeart/2008/layout/LinedList"/>
    <dgm:cxn modelId="{518C7644-BB6E-4DEE-A81A-069241D3D355}" type="presParOf" srcId="{E6BC348D-992D-441D-837C-5B71880DB691}" destId="{F50626FA-AB55-480C-BD8A-253209D9DF80}" srcOrd="2" destOrd="0" presId="urn:microsoft.com/office/officeart/2008/layout/LinedList"/>
    <dgm:cxn modelId="{8F22E13C-1F92-4E41-A7F3-D049024DA1D1}" type="presParOf" srcId="{0F700176-5D66-4467-BCE3-FF5F6E8A51A9}" destId="{855DFE91-0581-4BDF-8941-AFD0B9CE637C}" srcOrd="14" destOrd="0" presId="urn:microsoft.com/office/officeart/2008/layout/LinedList"/>
    <dgm:cxn modelId="{8DC38025-0F1B-41A2-BF35-8AA685FA1A91}" type="presParOf" srcId="{0F700176-5D66-4467-BCE3-FF5F6E8A51A9}" destId="{A8C26EF4-0342-4618-9E2D-A567203E9BFD}"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1C2C32-9EA3-4500-B5CE-A29B69ECCA3E}" type="doc">
      <dgm:prSet loTypeId="urn:microsoft.com/office/officeart/2017/3/layout/HorizontalLabelsTimeline" loCatId="timeline" qsTypeId="urn:microsoft.com/office/officeart/2005/8/quickstyle/simple1" qsCatId="simple" csTypeId="urn:microsoft.com/office/officeart/2005/8/colors/accent1_2" csCatId="accent1" phldr="1"/>
      <dgm:spPr/>
      <dgm:t>
        <a:bodyPr/>
        <a:lstStyle/>
        <a:p>
          <a:endParaRPr lang="en-GB"/>
        </a:p>
      </dgm:t>
    </dgm:pt>
    <dgm:pt modelId="{A06FA8CB-BE2C-40C5-AE2A-A519073E39AD}">
      <dgm:prSet phldrT="[Text]" phldr="0"/>
      <dgm:spPr/>
      <dgm:t>
        <a:bodyPr/>
        <a:lstStyle/>
        <a:p>
          <a:pPr>
            <a:defRPr b="1"/>
          </a:pPr>
          <a:r>
            <a:rPr lang="en-GB" dirty="0">
              <a:latin typeface="Calibri Light" panose="020F0302020204030204"/>
            </a:rPr>
            <a:t>Fill in Developer Account application form</a:t>
          </a:r>
        </a:p>
      </dgm:t>
    </dgm:pt>
    <dgm:pt modelId="{049216C0-BF9A-4229-80E6-CAF04121428F}" type="parTrans" cxnId="{3A21631C-EBA6-40DE-B191-3520F360BB17}">
      <dgm:prSet/>
      <dgm:spPr/>
      <dgm:t>
        <a:bodyPr/>
        <a:lstStyle/>
        <a:p>
          <a:endParaRPr lang="en-GB"/>
        </a:p>
      </dgm:t>
    </dgm:pt>
    <dgm:pt modelId="{CA196FBE-0CF6-49E6-BC92-E10F6159F741}" type="sibTrans" cxnId="{3A21631C-EBA6-40DE-B191-3520F360BB17}">
      <dgm:prSet/>
      <dgm:spPr/>
      <dgm:t>
        <a:bodyPr/>
        <a:lstStyle/>
        <a:p>
          <a:endParaRPr lang="en-GB"/>
        </a:p>
      </dgm:t>
    </dgm:pt>
    <dgm:pt modelId="{6D5337C6-0A36-4CFD-8A1A-DF46452A489A}">
      <dgm:prSet phldrT="[Text]" phldr="0"/>
      <dgm:spPr/>
      <dgm:t>
        <a:bodyPr/>
        <a:lstStyle/>
        <a:p>
          <a:pPr>
            <a:defRPr b="1"/>
          </a:pPr>
          <a:r>
            <a:rPr lang="en-GB" dirty="0">
              <a:latin typeface="Calibri Light" panose="020F0302020204030204"/>
            </a:rPr>
            <a:t>Send the completed form to us</a:t>
          </a:r>
          <a:endParaRPr lang="en-GB" dirty="0">
            <a:latin typeface="Calibri Light" panose="020F0302020204030204"/>
            <a:hlinkClick xmlns:r="http://schemas.openxmlformats.org/officeDocument/2006/relationships" r:id="rId1"/>
          </a:endParaRPr>
        </a:p>
      </dgm:t>
    </dgm:pt>
    <dgm:pt modelId="{5E225E34-E1F1-4AB0-8BB4-B652EB1DE4DD}" type="parTrans" cxnId="{0009D27D-7A4C-4AB1-B3C9-B58827F169FB}">
      <dgm:prSet/>
      <dgm:spPr/>
      <dgm:t>
        <a:bodyPr/>
        <a:lstStyle/>
        <a:p>
          <a:endParaRPr lang="en-GB"/>
        </a:p>
      </dgm:t>
    </dgm:pt>
    <dgm:pt modelId="{03DC0BF3-896B-4EF1-8705-194A48948731}" type="sibTrans" cxnId="{0009D27D-7A4C-4AB1-B3C9-B58827F169FB}">
      <dgm:prSet/>
      <dgm:spPr/>
      <dgm:t>
        <a:bodyPr/>
        <a:lstStyle/>
        <a:p>
          <a:endParaRPr lang="en-GB"/>
        </a:p>
      </dgm:t>
    </dgm:pt>
    <dgm:pt modelId="{8F96B588-F423-47D2-9D9D-CB8163581C05}">
      <dgm:prSet phldrT="[Text]" phldr="0"/>
      <dgm:spPr/>
      <dgm:t>
        <a:bodyPr/>
        <a:lstStyle/>
        <a:p>
          <a:pPr>
            <a:defRPr b="1"/>
          </a:pPr>
          <a:r>
            <a:rPr lang="en-GB" dirty="0">
              <a:latin typeface="Calibri Light" panose="020F0302020204030204"/>
            </a:rPr>
            <a:t>Await approval</a:t>
          </a:r>
          <a:endParaRPr lang="en-GB" dirty="0"/>
        </a:p>
      </dgm:t>
    </dgm:pt>
    <dgm:pt modelId="{03D94C04-2253-4602-92E8-8087669FB7DC}" type="parTrans" cxnId="{7E714710-7E6E-4629-AA80-386DA71772F7}">
      <dgm:prSet/>
      <dgm:spPr/>
      <dgm:t>
        <a:bodyPr/>
        <a:lstStyle/>
        <a:p>
          <a:endParaRPr lang="en-GB"/>
        </a:p>
      </dgm:t>
    </dgm:pt>
    <dgm:pt modelId="{CF249CC7-4948-4654-9573-416F5869B541}" type="sibTrans" cxnId="{7E714710-7E6E-4629-AA80-386DA71772F7}">
      <dgm:prSet/>
      <dgm:spPr/>
      <dgm:t>
        <a:bodyPr/>
        <a:lstStyle/>
        <a:p>
          <a:endParaRPr lang="en-GB"/>
        </a:p>
      </dgm:t>
    </dgm:pt>
    <dgm:pt modelId="{29314391-1C4F-4163-9480-7EF942612C99}">
      <dgm:prSet phldrT="[Text]" phldr="0"/>
      <dgm:spPr/>
      <dgm:t>
        <a:bodyPr/>
        <a:lstStyle/>
        <a:p>
          <a:pPr>
            <a:defRPr b="1"/>
          </a:pPr>
          <a:r>
            <a:rPr lang="en-GB" dirty="0">
              <a:latin typeface="Calibri Light" panose="020F0302020204030204"/>
            </a:rPr>
            <a:t>Download Git installer </a:t>
          </a:r>
          <a:endParaRPr lang="en-GB" dirty="0">
            <a:latin typeface="Calibri Light" panose="020F0302020204030204"/>
            <a:hlinkClick xmlns:r="http://schemas.openxmlformats.org/officeDocument/2006/relationships" r:id="rId2"/>
          </a:endParaRPr>
        </a:p>
      </dgm:t>
    </dgm:pt>
    <dgm:pt modelId="{1012ACE7-F674-4AFA-B36D-B422944E6C31}" type="parTrans" cxnId="{D7610CC3-4F0B-4069-886F-E168FCF3FD43}">
      <dgm:prSet/>
      <dgm:spPr/>
      <dgm:t>
        <a:bodyPr/>
        <a:lstStyle/>
        <a:p>
          <a:endParaRPr lang="en-GB"/>
        </a:p>
      </dgm:t>
    </dgm:pt>
    <dgm:pt modelId="{E90A86C8-7573-41C7-BA6D-DDDDAD1EB862}" type="sibTrans" cxnId="{D7610CC3-4F0B-4069-886F-E168FCF3FD43}">
      <dgm:prSet/>
      <dgm:spPr/>
      <dgm:t>
        <a:bodyPr/>
        <a:lstStyle/>
        <a:p>
          <a:endParaRPr lang="en-GB"/>
        </a:p>
      </dgm:t>
    </dgm:pt>
    <dgm:pt modelId="{99E4F749-BDCA-4CDA-8A70-8BADD323A428}">
      <dgm:prSet phldr="0"/>
      <dgm:spPr/>
      <dgm:t>
        <a:bodyPr/>
        <a:lstStyle/>
        <a:p>
          <a:pPr>
            <a:defRPr b="1"/>
          </a:pPr>
          <a:r>
            <a:rPr lang="en-GB" dirty="0">
              <a:latin typeface="Calibri Light" panose="020F0302020204030204"/>
            </a:rPr>
            <a:t>Run Git installer</a:t>
          </a:r>
        </a:p>
      </dgm:t>
    </dgm:pt>
    <dgm:pt modelId="{55C19F3E-DAA7-4F75-9C9A-D27CDB84343F}" type="parTrans" cxnId="{985743FA-2224-4666-B5B6-B1E329A41A6F}">
      <dgm:prSet/>
      <dgm:spPr/>
      <dgm:t>
        <a:bodyPr/>
        <a:lstStyle/>
        <a:p>
          <a:endParaRPr lang="en-GB"/>
        </a:p>
      </dgm:t>
    </dgm:pt>
    <dgm:pt modelId="{BAFE2EE8-8340-495B-8A14-A8C768412FCB}" type="sibTrans" cxnId="{985743FA-2224-4666-B5B6-B1E329A41A6F}">
      <dgm:prSet/>
      <dgm:spPr/>
      <dgm:t>
        <a:bodyPr/>
        <a:lstStyle/>
        <a:p>
          <a:endParaRPr lang="en-GB"/>
        </a:p>
      </dgm:t>
    </dgm:pt>
    <dgm:pt modelId="{E4BA752E-B31F-4692-BAD5-D2120BD63EAE}">
      <dgm:prSet phldr="0"/>
      <dgm:spPr/>
      <dgm:t>
        <a:bodyPr/>
        <a:lstStyle/>
        <a:p>
          <a:r>
            <a:rPr lang="en-GB" b="1" dirty="0">
              <a:hlinkClick xmlns:r="http://schemas.openxmlformats.org/officeDocument/2006/relationships" r:id="rId3"/>
            </a:rPr>
            <a:t>Analyst Developer Account and Software Request Form v0.1 - The Analyst Hub - DH eXchange (kahootz.com)</a:t>
          </a:r>
          <a:endParaRPr lang="en-GB" b="1" dirty="0"/>
        </a:p>
      </dgm:t>
    </dgm:pt>
    <dgm:pt modelId="{C5EE6EF2-8A9B-46C6-8B92-85A1520D1A92}" type="parTrans" cxnId="{F66A3F5C-2B63-43CE-B66E-2882E32C9658}">
      <dgm:prSet/>
      <dgm:spPr/>
      <dgm:t>
        <a:bodyPr/>
        <a:lstStyle/>
        <a:p>
          <a:endParaRPr lang="en-GB"/>
        </a:p>
      </dgm:t>
    </dgm:pt>
    <dgm:pt modelId="{971B5083-8E01-449E-A41A-BECFC752F331}" type="sibTrans" cxnId="{F66A3F5C-2B63-43CE-B66E-2882E32C9658}">
      <dgm:prSet/>
      <dgm:spPr/>
      <dgm:t>
        <a:bodyPr/>
        <a:lstStyle/>
        <a:p>
          <a:endParaRPr lang="en-GB"/>
        </a:p>
      </dgm:t>
    </dgm:pt>
    <dgm:pt modelId="{3F5EE97A-D1C5-4E3F-B28F-543835482EB8}">
      <dgm:prSet phldr="0"/>
      <dgm:spPr/>
      <dgm:t>
        <a:bodyPr/>
        <a:lstStyle/>
        <a:p>
          <a:r>
            <a:rPr lang="en-GB" dirty="0">
              <a:latin typeface="Calibri Light" panose="020F0302020204030204"/>
              <a:hlinkClick xmlns:r="http://schemas.openxmlformats.org/officeDocument/2006/relationships" r:id="rId1"/>
            </a:rPr>
            <a:t>DataScience@dhsc.gov.uk</a:t>
          </a:r>
          <a:r>
            <a:rPr lang="en-GB" dirty="0">
              <a:latin typeface="Calibri Light" panose="020F0302020204030204"/>
            </a:rPr>
            <a:t> </a:t>
          </a:r>
          <a:endParaRPr lang="en-GB" dirty="0">
            <a:hlinkClick xmlns:r="http://schemas.openxmlformats.org/officeDocument/2006/relationships" r:id="rId1"/>
          </a:endParaRPr>
        </a:p>
      </dgm:t>
    </dgm:pt>
    <dgm:pt modelId="{8F70BFCD-8914-4F97-A63E-5CB6E41DC192}" type="parTrans" cxnId="{0935133D-B896-4E24-B0AD-97E3244899FA}">
      <dgm:prSet/>
      <dgm:spPr/>
      <dgm:t>
        <a:bodyPr/>
        <a:lstStyle/>
        <a:p>
          <a:endParaRPr lang="en-GB"/>
        </a:p>
      </dgm:t>
    </dgm:pt>
    <dgm:pt modelId="{ED91691B-A40E-451F-9693-90F019FFDD51}" type="sibTrans" cxnId="{0935133D-B896-4E24-B0AD-97E3244899FA}">
      <dgm:prSet/>
      <dgm:spPr/>
      <dgm:t>
        <a:bodyPr/>
        <a:lstStyle/>
        <a:p>
          <a:endParaRPr lang="en-GB"/>
        </a:p>
      </dgm:t>
    </dgm:pt>
    <dgm:pt modelId="{419722B9-65F4-4B48-AD5B-BB16A84715E5}">
      <dgm:prSet phldr="0"/>
      <dgm:spPr/>
      <dgm:t>
        <a:bodyPr/>
        <a:lstStyle/>
        <a:p>
          <a:r>
            <a:rPr lang="en-GB" dirty="0">
              <a:hlinkClick xmlns:r="http://schemas.openxmlformats.org/officeDocument/2006/relationships" r:id="rId2"/>
            </a:rPr>
            <a:t>Git for Windows</a:t>
          </a:r>
        </a:p>
      </dgm:t>
    </dgm:pt>
    <dgm:pt modelId="{2E8A41DB-FA3F-477C-9D13-A787FBA430FE}" type="parTrans" cxnId="{6C52BFEE-7E9A-4C5B-932C-DD22F3B11A59}">
      <dgm:prSet/>
      <dgm:spPr/>
      <dgm:t>
        <a:bodyPr/>
        <a:lstStyle/>
        <a:p>
          <a:endParaRPr lang="en-GB"/>
        </a:p>
      </dgm:t>
    </dgm:pt>
    <dgm:pt modelId="{51ADC4BA-FDF5-4DA2-A8DA-30CF92DCE8C1}" type="sibTrans" cxnId="{6C52BFEE-7E9A-4C5B-932C-DD22F3B11A59}">
      <dgm:prSet/>
      <dgm:spPr/>
      <dgm:t>
        <a:bodyPr/>
        <a:lstStyle/>
        <a:p>
          <a:endParaRPr lang="en-GB"/>
        </a:p>
      </dgm:t>
    </dgm:pt>
    <dgm:pt modelId="{320D64FF-BD83-414A-B324-E64AFC1A40D7}">
      <dgm:prSet phldr="0"/>
      <dgm:spPr/>
      <dgm:t>
        <a:bodyPr/>
        <a:lstStyle/>
        <a:p>
          <a:r>
            <a:rPr lang="en-GB" dirty="0">
              <a:latin typeface="Calibri Light" panose="020F0302020204030204"/>
            </a:rPr>
            <a:t>No need to change installation defaults</a:t>
          </a:r>
          <a:endParaRPr lang="en-GB" dirty="0"/>
        </a:p>
      </dgm:t>
    </dgm:pt>
    <dgm:pt modelId="{B1734BE0-A73E-419E-9C59-0770C7899130}" type="parTrans" cxnId="{46537F09-C2F9-4369-B9E0-B208788B016B}">
      <dgm:prSet/>
      <dgm:spPr/>
      <dgm:t>
        <a:bodyPr/>
        <a:lstStyle/>
        <a:p>
          <a:endParaRPr lang="en-GB"/>
        </a:p>
      </dgm:t>
    </dgm:pt>
    <dgm:pt modelId="{E20F85B4-1E1B-4E16-AE9D-DA3918412DC9}" type="sibTrans" cxnId="{46537F09-C2F9-4369-B9E0-B208788B016B}">
      <dgm:prSet/>
      <dgm:spPr/>
      <dgm:t>
        <a:bodyPr/>
        <a:lstStyle/>
        <a:p>
          <a:endParaRPr lang="en-GB"/>
        </a:p>
      </dgm:t>
    </dgm:pt>
    <dgm:pt modelId="{30286F97-D3FD-4041-BDD2-57768761D283}">
      <dgm:prSet phldr="0"/>
      <dgm:spPr/>
      <dgm:t>
        <a:bodyPr/>
        <a:lstStyle/>
        <a:p>
          <a:r>
            <a:rPr lang="en-GB" b="1" dirty="0">
              <a:latin typeface="Calibri Light" panose="020F0302020204030204"/>
            </a:rPr>
            <a:t>Takes up to a day</a:t>
          </a:r>
          <a:endParaRPr lang="en-GB" dirty="0">
            <a:latin typeface="Calibri Light" panose="020F0302020204030204"/>
          </a:endParaRPr>
        </a:p>
      </dgm:t>
    </dgm:pt>
    <dgm:pt modelId="{D40ADB80-14AB-4F33-A347-4B29C2856D30}" type="parTrans" cxnId="{4538C800-89DA-40A1-9F61-E99600864CA4}">
      <dgm:prSet/>
      <dgm:spPr/>
      <dgm:t>
        <a:bodyPr/>
        <a:lstStyle/>
        <a:p>
          <a:endParaRPr lang="en-GB"/>
        </a:p>
      </dgm:t>
    </dgm:pt>
    <dgm:pt modelId="{B58135D5-CC89-48FE-AD95-2B244CF98EF5}" type="sibTrans" cxnId="{4538C800-89DA-40A1-9F61-E99600864CA4}">
      <dgm:prSet/>
      <dgm:spPr/>
      <dgm:t>
        <a:bodyPr/>
        <a:lstStyle/>
        <a:p>
          <a:endParaRPr lang="en-GB"/>
        </a:p>
      </dgm:t>
    </dgm:pt>
    <dgm:pt modelId="{05F4C453-8827-414F-89A8-ED6DB3B651E5}">
      <dgm:prSet phldr="0"/>
      <dgm:spPr/>
      <dgm:t>
        <a:bodyPr/>
        <a:lstStyle/>
        <a:p>
          <a:pPr>
            <a:defRPr b="1"/>
          </a:pPr>
          <a:r>
            <a:rPr lang="en-GB" b="0" dirty="0">
              <a:latin typeface="Calibri Light" panose="020F0302020204030204"/>
            </a:rPr>
            <a:t>Git location</a:t>
          </a:r>
        </a:p>
      </dgm:t>
    </dgm:pt>
    <dgm:pt modelId="{35321DDC-F3D5-4FC1-82B2-251FE2BAA423}" type="parTrans" cxnId="{6057A5E6-2E8E-403F-A5BA-7B52AD85D10E}">
      <dgm:prSet/>
      <dgm:spPr/>
      <dgm:t>
        <a:bodyPr/>
        <a:lstStyle/>
        <a:p>
          <a:endParaRPr lang="en-GB"/>
        </a:p>
      </dgm:t>
    </dgm:pt>
    <dgm:pt modelId="{24DAA6D9-443F-4521-97A6-10C3EB66FE08}" type="sibTrans" cxnId="{6057A5E6-2E8E-403F-A5BA-7B52AD85D10E}">
      <dgm:prSet/>
      <dgm:spPr/>
      <dgm:t>
        <a:bodyPr/>
        <a:lstStyle/>
        <a:p>
          <a:endParaRPr lang="en-GB"/>
        </a:p>
      </dgm:t>
    </dgm:pt>
    <dgm:pt modelId="{06A884B2-AF3E-44A8-AA6E-74FFA5DB40ED}">
      <dgm:prSet phldr="0"/>
      <dgm:spPr/>
      <dgm:t>
        <a:bodyPr/>
        <a:lstStyle/>
        <a:p>
          <a:pPr rtl="0"/>
          <a:r>
            <a:rPr lang="en-GB" b="0" dirty="0">
              <a:latin typeface="Calibri Light" panose="020F0302020204030204"/>
            </a:rPr>
            <a:t>Write down folder path to git.exe file for later</a:t>
          </a:r>
        </a:p>
      </dgm:t>
    </dgm:pt>
    <dgm:pt modelId="{A9712115-49A2-4297-801C-B58A1F8ED333}" type="parTrans" cxnId="{7A4BCD20-AD12-4BB8-8985-796761CC1818}">
      <dgm:prSet/>
      <dgm:spPr/>
      <dgm:t>
        <a:bodyPr/>
        <a:lstStyle/>
        <a:p>
          <a:endParaRPr lang="en-GB"/>
        </a:p>
      </dgm:t>
    </dgm:pt>
    <dgm:pt modelId="{5CDA33F3-7485-4D12-880D-3DEE513BB1DF}" type="sibTrans" cxnId="{7A4BCD20-AD12-4BB8-8985-796761CC1818}">
      <dgm:prSet/>
      <dgm:spPr/>
      <dgm:t>
        <a:bodyPr/>
        <a:lstStyle/>
        <a:p>
          <a:endParaRPr lang="en-GB"/>
        </a:p>
      </dgm:t>
    </dgm:pt>
    <dgm:pt modelId="{19F94B60-0F4B-4858-8AB6-EA08F8A60052}" type="pres">
      <dgm:prSet presAssocID="{B71C2C32-9EA3-4500-B5CE-A29B69ECCA3E}" presName="root" presStyleCnt="0">
        <dgm:presLayoutVars>
          <dgm:chMax/>
          <dgm:chPref/>
          <dgm:animLvl val="lvl"/>
        </dgm:presLayoutVars>
      </dgm:prSet>
      <dgm:spPr/>
    </dgm:pt>
    <dgm:pt modelId="{7198A06C-962B-44B6-89B1-72D427412273}" type="pres">
      <dgm:prSet presAssocID="{B71C2C32-9EA3-4500-B5CE-A29B69ECCA3E}" presName="divider" presStyleLbl="fgAcc1" presStyleIdx="0" presStyleCnt="1"/>
      <dgm:spPr/>
    </dgm:pt>
    <dgm:pt modelId="{92EDC21C-3A9F-47A1-9D5B-7F81574BD982}" type="pres">
      <dgm:prSet presAssocID="{B71C2C32-9EA3-4500-B5CE-A29B69ECCA3E}" presName="nodes" presStyleCnt="0">
        <dgm:presLayoutVars>
          <dgm:chMax/>
          <dgm:chPref/>
          <dgm:animLvl val="lvl"/>
        </dgm:presLayoutVars>
      </dgm:prSet>
      <dgm:spPr/>
    </dgm:pt>
    <dgm:pt modelId="{065E63E7-47A4-4ECF-AB66-EA789861DE6C}" type="pres">
      <dgm:prSet presAssocID="{A06FA8CB-BE2C-40C5-AE2A-A519073E39AD}" presName="composite" presStyleCnt="0"/>
      <dgm:spPr/>
    </dgm:pt>
    <dgm:pt modelId="{FE31F156-458B-45A3-9722-9AB5C10A17FF}" type="pres">
      <dgm:prSet presAssocID="{A06FA8CB-BE2C-40C5-AE2A-A519073E39AD}" presName="L1TextContainer" presStyleLbl="alignNode1" presStyleIdx="0" presStyleCnt="6">
        <dgm:presLayoutVars>
          <dgm:chMax val="1"/>
          <dgm:chPref val="1"/>
          <dgm:bulletEnabled val="1"/>
        </dgm:presLayoutVars>
      </dgm:prSet>
      <dgm:spPr/>
    </dgm:pt>
    <dgm:pt modelId="{9FFD12B6-42A9-4D90-B0E6-B7FB0E2A8C4B}" type="pres">
      <dgm:prSet presAssocID="{A06FA8CB-BE2C-40C5-AE2A-A519073E39AD}" presName="L2TextContainerWrapper" presStyleCnt="0">
        <dgm:presLayoutVars>
          <dgm:bulletEnabled val="1"/>
        </dgm:presLayoutVars>
      </dgm:prSet>
      <dgm:spPr/>
    </dgm:pt>
    <dgm:pt modelId="{714F743E-DF5C-449A-8C9F-70B6C1964640}" type="pres">
      <dgm:prSet presAssocID="{A06FA8CB-BE2C-40C5-AE2A-A519073E39AD}" presName="L2TextContainer" presStyleLbl="bgAccFollowNode1" presStyleIdx="0" presStyleCnt="6"/>
      <dgm:spPr/>
    </dgm:pt>
    <dgm:pt modelId="{81161009-CA8D-46F7-88FA-98F73698BE09}" type="pres">
      <dgm:prSet presAssocID="{A06FA8CB-BE2C-40C5-AE2A-A519073E39AD}" presName="FlexibleEmptyPlaceHolder" presStyleCnt="0"/>
      <dgm:spPr/>
    </dgm:pt>
    <dgm:pt modelId="{667E63F2-1C15-4B33-9A03-C6875E13F39F}" type="pres">
      <dgm:prSet presAssocID="{A06FA8CB-BE2C-40C5-AE2A-A519073E39AD}" presName="ConnectLine" presStyleLbl="sibTrans1D1" presStyleIdx="0" presStyleCnt="6"/>
      <dgm:spPr/>
    </dgm:pt>
    <dgm:pt modelId="{E954374E-5D38-4C79-8C62-7D4018078F6F}" type="pres">
      <dgm:prSet presAssocID="{A06FA8CB-BE2C-40C5-AE2A-A519073E39AD}" presName="ConnectorPoint" presStyleLbl="node1" presStyleIdx="0"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8992727F-5190-4763-BCE7-BA3B1BF669B3}" type="pres">
      <dgm:prSet presAssocID="{A06FA8CB-BE2C-40C5-AE2A-A519073E39AD}" presName="EmptyPlaceHolder" presStyleCnt="0"/>
      <dgm:spPr/>
    </dgm:pt>
    <dgm:pt modelId="{FE0CE522-FC10-4AC5-865D-8FE356BC508E}" type="pres">
      <dgm:prSet presAssocID="{CA196FBE-0CF6-49E6-BC92-E10F6159F741}" presName="spaceBetweenRectangles" presStyleCnt="0"/>
      <dgm:spPr/>
    </dgm:pt>
    <dgm:pt modelId="{B6BB0E62-D058-4ED6-B314-205D806E5C20}" type="pres">
      <dgm:prSet presAssocID="{6D5337C6-0A36-4CFD-8A1A-DF46452A489A}" presName="composite" presStyleCnt="0"/>
      <dgm:spPr/>
    </dgm:pt>
    <dgm:pt modelId="{F94F71D3-19E5-469F-9DFE-A5C764E579B6}" type="pres">
      <dgm:prSet presAssocID="{6D5337C6-0A36-4CFD-8A1A-DF46452A489A}" presName="L1TextContainer" presStyleLbl="alignNode1" presStyleIdx="1" presStyleCnt="6">
        <dgm:presLayoutVars>
          <dgm:chMax val="1"/>
          <dgm:chPref val="1"/>
          <dgm:bulletEnabled val="1"/>
        </dgm:presLayoutVars>
      </dgm:prSet>
      <dgm:spPr/>
    </dgm:pt>
    <dgm:pt modelId="{8AF2C1C7-8F0E-4228-B5F5-6F4CBA72B530}" type="pres">
      <dgm:prSet presAssocID="{6D5337C6-0A36-4CFD-8A1A-DF46452A489A}" presName="L2TextContainerWrapper" presStyleCnt="0">
        <dgm:presLayoutVars>
          <dgm:bulletEnabled val="1"/>
        </dgm:presLayoutVars>
      </dgm:prSet>
      <dgm:spPr/>
    </dgm:pt>
    <dgm:pt modelId="{F0581BF1-8D9B-4664-B488-E9347EAD65E4}" type="pres">
      <dgm:prSet presAssocID="{6D5337C6-0A36-4CFD-8A1A-DF46452A489A}" presName="L2TextContainer" presStyleLbl="bgAccFollowNode1" presStyleIdx="1" presStyleCnt="6"/>
      <dgm:spPr/>
    </dgm:pt>
    <dgm:pt modelId="{49560318-89AB-4CA9-8A83-70A439DE2DE9}" type="pres">
      <dgm:prSet presAssocID="{6D5337C6-0A36-4CFD-8A1A-DF46452A489A}" presName="FlexibleEmptyPlaceHolder" presStyleCnt="0"/>
      <dgm:spPr/>
    </dgm:pt>
    <dgm:pt modelId="{3DD8618E-D4AD-4C53-8D0E-B0123D995619}" type="pres">
      <dgm:prSet presAssocID="{6D5337C6-0A36-4CFD-8A1A-DF46452A489A}" presName="ConnectLine" presStyleLbl="sibTrans1D1" presStyleIdx="1" presStyleCnt="6"/>
      <dgm:spPr/>
    </dgm:pt>
    <dgm:pt modelId="{A9E5C99A-8F51-439A-99CE-05B6365E6371}" type="pres">
      <dgm:prSet presAssocID="{6D5337C6-0A36-4CFD-8A1A-DF46452A489A}" presName="ConnectorPoint" presStyleLbl="node1" presStyleIdx="1"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701749C4-8242-491C-8680-605B2747FF58}" type="pres">
      <dgm:prSet presAssocID="{6D5337C6-0A36-4CFD-8A1A-DF46452A489A}" presName="EmptyPlaceHolder" presStyleCnt="0"/>
      <dgm:spPr/>
    </dgm:pt>
    <dgm:pt modelId="{C4D2B540-50DF-4EB1-9BF2-1A2BEA933C87}" type="pres">
      <dgm:prSet presAssocID="{03DC0BF3-896B-4EF1-8705-194A48948731}" presName="spaceBetweenRectangles" presStyleCnt="0"/>
      <dgm:spPr/>
    </dgm:pt>
    <dgm:pt modelId="{9EA6BC91-0D37-456E-AF04-3BD9A77ED732}" type="pres">
      <dgm:prSet presAssocID="{8F96B588-F423-47D2-9D9D-CB8163581C05}" presName="composite" presStyleCnt="0"/>
      <dgm:spPr/>
    </dgm:pt>
    <dgm:pt modelId="{0771BA90-B9EF-4266-8595-381756B1DB23}" type="pres">
      <dgm:prSet presAssocID="{8F96B588-F423-47D2-9D9D-CB8163581C05}" presName="L1TextContainer" presStyleLbl="alignNode1" presStyleIdx="2" presStyleCnt="6">
        <dgm:presLayoutVars>
          <dgm:chMax val="1"/>
          <dgm:chPref val="1"/>
          <dgm:bulletEnabled val="1"/>
        </dgm:presLayoutVars>
      </dgm:prSet>
      <dgm:spPr/>
    </dgm:pt>
    <dgm:pt modelId="{E1EAD810-94D7-42E8-9962-7E4DC33E2CE8}" type="pres">
      <dgm:prSet presAssocID="{8F96B588-F423-47D2-9D9D-CB8163581C05}" presName="L2TextContainerWrapper" presStyleCnt="0">
        <dgm:presLayoutVars>
          <dgm:bulletEnabled val="1"/>
        </dgm:presLayoutVars>
      </dgm:prSet>
      <dgm:spPr/>
    </dgm:pt>
    <dgm:pt modelId="{E4E830E1-4EC6-439D-A713-65C7C0E93E27}" type="pres">
      <dgm:prSet presAssocID="{8F96B588-F423-47D2-9D9D-CB8163581C05}" presName="L2TextContainer" presStyleLbl="bgAccFollowNode1" presStyleIdx="2" presStyleCnt="6"/>
      <dgm:spPr/>
    </dgm:pt>
    <dgm:pt modelId="{8549CAF5-655A-4784-BA4B-2967D9AB73B0}" type="pres">
      <dgm:prSet presAssocID="{8F96B588-F423-47D2-9D9D-CB8163581C05}" presName="FlexibleEmptyPlaceHolder" presStyleCnt="0"/>
      <dgm:spPr/>
    </dgm:pt>
    <dgm:pt modelId="{712BD24A-E943-4130-851C-37A92BAAEFAA}" type="pres">
      <dgm:prSet presAssocID="{8F96B588-F423-47D2-9D9D-CB8163581C05}" presName="ConnectLine" presStyleLbl="sibTrans1D1" presStyleIdx="2" presStyleCnt="6"/>
      <dgm:spPr/>
    </dgm:pt>
    <dgm:pt modelId="{38F06671-5375-4C92-9F82-7F8DB7033AA2}" type="pres">
      <dgm:prSet presAssocID="{8F96B588-F423-47D2-9D9D-CB8163581C05}" presName="ConnectorPoint" presStyleLbl="node1" presStyleIdx="2"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383DCCFC-97A0-4514-9DC6-E660C50019DC}" type="pres">
      <dgm:prSet presAssocID="{8F96B588-F423-47D2-9D9D-CB8163581C05}" presName="EmptyPlaceHolder" presStyleCnt="0"/>
      <dgm:spPr/>
    </dgm:pt>
    <dgm:pt modelId="{C9244A06-FCDB-4871-835C-8DE8F8B36248}" type="pres">
      <dgm:prSet presAssocID="{CF249CC7-4948-4654-9573-416F5869B541}" presName="spaceBetweenRectangles" presStyleCnt="0"/>
      <dgm:spPr/>
    </dgm:pt>
    <dgm:pt modelId="{BA48270E-5916-4240-B181-37983527A2A8}" type="pres">
      <dgm:prSet presAssocID="{29314391-1C4F-4163-9480-7EF942612C99}" presName="composite" presStyleCnt="0"/>
      <dgm:spPr/>
    </dgm:pt>
    <dgm:pt modelId="{173B8F27-EEE5-45ED-BDA3-9B0816D0EFD1}" type="pres">
      <dgm:prSet presAssocID="{29314391-1C4F-4163-9480-7EF942612C99}" presName="L1TextContainer" presStyleLbl="alignNode1" presStyleIdx="3" presStyleCnt="6">
        <dgm:presLayoutVars>
          <dgm:chMax val="1"/>
          <dgm:chPref val="1"/>
          <dgm:bulletEnabled val="1"/>
        </dgm:presLayoutVars>
      </dgm:prSet>
      <dgm:spPr/>
    </dgm:pt>
    <dgm:pt modelId="{DFF68EBF-6C81-4A32-A4A8-9BA25DDC9B9A}" type="pres">
      <dgm:prSet presAssocID="{29314391-1C4F-4163-9480-7EF942612C99}" presName="L2TextContainerWrapper" presStyleCnt="0">
        <dgm:presLayoutVars>
          <dgm:bulletEnabled val="1"/>
        </dgm:presLayoutVars>
      </dgm:prSet>
      <dgm:spPr/>
    </dgm:pt>
    <dgm:pt modelId="{55EB1CE2-748E-4D26-BAE8-73340B802DDC}" type="pres">
      <dgm:prSet presAssocID="{29314391-1C4F-4163-9480-7EF942612C99}" presName="L2TextContainer" presStyleLbl="bgAccFollowNode1" presStyleIdx="3" presStyleCnt="6"/>
      <dgm:spPr/>
    </dgm:pt>
    <dgm:pt modelId="{DA5826C5-BA2A-4190-853B-78DC48C26DFB}" type="pres">
      <dgm:prSet presAssocID="{29314391-1C4F-4163-9480-7EF942612C99}" presName="FlexibleEmptyPlaceHolder" presStyleCnt="0"/>
      <dgm:spPr/>
    </dgm:pt>
    <dgm:pt modelId="{CA3A5EBA-2BFC-4038-92A8-FBCFFA415CEF}" type="pres">
      <dgm:prSet presAssocID="{29314391-1C4F-4163-9480-7EF942612C99}" presName="ConnectLine" presStyleLbl="sibTrans1D1" presStyleIdx="3" presStyleCnt="6"/>
      <dgm:spPr/>
    </dgm:pt>
    <dgm:pt modelId="{09853F2C-8403-479B-8EFB-4C89DC89CBF8}" type="pres">
      <dgm:prSet presAssocID="{29314391-1C4F-4163-9480-7EF942612C99}" presName="ConnectorPoint" presStyleLbl="node1" presStyleIdx="3"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7C636C27-96F0-4553-9CE0-D19EFCA93C23}" type="pres">
      <dgm:prSet presAssocID="{29314391-1C4F-4163-9480-7EF942612C99}" presName="EmptyPlaceHolder" presStyleCnt="0"/>
      <dgm:spPr/>
    </dgm:pt>
    <dgm:pt modelId="{9CC87D9F-E906-497A-B98B-6A0332514EBA}" type="pres">
      <dgm:prSet presAssocID="{E90A86C8-7573-41C7-BA6D-DDDDAD1EB862}" presName="spaceBetweenRectangles" presStyleCnt="0"/>
      <dgm:spPr/>
    </dgm:pt>
    <dgm:pt modelId="{04590562-FA20-448C-8993-C7D05352733D}" type="pres">
      <dgm:prSet presAssocID="{99E4F749-BDCA-4CDA-8A70-8BADD323A428}" presName="composite" presStyleCnt="0"/>
      <dgm:spPr/>
    </dgm:pt>
    <dgm:pt modelId="{D41101AF-5391-409F-96ED-1BFA6B172613}" type="pres">
      <dgm:prSet presAssocID="{99E4F749-BDCA-4CDA-8A70-8BADD323A428}" presName="L1TextContainer" presStyleLbl="alignNode1" presStyleIdx="4" presStyleCnt="6">
        <dgm:presLayoutVars>
          <dgm:chMax val="1"/>
          <dgm:chPref val="1"/>
          <dgm:bulletEnabled val="1"/>
        </dgm:presLayoutVars>
      </dgm:prSet>
      <dgm:spPr/>
    </dgm:pt>
    <dgm:pt modelId="{B1DFA120-FDE5-4301-AFD3-1EF8A33B08E7}" type="pres">
      <dgm:prSet presAssocID="{99E4F749-BDCA-4CDA-8A70-8BADD323A428}" presName="L2TextContainerWrapper" presStyleCnt="0">
        <dgm:presLayoutVars>
          <dgm:bulletEnabled val="1"/>
        </dgm:presLayoutVars>
      </dgm:prSet>
      <dgm:spPr/>
    </dgm:pt>
    <dgm:pt modelId="{1518184B-40C6-4B10-8EBB-35FF2E571276}" type="pres">
      <dgm:prSet presAssocID="{99E4F749-BDCA-4CDA-8A70-8BADD323A428}" presName="L2TextContainer" presStyleLbl="bgAccFollowNode1" presStyleIdx="4" presStyleCnt="6"/>
      <dgm:spPr/>
    </dgm:pt>
    <dgm:pt modelId="{5230E12C-C2E7-4641-B6E9-D89DAF56F60F}" type="pres">
      <dgm:prSet presAssocID="{99E4F749-BDCA-4CDA-8A70-8BADD323A428}" presName="FlexibleEmptyPlaceHolder" presStyleCnt="0"/>
      <dgm:spPr/>
    </dgm:pt>
    <dgm:pt modelId="{D74C5061-75F0-4678-8EE6-A20452471A1B}" type="pres">
      <dgm:prSet presAssocID="{99E4F749-BDCA-4CDA-8A70-8BADD323A428}" presName="ConnectLine" presStyleLbl="sibTrans1D1" presStyleIdx="4" presStyleCnt="6"/>
      <dgm:spPr/>
    </dgm:pt>
    <dgm:pt modelId="{9BEC048A-AEE6-4212-A300-B11D403F8CC6}" type="pres">
      <dgm:prSet presAssocID="{99E4F749-BDCA-4CDA-8A70-8BADD323A428}" presName="ConnectorPoint" presStyleLbl="node1" presStyleIdx="4"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4D4C95D6-A2DD-4061-B222-530A9D701129}" type="pres">
      <dgm:prSet presAssocID="{99E4F749-BDCA-4CDA-8A70-8BADD323A428}" presName="EmptyPlaceHolder" presStyleCnt="0"/>
      <dgm:spPr/>
    </dgm:pt>
    <dgm:pt modelId="{8D5AA4B3-5A00-4B9C-883B-9BD9FED17160}" type="pres">
      <dgm:prSet presAssocID="{BAFE2EE8-8340-495B-8A14-A8C768412FCB}" presName="spaceBetweenRectangles" presStyleCnt="0"/>
      <dgm:spPr/>
    </dgm:pt>
    <dgm:pt modelId="{C90CA54C-9E3A-403A-8CD1-3A8EE939D791}" type="pres">
      <dgm:prSet presAssocID="{05F4C453-8827-414F-89A8-ED6DB3B651E5}" presName="composite" presStyleCnt="0"/>
      <dgm:spPr/>
    </dgm:pt>
    <dgm:pt modelId="{15A70E0F-A6A1-4545-AA5B-D7BA39A6961F}" type="pres">
      <dgm:prSet presAssocID="{05F4C453-8827-414F-89A8-ED6DB3B651E5}" presName="L1TextContainer" presStyleLbl="alignNode1" presStyleIdx="5" presStyleCnt="6">
        <dgm:presLayoutVars>
          <dgm:chMax val="1"/>
          <dgm:chPref val="1"/>
          <dgm:bulletEnabled val="1"/>
        </dgm:presLayoutVars>
      </dgm:prSet>
      <dgm:spPr/>
    </dgm:pt>
    <dgm:pt modelId="{941CFD82-1A90-46BC-93C4-A57374B77426}" type="pres">
      <dgm:prSet presAssocID="{05F4C453-8827-414F-89A8-ED6DB3B651E5}" presName="L2TextContainerWrapper" presStyleCnt="0">
        <dgm:presLayoutVars>
          <dgm:bulletEnabled val="1"/>
        </dgm:presLayoutVars>
      </dgm:prSet>
      <dgm:spPr/>
    </dgm:pt>
    <dgm:pt modelId="{BBEF8C07-82BD-44DF-AE70-C0C62C3898DC}" type="pres">
      <dgm:prSet presAssocID="{05F4C453-8827-414F-89A8-ED6DB3B651E5}" presName="L2TextContainer" presStyleLbl="bgAccFollowNode1" presStyleIdx="5" presStyleCnt="6"/>
      <dgm:spPr/>
    </dgm:pt>
    <dgm:pt modelId="{BCBB2944-5309-4C55-B206-E1A76248A2D7}" type="pres">
      <dgm:prSet presAssocID="{05F4C453-8827-414F-89A8-ED6DB3B651E5}" presName="FlexibleEmptyPlaceHolder" presStyleCnt="0"/>
      <dgm:spPr/>
    </dgm:pt>
    <dgm:pt modelId="{62DE8B2E-9533-4EA4-A7F5-295120ADEC8C}" type="pres">
      <dgm:prSet presAssocID="{05F4C453-8827-414F-89A8-ED6DB3B651E5}" presName="ConnectLine" presStyleLbl="sibTrans1D1" presStyleIdx="5" presStyleCnt="6"/>
      <dgm:spPr/>
    </dgm:pt>
    <dgm:pt modelId="{56155952-6ACC-40DA-862B-91488A598194}" type="pres">
      <dgm:prSet presAssocID="{05F4C453-8827-414F-89A8-ED6DB3B651E5}" presName="ConnectorPoint" presStyleLbl="node1" presStyleIdx="5"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F2E6CD2E-CC68-4731-8AD3-FBAB6333D1BD}" type="pres">
      <dgm:prSet presAssocID="{05F4C453-8827-414F-89A8-ED6DB3B651E5}" presName="EmptyPlaceHolder" presStyleCnt="0"/>
      <dgm:spPr/>
    </dgm:pt>
  </dgm:ptLst>
  <dgm:cxnLst>
    <dgm:cxn modelId="{4538C800-89DA-40A1-9F61-E99600864CA4}" srcId="{8F96B588-F423-47D2-9D9D-CB8163581C05}" destId="{30286F97-D3FD-4041-BDD2-57768761D283}" srcOrd="0" destOrd="0" parTransId="{D40ADB80-14AB-4F33-A347-4B29C2856D30}" sibTransId="{B58135D5-CC89-48FE-AD95-2B244CF98EF5}"/>
    <dgm:cxn modelId="{46537F09-C2F9-4369-B9E0-B208788B016B}" srcId="{99E4F749-BDCA-4CDA-8A70-8BADD323A428}" destId="{320D64FF-BD83-414A-B324-E64AFC1A40D7}" srcOrd="0" destOrd="0" parTransId="{B1734BE0-A73E-419E-9C59-0770C7899130}" sibTransId="{E20F85B4-1E1B-4E16-AE9D-DA3918412DC9}"/>
    <dgm:cxn modelId="{7E714710-7E6E-4629-AA80-386DA71772F7}" srcId="{B71C2C32-9EA3-4500-B5CE-A29B69ECCA3E}" destId="{8F96B588-F423-47D2-9D9D-CB8163581C05}" srcOrd="2" destOrd="0" parTransId="{03D94C04-2253-4602-92E8-8087669FB7DC}" sibTransId="{CF249CC7-4948-4654-9573-416F5869B541}"/>
    <dgm:cxn modelId="{E49A7315-E8F7-42F5-8806-3240B721DBBD}" type="presOf" srcId="{8F96B588-F423-47D2-9D9D-CB8163581C05}" destId="{0771BA90-B9EF-4266-8595-381756B1DB23}" srcOrd="0" destOrd="0" presId="urn:microsoft.com/office/officeart/2017/3/layout/HorizontalLabelsTimeline"/>
    <dgm:cxn modelId="{3A21631C-EBA6-40DE-B191-3520F360BB17}" srcId="{B71C2C32-9EA3-4500-B5CE-A29B69ECCA3E}" destId="{A06FA8CB-BE2C-40C5-AE2A-A519073E39AD}" srcOrd="0" destOrd="0" parTransId="{049216C0-BF9A-4229-80E6-CAF04121428F}" sibTransId="{CA196FBE-0CF6-49E6-BC92-E10F6159F741}"/>
    <dgm:cxn modelId="{7A4BCD20-AD12-4BB8-8985-796761CC1818}" srcId="{05F4C453-8827-414F-89A8-ED6DB3B651E5}" destId="{06A884B2-AF3E-44A8-AA6E-74FFA5DB40ED}" srcOrd="0" destOrd="0" parTransId="{A9712115-49A2-4297-801C-B58A1F8ED333}" sibTransId="{5CDA33F3-7485-4D12-880D-3DEE513BB1DF}"/>
    <dgm:cxn modelId="{0935133D-B896-4E24-B0AD-97E3244899FA}" srcId="{6D5337C6-0A36-4CFD-8A1A-DF46452A489A}" destId="{3F5EE97A-D1C5-4E3F-B28F-543835482EB8}" srcOrd="0" destOrd="0" parTransId="{8F70BFCD-8914-4F97-A63E-5CB6E41DC192}" sibTransId="{ED91691B-A40E-451F-9693-90F019FFDD51}"/>
    <dgm:cxn modelId="{F66A3F5C-2B63-43CE-B66E-2882E32C9658}" srcId="{A06FA8CB-BE2C-40C5-AE2A-A519073E39AD}" destId="{E4BA752E-B31F-4692-BAD5-D2120BD63EAE}" srcOrd="0" destOrd="0" parTransId="{C5EE6EF2-8A9B-46C6-8B92-85A1520D1A92}" sibTransId="{971B5083-8E01-449E-A41A-BECFC752F331}"/>
    <dgm:cxn modelId="{5DC49844-8796-4DC7-B56D-44BCA57B4187}" type="presOf" srcId="{A06FA8CB-BE2C-40C5-AE2A-A519073E39AD}" destId="{FE31F156-458B-45A3-9722-9AB5C10A17FF}" srcOrd="0" destOrd="0" presId="urn:microsoft.com/office/officeart/2017/3/layout/HorizontalLabelsTimeline"/>
    <dgm:cxn modelId="{0009D27D-7A4C-4AB1-B3C9-B58827F169FB}" srcId="{B71C2C32-9EA3-4500-B5CE-A29B69ECCA3E}" destId="{6D5337C6-0A36-4CFD-8A1A-DF46452A489A}" srcOrd="1" destOrd="0" parTransId="{5E225E34-E1F1-4AB0-8BB4-B652EB1DE4DD}" sibTransId="{03DC0BF3-896B-4EF1-8705-194A48948731}"/>
    <dgm:cxn modelId="{CC0A918F-99B1-428C-9868-D0FB6A50CF9C}" type="presOf" srcId="{320D64FF-BD83-414A-B324-E64AFC1A40D7}" destId="{1518184B-40C6-4B10-8EBB-35FF2E571276}" srcOrd="0" destOrd="0" presId="urn:microsoft.com/office/officeart/2017/3/layout/HorizontalLabelsTimeline"/>
    <dgm:cxn modelId="{00038494-4966-4AB6-8192-7FBF43CEA3CC}" type="presOf" srcId="{419722B9-65F4-4B48-AD5B-BB16A84715E5}" destId="{55EB1CE2-748E-4D26-BAE8-73340B802DDC}" srcOrd="0" destOrd="0" presId="urn:microsoft.com/office/officeart/2017/3/layout/HorizontalLabelsTimeline"/>
    <dgm:cxn modelId="{574862BB-274B-4CA8-94B1-52F8BE6FE27C}" type="presOf" srcId="{29314391-1C4F-4163-9480-7EF942612C99}" destId="{173B8F27-EEE5-45ED-BDA3-9B0816D0EFD1}" srcOrd="0" destOrd="0" presId="urn:microsoft.com/office/officeart/2017/3/layout/HorizontalLabelsTimeline"/>
    <dgm:cxn modelId="{0B181DC1-8740-4356-AC89-A80D9E981270}" type="presOf" srcId="{99E4F749-BDCA-4CDA-8A70-8BADD323A428}" destId="{D41101AF-5391-409F-96ED-1BFA6B172613}" srcOrd="0" destOrd="0" presId="urn:microsoft.com/office/officeart/2017/3/layout/HorizontalLabelsTimeline"/>
    <dgm:cxn modelId="{D7610CC3-4F0B-4069-886F-E168FCF3FD43}" srcId="{B71C2C32-9EA3-4500-B5CE-A29B69ECCA3E}" destId="{29314391-1C4F-4163-9480-7EF942612C99}" srcOrd="3" destOrd="0" parTransId="{1012ACE7-F674-4AFA-B36D-B422944E6C31}" sibTransId="{E90A86C8-7573-41C7-BA6D-DDDDAD1EB862}"/>
    <dgm:cxn modelId="{0FD813CD-B065-4388-943B-1DA3D15E1BD4}" type="presOf" srcId="{06A884B2-AF3E-44A8-AA6E-74FFA5DB40ED}" destId="{BBEF8C07-82BD-44DF-AE70-C0C62C3898DC}" srcOrd="0" destOrd="0" presId="urn:microsoft.com/office/officeart/2017/3/layout/HorizontalLabelsTimeline"/>
    <dgm:cxn modelId="{50CE6DD6-A022-4DBA-97B3-4B5949516A5A}" type="presOf" srcId="{3F5EE97A-D1C5-4E3F-B28F-543835482EB8}" destId="{F0581BF1-8D9B-4664-B488-E9347EAD65E4}" srcOrd="0" destOrd="0" presId="urn:microsoft.com/office/officeart/2017/3/layout/HorizontalLabelsTimeline"/>
    <dgm:cxn modelId="{1B032EDF-14E5-4B64-A2A9-1039E3402967}" type="presOf" srcId="{B71C2C32-9EA3-4500-B5CE-A29B69ECCA3E}" destId="{19F94B60-0F4B-4858-8AB6-EA08F8A60052}" srcOrd="0" destOrd="0" presId="urn:microsoft.com/office/officeart/2017/3/layout/HorizontalLabelsTimeline"/>
    <dgm:cxn modelId="{6057A5E6-2E8E-403F-A5BA-7B52AD85D10E}" srcId="{B71C2C32-9EA3-4500-B5CE-A29B69ECCA3E}" destId="{05F4C453-8827-414F-89A8-ED6DB3B651E5}" srcOrd="5" destOrd="0" parTransId="{35321DDC-F3D5-4FC1-82B2-251FE2BAA423}" sibTransId="{24DAA6D9-443F-4521-97A6-10C3EB66FE08}"/>
    <dgm:cxn modelId="{6C52BFEE-7E9A-4C5B-932C-DD22F3B11A59}" srcId="{29314391-1C4F-4163-9480-7EF942612C99}" destId="{419722B9-65F4-4B48-AD5B-BB16A84715E5}" srcOrd="0" destOrd="0" parTransId="{2E8A41DB-FA3F-477C-9D13-A787FBA430FE}" sibTransId="{51ADC4BA-FDF5-4DA2-A8DA-30CF92DCE8C1}"/>
    <dgm:cxn modelId="{BDF7ECF0-1471-4DB0-B136-E2C898785613}" type="presOf" srcId="{30286F97-D3FD-4041-BDD2-57768761D283}" destId="{E4E830E1-4EC6-439D-A713-65C7C0E93E27}" srcOrd="0" destOrd="0" presId="urn:microsoft.com/office/officeart/2017/3/layout/HorizontalLabelsTimeline"/>
    <dgm:cxn modelId="{A74DCAF4-720E-4457-BA5B-DE167631B404}" type="presOf" srcId="{05F4C453-8827-414F-89A8-ED6DB3B651E5}" destId="{15A70E0F-A6A1-4545-AA5B-D7BA39A6961F}" srcOrd="0" destOrd="0" presId="urn:microsoft.com/office/officeart/2017/3/layout/HorizontalLabelsTimeline"/>
    <dgm:cxn modelId="{985743FA-2224-4666-B5B6-B1E329A41A6F}" srcId="{B71C2C32-9EA3-4500-B5CE-A29B69ECCA3E}" destId="{99E4F749-BDCA-4CDA-8A70-8BADD323A428}" srcOrd="4" destOrd="0" parTransId="{55C19F3E-DAA7-4F75-9C9A-D27CDB84343F}" sibTransId="{BAFE2EE8-8340-495B-8A14-A8C768412FCB}"/>
    <dgm:cxn modelId="{858200FC-E96E-420C-8EC6-15572F04C0FB}" type="presOf" srcId="{E4BA752E-B31F-4692-BAD5-D2120BD63EAE}" destId="{714F743E-DF5C-449A-8C9F-70B6C1964640}" srcOrd="0" destOrd="0" presId="urn:microsoft.com/office/officeart/2017/3/layout/HorizontalLabelsTimeline"/>
    <dgm:cxn modelId="{FA8A3CFE-9721-475A-BF75-EDA0EB5B0236}" type="presOf" srcId="{6D5337C6-0A36-4CFD-8A1A-DF46452A489A}" destId="{F94F71D3-19E5-469F-9DFE-A5C764E579B6}" srcOrd="0" destOrd="0" presId="urn:microsoft.com/office/officeart/2017/3/layout/HorizontalLabelsTimeline"/>
    <dgm:cxn modelId="{2A9E40C8-CEB5-4CDE-AD4A-8AE76BAFB869}" type="presParOf" srcId="{19F94B60-0F4B-4858-8AB6-EA08F8A60052}" destId="{7198A06C-962B-44B6-89B1-72D427412273}" srcOrd="0" destOrd="0" presId="urn:microsoft.com/office/officeart/2017/3/layout/HorizontalLabelsTimeline"/>
    <dgm:cxn modelId="{B7FE4CAB-4AFB-4F23-8F7C-1DC6F63A9F92}" type="presParOf" srcId="{19F94B60-0F4B-4858-8AB6-EA08F8A60052}" destId="{92EDC21C-3A9F-47A1-9D5B-7F81574BD982}" srcOrd="1" destOrd="0" presId="urn:microsoft.com/office/officeart/2017/3/layout/HorizontalLabelsTimeline"/>
    <dgm:cxn modelId="{82C105E1-ADAD-4E7B-98A2-E112BFD72E85}" type="presParOf" srcId="{92EDC21C-3A9F-47A1-9D5B-7F81574BD982}" destId="{065E63E7-47A4-4ECF-AB66-EA789861DE6C}" srcOrd="0" destOrd="0" presId="urn:microsoft.com/office/officeart/2017/3/layout/HorizontalLabelsTimeline"/>
    <dgm:cxn modelId="{5E1CB9EC-5219-482B-A669-1D5DBCB1A303}" type="presParOf" srcId="{065E63E7-47A4-4ECF-AB66-EA789861DE6C}" destId="{FE31F156-458B-45A3-9722-9AB5C10A17FF}" srcOrd="0" destOrd="0" presId="urn:microsoft.com/office/officeart/2017/3/layout/HorizontalLabelsTimeline"/>
    <dgm:cxn modelId="{4879B355-1319-479C-9CC4-3BEACD9CFE44}" type="presParOf" srcId="{065E63E7-47A4-4ECF-AB66-EA789861DE6C}" destId="{9FFD12B6-42A9-4D90-B0E6-B7FB0E2A8C4B}" srcOrd="1" destOrd="0" presId="urn:microsoft.com/office/officeart/2017/3/layout/HorizontalLabelsTimeline"/>
    <dgm:cxn modelId="{B5BC7BDF-D5FB-460B-BEA5-640B8238686C}" type="presParOf" srcId="{9FFD12B6-42A9-4D90-B0E6-B7FB0E2A8C4B}" destId="{714F743E-DF5C-449A-8C9F-70B6C1964640}" srcOrd="0" destOrd="0" presId="urn:microsoft.com/office/officeart/2017/3/layout/HorizontalLabelsTimeline"/>
    <dgm:cxn modelId="{866D6898-96AA-4526-96D4-E44BF1BD762C}" type="presParOf" srcId="{9FFD12B6-42A9-4D90-B0E6-B7FB0E2A8C4B}" destId="{81161009-CA8D-46F7-88FA-98F73698BE09}" srcOrd="1" destOrd="0" presId="urn:microsoft.com/office/officeart/2017/3/layout/HorizontalLabelsTimeline"/>
    <dgm:cxn modelId="{AAD2339D-C6A4-4C29-B6F6-399BB0BAEF10}" type="presParOf" srcId="{065E63E7-47A4-4ECF-AB66-EA789861DE6C}" destId="{667E63F2-1C15-4B33-9A03-C6875E13F39F}" srcOrd="2" destOrd="0" presId="urn:microsoft.com/office/officeart/2017/3/layout/HorizontalLabelsTimeline"/>
    <dgm:cxn modelId="{7705231D-A645-4A53-AC6C-D12EDD24D54D}" type="presParOf" srcId="{065E63E7-47A4-4ECF-AB66-EA789861DE6C}" destId="{E954374E-5D38-4C79-8C62-7D4018078F6F}" srcOrd="3" destOrd="0" presId="urn:microsoft.com/office/officeart/2017/3/layout/HorizontalLabelsTimeline"/>
    <dgm:cxn modelId="{CD6960A0-EEAD-4A26-832D-32874A988E16}" type="presParOf" srcId="{065E63E7-47A4-4ECF-AB66-EA789861DE6C}" destId="{8992727F-5190-4763-BCE7-BA3B1BF669B3}" srcOrd="4" destOrd="0" presId="urn:microsoft.com/office/officeart/2017/3/layout/HorizontalLabelsTimeline"/>
    <dgm:cxn modelId="{FDBDEE3E-5DFB-47BE-8C01-96725955DC3C}" type="presParOf" srcId="{92EDC21C-3A9F-47A1-9D5B-7F81574BD982}" destId="{FE0CE522-FC10-4AC5-865D-8FE356BC508E}" srcOrd="1" destOrd="0" presId="urn:microsoft.com/office/officeart/2017/3/layout/HorizontalLabelsTimeline"/>
    <dgm:cxn modelId="{9B25BBC9-78D6-4F6C-90F3-6AEF6D48B3D8}" type="presParOf" srcId="{92EDC21C-3A9F-47A1-9D5B-7F81574BD982}" destId="{B6BB0E62-D058-4ED6-B314-205D806E5C20}" srcOrd="2" destOrd="0" presId="urn:microsoft.com/office/officeart/2017/3/layout/HorizontalLabelsTimeline"/>
    <dgm:cxn modelId="{C4770092-0617-4A23-B1DF-C2DABB7D8A0A}" type="presParOf" srcId="{B6BB0E62-D058-4ED6-B314-205D806E5C20}" destId="{F94F71D3-19E5-469F-9DFE-A5C764E579B6}" srcOrd="0" destOrd="0" presId="urn:microsoft.com/office/officeart/2017/3/layout/HorizontalLabelsTimeline"/>
    <dgm:cxn modelId="{A2E3D9DB-6E43-4E10-B22E-477865BA1FE8}" type="presParOf" srcId="{B6BB0E62-D058-4ED6-B314-205D806E5C20}" destId="{8AF2C1C7-8F0E-4228-B5F5-6F4CBA72B530}" srcOrd="1" destOrd="0" presId="urn:microsoft.com/office/officeart/2017/3/layout/HorizontalLabelsTimeline"/>
    <dgm:cxn modelId="{A064D1FD-1112-49BD-9F0B-7FBD8A660E6E}" type="presParOf" srcId="{8AF2C1C7-8F0E-4228-B5F5-6F4CBA72B530}" destId="{F0581BF1-8D9B-4664-B488-E9347EAD65E4}" srcOrd="0" destOrd="0" presId="urn:microsoft.com/office/officeart/2017/3/layout/HorizontalLabelsTimeline"/>
    <dgm:cxn modelId="{7C5A9785-C0D8-4E7C-8AC7-A1866471900A}" type="presParOf" srcId="{8AF2C1C7-8F0E-4228-B5F5-6F4CBA72B530}" destId="{49560318-89AB-4CA9-8A83-70A439DE2DE9}" srcOrd="1" destOrd="0" presId="urn:microsoft.com/office/officeart/2017/3/layout/HorizontalLabelsTimeline"/>
    <dgm:cxn modelId="{BFC449C4-A019-4E62-B2A9-2C49D8B04C4A}" type="presParOf" srcId="{B6BB0E62-D058-4ED6-B314-205D806E5C20}" destId="{3DD8618E-D4AD-4C53-8D0E-B0123D995619}" srcOrd="2" destOrd="0" presId="urn:microsoft.com/office/officeart/2017/3/layout/HorizontalLabelsTimeline"/>
    <dgm:cxn modelId="{309F95A2-DE42-40FE-8B59-02F9AF39653C}" type="presParOf" srcId="{B6BB0E62-D058-4ED6-B314-205D806E5C20}" destId="{A9E5C99A-8F51-439A-99CE-05B6365E6371}" srcOrd="3" destOrd="0" presId="urn:microsoft.com/office/officeart/2017/3/layout/HorizontalLabelsTimeline"/>
    <dgm:cxn modelId="{7F38C9F1-DC38-4566-B4DB-B2BA3A477F2B}" type="presParOf" srcId="{B6BB0E62-D058-4ED6-B314-205D806E5C20}" destId="{701749C4-8242-491C-8680-605B2747FF58}" srcOrd="4" destOrd="0" presId="urn:microsoft.com/office/officeart/2017/3/layout/HorizontalLabelsTimeline"/>
    <dgm:cxn modelId="{EF8C6110-785E-406C-97DB-0A87D308077C}" type="presParOf" srcId="{92EDC21C-3A9F-47A1-9D5B-7F81574BD982}" destId="{C4D2B540-50DF-4EB1-9BF2-1A2BEA933C87}" srcOrd="3" destOrd="0" presId="urn:microsoft.com/office/officeart/2017/3/layout/HorizontalLabelsTimeline"/>
    <dgm:cxn modelId="{E8ACA89B-1C7F-4B2A-8905-1C4FAAEBDCED}" type="presParOf" srcId="{92EDC21C-3A9F-47A1-9D5B-7F81574BD982}" destId="{9EA6BC91-0D37-456E-AF04-3BD9A77ED732}" srcOrd="4" destOrd="0" presId="urn:microsoft.com/office/officeart/2017/3/layout/HorizontalLabelsTimeline"/>
    <dgm:cxn modelId="{CD98BABC-79A9-4452-942B-DDC1A86F1865}" type="presParOf" srcId="{9EA6BC91-0D37-456E-AF04-3BD9A77ED732}" destId="{0771BA90-B9EF-4266-8595-381756B1DB23}" srcOrd="0" destOrd="0" presId="urn:microsoft.com/office/officeart/2017/3/layout/HorizontalLabelsTimeline"/>
    <dgm:cxn modelId="{A4A0BECF-3A30-4179-A431-9AD6A94902BF}" type="presParOf" srcId="{9EA6BC91-0D37-456E-AF04-3BD9A77ED732}" destId="{E1EAD810-94D7-42E8-9962-7E4DC33E2CE8}" srcOrd="1" destOrd="0" presId="urn:microsoft.com/office/officeart/2017/3/layout/HorizontalLabelsTimeline"/>
    <dgm:cxn modelId="{16FE97AB-C788-40D8-A31C-5E4292A9955E}" type="presParOf" srcId="{E1EAD810-94D7-42E8-9962-7E4DC33E2CE8}" destId="{E4E830E1-4EC6-439D-A713-65C7C0E93E27}" srcOrd="0" destOrd="0" presId="urn:microsoft.com/office/officeart/2017/3/layout/HorizontalLabelsTimeline"/>
    <dgm:cxn modelId="{D1A6CFD8-7914-4BB5-8E2A-C6A036812A24}" type="presParOf" srcId="{E1EAD810-94D7-42E8-9962-7E4DC33E2CE8}" destId="{8549CAF5-655A-4784-BA4B-2967D9AB73B0}" srcOrd="1" destOrd="0" presId="urn:microsoft.com/office/officeart/2017/3/layout/HorizontalLabelsTimeline"/>
    <dgm:cxn modelId="{9FE735F8-FA2D-4F18-A65B-C609D1187C96}" type="presParOf" srcId="{9EA6BC91-0D37-456E-AF04-3BD9A77ED732}" destId="{712BD24A-E943-4130-851C-37A92BAAEFAA}" srcOrd="2" destOrd="0" presId="urn:microsoft.com/office/officeart/2017/3/layout/HorizontalLabelsTimeline"/>
    <dgm:cxn modelId="{798A8714-571C-4D6E-BE02-9C938399A830}" type="presParOf" srcId="{9EA6BC91-0D37-456E-AF04-3BD9A77ED732}" destId="{38F06671-5375-4C92-9F82-7F8DB7033AA2}" srcOrd="3" destOrd="0" presId="urn:microsoft.com/office/officeart/2017/3/layout/HorizontalLabelsTimeline"/>
    <dgm:cxn modelId="{D46ADD8D-BF3B-4A3A-AC66-78C35DFA7F5E}" type="presParOf" srcId="{9EA6BC91-0D37-456E-AF04-3BD9A77ED732}" destId="{383DCCFC-97A0-4514-9DC6-E660C50019DC}" srcOrd="4" destOrd="0" presId="urn:microsoft.com/office/officeart/2017/3/layout/HorizontalLabelsTimeline"/>
    <dgm:cxn modelId="{FD6BE9B3-EF53-4E86-A35E-6CC454E0E1E3}" type="presParOf" srcId="{92EDC21C-3A9F-47A1-9D5B-7F81574BD982}" destId="{C9244A06-FCDB-4871-835C-8DE8F8B36248}" srcOrd="5" destOrd="0" presId="urn:microsoft.com/office/officeart/2017/3/layout/HorizontalLabelsTimeline"/>
    <dgm:cxn modelId="{E8887BBC-94F6-4DA0-ACF1-EDDFF96DC644}" type="presParOf" srcId="{92EDC21C-3A9F-47A1-9D5B-7F81574BD982}" destId="{BA48270E-5916-4240-B181-37983527A2A8}" srcOrd="6" destOrd="0" presId="urn:microsoft.com/office/officeart/2017/3/layout/HorizontalLabelsTimeline"/>
    <dgm:cxn modelId="{01E1D123-306F-4C01-9646-D2D9AB0D783B}" type="presParOf" srcId="{BA48270E-5916-4240-B181-37983527A2A8}" destId="{173B8F27-EEE5-45ED-BDA3-9B0816D0EFD1}" srcOrd="0" destOrd="0" presId="urn:microsoft.com/office/officeart/2017/3/layout/HorizontalLabelsTimeline"/>
    <dgm:cxn modelId="{D83F83C6-4E3F-47D6-9B6F-5F88E9894F2B}" type="presParOf" srcId="{BA48270E-5916-4240-B181-37983527A2A8}" destId="{DFF68EBF-6C81-4A32-A4A8-9BA25DDC9B9A}" srcOrd="1" destOrd="0" presId="urn:microsoft.com/office/officeart/2017/3/layout/HorizontalLabelsTimeline"/>
    <dgm:cxn modelId="{BC000445-7D1E-46AC-9E6B-7AD45765FE62}" type="presParOf" srcId="{DFF68EBF-6C81-4A32-A4A8-9BA25DDC9B9A}" destId="{55EB1CE2-748E-4D26-BAE8-73340B802DDC}" srcOrd="0" destOrd="0" presId="urn:microsoft.com/office/officeart/2017/3/layout/HorizontalLabelsTimeline"/>
    <dgm:cxn modelId="{B88B7F8E-DBFA-485E-8FAB-614962C23A27}" type="presParOf" srcId="{DFF68EBF-6C81-4A32-A4A8-9BA25DDC9B9A}" destId="{DA5826C5-BA2A-4190-853B-78DC48C26DFB}" srcOrd="1" destOrd="0" presId="urn:microsoft.com/office/officeart/2017/3/layout/HorizontalLabelsTimeline"/>
    <dgm:cxn modelId="{0CF91032-5F8B-4113-9610-42C4D564F503}" type="presParOf" srcId="{BA48270E-5916-4240-B181-37983527A2A8}" destId="{CA3A5EBA-2BFC-4038-92A8-FBCFFA415CEF}" srcOrd="2" destOrd="0" presId="urn:microsoft.com/office/officeart/2017/3/layout/HorizontalLabelsTimeline"/>
    <dgm:cxn modelId="{2A8DC3F1-AE6B-4741-888E-DDF6B13C7370}" type="presParOf" srcId="{BA48270E-5916-4240-B181-37983527A2A8}" destId="{09853F2C-8403-479B-8EFB-4C89DC89CBF8}" srcOrd="3" destOrd="0" presId="urn:microsoft.com/office/officeart/2017/3/layout/HorizontalLabelsTimeline"/>
    <dgm:cxn modelId="{F94E1873-55A6-49C8-A1CE-39874011117C}" type="presParOf" srcId="{BA48270E-5916-4240-B181-37983527A2A8}" destId="{7C636C27-96F0-4553-9CE0-D19EFCA93C23}" srcOrd="4" destOrd="0" presId="urn:microsoft.com/office/officeart/2017/3/layout/HorizontalLabelsTimeline"/>
    <dgm:cxn modelId="{07526D81-5E96-4776-9103-E531C1E353C1}" type="presParOf" srcId="{92EDC21C-3A9F-47A1-9D5B-7F81574BD982}" destId="{9CC87D9F-E906-497A-B98B-6A0332514EBA}" srcOrd="7" destOrd="0" presId="urn:microsoft.com/office/officeart/2017/3/layout/HorizontalLabelsTimeline"/>
    <dgm:cxn modelId="{5D408E14-30F8-49BE-B617-BFFC02D47FBA}" type="presParOf" srcId="{92EDC21C-3A9F-47A1-9D5B-7F81574BD982}" destId="{04590562-FA20-448C-8993-C7D05352733D}" srcOrd="8" destOrd="0" presId="urn:microsoft.com/office/officeart/2017/3/layout/HorizontalLabelsTimeline"/>
    <dgm:cxn modelId="{8C8B9E75-45E8-4290-A2FD-AFE14EED2932}" type="presParOf" srcId="{04590562-FA20-448C-8993-C7D05352733D}" destId="{D41101AF-5391-409F-96ED-1BFA6B172613}" srcOrd="0" destOrd="0" presId="urn:microsoft.com/office/officeart/2017/3/layout/HorizontalLabelsTimeline"/>
    <dgm:cxn modelId="{DD1F7769-30E3-4E4C-93BC-AA02B555F1D7}" type="presParOf" srcId="{04590562-FA20-448C-8993-C7D05352733D}" destId="{B1DFA120-FDE5-4301-AFD3-1EF8A33B08E7}" srcOrd="1" destOrd="0" presId="urn:microsoft.com/office/officeart/2017/3/layout/HorizontalLabelsTimeline"/>
    <dgm:cxn modelId="{4900479B-FE22-440E-BD1C-FBA5CED20F6B}" type="presParOf" srcId="{B1DFA120-FDE5-4301-AFD3-1EF8A33B08E7}" destId="{1518184B-40C6-4B10-8EBB-35FF2E571276}" srcOrd="0" destOrd="0" presId="urn:microsoft.com/office/officeart/2017/3/layout/HorizontalLabelsTimeline"/>
    <dgm:cxn modelId="{C04553EF-09E1-4981-827C-D338DDB38186}" type="presParOf" srcId="{B1DFA120-FDE5-4301-AFD3-1EF8A33B08E7}" destId="{5230E12C-C2E7-4641-B6E9-D89DAF56F60F}" srcOrd="1" destOrd="0" presId="urn:microsoft.com/office/officeart/2017/3/layout/HorizontalLabelsTimeline"/>
    <dgm:cxn modelId="{3BCC94F8-3F54-4A0F-9222-D8133BF538A6}" type="presParOf" srcId="{04590562-FA20-448C-8993-C7D05352733D}" destId="{D74C5061-75F0-4678-8EE6-A20452471A1B}" srcOrd="2" destOrd="0" presId="urn:microsoft.com/office/officeart/2017/3/layout/HorizontalLabelsTimeline"/>
    <dgm:cxn modelId="{D8D05427-5A53-45D5-9919-9F075359A59C}" type="presParOf" srcId="{04590562-FA20-448C-8993-C7D05352733D}" destId="{9BEC048A-AEE6-4212-A300-B11D403F8CC6}" srcOrd="3" destOrd="0" presId="urn:microsoft.com/office/officeart/2017/3/layout/HorizontalLabelsTimeline"/>
    <dgm:cxn modelId="{FF22198C-E509-418F-AD84-29C525A33BD6}" type="presParOf" srcId="{04590562-FA20-448C-8993-C7D05352733D}" destId="{4D4C95D6-A2DD-4061-B222-530A9D701129}" srcOrd="4" destOrd="0" presId="urn:microsoft.com/office/officeart/2017/3/layout/HorizontalLabelsTimeline"/>
    <dgm:cxn modelId="{396CD1C6-B8DD-4919-B288-8989AA67BAD8}" type="presParOf" srcId="{92EDC21C-3A9F-47A1-9D5B-7F81574BD982}" destId="{8D5AA4B3-5A00-4B9C-883B-9BD9FED17160}" srcOrd="9" destOrd="0" presId="urn:microsoft.com/office/officeart/2017/3/layout/HorizontalLabelsTimeline"/>
    <dgm:cxn modelId="{F8C29FDE-039F-4FDA-9D4B-E2886253D0FB}" type="presParOf" srcId="{92EDC21C-3A9F-47A1-9D5B-7F81574BD982}" destId="{C90CA54C-9E3A-403A-8CD1-3A8EE939D791}" srcOrd="10" destOrd="0" presId="urn:microsoft.com/office/officeart/2017/3/layout/HorizontalLabelsTimeline"/>
    <dgm:cxn modelId="{4E65E860-7B8E-4522-A62B-979885185A57}" type="presParOf" srcId="{C90CA54C-9E3A-403A-8CD1-3A8EE939D791}" destId="{15A70E0F-A6A1-4545-AA5B-D7BA39A6961F}" srcOrd="0" destOrd="0" presId="urn:microsoft.com/office/officeart/2017/3/layout/HorizontalLabelsTimeline"/>
    <dgm:cxn modelId="{893EE5F4-94E2-4F11-BDA8-9CC3C2A91830}" type="presParOf" srcId="{C90CA54C-9E3A-403A-8CD1-3A8EE939D791}" destId="{941CFD82-1A90-46BC-93C4-A57374B77426}" srcOrd="1" destOrd="0" presId="urn:microsoft.com/office/officeart/2017/3/layout/HorizontalLabelsTimeline"/>
    <dgm:cxn modelId="{81BA75FB-B675-49CB-B36F-6FC0694960D4}" type="presParOf" srcId="{941CFD82-1A90-46BC-93C4-A57374B77426}" destId="{BBEF8C07-82BD-44DF-AE70-C0C62C3898DC}" srcOrd="0" destOrd="0" presId="urn:microsoft.com/office/officeart/2017/3/layout/HorizontalLabelsTimeline"/>
    <dgm:cxn modelId="{47572A6D-63E9-408B-8249-C697F27E1181}" type="presParOf" srcId="{941CFD82-1A90-46BC-93C4-A57374B77426}" destId="{BCBB2944-5309-4C55-B206-E1A76248A2D7}" srcOrd="1" destOrd="0" presId="urn:microsoft.com/office/officeart/2017/3/layout/HorizontalLabelsTimeline"/>
    <dgm:cxn modelId="{5A88188D-3A25-4EB6-9E3D-3C532F0F2FB6}" type="presParOf" srcId="{C90CA54C-9E3A-403A-8CD1-3A8EE939D791}" destId="{62DE8B2E-9533-4EA4-A7F5-295120ADEC8C}" srcOrd="2" destOrd="0" presId="urn:microsoft.com/office/officeart/2017/3/layout/HorizontalLabelsTimeline"/>
    <dgm:cxn modelId="{A217207F-845D-413E-8338-7C981B61AF64}" type="presParOf" srcId="{C90CA54C-9E3A-403A-8CD1-3A8EE939D791}" destId="{56155952-6ACC-40DA-862B-91488A598194}" srcOrd="3" destOrd="0" presId="urn:microsoft.com/office/officeart/2017/3/layout/HorizontalLabelsTimeline"/>
    <dgm:cxn modelId="{1435959B-6D7F-4562-B36C-362A3E90962F}" type="presParOf" srcId="{C90CA54C-9E3A-403A-8CD1-3A8EE939D791}" destId="{F2E6CD2E-CC68-4731-8AD3-FBAB6333D1BD}" srcOrd="4" destOrd="0" presId="urn:microsoft.com/office/officeart/2017/3/layout/HorizontalLabels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DDB343D-A73E-4D5C-8E2B-F695C6E45132}" type="doc">
      <dgm:prSet loTypeId="urn:microsoft.com/office/officeart/2017/3/layout/HorizontalLabelsTimeline" loCatId="timeline" qsTypeId="urn:microsoft.com/office/officeart/2005/8/quickstyle/simple1" qsCatId="simple" csTypeId="urn:microsoft.com/office/officeart/2005/8/colors/accent1_2" csCatId="accent1" phldr="1"/>
      <dgm:spPr/>
      <dgm:t>
        <a:bodyPr/>
        <a:lstStyle/>
        <a:p>
          <a:endParaRPr lang="en-GB"/>
        </a:p>
      </dgm:t>
    </dgm:pt>
    <dgm:pt modelId="{778762F5-4D41-4607-BAAF-03CC9508819F}">
      <dgm:prSet phldrT="[Text]" phldr="0"/>
      <dgm:spPr/>
      <dgm:t>
        <a:bodyPr/>
        <a:lstStyle/>
        <a:p>
          <a:pPr>
            <a:defRPr b="1"/>
          </a:pPr>
          <a:r>
            <a:rPr lang="en-GB" dirty="0">
              <a:latin typeface="Calibri Light" panose="020F0302020204030204"/>
            </a:rPr>
            <a:t>Create a </a:t>
          </a:r>
          <a:r>
            <a:rPr lang="en-GB" dirty="0" err="1">
              <a:latin typeface="Calibri Light" panose="020F0302020204030204"/>
            </a:rPr>
            <a:t>Github</a:t>
          </a:r>
          <a:r>
            <a:rPr lang="en-GB" dirty="0">
              <a:latin typeface="Calibri Light" panose="020F0302020204030204"/>
            </a:rPr>
            <a:t> Account</a:t>
          </a:r>
          <a:endParaRPr lang="en-GB" dirty="0"/>
        </a:p>
      </dgm:t>
    </dgm:pt>
    <dgm:pt modelId="{27D90687-F9DA-4E21-B946-F54766808386}" type="parTrans" cxnId="{1312A319-87BC-4C39-BBDF-6E87EB6D770D}">
      <dgm:prSet/>
      <dgm:spPr/>
      <dgm:t>
        <a:bodyPr/>
        <a:lstStyle/>
        <a:p>
          <a:endParaRPr lang="en-GB"/>
        </a:p>
      </dgm:t>
    </dgm:pt>
    <dgm:pt modelId="{903EFC92-C8F1-4BE6-A2AB-93C8A51184C2}" type="sibTrans" cxnId="{1312A319-87BC-4C39-BBDF-6E87EB6D770D}">
      <dgm:prSet/>
      <dgm:spPr/>
      <dgm:t>
        <a:bodyPr/>
        <a:lstStyle/>
        <a:p>
          <a:endParaRPr lang="en-GB"/>
        </a:p>
      </dgm:t>
    </dgm:pt>
    <dgm:pt modelId="{3207D4E3-6B1B-47B1-A3B1-B123ABF80FCA}">
      <dgm:prSet phldrT="[Text]" phldr="0"/>
      <dgm:spPr/>
      <dgm:t>
        <a:bodyPr/>
        <a:lstStyle/>
        <a:p>
          <a:pPr>
            <a:defRPr b="1"/>
          </a:pPr>
          <a:r>
            <a:rPr lang="en-GB" dirty="0">
              <a:latin typeface="Calibri Light" panose="020F0302020204030204"/>
            </a:rPr>
            <a:t>Set up two-factor authentication</a:t>
          </a:r>
          <a:endParaRPr lang="en-GB" dirty="0"/>
        </a:p>
      </dgm:t>
    </dgm:pt>
    <dgm:pt modelId="{123B4182-130C-4D45-9A7A-2223EE61C1FE}" type="parTrans" cxnId="{8A21A21A-A278-4EB5-A7B0-5EBE0B7CD71E}">
      <dgm:prSet/>
      <dgm:spPr/>
      <dgm:t>
        <a:bodyPr/>
        <a:lstStyle/>
        <a:p>
          <a:endParaRPr lang="en-GB"/>
        </a:p>
      </dgm:t>
    </dgm:pt>
    <dgm:pt modelId="{2F34AF85-91FC-4630-83EB-85A8C6790316}" type="sibTrans" cxnId="{8A21A21A-A278-4EB5-A7B0-5EBE0B7CD71E}">
      <dgm:prSet/>
      <dgm:spPr/>
      <dgm:t>
        <a:bodyPr/>
        <a:lstStyle/>
        <a:p>
          <a:endParaRPr lang="en-GB"/>
        </a:p>
      </dgm:t>
    </dgm:pt>
    <dgm:pt modelId="{8A185E90-7533-4254-ADED-8F7B93813A3C}">
      <dgm:prSet phldrT="[Text]" phldr="0"/>
      <dgm:spPr/>
      <dgm:t>
        <a:bodyPr/>
        <a:lstStyle/>
        <a:p>
          <a:pPr>
            <a:defRPr b="1"/>
          </a:pPr>
          <a:r>
            <a:rPr lang="en-GB" dirty="0">
              <a:latin typeface="Calibri Light" panose="020F0302020204030204"/>
            </a:rPr>
            <a:t>Ask to join DataS-DHSC organisation</a:t>
          </a:r>
          <a:endParaRPr lang="en-GB" dirty="0"/>
        </a:p>
      </dgm:t>
    </dgm:pt>
    <dgm:pt modelId="{649ACE48-B083-40E3-A59E-800AB083A36D}" type="parTrans" cxnId="{DD71AA5E-FA67-418E-9A82-A950F28F90B6}">
      <dgm:prSet/>
      <dgm:spPr/>
      <dgm:t>
        <a:bodyPr/>
        <a:lstStyle/>
        <a:p>
          <a:endParaRPr lang="en-GB"/>
        </a:p>
      </dgm:t>
    </dgm:pt>
    <dgm:pt modelId="{52976252-65C8-4CC8-93C3-200193E740AC}" type="sibTrans" cxnId="{DD71AA5E-FA67-418E-9A82-A950F28F90B6}">
      <dgm:prSet/>
      <dgm:spPr/>
      <dgm:t>
        <a:bodyPr/>
        <a:lstStyle/>
        <a:p>
          <a:endParaRPr lang="en-GB"/>
        </a:p>
      </dgm:t>
    </dgm:pt>
    <dgm:pt modelId="{066B20F4-872B-480C-B95C-274486A6A0D8}">
      <dgm:prSet phldr="0"/>
      <dgm:spPr/>
      <dgm:t>
        <a:bodyPr/>
        <a:lstStyle/>
        <a:p>
          <a:r>
            <a:rPr lang="en-GB" dirty="0">
              <a:hlinkClick xmlns:r="http://schemas.openxmlformats.org/officeDocument/2006/relationships" r:id="rId1"/>
            </a:rPr>
            <a:t>GitHub</a:t>
          </a:r>
          <a:endParaRPr lang="en-GB" dirty="0">
            <a:latin typeface="Calibri Light" panose="020F0302020204030204"/>
          </a:endParaRPr>
        </a:p>
      </dgm:t>
    </dgm:pt>
    <dgm:pt modelId="{6FC957B7-93DD-4189-A791-D0512A07B7A5}" type="parTrans" cxnId="{07A3209E-F234-4C67-9839-461B8CFED473}">
      <dgm:prSet/>
      <dgm:spPr/>
    </dgm:pt>
    <dgm:pt modelId="{9BDFC1A0-3629-4065-8168-E2A6F5CA976F}" type="sibTrans" cxnId="{07A3209E-F234-4C67-9839-461B8CFED473}">
      <dgm:prSet/>
      <dgm:spPr/>
    </dgm:pt>
    <dgm:pt modelId="{A7EECEB2-F027-43F9-BA4A-5E2A32051D95}">
      <dgm:prSet phldr="0"/>
      <dgm:spPr/>
      <dgm:t>
        <a:bodyPr/>
        <a:lstStyle/>
        <a:p>
          <a:r>
            <a:rPr lang="en-GB" dirty="0">
              <a:hlinkClick xmlns:r="http://schemas.openxmlformats.org/officeDocument/2006/relationships" r:id="rId2"/>
            </a:rPr>
            <a:t>Configuring two-factor authentication - GitHub Docs</a:t>
          </a:r>
          <a:endParaRPr lang="en-GB" dirty="0">
            <a:latin typeface="Calibri Light" panose="020F0302020204030204"/>
          </a:endParaRPr>
        </a:p>
      </dgm:t>
    </dgm:pt>
    <dgm:pt modelId="{99AB2753-2677-4858-91A9-C634246C9740}" type="parTrans" cxnId="{6ABFA949-8F93-49CE-BF87-4BA6ABBA9AAF}">
      <dgm:prSet/>
      <dgm:spPr/>
    </dgm:pt>
    <dgm:pt modelId="{6C092462-E646-4649-BA52-396D28C467BC}" type="sibTrans" cxnId="{6ABFA949-8F93-49CE-BF87-4BA6ABBA9AAF}">
      <dgm:prSet/>
      <dgm:spPr/>
    </dgm:pt>
    <dgm:pt modelId="{D3662DB0-FBFD-4153-A868-D4EB4350AC4B}">
      <dgm:prSet phldr="0"/>
      <dgm:spPr/>
      <dgm:t>
        <a:bodyPr/>
        <a:lstStyle/>
        <a:p>
          <a:pPr rtl="0"/>
          <a:r>
            <a:rPr lang="en-GB" b="1" dirty="0">
              <a:latin typeface="Calibri Light" panose="020F0302020204030204"/>
            </a:rPr>
            <a:t>E-mail Nikki Shorrock, Alex Betts, Martine Wauben, or Jamie Fraser</a:t>
          </a:r>
          <a:endParaRPr lang="en-GB" dirty="0">
            <a:latin typeface="Calibri Light" panose="020F0302020204030204"/>
          </a:endParaRPr>
        </a:p>
      </dgm:t>
    </dgm:pt>
    <dgm:pt modelId="{6CE9F823-2ECE-40CE-B6A0-B30E5383E645}" type="parTrans" cxnId="{22114013-B3D0-4499-B0BA-41A6D2A4EF7E}">
      <dgm:prSet/>
      <dgm:spPr/>
    </dgm:pt>
    <dgm:pt modelId="{05F4D3CE-430E-462D-A769-332306E9E069}" type="sibTrans" cxnId="{22114013-B3D0-4499-B0BA-41A6D2A4EF7E}">
      <dgm:prSet/>
      <dgm:spPr/>
    </dgm:pt>
    <dgm:pt modelId="{F4A48D86-0092-4E43-B392-2B1753F7FCF4}" type="pres">
      <dgm:prSet presAssocID="{0DDB343D-A73E-4D5C-8E2B-F695C6E45132}" presName="root" presStyleCnt="0">
        <dgm:presLayoutVars>
          <dgm:chMax/>
          <dgm:chPref/>
          <dgm:animLvl val="lvl"/>
        </dgm:presLayoutVars>
      </dgm:prSet>
      <dgm:spPr/>
    </dgm:pt>
    <dgm:pt modelId="{D9EA149A-F6EF-4C05-9D9B-43AC8E3B37FE}" type="pres">
      <dgm:prSet presAssocID="{0DDB343D-A73E-4D5C-8E2B-F695C6E45132}" presName="divider" presStyleLbl="fgAcc1" presStyleIdx="0" presStyleCnt="1"/>
      <dgm:spPr/>
    </dgm:pt>
    <dgm:pt modelId="{AC422647-0690-4C58-B64F-F6802154EF91}" type="pres">
      <dgm:prSet presAssocID="{0DDB343D-A73E-4D5C-8E2B-F695C6E45132}" presName="nodes" presStyleCnt="0">
        <dgm:presLayoutVars>
          <dgm:chMax/>
          <dgm:chPref/>
          <dgm:animLvl val="lvl"/>
        </dgm:presLayoutVars>
      </dgm:prSet>
      <dgm:spPr/>
    </dgm:pt>
    <dgm:pt modelId="{D21ECE9A-2CA8-4F93-903D-9E463163E4F3}" type="pres">
      <dgm:prSet presAssocID="{778762F5-4D41-4607-BAAF-03CC9508819F}" presName="composite" presStyleCnt="0"/>
      <dgm:spPr/>
    </dgm:pt>
    <dgm:pt modelId="{EC37D413-41B6-45C8-8640-88461AB0D8A0}" type="pres">
      <dgm:prSet presAssocID="{778762F5-4D41-4607-BAAF-03CC9508819F}" presName="L1TextContainer" presStyleLbl="alignNode1" presStyleIdx="0" presStyleCnt="3">
        <dgm:presLayoutVars>
          <dgm:chMax val="1"/>
          <dgm:chPref val="1"/>
          <dgm:bulletEnabled val="1"/>
        </dgm:presLayoutVars>
      </dgm:prSet>
      <dgm:spPr/>
    </dgm:pt>
    <dgm:pt modelId="{C1CEE2C2-7F37-4973-88D7-5E257320B118}" type="pres">
      <dgm:prSet presAssocID="{778762F5-4D41-4607-BAAF-03CC9508819F}" presName="L2TextContainerWrapper" presStyleCnt="0">
        <dgm:presLayoutVars>
          <dgm:bulletEnabled val="1"/>
        </dgm:presLayoutVars>
      </dgm:prSet>
      <dgm:spPr/>
    </dgm:pt>
    <dgm:pt modelId="{DD60A508-E9F0-4A1D-855D-7EE1D28D0049}" type="pres">
      <dgm:prSet presAssocID="{778762F5-4D41-4607-BAAF-03CC9508819F}" presName="L2TextContainer" presStyleLbl="bgAccFollowNode1" presStyleIdx="0" presStyleCnt="3"/>
      <dgm:spPr/>
    </dgm:pt>
    <dgm:pt modelId="{B2C676E8-4CA7-482A-AD9A-DD13AE857A08}" type="pres">
      <dgm:prSet presAssocID="{778762F5-4D41-4607-BAAF-03CC9508819F}" presName="FlexibleEmptyPlaceHolder" presStyleCnt="0"/>
      <dgm:spPr/>
    </dgm:pt>
    <dgm:pt modelId="{840B94C4-0ADC-4DFD-AA8D-8FF827F4EB35}" type="pres">
      <dgm:prSet presAssocID="{778762F5-4D41-4607-BAAF-03CC9508819F}" presName="ConnectLine" presStyleLbl="sibTrans1D1" presStyleIdx="0" presStyleCnt="3"/>
      <dgm:spPr/>
    </dgm:pt>
    <dgm:pt modelId="{7DB7DF03-BBBB-4949-AE0B-1A858C8BB9D8}" type="pres">
      <dgm:prSet presAssocID="{778762F5-4D41-4607-BAAF-03CC9508819F}" presName="ConnectorPoint" presStyleLbl="node1" presStyleIdx="0" presStyleCnt="3"/>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891F66BA-5CC2-4888-AAEE-123DCE0EA807}" type="pres">
      <dgm:prSet presAssocID="{778762F5-4D41-4607-BAAF-03CC9508819F}" presName="EmptyPlaceHolder" presStyleCnt="0"/>
      <dgm:spPr/>
    </dgm:pt>
    <dgm:pt modelId="{0E9C2BEB-DD7E-4E83-AB3B-627477904E4C}" type="pres">
      <dgm:prSet presAssocID="{903EFC92-C8F1-4BE6-A2AB-93C8A51184C2}" presName="spaceBetweenRectangles" presStyleCnt="0"/>
      <dgm:spPr/>
    </dgm:pt>
    <dgm:pt modelId="{BB42A994-5509-4EC5-8E9F-7A5CF8DA3142}" type="pres">
      <dgm:prSet presAssocID="{3207D4E3-6B1B-47B1-A3B1-B123ABF80FCA}" presName="composite" presStyleCnt="0"/>
      <dgm:spPr/>
    </dgm:pt>
    <dgm:pt modelId="{021377A4-B0B0-493A-BEB5-D3CCF8E36BAE}" type="pres">
      <dgm:prSet presAssocID="{3207D4E3-6B1B-47B1-A3B1-B123ABF80FCA}" presName="L1TextContainer" presStyleLbl="alignNode1" presStyleIdx="1" presStyleCnt="3">
        <dgm:presLayoutVars>
          <dgm:chMax val="1"/>
          <dgm:chPref val="1"/>
          <dgm:bulletEnabled val="1"/>
        </dgm:presLayoutVars>
      </dgm:prSet>
      <dgm:spPr/>
    </dgm:pt>
    <dgm:pt modelId="{D6BA73DE-38D6-4172-AC5D-0FC2B54A58AA}" type="pres">
      <dgm:prSet presAssocID="{3207D4E3-6B1B-47B1-A3B1-B123ABF80FCA}" presName="L2TextContainerWrapper" presStyleCnt="0">
        <dgm:presLayoutVars>
          <dgm:bulletEnabled val="1"/>
        </dgm:presLayoutVars>
      </dgm:prSet>
      <dgm:spPr/>
    </dgm:pt>
    <dgm:pt modelId="{A4965B93-5B95-4452-8EBD-BACA1E21A72A}" type="pres">
      <dgm:prSet presAssocID="{3207D4E3-6B1B-47B1-A3B1-B123ABF80FCA}" presName="L2TextContainer" presStyleLbl="bgAccFollowNode1" presStyleIdx="1" presStyleCnt="3"/>
      <dgm:spPr/>
    </dgm:pt>
    <dgm:pt modelId="{4E2109DE-F626-4F39-9979-505BC06B218F}" type="pres">
      <dgm:prSet presAssocID="{3207D4E3-6B1B-47B1-A3B1-B123ABF80FCA}" presName="FlexibleEmptyPlaceHolder" presStyleCnt="0"/>
      <dgm:spPr/>
    </dgm:pt>
    <dgm:pt modelId="{ABC52D1D-378F-4061-82EE-AFE5B65AAC23}" type="pres">
      <dgm:prSet presAssocID="{3207D4E3-6B1B-47B1-A3B1-B123ABF80FCA}" presName="ConnectLine" presStyleLbl="sibTrans1D1" presStyleIdx="1" presStyleCnt="3"/>
      <dgm:spPr/>
    </dgm:pt>
    <dgm:pt modelId="{4C393BF0-696B-4D6A-B41A-F59A61EBF14E}" type="pres">
      <dgm:prSet presAssocID="{3207D4E3-6B1B-47B1-A3B1-B123ABF80FCA}" presName="ConnectorPoint" presStyleLbl="node1" presStyleIdx="1" presStyleCnt="3"/>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74182F6A-41E9-405F-8872-44EE6CEC51DC}" type="pres">
      <dgm:prSet presAssocID="{3207D4E3-6B1B-47B1-A3B1-B123ABF80FCA}" presName="EmptyPlaceHolder" presStyleCnt="0"/>
      <dgm:spPr/>
    </dgm:pt>
    <dgm:pt modelId="{C3DD3F7E-3842-4891-A74F-52CA6B455370}" type="pres">
      <dgm:prSet presAssocID="{2F34AF85-91FC-4630-83EB-85A8C6790316}" presName="spaceBetweenRectangles" presStyleCnt="0"/>
      <dgm:spPr/>
    </dgm:pt>
    <dgm:pt modelId="{92286B76-AC30-4B15-83C9-2EE5FB6AB3FC}" type="pres">
      <dgm:prSet presAssocID="{8A185E90-7533-4254-ADED-8F7B93813A3C}" presName="composite" presStyleCnt="0"/>
      <dgm:spPr/>
    </dgm:pt>
    <dgm:pt modelId="{AE0F55A3-CA95-4C66-BE63-819DB7D9005F}" type="pres">
      <dgm:prSet presAssocID="{8A185E90-7533-4254-ADED-8F7B93813A3C}" presName="L1TextContainer" presStyleLbl="alignNode1" presStyleIdx="2" presStyleCnt="3">
        <dgm:presLayoutVars>
          <dgm:chMax val="1"/>
          <dgm:chPref val="1"/>
          <dgm:bulletEnabled val="1"/>
        </dgm:presLayoutVars>
      </dgm:prSet>
      <dgm:spPr/>
    </dgm:pt>
    <dgm:pt modelId="{320C4305-4EC0-417F-BF13-0B96944665E3}" type="pres">
      <dgm:prSet presAssocID="{8A185E90-7533-4254-ADED-8F7B93813A3C}" presName="L2TextContainerWrapper" presStyleCnt="0">
        <dgm:presLayoutVars>
          <dgm:bulletEnabled val="1"/>
        </dgm:presLayoutVars>
      </dgm:prSet>
      <dgm:spPr/>
    </dgm:pt>
    <dgm:pt modelId="{5D281952-4BBF-4933-9006-34F1490811D6}" type="pres">
      <dgm:prSet presAssocID="{8A185E90-7533-4254-ADED-8F7B93813A3C}" presName="L2TextContainer" presStyleLbl="bgAccFollowNode1" presStyleIdx="2" presStyleCnt="3"/>
      <dgm:spPr/>
    </dgm:pt>
    <dgm:pt modelId="{89C13BB5-C601-4E95-8787-FC1D1D4FD58A}" type="pres">
      <dgm:prSet presAssocID="{8A185E90-7533-4254-ADED-8F7B93813A3C}" presName="FlexibleEmptyPlaceHolder" presStyleCnt="0"/>
      <dgm:spPr/>
    </dgm:pt>
    <dgm:pt modelId="{5A058AD3-A902-4B69-A4E2-89B50E0E57ED}" type="pres">
      <dgm:prSet presAssocID="{8A185E90-7533-4254-ADED-8F7B93813A3C}" presName="ConnectLine" presStyleLbl="sibTrans1D1" presStyleIdx="2" presStyleCnt="3"/>
      <dgm:spPr/>
    </dgm:pt>
    <dgm:pt modelId="{614B447D-F854-49E6-A3AD-AD15C33DF7BF}" type="pres">
      <dgm:prSet presAssocID="{8A185E90-7533-4254-ADED-8F7B93813A3C}" presName="ConnectorPoint" presStyleLbl="node1" presStyleIdx="2" presStyleCnt="3"/>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AA6DAC2A-01A8-4B22-9022-900ABDEA0675}" type="pres">
      <dgm:prSet presAssocID="{8A185E90-7533-4254-ADED-8F7B93813A3C}" presName="EmptyPlaceHolder" presStyleCnt="0"/>
      <dgm:spPr/>
    </dgm:pt>
  </dgm:ptLst>
  <dgm:cxnLst>
    <dgm:cxn modelId="{22114013-B3D0-4499-B0BA-41A6D2A4EF7E}" srcId="{8A185E90-7533-4254-ADED-8F7B93813A3C}" destId="{D3662DB0-FBFD-4153-A868-D4EB4350AC4B}" srcOrd="0" destOrd="0" parTransId="{6CE9F823-2ECE-40CE-B6A0-B30E5383E645}" sibTransId="{05F4D3CE-430E-462D-A769-332306E9E069}"/>
    <dgm:cxn modelId="{1312A319-87BC-4C39-BBDF-6E87EB6D770D}" srcId="{0DDB343D-A73E-4D5C-8E2B-F695C6E45132}" destId="{778762F5-4D41-4607-BAAF-03CC9508819F}" srcOrd="0" destOrd="0" parTransId="{27D90687-F9DA-4E21-B946-F54766808386}" sibTransId="{903EFC92-C8F1-4BE6-A2AB-93C8A51184C2}"/>
    <dgm:cxn modelId="{8A21A21A-A278-4EB5-A7B0-5EBE0B7CD71E}" srcId="{0DDB343D-A73E-4D5C-8E2B-F695C6E45132}" destId="{3207D4E3-6B1B-47B1-A3B1-B123ABF80FCA}" srcOrd="1" destOrd="0" parTransId="{123B4182-130C-4D45-9A7A-2223EE61C1FE}" sibTransId="{2F34AF85-91FC-4630-83EB-85A8C6790316}"/>
    <dgm:cxn modelId="{DD71AA5E-FA67-418E-9A82-A950F28F90B6}" srcId="{0DDB343D-A73E-4D5C-8E2B-F695C6E45132}" destId="{8A185E90-7533-4254-ADED-8F7B93813A3C}" srcOrd="2" destOrd="0" parTransId="{649ACE48-B083-40E3-A59E-800AB083A36D}" sibTransId="{52976252-65C8-4CC8-93C3-200193E740AC}"/>
    <dgm:cxn modelId="{627A5561-AF4D-4089-851A-BD02141ECC85}" type="presOf" srcId="{D3662DB0-FBFD-4153-A868-D4EB4350AC4B}" destId="{5D281952-4BBF-4933-9006-34F1490811D6}" srcOrd="0" destOrd="0" presId="urn:microsoft.com/office/officeart/2017/3/layout/HorizontalLabelsTimeline"/>
    <dgm:cxn modelId="{512CA762-EAA4-48DE-8B30-66E70B0B4DDA}" type="presOf" srcId="{066B20F4-872B-480C-B95C-274486A6A0D8}" destId="{DD60A508-E9F0-4A1D-855D-7EE1D28D0049}" srcOrd="0" destOrd="0" presId="urn:microsoft.com/office/officeart/2017/3/layout/HorizontalLabelsTimeline"/>
    <dgm:cxn modelId="{6ABFA949-8F93-49CE-BF87-4BA6ABBA9AAF}" srcId="{3207D4E3-6B1B-47B1-A3B1-B123ABF80FCA}" destId="{A7EECEB2-F027-43F9-BA4A-5E2A32051D95}" srcOrd="0" destOrd="0" parTransId="{99AB2753-2677-4858-91A9-C634246C9740}" sibTransId="{6C092462-E646-4649-BA52-396D28C467BC}"/>
    <dgm:cxn modelId="{4A58226E-D197-42B6-866A-3886453C7D9E}" type="presOf" srcId="{A7EECEB2-F027-43F9-BA4A-5E2A32051D95}" destId="{A4965B93-5B95-4452-8EBD-BACA1E21A72A}" srcOrd="0" destOrd="0" presId="urn:microsoft.com/office/officeart/2017/3/layout/HorizontalLabelsTimeline"/>
    <dgm:cxn modelId="{BBC8C66E-9BB7-4505-BA3F-D2B3AF7474F7}" type="presOf" srcId="{8A185E90-7533-4254-ADED-8F7B93813A3C}" destId="{AE0F55A3-CA95-4C66-BE63-819DB7D9005F}" srcOrd="0" destOrd="0" presId="urn:microsoft.com/office/officeart/2017/3/layout/HorizontalLabelsTimeline"/>
    <dgm:cxn modelId="{3C92607C-2235-4FF8-9394-3FBC1138DF3B}" type="presOf" srcId="{0DDB343D-A73E-4D5C-8E2B-F695C6E45132}" destId="{F4A48D86-0092-4E43-B392-2B1753F7FCF4}" srcOrd="0" destOrd="0" presId="urn:microsoft.com/office/officeart/2017/3/layout/HorizontalLabelsTimeline"/>
    <dgm:cxn modelId="{07A3209E-F234-4C67-9839-461B8CFED473}" srcId="{778762F5-4D41-4607-BAAF-03CC9508819F}" destId="{066B20F4-872B-480C-B95C-274486A6A0D8}" srcOrd="0" destOrd="0" parTransId="{6FC957B7-93DD-4189-A791-D0512A07B7A5}" sibTransId="{9BDFC1A0-3629-4065-8168-E2A6F5CA976F}"/>
    <dgm:cxn modelId="{405208E2-9E20-4D7D-AA0A-E18EECF1D438}" type="presOf" srcId="{3207D4E3-6B1B-47B1-A3B1-B123ABF80FCA}" destId="{021377A4-B0B0-493A-BEB5-D3CCF8E36BAE}" srcOrd="0" destOrd="0" presId="urn:microsoft.com/office/officeart/2017/3/layout/HorizontalLabelsTimeline"/>
    <dgm:cxn modelId="{4C1E67E7-FF47-4657-AB62-7CF11543C7E4}" type="presOf" srcId="{778762F5-4D41-4607-BAAF-03CC9508819F}" destId="{EC37D413-41B6-45C8-8640-88461AB0D8A0}" srcOrd="0" destOrd="0" presId="urn:microsoft.com/office/officeart/2017/3/layout/HorizontalLabelsTimeline"/>
    <dgm:cxn modelId="{9E110883-A5DB-4389-8616-0A803D4A9DD7}" type="presParOf" srcId="{F4A48D86-0092-4E43-B392-2B1753F7FCF4}" destId="{D9EA149A-F6EF-4C05-9D9B-43AC8E3B37FE}" srcOrd="0" destOrd="0" presId="urn:microsoft.com/office/officeart/2017/3/layout/HorizontalLabelsTimeline"/>
    <dgm:cxn modelId="{4A88BAD3-5D6D-460C-A737-A1544FC1CBFD}" type="presParOf" srcId="{F4A48D86-0092-4E43-B392-2B1753F7FCF4}" destId="{AC422647-0690-4C58-B64F-F6802154EF91}" srcOrd="1" destOrd="0" presId="urn:microsoft.com/office/officeart/2017/3/layout/HorizontalLabelsTimeline"/>
    <dgm:cxn modelId="{7670E3F4-50A4-4C37-8996-B883F90BF8F3}" type="presParOf" srcId="{AC422647-0690-4C58-B64F-F6802154EF91}" destId="{D21ECE9A-2CA8-4F93-903D-9E463163E4F3}" srcOrd="0" destOrd="0" presId="urn:microsoft.com/office/officeart/2017/3/layout/HorizontalLabelsTimeline"/>
    <dgm:cxn modelId="{F9EB66FC-7F22-44BC-A2E0-F70883222D4E}" type="presParOf" srcId="{D21ECE9A-2CA8-4F93-903D-9E463163E4F3}" destId="{EC37D413-41B6-45C8-8640-88461AB0D8A0}" srcOrd="0" destOrd="0" presId="urn:microsoft.com/office/officeart/2017/3/layout/HorizontalLabelsTimeline"/>
    <dgm:cxn modelId="{904D5F7C-85E5-4780-9657-F7848E1E00A3}" type="presParOf" srcId="{D21ECE9A-2CA8-4F93-903D-9E463163E4F3}" destId="{C1CEE2C2-7F37-4973-88D7-5E257320B118}" srcOrd="1" destOrd="0" presId="urn:microsoft.com/office/officeart/2017/3/layout/HorizontalLabelsTimeline"/>
    <dgm:cxn modelId="{9AC795C3-4E96-4486-9359-BD1ED5010393}" type="presParOf" srcId="{C1CEE2C2-7F37-4973-88D7-5E257320B118}" destId="{DD60A508-E9F0-4A1D-855D-7EE1D28D0049}" srcOrd="0" destOrd="0" presId="urn:microsoft.com/office/officeart/2017/3/layout/HorizontalLabelsTimeline"/>
    <dgm:cxn modelId="{010219EE-9105-4802-82E6-35A19DDF2D5F}" type="presParOf" srcId="{C1CEE2C2-7F37-4973-88D7-5E257320B118}" destId="{B2C676E8-4CA7-482A-AD9A-DD13AE857A08}" srcOrd="1" destOrd="0" presId="urn:microsoft.com/office/officeart/2017/3/layout/HorizontalLabelsTimeline"/>
    <dgm:cxn modelId="{26924A53-CBA6-477A-AA5A-82DB5B3FEB82}" type="presParOf" srcId="{D21ECE9A-2CA8-4F93-903D-9E463163E4F3}" destId="{840B94C4-0ADC-4DFD-AA8D-8FF827F4EB35}" srcOrd="2" destOrd="0" presId="urn:microsoft.com/office/officeart/2017/3/layout/HorizontalLabelsTimeline"/>
    <dgm:cxn modelId="{84F67F9D-3091-4C63-B046-5AD5631C70B6}" type="presParOf" srcId="{D21ECE9A-2CA8-4F93-903D-9E463163E4F3}" destId="{7DB7DF03-BBBB-4949-AE0B-1A858C8BB9D8}" srcOrd="3" destOrd="0" presId="urn:microsoft.com/office/officeart/2017/3/layout/HorizontalLabelsTimeline"/>
    <dgm:cxn modelId="{AD1E77F1-473A-4614-A45F-A2189EC7252E}" type="presParOf" srcId="{D21ECE9A-2CA8-4F93-903D-9E463163E4F3}" destId="{891F66BA-5CC2-4888-AAEE-123DCE0EA807}" srcOrd="4" destOrd="0" presId="urn:microsoft.com/office/officeart/2017/3/layout/HorizontalLabelsTimeline"/>
    <dgm:cxn modelId="{F78A112D-FBBB-4B89-ABA2-2B931493A1A9}" type="presParOf" srcId="{AC422647-0690-4C58-B64F-F6802154EF91}" destId="{0E9C2BEB-DD7E-4E83-AB3B-627477904E4C}" srcOrd="1" destOrd="0" presId="urn:microsoft.com/office/officeart/2017/3/layout/HorizontalLabelsTimeline"/>
    <dgm:cxn modelId="{64C02CDA-32EB-4C27-896E-782231BED4E5}" type="presParOf" srcId="{AC422647-0690-4C58-B64F-F6802154EF91}" destId="{BB42A994-5509-4EC5-8E9F-7A5CF8DA3142}" srcOrd="2" destOrd="0" presId="urn:microsoft.com/office/officeart/2017/3/layout/HorizontalLabelsTimeline"/>
    <dgm:cxn modelId="{EF9BC2F6-B337-4DF0-97DA-53B43B9B4791}" type="presParOf" srcId="{BB42A994-5509-4EC5-8E9F-7A5CF8DA3142}" destId="{021377A4-B0B0-493A-BEB5-D3CCF8E36BAE}" srcOrd="0" destOrd="0" presId="urn:microsoft.com/office/officeart/2017/3/layout/HorizontalLabelsTimeline"/>
    <dgm:cxn modelId="{A0178448-4438-490D-9357-8563796AC79A}" type="presParOf" srcId="{BB42A994-5509-4EC5-8E9F-7A5CF8DA3142}" destId="{D6BA73DE-38D6-4172-AC5D-0FC2B54A58AA}" srcOrd="1" destOrd="0" presId="urn:microsoft.com/office/officeart/2017/3/layout/HorizontalLabelsTimeline"/>
    <dgm:cxn modelId="{26302315-A367-4B08-B57A-3E2427DAEFB3}" type="presParOf" srcId="{D6BA73DE-38D6-4172-AC5D-0FC2B54A58AA}" destId="{A4965B93-5B95-4452-8EBD-BACA1E21A72A}" srcOrd="0" destOrd="0" presId="urn:microsoft.com/office/officeart/2017/3/layout/HorizontalLabelsTimeline"/>
    <dgm:cxn modelId="{314EBCC9-2119-4749-AB0A-EA7E296E13CE}" type="presParOf" srcId="{D6BA73DE-38D6-4172-AC5D-0FC2B54A58AA}" destId="{4E2109DE-F626-4F39-9979-505BC06B218F}" srcOrd="1" destOrd="0" presId="urn:microsoft.com/office/officeart/2017/3/layout/HorizontalLabelsTimeline"/>
    <dgm:cxn modelId="{5C3B6101-C96C-4BE4-815C-1A3648899742}" type="presParOf" srcId="{BB42A994-5509-4EC5-8E9F-7A5CF8DA3142}" destId="{ABC52D1D-378F-4061-82EE-AFE5B65AAC23}" srcOrd="2" destOrd="0" presId="urn:microsoft.com/office/officeart/2017/3/layout/HorizontalLabelsTimeline"/>
    <dgm:cxn modelId="{0F652F45-E97A-478D-9330-0A291B18C391}" type="presParOf" srcId="{BB42A994-5509-4EC5-8E9F-7A5CF8DA3142}" destId="{4C393BF0-696B-4D6A-B41A-F59A61EBF14E}" srcOrd="3" destOrd="0" presId="urn:microsoft.com/office/officeart/2017/3/layout/HorizontalLabelsTimeline"/>
    <dgm:cxn modelId="{A9FB3ACA-0C8F-48CD-9267-8E4925B5B835}" type="presParOf" srcId="{BB42A994-5509-4EC5-8E9F-7A5CF8DA3142}" destId="{74182F6A-41E9-405F-8872-44EE6CEC51DC}" srcOrd="4" destOrd="0" presId="urn:microsoft.com/office/officeart/2017/3/layout/HorizontalLabelsTimeline"/>
    <dgm:cxn modelId="{4ACCE9F9-94A9-4D7B-B5DC-7CD80E3B674B}" type="presParOf" srcId="{AC422647-0690-4C58-B64F-F6802154EF91}" destId="{C3DD3F7E-3842-4891-A74F-52CA6B455370}" srcOrd="3" destOrd="0" presId="urn:microsoft.com/office/officeart/2017/3/layout/HorizontalLabelsTimeline"/>
    <dgm:cxn modelId="{F712A4B5-3F1C-4413-9AF9-EAAA581038D0}" type="presParOf" srcId="{AC422647-0690-4C58-B64F-F6802154EF91}" destId="{92286B76-AC30-4B15-83C9-2EE5FB6AB3FC}" srcOrd="4" destOrd="0" presId="urn:microsoft.com/office/officeart/2017/3/layout/HorizontalLabelsTimeline"/>
    <dgm:cxn modelId="{2614AA02-971F-4C4A-A163-9CB0F8060BD2}" type="presParOf" srcId="{92286B76-AC30-4B15-83C9-2EE5FB6AB3FC}" destId="{AE0F55A3-CA95-4C66-BE63-819DB7D9005F}" srcOrd="0" destOrd="0" presId="urn:microsoft.com/office/officeart/2017/3/layout/HorizontalLabelsTimeline"/>
    <dgm:cxn modelId="{D24DAC92-4909-4F5C-97D8-D2C5E20511BD}" type="presParOf" srcId="{92286B76-AC30-4B15-83C9-2EE5FB6AB3FC}" destId="{320C4305-4EC0-417F-BF13-0B96944665E3}" srcOrd="1" destOrd="0" presId="urn:microsoft.com/office/officeart/2017/3/layout/HorizontalLabelsTimeline"/>
    <dgm:cxn modelId="{B1028402-36EB-4957-B265-733D93945FEB}" type="presParOf" srcId="{320C4305-4EC0-417F-BF13-0B96944665E3}" destId="{5D281952-4BBF-4933-9006-34F1490811D6}" srcOrd="0" destOrd="0" presId="urn:microsoft.com/office/officeart/2017/3/layout/HorizontalLabelsTimeline"/>
    <dgm:cxn modelId="{67912F91-1931-48B0-95E9-EA5C4D5DD31B}" type="presParOf" srcId="{320C4305-4EC0-417F-BF13-0B96944665E3}" destId="{89C13BB5-C601-4E95-8787-FC1D1D4FD58A}" srcOrd="1" destOrd="0" presId="urn:microsoft.com/office/officeart/2017/3/layout/HorizontalLabelsTimeline"/>
    <dgm:cxn modelId="{EDF0DE09-CA8C-4038-B55B-C514D5601B3E}" type="presParOf" srcId="{92286B76-AC30-4B15-83C9-2EE5FB6AB3FC}" destId="{5A058AD3-A902-4B69-A4E2-89B50E0E57ED}" srcOrd="2" destOrd="0" presId="urn:microsoft.com/office/officeart/2017/3/layout/HorizontalLabelsTimeline"/>
    <dgm:cxn modelId="{782E00E5-FC2E-4D15-B362-5F0AE8F5B10B}" type="presParOf" srcId="{92286B76-AC30-4B15-83C9-2EE5FB6AB3FC}" destId="{614B447D-F854-49E6-A3AD-AD15C33DF7BF}" srcOrd="3" destOrd="0" presId="urn:microsoft.com/office/officeart/2017/3/layout/HorizontalLabelsTimeline"/>
    <dgm:cxn modelId="{72AEF703-2C4D-4A03-96EC-BF5787915484}" type="presParOf" srcId="{92286B76-AC30-4B15-83C9-2EE5FB6AB3FC}" destId="{AA6DAC2A-01A8-4B22-9022-900ABDEA0675}" srcOrd="4" destOrd="0" presId="urn:microsoft.com/office/officeart/2017/3/layout/HorizontalLabels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31EE863-DE79-45E0-9014-5C7A145EA435}" type="doc">
      <dgm:prSet loTypeId="urn:microsoft.com/office/officeart/2017/3/layout/HorizontalLabelsTimeline" loCatId="timeline" qsTypeId="urn:microsoft.com/office/officeart/2005/8/quickstyle/simple1" qsCatId="simple" csTypeId="urn:microsoft.com/office/officeart/2005/8/colors/accent1_2" csCatId="accent1" phldr="1"/>
      <dgm:spPr/>
      <dgm:t>
        <a:bodyPr/>
        <a:lstStyle/>
        <a:p>
          <a:endParaRPr lang="en-GB"/>
        </a:p>
      </dgm:t>
    </dgm:pt>
    <dgm:pt modelId="{F4F1B9E3-FA11-4129-86E5-797C39D818D2}">
      <dgm:prSet phldrT="[Text]" phldr="0"/>
      <dgm:spPr/>
      <dgm:t>
        <a:bodyPr/>
        <a:lstStyle/>
        <a:p>
          <a:pPr>
            <a:defRPr b="1"/>
          </a:pPr>
          <a:r>
            <a:rPr lang="en-GB" dirty="0">
              <a:latin typeface="Calibri Light" panose="020F0302020204030204"/>
            </a:rPr>
            <a:t>Install RStudio</a:t>
          </a:r>
          <a:endParaRPr lang="en-GB" dirty="0"/>
        </a:p>
      </dgm:t>
    </dgm:pt>
    <dgm:pt modelId="{10556A06-57B1-4CEE-8B75-FB42D2863A4E}" type="parTrans" cxnId="{BE6CCF4B-4A95-4372-8CEE-CB77314A1C0F}">
      <dgm:prSet/>
      <dgm:spPr/>
      <dgm:t>
        <a:bodyPr/>
        <a:lstStyle/>
        <a:p>
          <a:endParaRPr lang="en-GB"/>
        </a:p>
      </dgm:t>
    </dgm:pt>
    <dgm:pt modelId="{11B2B25F-FADC-4793-BB4E-381F3952012E}" type="sibTrans" cxnId="{BE6CCF4B-4A95-4372-8CEE-CB77314A1C0F}">
      <dgm:prSet/>
      <dgm:spPr/>
      <dgm:t>
        <a:bodyPr/>
        <a:lstStyle/>
        <a:p>
          <a:endParaRPr lang="en-GB"/>
        </a:p>
      </dgm:t>
    </dgm:pt>
    <dgm:pt modelId="{6AB95FA2-77B3-4438-B177-8E0BFF08F916}">
      <dgm:prSet phldrT="[Text]" phldr="0"/>
      <dgm:spPr/>
      <dgm:t>
        <a:bodyPr/>
        <a:lstStyle/>
        <a:p>
          <a:r>
            <a:rPr lang="en-GB" dirty="0">
              <a:latin typeface="Calibri Light" panose="020F0302020204030204"/>
            </a:rPr>
            <a:t>Software Centre (if not there, request from Atos)</a:t>
          </a:r>
          <a:endParaRPr lang="en-GB" dirty="0"/>
        </a:p>
      </dgm:t>
    </dgm:pt>
    <dgm:pt modelId="{ED4E810F-7A46-4974-A041-EF3A5F809D50}" type="parTrans" cxnId="{F8F67D92-FD3E-454B-8745-806998D1E26A}">
      <dgm:prSet/>
      <dgm:spPr/>
      <dgm:t>
        <a:bodyPr/>
        <a:lstStyle/>
        <a:p>
          <a:endParaRPr lang="en-GB"/>
        </a:p>
      </dgm:t>
    </dgm:pt>
    <dgm:pt modelId="{5924B3D6-8A44-4E03-ACE8-69342E0C40E8}" type="sibTrans" cxnId="{F8F67D92-FD3E-454B-8745-806998D1E26A}">
      <dgm:prSet/>
      <dgm:spPr/>
      <dgm:t>
        <a:bodyPr/>
        <a:lstStyle/>
        <a:p>
          <a:endParaRPr lang="en-GB"/>
        </a:p>
      </dgm:t>
    </dgm:pt>
    <dgm:pt modelId="{CBFD4283-BC27-4BE2-86A1-6CAE69480E53}">
      <dgm:prSet phldrT="[Text]" phldr="0"/>
      <dgm:spPr/>
      <dgm:t>
        <a:bodyPr/>
        <a:lstStyle/>
        <a:p>
          <a:pPr>
            <a:defRPr b="1"/>
          </a:pPr>
          <a:r>
            <a:rPr lang="en-GB" dirty="0">
              <a:latin typeface="Calibri Light" panose="020F0302020204030204"/>
            </a:rPr>
            <a:t>Point RStudio to Git</a:t>
          </a:r>
          <a:endParaRPr lang="en-GB" dirty="0"/>
        </a:p>
      </dgm:t>
    </dgm:pt>
    <dgm:pt modelId="{E715C050-C74A-4EC5-8196-737C37B5AD2B}" type="parTrans" cxnId="{D5D5CD4B-44F9-40B2-9F27-031D0E45C3C6}">
      <dgm:prSet/>
      <dgm:spPr/>
      <dgm:t>
        <a:bodyPr/>
        <a:lstStyle/>
        <a:p>
          <a:endParaRPr lang="en-GB"/>
        </a:p>
      </dgm:t>
    </dgm:pt>
    <dgm:pt modelId="{6B1051C4-DADF-4ECB-A036-A95D6B73D861}" type="sibTrans" cxnId="{D5D5CD4B-44F9-40B2-9F27-031D0E45C3C6}">
      <dgm:prSet/>
      <dgm:spPr/>
      <dgm:t>
        <a:bodyPr/>
        <a:lstStyle/>
        <a:p>
          <a:endParaRPr lang="en-GB"/>
        </a:p>
      </dgm:t>
    </dgm:pt>
    <dgm:pt modelId="{A0E04B6B-E472-4F7D-9D91-88CE0B9A76DA}">
      <dgm:prSet phldrT="[Text]" phldr="0"/>
      <dgm:spPr/>
      <dgm:t>
        <a:bodyPr/>
        <a:lstStyle/>
        <a:p>
          <a:r>
            <a:rPr lang="en-GB" dirty="0">
              <a:latin typeface="Calibri Light" panose="020F0302020204030204"/>
            </a:rPr>
            <a:t>Tools &gt; Global Options &gt; Git / SVN</a:t>
          </a:r>
          <a:endParaRPr lang="en-GB" dirty="0"/>
        </a:p>
      </dgm:t>
    </dgm:pt>
    <dgm:pt modelId="{8BAC1A38-54BE-4C7F-A299-99F6E356777B}" type="parTrans" cxnId="{26D5F712-D6D8-40A6-ABF6-75A03D072306}">
      <dgm:prSet/>
      <dgm:spPr/>
      <dgm:t>
        <a:bodyPr/>
        <a:lstStyle/>
        <a:p>
          <a:endParaRPr lang="en-GB"/>
        </a:p>
      </dgm:t>
    </dgm:pt>
    <dgm:pt modelId="{250B6F96-2626-423E-A4EF-C877E0C6E92A}" type="sibTrans" cxnId="{26D5F712-D6D8-40A6-ABF6-75A03D072306}">
      <dgm:prSet/>
      <dgm:spPr/>
      <dgm:t>
        <a:bodyPr/>
        <a:lstStyle/>
        <a:p>
          <a:endParaRPr lang="en-GB"/>
        </a:p>
      </dgm:t>
    </dgm:pt>
    <dgm:pt modelId="{BA69332D-4950-4ADD-8B76-63A32BF486AA}">
      <dgm:prSet phldrT="[Text]" phldr="0"/>
      <dgm:spPr/>
      <dgm:t>
        <a:bodyPr/>
        <a:lstStyle/>
        <a:p>
          <a:pPr>
            <a:defRPr b="1"/>
          </a:pPr>
          <a:r>
            <a:rPr lang="en-GB" dirty="0">
              <a:latin typeface="Calibri Light" panose="020F0302020204030204"/>
            </a:rPr>
            <a:t>Create SSH RSA key</a:t>
          </a:r>
          <a:endParaRPr lang="en-GB" dirty="0"/>
        </a:p>
      </dgm:t>
    </dgm:pt>
    <dgm:pt modelId="{650CCAC0-F0ED-487E-AF9D-B54952AA8CF1}" type="parTrans" cxnId="{C07388A1-1306-437F-84FC-A3BA341D97C5}">
      <dgm:prSet/>
      <dgm:spPr/>
      <dgm:t>
        <a:bodyPr/>
        <a:lstStyle/>
        <a:p>
          <a:endParaRPr lang="en-GB"/>
        </a:p>
      </dgm:t>
    </dgm:pt>
    <dgm:pt modelId="{6DC2D079-7962-4BE8-8FDF-E64E669EF51D}" type="sibTrans" cxnId="{C07388A1-1306-437F-84FC-A3BA341D97C5}">
      <dgm:prSet/>
      <dgm:spPr/>
      <dgm:t>
        <a:bodyPr/>
        <a:lstStyle/>
        <a:p>
          <a:endParaRPr lang="en-GB"/>
        </a:p>
      </dgm:t>
    </dgm:pt>
    <dgm:pt modelId="{1107A86B-0B7F-4E5B-972B-CBB139771CE6}">
      <dgm:prSet phldr="0"/>
      <dgm:spPr/>
      <dgm:t>
        <a:bodyPr/>
        <a:lstStyle/>
        <a:p>
          <a:r>
            <a:rPr lang="en-GB" b="1" dirty="0">
              <a:latin typeface="Calibri Light" panose="020F0302020204030204"/>
            </a:rPr>
            <a:t>Copy key to clipboard</a:t>
          </a:r>
          <a:endParaRPr lang="en-GB" dirty="0">
            <a:latin typeface="Calibri Light" panose="020F0302020204030204"/>
          </a:endParaRPr>
        </a:p>
      </dgm:t>
    </dgm:pt>
    <dgm:pt modelId="{28C79D64-F1A4-41EE-B992-9A46B5704D41}" type="parTrans" cxnId="{C46A0B3E-02B2-4ABA-ADF0-5D6070DC247E}">
      <dgm:prSet/>
      <dgm:spPr/>
    </dgm:pt>
    <dgm:pt modelId="{71B06973-ECDA-4C03-96ED-B1B92D836F2A}" type="sibTrans" cxnId="{C46A0B3E-02B2-4ABA-ADF0-5D6070DC247E}">
      <dgm:prSet/>
      <dgm:spPr/>
    </dgm:pt>
    <dgm:pt modelId="{61A92DB6-C22B-406B-B7F4-F56FB2149FDC}">
      <dgm:prSet phldr="0"/>
      <dgm:spPr/>
      <dgm:t>
        <a:bodyPr/>
        <a:lstStyle/>
        <a:p>
          <a:pPr>
            <a:defRPr b="1"/>
          </a:pPr>
          <a:r>
            <a:rPr lang="en-GB" b="1" dirty="0">
              <a:latin typeface="Calibri Light" panose="020F0302020204030204"/>
            </a:rPr>
            <a:t>Add SSH key to Github</a:t>
          </a:r>
        </a:p>
      </dgm:t>
    </dgm:pt>
    <dgm:pt modelId="{C840A642-570F-4860-BA3C-ABA29D800C72}" type="parTrans" cxnId="{99A72334-A1D6-442C-A933-63BF363A7F97}">
      <dgm:prSet/>
      <dgm:spPr/>
    </dgm:pt>
    <dgm:pt modelId="{577A0804-3527-4DD0-8D82-035ABA91E708}" type="sibTrans" cxnId="{99A72334-A1D6-442C-A933-63BF363A7F97}">
      <dgm:prSet/>
      <dgm:spPr/>
    </dgm:pt>
    <dgm:pt modelId="{75AE4F37-9919-451B-B5A8-9F5DF4896865}">
      <dgm:prSet phldr="0"/>
      <dgm:spPr/>
      <dgm:t>
        <a:bodyPr/>
        <a:lstStyle/>
        <a:p>
          <a:pPr rtl="0"/>
          <a:r>
            <a:rPr lang="en-GB" b="1" dirty="0">
              <a:latin typeface="Calibri Light" panose="020F0302020204030204"/>
            </a:rPr>
            <a:t>Settings &gt; SSH and GPG keys &gt; New SSH key</a:t>
          </a:r>
          <a:endParaRPr lang="en-GB" dirty="0"/>
        </a:p>
      </dgm:t>
    </dgm:pt>
    <dgm:pt modelId="{899FBEF3-8DDD-4F69-8DA5-D6EF53AD024F}" type="parTrans" cxnId="{30BDA819-86F6-44AA-BC73-D3EE337DD520}">
      <dgm:prSet/>
      <dgm:spPr/>
    </dgm:pt>
    <dgm:pt modelId="{E0603F04-130E-4F40-897B-2740A2D00612}" type="sibTrans" cxnId="{30BDA819-86F6-44AA-BC73-D3EE337DD520}">
      <dgm:prSet/>
      <dgm:spPr/>
    </dgm:pt>
    <dgm:pt modelId="{167229C3-C504-4C1F-AC25-E7FAC8856544}" type="pres">
      <dgm:prSet presAssocID="{C31EE863-DE79-45E0-9014-5C7A145EA435}" presName="root" presStyleCnt="0">
        <dgm:presLayoutVars>
          <dgm:chMax/>
          <dgm:chPref/>
          <dgm:animLvl val="lvl"/>
        </dgm:presLayoutVars>
      </dgm:prSet>
      <dgm:spPr/>
    </dgm:pt>
    <dgm:pt modelId="{82C9FE76-2DDB-485D-8225-A63992B94999}" type="pres">
      <dgm:prSet presAssocID="{C31EE863-DE79-45E0-9014-5C7A145EA435}" presName="divider" presStyleLbl="fgAcc1" presStyleIdx="0" presStyleCnt="1"/>
      <dgm:spPr/>
    </dgm:pt>
    <dgm:pt modelId="{C0AAFA9E-2C98-40A5-85AE-43FF3FEA90D0}" type="pres">
      <dgm:prSet presAssocID="{C31EE863-DE79-45E0-9014-5C7A145EA435}" presName="nodes" presStyleCnt="0">
        <dgm:presLayoutVars>
          <dgm:chMax/>
          <dgm:chPref/>
          <dgm:animLvl val="lvl"/>
        </dgm:presLayoutVars>
      </dgm:prSet>
      <dgm:spPr/>
    </dgm:pt>
    <dgm:pt modelId="{9082ACE1-55F4-41C3-93C3-0C708CCC3853}" type="pres">
      <dgm:prSet presAssocID="{F4F1B9E3-FA11-4129-86E5-797C39D818D2}" presName="composite" presStyleCnt="0"/>
      <dgm:spPr/>
    </dgm:pt>
    <dgm:pt modelId="{C4E589AA-C52D-427D-A755-9C2E55CB71F9}" type="pres">
      <dgm:prSet presAssocID="{F4F1B9E3-FA11-4129-86E5-797C39D818D2}" presName="L1TextContainer" presStyleLbl="alignNode1" presStyleIdx="0" presStyleCnt="4">
        <dgm:presLayoutVars>
          <dgm:chMax val="1"/>
          <dgm:chPref val="1"/>
          <dgm:bulletEnabled val="1"/>
        </dgm:presLayoutVars>
      </dgm:prSet>
      <dgm:spPr/>
    </dgm:pt>
    <dgm:pt modelId="{033A3220-D5D9-49FF-ABD2-E1B360E5450E}" type="pres">
      <dgm:prSet presAssocID="{F4F1B9E3-FA11-4129-86E5-797C39D818D2}" presName="L2TextContainerWrapper" presStyleCnt="0">
        <dgm:presLayoutVars>
          <dgm:bulletEnabled val="1"/>
        </dgm:presLayoutVars>
      </dgm:prSet>
      <dgm:spPr/>
    </dgm:pt>
    <dgm:pt modelId="{4CDC9C2F-12A1-4F76-B199-FFB612B3002A}" type="pres">
      <dgm:prSet presAssocID="{F4F1B9E3-FA11-4129-86E5-797C39D818D2}" presName="L2TextContainer" presStyleLbl="bgAccFollowNode1" presStyleIdx="0" presStyleCnt="4"/>
      <dgm:spPr/>
    </dgm:pt>
    <dgm:pt modelId="{120891DA-201C-459C-8043-8A941C6E140F}" type="pres">
      <dgm:prSet presAssocID="{F4F1B9E3-FA11-4129-86E5-797C39D818D2}" presName="FlexibleEmptyPlaceHolder" presStyleCnt="0"/>
      <dgm:spPr/>
    </dgm:pt>
    <dgm:pt modelId="{D0DA1EB7-7677-404E-90C8-70683C3C5A99}" type="pres">
      <dgm:prSet presAssocID="{F4F1B9E3-FA11-4129-86E5-797C39D818D2}" presName="ConnectLine" presStyleLbl="sibTrans1D1" presStyleIdx="0" presStyleCnt="4"/>
      <dgm:spPr/>
    </dgm:pt>
    <dgm:pt modelId="{C6B54F79-574F-4625-8F2D-BA124494DE42}" type="pres">
      <dgm:prSet presAssocID="{F4F1B9E3-FA11-4129-86E5-797C39D818D2}" presName="ConnectorPoint" presStyleLbl="node1" presStyleIdx="0" presStyleCnt="4"/>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1C58A05D-E05F-4CC6-B609-C531C5093B75}" type="pres">
      <dgm:prSet presAssocID="{F4F1B9E3-FA11-4129-86E5-797C39D818D2}" presName="EmptyPlaceHolder" presStyleCnt="0"/>
      <dgm:spPr/>
    </dgm:pt>
    <dgm:pt modelId="{AF66A2C5-8087-4435-933B-23D60E6342AE}" type="pres">
      <dgm:prSet presAssocID="{11B2B25F-FADC-4793-BB4E-381F3952012E}" presName="spaceBetweenRectangles" presStyleCnt="0"/>
      <dgm:spPr/>
    </dgm:pt>
    <dgm:pt modelId="{EE953BB4-AE5E-480D-9EFF-D714F294E2D4}" type="pres">
      <dgm:prSet presAssocID="{CBFD4283-BC27-4BE2-86A1-6CAE69480E53}" presName="composite" presStyleCnt="0"/>
      <dgm:spPr/>
    </dgm:pt>
    <dgm:pt modelId="{A5B2741D-7874-4068-B7E0-E88D0592D00D}" type="pres">
      <dgm:prSet presAssocID="{CBFD4283-BC27-4BE2-86A1-6CAE69480E53}" presName="L1TextContainer" presStyleLbl="alignNode1" presStyleIdx="1" presStyleCnt="4">
        <dgm:presLayoutVars>
          <dgm:chMax val="1"/>
          <dgm:chPref val="1"/>
          <dgm:bulletEnabled val="1"/>
        </dgm:presLayoutVars>
      </dgm:prSet>
      <dgm:spPr/>
    </dgm:pt>
    <dgm:pt modelId="{BDED8606-5388-4EE2-92D8-C588BCF151E1}" type="pres">
      <dgm:prSet presAssocID="{CBFD4283-BC27-4BE2-86A1-6CAE69480E53}" presName="L2TextContainerWrapper" presStyleCnt="0">
        <dgm:presLayoutVars>
          <dgm:bulletEnabled val="1"/>
        </dgm:presLayoutVars>
      </dgm:prSet>
      <dgm:spPr/>
    </dgm:pt>
    <dgm:pt modelId="{70A79885-9726-40AA-BDD4-44B2D06BEE4B}" type="pres">
      <dgm:prSet presAssocID="{CBFD4283-BC27-4BE2-86A1-6CAE69480E53}" presName="L2TextContainer" presStyleLbl="bgAccFollowNode1" presStyleIdx="1" presStyleCnt="4"/>
      <dgm:spPr/>
    </dgm:pt>
    <dgm:pt modelId="{EE22E947-2515-4B5E-BF9A-890B736F314B}" type="pres">
      <dgm:prSet presAssocID="{CBFD4283-BC27-4BE2-86A1-6CAE69480E53}" presName="FlexibleEmptyPlaceHolder" presStyleCnt="0"/>
      <dgm:spPr/>
    </dgm:pt>
    <dgm:pt modelId="{BF325659-4A7A-42FE-AFC1-3A9E643F4C06}" type="pres">
      <dgm:prSet presAssocID="{CBFD4283-BC27-4BE2-86A1-6CAE69480E53}" presName="ConnectLine" presStyleLbl="sibTrans1D1" presStyleIdx="1" presStyleCnt="4"/>
      <dgm:spPr/>
    </dgm:pt>
    <dgm:pt modelId="{20A21CA2-BA18-400A-BE8B-6A85CB807C34}" type="pres">
      <dgm:prSet presAssocID="{CBFD4283-BC27-4BE2-86A1-6CAE69480E53}" presName="ConnectorPoint" presStyleLbl="node1" presStyleIdx="1" presStyleCnt="4"/>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72F89C9D-EA41-4B7E-B0F7-11051A227B56}" type="pres">
      <dgm:prSet presAssocID="{CBFD4283-BC27-4BE2-86A1-6CAE69480E53}" presName="EmptyPlaceHolder" presStyleCnt="0"/>
      <dgm:spPr/>
    </dgm:pt>
    <dgm:pt modelId="{419BF34C-7636-4362-9366-235A814BC809}" type="pres">
      <dgm:prSet presAssocID="{6B1051C4-DADF-4ECB-A036-A95D6B73D861}" presName="spaceBetweenRectangles" presStyleCnt="0"/>
      <dgm:spPr/>
    </dgm:pt>
    <dgm:pt modelId="{C529AF31-31EB-4872-8AC7-E07E984A37F9}" type="pres">
      <dgm:prSet presAssocID="{BA69332D-4950-4ADD-8B76-63A32BF486AA}" presName="composite" presStyleCnt="0"/>
      <dgm:spPr/>
    </dgm:pt>
    <dgm:pt modelId="{5A4D1ADC-7087-4283-AEDD-5D96CC2D8B4B}" type="pres">
      <dgm:prSet presAssocID="{BA69332D-4950-4ADD-8B76-63A32BF486AA}" presName="L1TextContainer" presStyleLbl="alignNode1" presStyleIdx="2" presStyleCnt="4">
        <dgm:presLayoutVars>
          <dgm:chMax val="1"/>
          <dgm:chPref val="1"/>
          <dgm:bulletEnabled val="1"/>
        </dgm:presLayoutVars>
      </dgm:prSet>
      <dgm:spPr/>
    </dgm:pt>
    <dgm:pt modelId="{F2A0D2BA-3D2B-428D-9414-4AF11751144A}" type="pres">
      <dgm:prSet presAssocID="{BA69332D-4950-4ADD-8B76-63A32BF486AA}" presName="L2TextContainerWrapper" presStyleCnt="0">
        <dgm:presLayoutVars>
          <dgm:bulletEnabled val="1"/>
        </dgm:presLayoutVars>
      </dgm:prSet>
      <dgm:spPr/>
    </dgm:pt>
    <dgm:pt modelId="{B28AC049-FFFF-4A53-9FE5-ACC50879BE4A}" type="pres">
      <dgm:prSet presAssocID="{BA69332D-4950-4ADD-8B76-63A32BF486AA}" presName="L2TextContainer" presStyleLbl="bgAccFollowNode1" presStyleIdx="2" presStyleCnt="4"/>
      <dgm:spPr/>
    </dgm:pt>
    <dgm:pt modelId="{77D9F61D-2CE2-4A0D-92C0-C57997969177}" type="pres">
      <dgm:prSet presAssocID="{BA69332D-4950-4ADD-8B76-63A32BF486AA}" presName="FlexibleEmptyPlaceHolder" presStyleCnt="0"/>
      <dgm:spPr/>
    </dgm:pt>
    <dgm:pt modelId="{27515950-28C2-4978-809B-EBBF68CB7CF6}" type="pres">
      <dgm:prSet presAssocID="{BA69332D-4950-4ADD-8B76-63A32BF486AA}" presName="ConnectLine" presStyleLbl="sibTrans1D1" presStyleIdx="2" presStyleCnt="4"/>
      <dgm:spPr/>
    </dgm:pt>
    <dgm:pt modelId="{E445D2C9-0BF0-445A-A992-BF3669613C73}" type="pres">
      <dgm:prSet presAssocID="{BA69332D-4950-4ADD-8B76-63A32BF486AA}" presName="ConnectorPoint" presStyleLbl="node1" presStyleIdx="2" presStyleCnt="4"/>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85A7C1DE-D93C-4D59-B31F-A8643C474173}" type="pres">
      <dgm:prSet presAssocID="{BA69332D-4950-4ADD-8B76-63A32BF486AA}" presName="EmptyPlaceHolder" presStyleCnt="0"/>
      <dgm:spPr/>
    </dgm:pt>
    <dgm:pt modelId="{4AC7BAD1-975C-4CAD-901B-78E376BA2F34}" type="pres">
      <dgm:prSet presAssocID="{6DC2D079-7962-4BE8-8FDF-E64E669EF51D}" presName="spaceBetweenRectangles" presStyleCnt="0"/>
      <dgm:spPr/>
    </dgm:pt>
    <dgm:pt modelId="{BD4B7EEF-3052-407B-9E3B-FD18F6CD694D}" type="pres">
      <dgm:prSet presAssocID="{61A92DB6-C22B-406B-B7F4-F56FB2149FDC}" presName="composite" presStyleCnt="0"/>
      <dgm:spPr/>
    </dgm:pt>
    <dgm:pt modelId="{AC50C077-2412-4BA4-99A9-B147C1C3AB38}" type="pres">
      <dgm:prSet presAssocID="{61A92DB6-C22B-406B-B7F4-F56FB2149FDC}" presName="L1TextContainer" presStyleLbl="alignNode1" presStyleIdx="3" presStyleCnt="4">
        <dgm:presLayoutVars>
          <dgm:chMax val="1"/>
          <dgm:chPref val="1"/>
          <dgm:bulletEnabled val="1"/>
        </dgm:presLayoutVars>
      </dgm:prSet>
      <dgm:spPr/>
    </dgm:pt>
    <dgm:pt modelId="{D3BC6843-7736-437A-BDC0-8F24D64AD3EE}" type="pres">
      <dgm:prSet presAssocID="{61A92DB6-C22B-406B-B7F4-F56FB2149FDC}" presName="L2TextContainerWrapper" presStyleCnt="0">
        <dgm:presLayoutVars>
          <dgm:bulletEnabled val="1"/>
        </dgm:presLayoutVars>
      </dgm:prSet>
      <dgm:spPr/>
    </dgm:pt>
    <dgm:pt modelId="{8F2E7FF6-B737-4237-AF4F-BD0F69687E86}" type="pres">
      <dgm:prSet presAssocID="{61A92DB6-C22B-406B-B7F4-F56FB2149FDC}" presName="L2TextContainer" presStyleLbl="bgAccFollowNode1" presStyleIdx="3" presStyleCnt="4"/>
      <dgm:spPr/>
    </dgm:pt>
    <dgm:pt modelId="{C6B34867-1DEB-4BAD-A582-A099C518F6BB}" type="pres">
      <dgm:prSet presAssocID="{61A92DB6-C22B-406B-B7F4-F56FB2149FDC}" presName="FlexibleEmptyPlaceHolder" presStyleCnt="0"/>
      <dgm:spPr/>
    </dgm:pt>
    <dgm:pt modelId="{E914CA25-84BC-45A4-A62F-99242A40C193}" type="pres">
      <dgm:prSet presAssocID="{61A92DB6-C22B-406B-B7F4-F56FB2149FDC}" presName="ConnectLine" presStyleLbl="sibTrans1D1" presStyleIdx="3" presStyleCnt="4"/>
      <dgm:spPr/>
    </dgm:pt>
    <dgm:pt modelId="{988B0C14-503D-4356-AFC5-BD5516E14DC5}" type="pres">
      <dgm:prSet presAssocID="{61A92DB6-C22B-406B-B7F4-F56FB2149FDC}" presName="ConnectorPoint" presStyleLbl="node1" presStyleIdx="3" presStyleCnt="4"/>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EA8174DE-FA24-45E0-86D5-939E6E66479E}" type="pres">
      <dgm:prSet presAssocID="{61A92DB6-C22B-406B-B7F4-F56FB2149FDC}" presName="EmptyPlaceHolder" presStyleCnt="0"/>
      <dgm:spPr/>
    </dgm:pt>
  </dgm:ptLst>
  <dgm:cxnLst>
    <dgm:cxn modelId="{8B244305-5E0B-4A32-A521-5399370768A1}" type="presOf" srcId="{CBFD4283-BC27-4BE2-86A1-6CAE69480E53}" destId="{A5B2741D-7874-4068-B7E0-E88D0592D00D}" srcOrd="0" destOrd="0" presId="urn:microsoft.com/office/officeart/2017/3/layout/HorizontalLabelsTimeline"/>
    <dgm:cxn modelId="{26D5F712-D6D8-40A6-ABF6-75A03D072306}" srcId="{CBFD4283-BC27-4BE2-86A1-6CAE69480E53}" destId="{A0E04B6B-E472-4F7D-9D91-88CE0B9A76DA}" srcOrd="0" destOrd="0" parTransId="{8BAC1A38-54BE-4C7F-A299-99F6E356777B}" sibTransId="{250B6F96-2626-423E-A4EF-C877E0C6E92A}"/>
    <dgm:cxn modelId="{30BDA819-86F6-44AA-BC73-D3EE337DD520}" srcId="{61A92DB6-C22B-406B-B7F4-F56FB2149FDC}" destId="{75AE4F37-9919-451B-B5A8-9F5DF4896865}" srcOrd="0" destOrd="0" parTransId="{899FBEF3-8DDD-4F69-8DA5-D6EF53AD024F}" sibTransId="{E0603F04-130E-4F40-897B-2740A2D00612}"/>
    <dgm:cxn modelId="{440D0A20-2D65-46D5-B7F2-661585ADEE31}" type="presOf" srcId="{A0E04B6B-E472-4F7D-9D91-88CE0B9A76DA}" destId="{70A79885-9726-40AA-BDD4-44B2D06BEE4B}" srcOrd="0" destOrd="0" presId="urn:microsoft.com/office/officeart/2017/3/layout/HorizontalLabelsTimeline"/>
    <dgm:cxn modelId="{99A72334-A1D6-442C-A933-63BF363A7F97}" srcId="{C31EE863-DE79-45E0-9014-5C7A145EA435}" destId="{61A92DB6-C22B-406B-B7F4-F56FB2149FDC}" srcOrd="3" destOrd="0" parTransId="{C840A642-570F-4860-BA3C-ABA29D800C72}" sibTransId="{577A0804-3527-4DD0-8D82-035ABA91E708}"/>
    <dgm:cxn modelId="{7C27D83A-26C1-4CB0-8883-F70D73FFF2D1}" type="presOf" srcId="{6AB95FA2-77B3-4438-B177-8E0BFF08F916}" destId="{4CDC9C2F-12A1-4F76-B199-FFB612B3002A}" srcOrd="0" destOrd="0" presId="urn:microsoft.com/office/officeart/2017/3/layout/HorizontalLabelsTimeline"/>
    <dgm:cxn modelId="{C46A0B3E-02B2-4ABA-ADF0-5D6070DC247E}" srcId="{BA69332D-4950-4ADD-8B76-63A32BF486AA}" destId="{1107A86B-0B7F-4E5B-972B-CBB139771CE6}" srcOrd="0" destOrd="0" parTransId="{28C79D64-F1A4-41EE-B992-9A46B5704D41}" sibTransId="{71B06973-ECDA-4C03-96ED-B1B92D836F2A}"/>
    <dgm:cxn modelId="{783E205B-9923-4BDB-9B37-BDE6D384DBCD}" type="presOf" srcId="{75AE4F37-9919-451B-B5A8-9F5DF4896865}" destId="{8F2E7FF6-B737-4237-AF4F-BD0F69687E86}" srcOrd="0" destOrd="0" presId="urn:microsoft.com/office/officeart/2017/3/layout/HorizontalLabelsTimeline"/>
    <dgm:cxn modelId="{13624345-3D86-46C7-80A2-C5DBD4759DE7}" type="presOf" srcId="{1107A86B-0B7F-4E5B-972B-CBB139771CE6}" destId="{B28AC049-FFFF-4A53-9FE5-ACC50879BE4A}" srcOrd="0" destOrd="0" presId="urn:microsoft.com/office/officeart/2017/3/layout/HorizontalLabelsTimeline"/>
    <dgm:cxn modelId="{5CF4836A-CA06-4778-87AE-0640FEEAEA7D}" type="presOf" srcId="{C31EE863-DE79-45E0-9014-5C7A145EA435}" destId="{167229C3-C504-4C1F-AC25-E7FAC8856544}" srcOrd="0" destOrd="0" presId="urn:microsoft.com/office/officeart/2017/3/layout/HorizontalLabelsTimeline"/>
    <dgm:cxn modelId="{D5D5CD4B-44F9-40B2-9F27-031D0E45C3C6}" srcId="{C31EE863-DE79-45E0-9014-5C7A145EA435}" destId="{CBFD4283-BC27-4BE2-86A1-6CAE69480E53}" srcOrd="1" destOrd="0" parTransId="{E715C050-C74A-4EC5-8196-737C37B5AD2B}" sibTransId="{6B1051C4-DADF-4ECB-A036-A95D6B73D861}"/>
    <dgm:cxn modelId="{BE6CCF4B-4A95-4372-8CEE-CB77314A1C0F}" srcId="{C31EE863-DE79-45E0-9014-5C7A145EA435}" destId="{F4F1B9E3-FA11-4129-86E5-797C39D818D2}" srcOrd="0" destOrd="0" parTransId="{10556A06-57B1-4CEE-8B75-FB42D2863A4E}" sibTransId="{11B2B25F-FADC-4793-BB4E-381F3952012E}"/>
    <dgm:cxn modelId="{791BAA80-F651-4928-9758-12D856845722}" type="presOf" srcId="{61A92DB6-C22B-406B-B7F4-F56FB2149FDC}" destId="{AC50C077-2412-4BA4-99A9-B147C1C3AB38}" srcOrd="0" destOrd="0" presId="urn:microsoft.com/office/officeart/2017/3/layout/HorizontalLabelsTimeline"/>
    <dgm:cxn modelId="{F8F67D92-FD3E-454B-8745-806998D1E26A}" srcId="{F4F1B9E3-FA11-4129-86E5-797C39D818D2}" destId="{6AB95FA2-77B3-4438-B177-8E0BFF08F916}" srcOrd="0" destOrd="0" parTransId="{ED4E810F-7A46-4974-A041-EF3A5F809D50}" sibTransId="{5924B3D6-8A44-4E03-ACE8-69342E0C40E8}"/>
    <dgm:cxn modelId="{C07388A1-1306-437F-84FC-A3BA341D97C5}" srcId="{C31EE863-DE79-45E0-9014-5C7A145EA435}" destId="{BA69332D-4950-4ADD-8B76-63A32BF486AA}" srcOrd="2" destOrd="0" parTransId="{650CCAC0-F0ED-487E-AF9D-B54952AA8CF1}" sibTransId="{6DC2D079-7962-4BE8-8FDF-E64E669EF51D}"/>
    <dgm:cxn modelId="{365E9FC9-8C31-42B7-A1CD-7A7A24B1EB42}" type="presOf" srcId="{F4F1B9E3-FA11-4129-86E5-797C39D818D2}" destId="{C4E589AA-C52D-427D-A755-9C2E55CB71F9}" srcOrd="0" destOrd="0" presId="urn:microsoft.com/office/officeart/2017/3/layout/HorizontalLabelsTimeline"/>
    <dgm:cxn modelId="{7DB394F0-57C3-4BA3-9667-45D085BB51E3}" type="presOf" srcId="{BA69332D-4950-4ADD-8B76-63A32BF486AA}" destId="{5A4D1ADC-7087-4283-AEDD-5D96CC2D8B4B}" srcOrd="0" destOrd="0" presId="urn:microsoft.com/office/officeart/2017/3/layout/HorizontalLabelsTimeline"/>
    <dgm:cxn modelId="{D91C6C9B-C7B1-458C-A01B-D03145EA35B6}" type="presParOf" srcId="{167229C3-C504-4C1F-AC25-E7FAC8856544}" destId="{82C9FE76-2DDB-485D-8225-A63992B94999}" srcOrd="0" destOrd="0" presId="urn:microsoft.com/office/officeart/2017/3/layout/HorizontalLabelsTimeline"/>
    <dgm:cxn modelId="{F1F3EE6E-1889-4F6F-871E-A6D23A89A0B7}" type="presParOf" srcId="{167229C3-C504-4C1F-AC25-E7FAC8856544}" destId="{C0AAFA9E-2C98-40A5-85AE-43FF3FEA90D0}" srcOrd="1" destOrd="0" presId="urn:microsoft.com/office/officeart/2017/3/layout/HorizontalLabelsTimeline"/>
    <dgm:cxn modelId="{CA9B5A6E-F40D-4560-9878-8A7B0F26BF39}" type="presParOf" srcId="{C0AAFA9E-2C98-40A5-85AE-43FF3FEA90D0}" destId="{9082ACE1-55F4-41C3-93C3-0C708CCC3853}" srcOrd="0" destOrd="0" presId="urn:microsoft.com/office/officeart/2017/3/layout/HorizontalLabelsTimeline"/>
    <dgm:cxn modelId="{7129E632-C144-43D0-AA17-D9134FFB0D50}" type="presParOf" srcId="{9082ACE1-55F4-41C3-93C3-0C708CCC3853}" destId="{C4E589AA-C52D-427D-A755-9C2E55CB71F9}" srcOrd="0" destOrd="0" presId="urn:microsoft.com/office/officeart/2017/3/layout/HorizontalLabelsTimeline"/>
    <dgm:cxn modelId="{F94C66F7-60F5-440F-AB50-0035CA8B30C5}" type="presParOf" srcId="{9082ACE1-55F4-41C3-93C3-0C708CCC3853}" destId="{033A3220-D5D9-49FF-ABD2-E1B360E5450E}" srcOrd="1" destOrd="0" presId="urn:microsoft.com/office/officeart/2017/3/layout/HorizontalLabelsTimeline"/>
    <dgm:cxn modelId="{11F64BBC-DB39-47DB-BB08-C0AF86FCCD08}" type="presParOf" srcId="{033A3220-D5D9-49FF-ABD2-E1B360E5450E}" destId="{4CDC9C2F-12A1-4F76-B199-FFB612B3002A}" srcOrd="0" destOrd="0" presId="urn:microsoft.com/office/officeart/2017/3/layout/HorizontalLabelsTimeline"/>
    <dgm:cxn modelId="{3357E0CF-C7EE-43B5-8253-E11B292B4DA9}" type="presParOf" srcId="{033A3220-D5D9-49FF-ABD2-E1B360E5450E}" destId="{120891DA-201C-459C-8043-8A941C6E140F}" srcOrd="1" destOrd="0" presId="urn:microsoft.com/office/officeart/2017/3/layout/HorizontalLabelsTimeline"/>
    <dgm:cxn modelId="{4524C42C-BD5D-4CC3-B742-E5E290915F53}" type="presParOf" srcId="{9082ACE1-55F4-41C3-93C3-0C708CCC3853}" destId="{D0DA1EB7-7677-404E-90C8-70683C3C5A99}" srcOrd="2" destOrd="0" presId="urn:microsoft.com/office/officeart/2017/3/layout/HorizontalLabelsTimeline"/>
    <dgm:cxn modelId="{B36FEF04-BF9A-4EAD-B2AC-3FF9A7D5D9A9}" type="presParOf" srcId="{9082ACE1-55F4-41C3-93C3-0C708CCC3853}" destId="{C6B54F79-574F-4625-8F2D-BA124494DE42}" srcOrd="3" destOrd="0" presId="urn:microsoft.com/office/officeart/2017/3/layout/HorizontalLabelsTimeline"/>
    <dgm:cxn modelId="{66AA1336-EF88-4D93-B93E-18F5A994CB19}" type="presParOf" srcId="{9082ACE1-55F4-41C3-93C3-0C708CCC3853}" destId="{1C58A05D-E05F-4CC6-B609-C531C5093B75}" srcOrd="4" destOrd="0" presId="urn:microsoft.com/office/officeart/2017/3/layout/HorizontalLabelsTimeline"/>
    <dgm:cxn modelId="{961A66A2-D1AB-42BF-82BE-91A476464251}" type="presParOf" srcId="{C0AAFA9E-2C98-40A5-85AE-43FF3FEA90D0}" destId="{AF66A2C5-8087-4435-933B-23D60E6342AE}" srcOrd="1" destOrd="0" presId="urn:microsoft.com/office/officeart/2017/3/layout/HorizontalLabelsTimeline"/>
    <dgm:cxn modelId="{3A4B1B6A-D53A-499E-96E0-58350A5DD7EC}" type="presParOf" srcId="{C0AAFA9E-2C98-40A5-85AE-43FF3FEA90D0}" destId="{EE953BB4-AE5E-480D-9EFF-D714F294E2D4}" srcOrd="2" destOrd="0" presId="urn:microsoft.com/office/officeart/2017/3/layout/HorizontalLabelsTimeline"/>
    <dgm:cxn modelId="{623F63C8-EC81-48E8-BB35-F8C50A7A220E}" type="presParOf" srcId="{EE953BB4-AE5E-480D-9EFF-D714F294E2D4}" destId="{A5B2741D-7874-4068-B7E0-E88D0592D00D}" srcOrd="0" destOrd="0" presId="urn:microsoft.com/office/officeart/2017/3/layout/HorizontalLabelsTimeline"/>
    <dgm:cxn modelId="{E0A4E2D8-1E95-4153-A91B-CB29B3F0AC09}" type="presParOf" srcId="{EE953BB4-AE5E-480D-9EFF-D714F294E2D4}" destId="{BDED8606-5388-4EE2-92D8-C588BCF151E1}" srcOrd="1" destOrd="0" presId="urn:microsoft.com/office/officeart/2017/3/layout/HorizontalLabelsTimeline"/>
    <dgm:cxn modelId="{C18A9CA7-3760-43B2-915D-FEC64D7575B8}" type="presParOf" srcId="{BDED8606-5388-4EE2-92D8-C588BCF151E1}" destId="{70A79885-9726-40AA-BDD4-44B2D06BEE4B}" srcOrd="0" destOrd="0" presId="urn:microsoft.com/office/officeart/2017/3/layout/HorizontalLabelsTimeline"/>
    <dgm:cxn modelId="{9358D4C9-380E-4BC9-ACD8-98917A7C6458}" type="presParOf" srcId="{BDED8606-5388-4EE2-92D8-C588BCF151E1}" destId="{EE22E947-2515-4B5E-BF9A-890B736F314B}" srcOrd="1" destOrd="0" presId="urn:microsoft.com/office/officeart/2017/3/layout/HorizontalLabelsTimeline"/>
    <dgm:cxn modelId="{48A30E53-CB57-4971-9527-952C1F878807}" type="presParOf" srcId="{EE953BB4-AE5E-480D-9EFF-D714F294E2D4}" destId="{BF325659-4A7A-42FE-AFC1-3A9E643F4C06}" srcOrd="2" destOrd="0" presId="urn:microsoft.com/office/officeart/2017/3/layout/HorizontalLabelsTimeline"/>
    <dgm:cxn modelId="{3A7BC7AD-3A38-4F3C-9ABC-46136206B043}" type="presParOf" srcId="{EE953BB4-AE5E-480D-9EFF-D714F294E2D4}" destId="{20A21CA2-BA18-400A-BE8B-6A85CB807C34}" srcOrd="3" destOrd="0" presId="urn:microsoft.com/office/officeart/2017/3/layout/HorizontalLabelsTimeline"/>
    <dgm:cxn modelId="{3B73DDF1-3445-4364-9AD7-8E834BA54C3C}" type="presParOf" srcId="{EE953BB4-AE5E-480D-9EFF-D714F294E2D4}" destId="{72F89C9D-EA41-4B7E-B0F7-11051A227B56}" srcOrd="4" destOrd="0" presId="urn:microsoft.com/office/officeart/2017/3/layout/HorizontalLabelsTimeline"/>
    <dgm:cxn modelId="{92CC5379-13DB-4363-93E3-6F3B256B068B}" type="presParOf" srcId="{C0AAFA9E-2C98-40A5-85AE-43FF3FEA90D0}" destId="{419BF34C-7636-4362-9366-235A814BC809}" srcOrd="3" destOrd="0" presId="urn:microsoft.com/office/officeart/2017/3/layout/HorizontalLabelsTimeline"/>
    <dgm:cxn modelId="{1F3D5412-45AB-4C28-A099-12043C8A324F}" type="presParOf" srcId="{C0AAFA9E-2C98-40A5-85AE-43FF3FEA90D0}" destId="{C529AF31-31EB-4872-8AC7-E07E984A37F9}" srcOrd="4" destOrd="0" presId="urn:microsoft.com/office/officeart/2017/3/layout/HorizontalLabelsTimeline"/>
    <dgm:cxn modelId="{CC4A6673-273E-43D8-9393-917134A9E6DC}" type="presParOf" srcId="{C529AF31-31EB-4872-8AC7-E07E984A37F9}" destId="{5A4D1ADC-7087-4283-AEDD-5D96CC2D8B4B}" srcOrd="0" destOrd="0" presId="urn:microsoft.com/office/officeart/2017/3/layout/HorizontalLabelsTimeline"/>
    <dgm:cxn modelId="{BA704C4A-A04E-4B04-B4D7-7C4456056483}" type="presParOf" srcId="{C529AF31-31EB-4872-8AC7-E07E984A37F9}" destId="{F2A0D2BA-3D2B-428D-9414-4AF11751144A}" srcOrd="1" destOrd="0" presId="urn:microsoft.com/office/officeart/2017/3/layout/HorizontalLabelsTimeline"/>
    <dgm:cxn modelId="{F436AAE7-B355-491A-B991-AA3FDE769D04}" type="presParOf" srcId="{F2A0D2BA-3D2B-428D-9414-4AF11751144A}" destId="{B28AC049-FFFF-4A53-9FE5-ACC50879BE4A}" srcOrd="0" destOrd="0" presId="urn:microsoft.com/office/officeart/2017/3/layout/HorizontalLabelsTimeline"/>
    <dgm:cxn modelId="{BD1403FB-55B8-4DA2-8264-0AC835D87E27}" type="presParOf" srcId="{F2A0D2BA-3D2B-428D-9414-4AF11751144A}" destId="{77D9F61D-2CE2-4A0D-92C0-C57997969177}" srcOrd="1" destOrd="0" presId="urn:microsoft.com/office/officeart/2017/3/layout/HorizontalLabelsTimeline"/>
    <dgm:cxn modelId="{2D7BFC0F-2468-4C73-A5DE-E4A37ADA954C}" type="presParOf" srcId="{C529AF31-31EB-4872-8AC7-E07E984A37F9}" destId="{27515950-28C2-4978-809B-EBBF68CB7CF6}" srcOrd="2" destOrd="0" presId="urn:microsoft.com/office/officeart/2017/3/layout/HorizontalLabelsTimeline"/>
    <dgm:cxn modelId="{2EBA6CEF-F859-428C-9648-3EB1A9A8F9A0}" type="presParOf" srcId="{C529AF31-31EB-4872-8AC7-E07E984A37F9}" destId="{E445D2C9-0BF0-445A-A992-BF3669613C73}" srcOrd="3" destOrd="0" presId="urn:microsoft.com/office/officeart/2017/3/layout/HorizontalLabelsTimeline"/>
    <dgm:cxn modelId="{0D583620-28A0-4A23-98DF-80AABD2D6EEE}" type="presParOf" srcId="{C529AF31-31EB-4872-8AC7-E07E984A37F9}" destId="{85A7C1DE-D93C-4D59-B31F-A8643C474173}" srcOrd="4" destOrd="0" presId="urn:microsoft.com/office/officeart/2017/3/layout/HorizontalLabelsTimeline"/>
    <dgm:cxn modelId="{F6D28069-52C3-4208-812A-2BC7449FE099}" type="presParOf" srcId="{C0AAFA9E-2C98-40A5-85AE-43FF3FEA90D0}" destId="{4AC7BAD1-975C-4CAD-901B-78E376BA2F34}" srcOrd="5" destOrd="0" presId="urn:microsoft.com/office/officeart/2017/3/layout/HorizontalLabelsTimeline"/>
    <dgm:cxn modelId="{0EB6D41D-AE4B-4907-8288-A222DD943BE7}" type="presParOf" srcId="{C0AAFA9E-2C98-40A5-85AE-43FF3FEA90D0}" destId="{BD4B7EEF-3052-407B-9E3B-FD18F6CD694D}" srcOrd="6" destOrd="0" presId="urn:microsoft.com/office/officeart/2017/3/layout/HorizontalLabelsTimeline"/>
    <dgm:cxn modelId="{BA8F5E19-9FA3-4056-8F35-937773812773}" type="presParOf" srcId="{BD4B7EEF-3052-407B-9E3B-FD18F6CD694D}" destId="{AC50C077-2412-4BA4-99A9-B147C1C3AB38}" srcOrd="0" destOrd="0" presId="urn:microsoft.com/office/officeart/2017/3/layout/HorizontalLabelsTimeline"/>
    <dgm:cxn modelId="{9FD537DB-CB06-47FE-ACFC-98DE5BA31A34}" type="presParOf" srcId="{BD4B7EEF-3052-407B-9E3B-FD18F6CD694D}" destId="{D3BC6843-7736-437A-BDC0-8F24D64AD3EE}" srcOrd="1" destOrd="0" presId="urn:microsoft.com/office/officeart/2017/3/layout/HorizontalLabelsTimeline"/>
    <dgm:cxn modelId="{21DF4D7A-82C4-40AF-A756-3C7049C4909F}" type="presParOf" srcId="{D3BC6843-7736-437A-BDC0-8F24D64AD3EE}" destId="{8F2E7FF6-B737-4237-AF4F-BD0F69687E86}" srcOrd="0" destOrd="0" presId="urn:microsoft.com/office/officeart/2017/3/layout/HorizontalLabelsTimeline"/>
    <dgm:cxn modelId="{0FA93C5A-F499-4473-BD2E-3E4A475983FD}" type="presParOf" srcId="{D3BC6843-7736-437A-BDC0-8F24D64AD3EE}" destId="{C6B34867-1DEB-4BAD-A582-A099C518F6BB}" srcOrd="1" destOrd="0" presId="urn:microsoft.com/office/officeart/2017/3/layout/HorizontalLabelsTimeline"/>
    <dgm:cxn modelId="{AAE8C03D-6CB0-490E-BE4F-88234D1CF022}" type="presParOf" srcId="{BD4B7EEF-3052-407B-9E3B-FD18F6CD694D}" destId="{E914CA25-84BC-45A4-A62F-99242A40C193}" srcOrd="2" destOrd="0" presId="urn:microsoft.com/office/officeart/2017/3/layout/HorizontalLabelsTimeline"/>
    <dgm:cxn modelId="{CCC8FF30-7948-4715-97CB-47CAD80C1B3C}" type="presParOf" srcId="{BD4B7EEF-3052-407B-9E3B-FD18F6CD694D}" destId="{988B0C14-503D-4356-AFC5-BD5516E14DC5}" srcOrd="3" destOrd="0" presId="urn:microsoft.com/office/officeart/2017/3/layout/HorizontalLabelsTimeline"/>
    <dgm:cxn modelId="{B020A84C-21EF-4EE0-BD77-D222C7E1EB32}" type="presParOf" srcId="{BD4B7EEF-3052-407B-9E3B-FD18F6CD694D}" destId="{EA8174DE-FA24-45E0-86D5-939E6E66479E}" srcOrd="4" destOrd="0" presId="urn:microsoft.com/office/officeart/2017/3/layout/HorizontalLabels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2C43118-2DA2-472B-9710-664615832C5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48BACA8-4474-4E2C-B7D0-E266AD311C3C}">
      <dgm:prSet/>
      <dgm:spPr/>
      <dgm:t>
        <a:bodyPr/>
        <a:lstStyle/>
        <a:p>
          <a:r>
            <a:rPr lang="en-GB" b="1" dirty="0"/>
            <a:t>Best practice</a:t>
          </a:r>
          <a:endParaRPr lang="en-US" dirty="0"/>
        </a:p>
      </dgm:t>
    </dgm:pt>
    <dgm:pt modelId="{623A1464-8C58-43B2-8B5E-304164D1BC53}" type="parTrans" cxnId="{6BD8872E-EBE2-4238-9FAC-6E495A77AC8F}">
      <dgm:prSet/>
      <dgm:spPr/>
      <dgm:t>
        <a:bodyPr/>
        <a:lstStyle/>
        <a:p>
          <a:endParaRPr lang="en-US"/>
        </a:p>
      </dgm:t>
    </dgm:pt>
    <dgm:pt modelId="{066E2ABC-6990-46E3-BA29-21ABFB068C64}" type="sibTrans" cxnId="{6BD8872E-EBE2-4238-9FAC-6E495A77AC8F}">
      <dgm:prSet/>
      <dgm:spPr/>
      <dgm:t>
        <a:bodyPr/>
        <a:lstStyle/>
        <a:p>
          <a:endParaRPr lang="en-US"/>
        </a:p>
      </dgm:t>
    </dgm:pt>
    <dgm:pt modelId="{DBE47255-E2A8-41F8-A5AD-FF7255B9C1B9}">
      <dgm:prSet/>
      <dgm:spPr/>
      <dgm:t>
        <a:bodyPr/>
        <a:lstStyle/>
        <a:p>
          <a:r>
            <a:rPr lang="en-GB">
              <a:hlinkClick xmlns:r="http://schemas.openxmlformats.org/officeDocument/2006/relationships" r:id="rId1"/>
            </a:rPr>
            <a:t>Quality Assurance of Code for Analysis and Research — Quality Assurance of Code for Analysis and Research (best-practice-and-impact.github.io)</a:t>
          </a:r>
          <a:endParaRPr lang="en-US"/>
        </a:p>
      </dgm:t>
    </dgm:pt>
    <dgm:pt modelId="{0E17E061-76B6-443F-B0DA-588918096912}" type="parTrans" cxnId="{C81E3DCC-A90F-4007-B63E-3F64512D582A}">
      <dgm:prSet/>
      <dgm:spPr/>
      <dgm:t>
        <a:bodyPr/>
        <a:lstStyle/>
        <a:p>
          <a:endParaRPr lang="en-US"/>
        </a:p>
      </dgm:t>
    </dgm:pt>
    <dgm:pt modelId="{71FA118A-4E1C-42E8-A8DB-0B74849DC11D}" type="sibTrans" cxnId="{C81E3DCC-A90F-4007-B63E-3F64512D582A}">
      <dgm:prSet/>
      <dgm:spPr/>
      <dgm:t>
        <a:bodyPr/>
        <a:lstStyle/>
        <a:p>
          <a:endParaRPr lang="en-US"/>
        </a:p>
      </dgm:t>
    </dgm:pt>
    <dgm:pt modelId="{BC809E9D-BA8D-4BE1-A96E-BF9B9EF329BB}">
      <dgm:prSet/>
      <dgm:spPr/>
      <dgm:t>
        <a:bodyPr/>
        <a:lstStyle/>
        <a:p>
          <a:r>
            <a:rPr lang="en-GB">
              <a:hlinkClick xmlns:r="http://schemas.openxmlformats.org/officeDocument/2006/relationships" r:id="rId2"/>
            </a:rPr>
            <a:t>DataS-DHSC/acceptable-use-policy: Policies around using Github and other software at DHSC.</a:t>
          </a:r>
          <a:endParaRPr lang="en-US"/>
        </a:p>
      </dgm:t>
    </dgm:pt>
    <dgm:pt modelId="{2FC6DD0A-7C95-4A06-B815-2558BBACEACA}" type="parTrans" cxnId="{AA4C3D96-3111-4C17-A256-0D796ECE43A8}">
      <dgm:prSet/>
      <dgm:spPr/>
      <dgm:t>
        <a:bodyPr/>
        <a:lstStyle/>
        <a:p>
          <a:endParaRPr lang="en-US"/>
        </a:p>
      </dgm:t>
    </dgm:pt>
    <dgm:pt modelId="{E2E76BCC-240E-4787-825C-B21050528A1B}" type="sibTrans" cxnId="{AA4C3D96-3111-4C17-A256-0D796ECE43A8}">
      <dgm:prSet/>
      <dgm:spPr/>
      <dgm:t>
        <a:bodyPr/>
        <a:lstStyle/>
        <a:p>
          <a:endParaRPr lang="en-US"/>
        </a:p>
      </dgm:t>
    </dgm:pt>
    <dgm:pt modelId="{444267C0-E00A-48F0-979F-3AB951726F7F}">
      <dgm:prSet/>
      <dgm:spPr/>
      <dgm:t>
        <a:bodyPr/>
        <a:lstStyle/>
        <a:p>
          <a:r>
            <a:rPr lang="en-GB" dirty="0" err="1">
              <a:hlinkClick xmlns:r="http://schemas.openxmlformats.org/officeDocument/2006/relationships" r:id="rId3"/>
            </a:rPr>
            <a:t>DataS</a:t>
          </a:r>
          <a:r>
            <a:rPr lang="en-GB" dirty="0">
              <a:hlinkClick xmlns:r="http://schemas.openxmlformats.org/officeDocument/2006/relationships" r:id="rId3"/>
            </a:rPr>
            <a:t>-DHSC/</a:t>
          </a:r>
          <a:r>
            <a:rPr lang="en-GB" dirty="0" err="1">
              <a:hlinkClick xmlns:r="http://schemas.openxmlformats.org/officeDocument/2006/relationships" r:id="rId3"/>
            </a:rPr>
            <a:t>coding_principles_book</a:t>
          </a:r>
          <a:r>
            <a:rPr lang="en-GB" dirty="0">
              <a:hlinkClick xmlns:r="http://schemas.openxmlformats.org/officeDocument/2006/relationships" r:id="rId3"/>
            </a:rPr>
            <a:t>: A set of coding principles targeted at DHSC analysts. (github.com)</a:t>
          </a:r>
          <a:endParaRPr lang="en-US" dirty="0"/>
        </a:p>
      </dgm:t>
    </dgm:pt>
    <dgm:pt modelId="{8AC05288-8ACA-4FEB-9845-2BC3C2A099DD}" type="parTrans" cxnId="{D1BEDB1F-FDD1-40D0-A76B-520F64A94116}">
      <dgm:prSet/>
      <dgm:spPr/>
      <dgm:t>
        <a:bodyPr/>
        <a:lstStyle/>
        <a:p>
          <a:endParaRPr lang="en-US"/>
        </a:p>
      </dgm:t>
    </dgm:pt>
    <dgm:pt modelId="{3D391458-6A03-43BD-93FB-47748980DAA1}" type="sibTrans" cxnId="{D1BEDB1F-FDD1-40D0-A76B-520F64A94116}">
      <dgm:prSet/>
      <dgm:spPr/>
      <dgm:t>
        <a:bodyPr/>
        <a:lstStyle/>
        <a:p>
          <a:endParaRPr lang="en-US"/>
        </a:p>
      </dgm:t>
    </dgm:pt>
    <dgm:pt modelId="{03EC9CCC-22F8-40D9-9834-48945EC3DF1A}">
      <dgm:prSet/>
      <dgm:spPr/>
      <dgm:t>
        <a:bodyPr/>
        <a:lstStyle/>
        <a:p>
          <a:r>
            <a:rPr lang="en-GB" b="1" dirty="0"/>
            <a:t>Learning Git</a:t>
          </a:r>
          <a:endParaRPr lang="en-US" dirty="0"/>
        </a:p>
      </dgm:t>
    </dgm:pt>
    <dgm:pt modelId="{BC50A5B1-55CF-4D36-B178-E614F6E64DBB}" type="parTrans" cxnId="{8BBFD914-52DF-4050-8899-C7FEA038A320}">
      <dgm:prSet/>
      <dgm:spPr/>
      <dgm:t>
        <a:bodyPr/>
        <a:lstStyle/>
        <a:p>
          <a:endParaRPr lang="en-US"/>
        </a:p>
      </dgm:t>
    </dgm:pt>
    <dgm:pt modelId="{203EF80A-DE48-4F92-AF9A-46DBFCF477E6}" type="sibTrans" cxnId="{8BBFD914-52DF-4050-8899-C7FEA038A320}">
      <dgm:prSet/>
      <dgm:spPr/>
      <dgm:t>
        <a:bodyPr/>
        <a:lstStyle/>
        <a:p>
          <a:endParaRPr lang="en-US"/>
        </a:p>
      </dgm:t>
    </dgm:pt>
    <dgm:pt modelId="{01E1F293-F344-4375-AC06-7DCFECBA77E8}">
      <dgm:prSet/>
      <dgm:spPr/>
      <dgm:t>
        <a:bodyPr/>
        <a:lstStyle/>
        <a:p>
          <a:r>
            <a:rPr lang="en-GB" dirty="0"/>
            <a:t>Git training by RStudio: look out for the invite!</a:t>
          </a:r>
          <a:endParaRPr lang="en-US" dirty="0"/>
        </a:p>
      </dgm:t>
    </dgm:pt>
    <dgm:pt modelId="{48BF2FD9-F0F5-47E9-B660-D44DA7420A9A}" type="parTrans" cxnId="{39524CBA-ABDC-44D0-8705-94400BC6B629}">
      <dgm:prSet/>
      <dgm:spPr/>
      <dgm:t>
        <a:bodyPr/>
        <a:lstStyle/>
        <a:p>
          <a:endParaRPr lang="en-US"/>
        </a:p>
      </dgm:t>
    </dgm:pt>
    <dgm:pt modelId="{7B6A85E9-BBF3-4B99-A70C-37DE5182F493}" type="sibTrans" cxnId="{39524CBA-ABDC-44D0-8705-94400BC6B629}">
      <dgm:prSet/>
      <dgm:spPr/>
      <dgm:t>
        <a:bodyPr/>
        <a:lstStyle/>
        <a:p>
          <a:endParaRPr lang="en-US"/>
        </a:p>
      </dgm:t>
    </dgm:pt>
    <dgm:pt modelId="{C51F2640-DE05-44ED-849E-6511418EAA3E}">
      <dgm:prSet/>
      <dgm:spPr/>
      <dgm:t>
        <a:bodyPr/>
        <a:lstStyle/>
        <a:p>
          <a:r>
            <a:rPr lang="en-GB">
              <a:hlinkClick xmlns:r="http://schemas.openxmlformats.org/officeDocument/2006/relationships" r:id="rId4"/>
            </a:rPr>
            <a:t>GitHub Guides</a:t>
          </a:r>
          <a:endParaRPr lang="en-US"/>
        </a:p>
      </dgm:t>
    </dgm:pt>
    <dgm:pt modelId="{F657E1C3-7ACA-4F5B-B922-CC7D172F0C85}" type="parTrans" cxnId="{84E8A26C-6828-4953-A6D0-240D241DFE6D}">
      <dgm:prSet/>
      <dgm:spPr/>
      <dgm:t>
        <a:bodyPr/>
        <a:lstStyle/>
        <a:p>
          <a:endParaRPr lang="en-US"/>
        </a:p>
      </dgm:t>
    </dgm:pt>
    <dgm:pt modelId="{21E0B902-A3C9-4F70-97B8-29BA716877EA}" type="sibTrans" cxnId="{84E8A26C-6828-4953-A6D0-240D241DFE6D}">
      <dgm:prSet/>
      <dgm:spPr/>
      <dgm:t>
        <a:bodyPr/>
        <a:lstStyle/>
        <a:p>
          <a:endParaRPr lang="en-US"/>
        </a:p>
      </dgm:t>
    </dgm:pt>
    <dgm:pt modelId="{E7AEEE27-07DE-4B7F-9352-95BF7FBE3769}">
      <dgm:prSet/>
      <dgm:spPr/>
      <dgm:t>
        <a:bodyPr/>
        <a:lstStyle/>
        <a:p>
          <a:r>
            <a:rPr lang="en-GB">
              <a:hlinkClick xmlns:r="http://schemas.openxmlformats.org/officeDocument/2006/relationships" r:id="rId5"/>
            </a:rPr>
            <a:t>Learn Git | Codecademy</a:t>
          </a:r>
          <a:endParaRPr lang="en-US"/>
        </a:p>
      </dgm:t>
    </dgm:pt>
    <dgm:pt modelId="{6FE690C2-9E88-49E3-935E-8F3385091FCD}" type="parTrans" cxnId="{5981CA7B-1BCB-4724-B250-C534B12A746B}">
      <dgm:prSet/>
      <dgm:spPr/>
      <dgm:t>
        <a:bodyPr/>
        <a:lstStyle/>
        <a:p>
          <a:endParaRPr lang="en-US"/>
        </a:p>
      </dgm:t>
    </dgm:pt>
    <dgm:pt modelId="{26B89F0D-A4D0-46FA-93C0-B06849241FA1}" type="sibTrans" cxnId="{5981CA7B-1BCB-4724-B250-C534B12A746B}">
      <dgm:prSet/>
      <dgm:spPr/>
      <dgm:t>
        <a:bodyPr/>
        <a:lstStyle/>
        <a:p>
          <a:endParaRPr lang="en-US"/>
        </a:p>
      </dgm:t>
    </dgm:pt>
    <dgm:pt modelId="{3FC27F1B-796E-44EE-9114-5C69AB3C56BA}" type="pres">
      <dgm:prSet presAssocID="{B2C43118-2DA2-472B-9710-664615832C53}" presName="vert0" presStyleCnt="0">
        <dgm:presLayoutVars>
          <dgm:dir/>
          <dgm:animOne val="branch"/>
          <dgm:animLvl val="lvl"/>
        </dgm:presLayoutVars>
      </dgm:prSet>
      <dgm:spPr/>
    </dgm:pt>
    <dgm:pt modelId="{F2B8B293-DB69-47E6-B5BC-209785189517}" type="pres">
      <dgm:prSet presAssocID="{748BACA8-4474-4E2C-B7D0-E266AD311C3C}" presName="thickLine" presStyleLbl="alignNode1" presStyleIdx="0" presStyleCnt="2"/>
      <dgm:spPr/>
    </dgm:pt>
    <dgm:pt modelId="{2C7DCED1-1BD5-4EC2-A244-FB66272F40C3}" type="pres">
      <dgm:prSet presAssocID="{748BACA8-4474-4E2C-B7D0-E266AD311C3C}" presName="horz1" presStyleCnt="0"/>
      <dgm:spPr/>
    </dgm:pt>
    <dgm:pt modelId="{ACBD7D94-583E-449F-BC5F-166A8D55519E}" type="pres">
      <dgm:prSet presAssocID="{748BACA8-4474-4E2C-B7D0-E266AD311C3C}" presName="tx1" presStyleLbl="revTx" presStyleIdx="0" presStyleCnt="8"/>
      <dgm:spPr/>
    </dgm:pt>
    <dgm:pt modelId="{8B614598-366F-4623-937B-4534C5E11E5F}" type="pres">
      <dgm:prSet presAssocID="{748BACA8-4474-4E2C-B7D0-E266AD311C3C}" presName="vert1" presStyleCnt="0"/>
      <dgm:spPr/>
    </dgm:pt>
    <dgm:pt modelId="{0FCF2D0F-C5A0-4D08-9DBF-EC2130AD0B96}" type="pres">
      <dgm:prSet presAssocID="{DBE47255-E2A8-41F8-A5AD-FF7255B9C1B9}" presName="vertSpace2a" presStyleCnt="0"/>
      <dgm:spPr/>
    </dgm:pt>
    <dgm:pt modelId="{B25F792A-A061-496C-9725-18836861B7A1}" type="pres">
      <dgm:prSet presAssocID="{DBE47255-E2A8-41F8-A5AD-FF7255B9C1B9}" presName="horz2" presStyleCnt="0"/>
      <dgm:spPr/>
    </dgm:pt>
    <dgm:pt modelId="{47A1B459-700E-4B84-8CE3-810A2A1049ED}" type="pres">
      <dgm:prSet presAssocID="{DBE47255-E2A8-41F8-A5AD-FF7255B9C1B9}" presName="horzSpace2" presStyleCnt="0"/>
      <dgm:spPr/>
    </dgm:pt>
    <dgm:pt modelId="{20E5CEC1-0206-4649-8E35-265C3973A260}" type="pres">
      <dgm:prSet presAssocID="{DBE47255-E2A8-41F8-A5AD-FF7255B9C1B9}" presName="tx2" presStyleLbl="revTx" presStyleIdx="1" presStyleCnt="8"/>
      <dgm:spPr/>
    </dgm:pt>
    <dgm:pt modelId="{69171782-7707-4FB6-8CD0-ACBD69164FCB}" type="pres">
      <dgm:prSet presAssocID="{DBE47255-E2A8-41F8-A5AD-FF7255B9C1B9}" presName="vert2" presStyleCnt="0"/>
      <dgm:spPr/>
    </dgm:pt>
    <dgm:pt modelId="{C177F927-AB50-42F4-9B48-1782662C5001}" type="pres">
      <dgm:prSet presAssocID="{DBE47255-E2A8-41F8-A5AD-FF7255B9C1B9}" presName="thinLine2b" presStyleLbl="callout" presStyleIdx="0" presStyleCnt="6"/>
      <dgm:spPr/>
    </dgm:pt>
    <dgm:pt modelId="{8394C198-82C9-4F18-9D71-77302BB9B345}" type="pres">
      <dgm:prSet presAssocID="{DBE47255-E2A8-41F8-A5AD-FF7255B9C1B9}" presName="vertSpace2b" presStyleCnt="0"/>
      <dgm:spPr/>
    </dgm:pt>
    <dgm:pt modelId="{8284BE77-5A94-4754-B39D-8FDE498809DC}" type="pres">
      <dgm:prSet presAssocID="{BC809E9D-BA8D-4BE1-A96E-BF9B9EF329BB}" presName="horz2" presStyleCnt="0"/>
      <dgm:spPr/>
    </dgm:pt>
    <dgm:pt modelId="{FCCF09C9-CF11-4E93-8FB6-7C3CADA7D644}" type="pres">
      <dgm:prSet presAssocID="{BC809E9D-BA8D-4BE1-A96E-BF9B9EF329BB}" presName="horzSpace2" presStyleCnt="0"/>
      <dgm:spPr/>
    </dgm:pt>
    <dgm:pt modelId="{7FAD5019-CADC-4455-99D4-310E60752045}" type="pres">
      <dgm:prSet presAssocID="{BC809E9D-BA8D-4BE1-A96E-BF9B9EF329BB}" presName="tx2" presStyleLbl="revTx" presStyleIdx="2" presStyleCnt="8"/>
      <dgm:spPr/>
    </dgm:pt>
    <dgm:pt modelId="{BF3EB613-5E45-47EA-AD67-4C103B58B1D5}" type="pres">
      <dgm:prSet presAssocID="{BC809E9D-BA8D-4BE1-A96E-BF9B9EF329BB}" presName="vert2" presStyleCnt="0"/>
      <dgm:spPr/>
    </dgm:pt>
    <dgm:pt modelId="{AD5711EE-9BCC-41B7-9C12-503A4A731414}" type="pres">
      <dgm:prSet presAssocID="{BC809E9D-BA8D-4BE1-A96E-BF9B9EF329BB}" presName="thinLine2b" presStyleLbl="callout" presStyleIdx="1" presStyleCnt="6"/>
      <dgm:spPr/>
    </dgm:pt>
    <dgm:pt modelId="{98E89C33-B5E1-4A40-8583-58BF37C40CFA}" type="pres">
      <dgm:prSet presAssocID="{BC809E9D-BA8D-4BE1-A96E-BF9B9EF329BB}" presName="vertSpace2b" presStyleCnt="0"/>
      <dgm:spPr/>
    </dgm:pt>
    <dgm:pt modelId="{30FCE1A5-252C-4C0E-A68A-185752930884}" type="pres">
      <dgm:prSet presAssocID="{444267C0-E00A-48F0-979F-3AB951726F7F}" presName="horz2" presStyleCnt="0"/>
      <dgm:spPr/>
    </dgm:pt>
    <dgm:pt modelId="{F7E91713-23C5-432D-9193-3C881699D954}" type="pres">
      <dgm:prSet presAssocID="{444267C0-E00A-48F0-979F-3AB951726F7F}" presName="horzSpace2" presStyleCnt="0"/>
      <dgm:spPr/>
    </dgm:pt>
    <dgm:pt modelId="{6E94A452-B91B-431E-AA2A-0EE653455C31}" type="pres">
      <dgm:prSet presAssocID="{444267C0-E00A-48F0-979F-3AB951726F7F}" presName="tx2" presStyleLbl="revTx" presStyleIdx="3" presStyleCnt="8"/>
      <dgm:spPr/>
    </dgm:pt>
    <dgm:pt modelId="{A3720674-FA3A-4469-AE3C-D917338E9F54}" type="pres">
      <dgm:prSet presAssocID="{444267C0-E00A-48F0-979F-3AB951726F7F}" presName="vert2" presStyleCnt="0"/>
      <dgm:spPr/>
    </dgm:pt>
    <dgm:pt modelId="{87B94B4A-1DD6-4707-8966-F9B11CCC6165}" type="pres">
      <dgm:prSet presAssocID="{444267C0-E00A-48F0-979F-3AB951726F7F}" presName="thinLine2b" presStyleLbl="callout" presStyleIdx="2" presStyleCnt="6"/>
      <dgm:spPr/>
    </dgm:pt>
    <dgm:pt modelId="{C1E52C2E-3758-4152-99F2-32BE551B5B8F}" type="pres">
      <dgm:prSet presAssocID="{444267C0-E00A-48F0-979F-3AB951726F7F}" presName="vertSpace2b" presStyleCnt="0"/>
      <dgm:spPr/>
    </dgm:pt>
    <dgm:pt modelId="{7F995748-5F75-435F-B1A3-C4EA374113A8}" type="pres">
      <dgm:prSet presAssocID="{03EC9CCC-22F8-40D9-9834-48945EC3DF1A}" presName="thickLine" presStyleLbl="alignNode1" presStyleIdx="1" presStyleCnt="2"/>
      <dgm:spPr/>
    </dgm:pt>
    <dgm:pt modelId="{DF7750A1-F701-4AD7-B4EC-44FCE4D087A5}" type="pres">
      <dgm:prSet presAssocID="{03EC9CCC-22F8-40D9-9834-48945EC3DF1A}" presName="horz1" presStyleCnt="0"/>
      <dgm:spPr/>
    </dgm:pt>
    <dgm:pt modelId="{A4336CB5-1027-4AD8-B693-76F8B4428AC6}" type="pres">
      <dgm:prSet presAssocID="{03EC9CCC-22F8-40D9-9834-48945EC3DF1A}" presName="tx1" presStyleLbl="revTx" presStyleIdx="4" presStyleCnt="8"/>
      <dgm:spPr/>
    </dgm:pt>
    <dgm:pt modelId="{241516C2-8065-4CD9-9E4B-6664B4762D4F}" type="pres">
      <dgm:prSet presAssocID="{03EC9CCC-22F8-40D9-9834-48945EC3DF1A}" presName="vert1" presStyleCnt="0"/>
      <dgm:spPr/>
    </dgm:pt>
    <dgm:pt modelId="{E3227BE0-0295-4A2A-89A9-0C8DB77E4BA7}" type="pres">
      <dgm:prSet presAssocID="{01E1F293-F344-4375-AC06-7DCFECBA77E8}" presName="vertSpace2a" presStyleCnt="0"/>
      <dgm:spPr/>
    </dgm:pt>
    <dgm:pt modelId="{5570FB75-304B-465C-9513-2FC169BEBF69}" type="pres">
      <dgm:prSet presAssocID="{01E1F293-F344-4375-AC06-7DCFECBA77E8}" presName="horz2" presStyleCnt="0"/>
      <dgm:spPr/>
    </dgm:pt>
    <dgm:pt modelId="{0625C624-2255-4D22-AF4D-314B9C4311F4}" type="pres">
      <dgm:prSet presAssocID="{01E1F293-F344-4375-AC06-7DCFECBA77E8}" presName="horzSpace2" presStyleCnt="0"/>
      <dgm:spPr/>
    </dgm:pt>
    <dgm:pt modelId="{7747FA9A-4EEF-4ACB-8158-B15133F2B84B}" type="pres">
      <dgm:prSet presAssocID="{01E1F293-F344-4375-AC06-7DCFECBA77E8}" presName="tx2" presStyleLbl="revTx" presStyleIdx="5" presStyleCnt="8"/>
      <dgm:spPr/>
    </dgm:pt>
    <dgm:pt modelId="{B41348DD-9AC7-4085-936E-D8F394EB80D2}" type="pres">
      <dgm:prSet presAssocID="{01E1F293-F344-4375-AC06-7DCFECBA77E8}" presName="vert2" presStyleCnt="0"/>
      <dgm:spPr/>
    </dgm:pt>
    <dgm:pt modelId="{D1952014-31C0-4E53-A50E-6DD801D1540C}" type="pres">
      <dgm:prSet presAssocID="{01E1F293-F344-4375-AC06-7DCFECBA77E8}" presName="thinLine2b" presStyleLbl="callout" presStyleIdx="3" presStyleCnt="6"/>
      <dgm:spPr/>
    </dgm:pt>
    <dgm:pt modelId="{631ED978-0644-4A93-87AD-B210C00E42D0}" type="pres">
      <dgm:prSet presAssocID="{01E1F293-F344-4375-AC06-7DCFECBA77E8}" presName="vertSpace2b" presStyleCnt="0"/>
      <dgm:spPr/>
    </dgm:pt>
    <dgm:pt modelId="{458321D9-CA44-4905-8D9F-B02FC967EEEE}" type="pres">
      <dgm:prSet presAssocID="{C51F2640-DE05-44ED-849E-6511418EAA3E}" presName="horz2" presStyleCnt="0"/>
      <dgm:spPr/>
    </dgm:pt>
    <dgm:pt modelId="{774CD206-C77C-4ECF-8172-46FEF321D6BF}" type="pres">
      <dgm:prSet presAssocID="{C51F2640-DE05-44ED-849E-6511418EAA3E}" presName="horzSpace2" presStyleCnt="0"/>
      <dgm:spPr/>
    </dgm:pt>
    <dgm:pt modelId="{70779654-54CB-41B2-B8D1-A4475F81CADF}" type="pres">
      <dgm:prSet presAssocID="{C51F2640-DE05-44ED-849E-6511418EAA3E}" presName="tx2" presStyleLbl="revTx" presStyleIdx="6" presStyleCnt="8"/>
      <dgm:spPr/>
    </dgm:pt>
    <dgm:pt modelId="{D8223A39-32DC-41CC-AFD2-259A27932DF7}" type="pres">
      <dgm:prSet presAssocID="{C51F2640-DE05-44ED-849E-6511418EAA3E}" presName="vert2" presStyleCnt="0"/>
      <dgm:spPr/>
    </dgm:pt>
    <dgm:pt modelId="{5571510B-3F3B-44B9-9D66-59770FB56117}" type="pres">
      <dgm:prSet presAssocID="{C51F2640-DE05-44ED-849E-6511418EAA3E}" presName="thinLine2b" presStyleLbl="callout" presStyleIdx="4" presStyleCnt="6"/>
      <dgm:spPr/>
    </dgm:pt>
    <dgm:pt modelId="{B48F972B-38AE-4F40-AE56-9CA087854E4A}" type="pres">
      <dgm:prSet presAssocID="{C51F2640-DE05-44ED-849E-6511418EAA3E}" presName="vertSpace2b" presStyleCnt="0"/>
      <dgm:spPr/>
    </dgm:pt>
    <dgm:pt modelId="{4F6828B0-53BD-4C9F-8695-43EAAD244EFE}" type="pres">
      <dgm:prSet presAssocID="{E7AEEE27-07DE-4B7F-9352-95BF7FBE3769}" presName="horz2" presStyleCnt="0"/>
      <dgm:spPr/>
    </dgm:pt>
    <dgm:pt modelId="{3605450B-60BA-462D-8B5F-64BDD78CE36C}" type="pres">
      <dgm:prSet presAssocID="{E7AEEE27-07DE-4B7F-9352-95BF7FBE3769}" presName="horzSpace2" presStyleCnt="0"/>
      <dgm:spPr/>
    </dgm:pt>
    <dgm:pt modelId="{81630DD1-1CA6-44E0-8D3F-9C3554860104}" type="pres">
      <dgm:prSet presAssocID="{E7AEEE27-07DE-4B7F-9352-95BF7FBE3769}" presName="tx2" presStyleLbl="revTx" presStyleIdx="7" presStyleCnt="8"/>
      <dgm:spPr/>
    </dgm:pt>
    <dgm:pt modelId="{C6491088-9732-4A39-A942-A498C6FE5497}" type="pres">
      <dgm:prSet presAssocID="{E7AEEE27-07DE-4B7F-9352-95BF7FBE3769}" presName="vert2" presStyleCnt="0"/>
      <dgm:spPr/>
    </dgm:pt>
    <dgm:pt modelId="{8F65A627-6F68-41E5-A473-871C8DEC6F98}" type="pres">
      <dgm:prSet presAssocID="{E7AEEE27-07DE-4B7F-9352-95BF7FBE3769}" presName="thinLine2b" presStyleLbl="callout" presStyleIdx="5" presStyleCnt="6"/>
      <dgm:spPr/>
    </dgm:pt>
    <dgm:pt modelId="{4F6DDE71-55C7-4F7C-A8A7-5ADA94D58A84}" type="pres">
      <dgm:prSet presAssocID="{E7AEEE27-07DE-4B7F-9352-95BF7FBE3769}" presName="vertSpace2b" presStyleCnt="0"/>
      <dgm:spPr/>
    </dgm:pt>
  </dgm:ptLst>
  <dgm:cxnLst>
    <dgm:cxn modelId="{23E1940B-7D21-48B1-B472-E1E45644845E}" type="presOf" srcId="{03EC9CCC-22F8-40D9-9834-48945EC3DF1A}" destId="{A4336CB5-1027-4AD8-B693-76F8B4428AC6}" srcOrd="0" destOrd="0" presId="urn:microsoft.com/office/officeart/2008/layout/LinedList"/>
    <dgm:cxn modelId="{8BBFD914-52DF-4050-8899-C7FEA038A320}" srcId="{B2C43118-2DA2-472B-9710-664615832C53}" destId="{03EC9CCC-22F8-40D9-9834-48945EC3DF1A}" srcOrd="1" destOrd="0" parTransId="{BC50A5B1-55CF-4D36-B178-E614F6E64DBB}" sibTransId="{203EF80A-DE48-4F92-AF9A-46DBFCF477E6}"/>
    <dgm:cxn modelId="{A0F14E1E-72F9-4734-87FE-8A4E30102C03}" type="presOf" srcId="{01E1F293-F344-4375-AC06-7DCFECBA77E8}" destId="{7747FA9A-4EEF-4ACB-8158-B15133F2B84B}" srcOrd="0" destOrd="0" presId="urn:microsoft.com/office/officeart/2008/layout/LinedList"/>
    <dgm:cxn modelId="{D1BEDB1F-FDD1-40D0-A76B-520F64A94116}" srcId="{748BACA8-4474-4E2C-B7D0-E266AD311C3C}" destId="{444267C0-E00A-48F0-979F-3AB951726F7F}" srcOrd="2" destOrd="0" parTransId="{8AC05288-8ACA-4FEB-9845-2BC3C2A099DD}" sibTransId="{3D391458-6A03-43BD-93FB-47748980DAA1}"/>
    <dgm:cxn modelId="{6BD8872E-EBE2-4238-9FAC-6E495A77AC8F}" srcId="{B2C43118-2DA2-472B-9710-664615832C53}" destId="{748BACA8-4474-4E2C-B7D0-E266AD311C3C}" srcOrd="0" destOrd="0" parTransId="{623A1464-8C58-43B2-8B5E-304164D1BC53}" sibTransId="{066E2ABC-6990-46E3-BA29-21ABFB068C64}"/>
    <dgm:cxn modelId="{9DC98E3F-9663-40E9-ACE1-4B074A5DB19C}" type="presOf" srcId="{C51F2640-DE05-44ED-849E-6511418EAA3E}" destId="{70779654-54CB-41B2-B8D1-A4475F81CADF}" srcOrd="0" destOrd="0" presId="urn:microsoft.com/office/officeart/2008/layout/LinedList"/>
    <dgm:cxn modelId="{84E8A26C-6828-4953-A6D0-240D241DFE6D}" srcId="{03EC9CCC-22F8-40D9-9834-48945EC3DF1A}" destId="{C51F2640-DE05-44ED-849E-6511418EAA3E}" srcOrd="1" destOrd="0" parTransId="{F657E1C3-7ACA-4F5B-B922-CC7D172F0C85}" sibTransId="{21E0B902-A3C9-4F70-97B8-29BA716877EA}"/>
    <dgm:cxn modelId="{5981CA7B-1BCB-4724-B250-C534B12A746B}" srcId="{03EC9CCC-22F8-40D9-9834-48945EC3DF1A}" destId="{E7AEEE27-07DE-4B7F-9352-95BF7FBE3769}" srcOrd="2" destOrd="0" parTransId="{6FE690C2-9E88-49E3-935E-8F3385091FCD}" sibTransId="{26B89F0D-A4D0-46FA-93C0-B06849241FA1}"/>
    <dgm:cxn modelId="{5FE66A82-407B-4805-BE09-0E2662EE3FEA}" type="presOf" srcId="{444267C0-E00A-48F0-979F-3AB951726F7F}" destId="{6E94A452-B91B-431E-AA2A-0EE653455C31}" srcOrd="0" destOrd="0" presId="urn:microsoft.com/office/officeart/2008/layout/LinedList"/>
    <dgm:cxn modelId="{44770090-0BD3-4548-9557-14F6044C9DBE}" type="presOf" srcId="{BC809E9D-BA8D-4BE1-A96E-BF9B9EF329BB}" destId="{7FAD5019-CADC-4455-99D4-310E60752045}" srcOrd="0" destOrd="0" presId="urn:microsoft.com/office/officeart/2008/layout/LinedList"/>
    <dgm:cxn modelId="{AA4C3D96-3111-4C17-A256-0D796ECE43A8}" srcId="{748BACA8-4474-4E2C-B7D0-E266AD311C3C}" destId="{BC809E9D-BA8D-4BE1-A96E-BF9B9EF329BB}" srcOrd="1" destOrd="0" parTransId="{2FC6DD0A-7C95-4A06-B815-2558BBACEACA}" sibTransId="{E2E76BCC-240E-4787-825C-B21050528A1B}"/>
    <dgm:cxn modelId="{39524CBA-ABDC-44D0-8705-94400BC6B629}" srcId="{03EC9CCC-22F8-40D9-9834-48945EC3DF1A}" destId="{01E1F293-F344-4375-AC06-7DCFECBA77E8}" srcOrd="0" destOrd="0" parTransId="{48BF2FD9-F0F5-47E9-B660-D44DA7420A9A}" sibTransId="{7B6A85E9-BBF3-4B99-A70C-37DE5182F493}"/>
    <dgm:cxn modelId="{9738C8C0-6600-453D-B1DA-05AA6F053FF7}" type="presOf" srcId="{E7AEEE27-07DE-4B7F-9352-95BF7FBE3769}" destId="{81630DD1-1CA6-44E0-8D3F-9C3554860104}" srcOrd="0" destOrd="0" presId="urn:microsoft.com/office/officeart/2008/layout/LinedList"/>
    <dgm:cxn modelId="{9C797DC6-6118-43B7-B78D-3357900C27BD}" type="presOf" srcId="{748BACA8-4474-4E2C-B7D0-E266AD311C3C}" destId="{ACBD7D94-583E-449F-BC5F-166A8D55519E}" srcOrd="0" destOrd="0" presId="urn:microsoft.com/office/officeart/2008/layout/LinedList"/>
    <dgm:cxn modelId="{C81E3DCC-A90F-4007-B63E-3F64512D582A}" srcId="{748BACA8-4474-4E2C-B7D0-E266AD311C3C}" destId="{DBE47255-E2A8-41F8-A5AD-FF7255B9C1B9}" srcOrd="0" destOrd="0" parTransId="{0E17E061-76B6-443F-B0DA-588918096912}" sibTransId="{71FA118A-4E1C-42E8-A8DB-0B74849DC11D}"/>
    <dgm:cxn modelId="{7BAD01ED-0278-4071-9AC3-D36E2772A36B}" type="presOf" srcId="{DBE47255-E2A8-41F8-A5AD-FF7255B9C1B9}" destId="{20E5CEC1-0206-4649-8E35-265C3973A260}" srcOrd="0" destOrd="0" presId="urn:microsoft.com/office/officeart/2008/layout/LinedList"/>
    <dgm:cxn modelId="{15DCB9FC-680E-4723-8FED-89D36538BB8D}" type="presOf" srcId="{B2C43118-2DA2-472B-9710-664615832C53}" destId="{3FC27F1B-796E-44EE-9114-5C69AB3C56BA}" srcOrd="0" destOrd="0" presId="urn:microsoft.com/office/officeart/2008/layout/LinedList"/>
    <dgm:cxn modelId="{A628D211-B718-4B8E-8FDE-574839E2C12B}" type="presParOf" srcId="{3FC27F1B-796E-44EE-9114-5C69AB3C56BA}" destId="{F2B8B293-DB69-47E6-B5BC-209785189517}" srcOrd="0" destOrd="0" presId="urn:microsoft.com/office/officeart/2008/layout/LinedList"/>
    <dgm:cxn modelId="{BA8D537B-CD9B-4AC3-B6DC-FDF33D64BC59}" type="presParOf" srcId="{3FC27F1B-796E-44EE-9114-5C69AB3C56BA}" destId="{2C7DCED1-1BD5-4EC2-A244-FB66272F40C3}" srcOrd="1" destOrd="0" presId="urn:microsoft.com/office/officeart/2008/layout/LinedList"/>
    <dgm:cxn modelId="{CBADDD53-8181-4A44-91AB-01737ABBB767}" type="presParOf" srcId="{2C7DCED1-1BD5-4EC2-A244-FB66272F40C3}" destId="{ACBD7D94-583E-449F-BC5F-166A8D55519E}" srcOrd="0" destOrd="0" presId="urn:microsoft.com/office/officeart/2008/layout/LinedList"/>
    <dgm:cxn modelId="{6F9E3FB7-0A0A-4647-8C87-452B49A67AB7}" type="presParOf" srcId="{2C7DCED1-1BD5-4EC2-A244-FB66272F40C3}" destId="{8B614598-366F-4623-937B-4534C5E11E5F}" srcOrd="1" destOrd="0" presId="urn:microsoft.com/office/officeart/2008/layout/LinedList"/>
    <dgm:cxn modelId="{29E29CAC-7478-4874-8198-CBFDA46D6BE2}" type="presParOf" srcId="{8B614598-366F-4623-937B-4534C5E11E5F}" destId="{0FCF2D0F-C5A0-4D08-9DBF-EC2130AD0B96}" srcOrd="0" destOrd="0" presId="urn:microsoft.com/office/officeart/2008/layout/LinedList"/>
    <dgm:cxn modelId="{6A21C819-B6B3-4D47-967B-159E120A1DE7}" type="presParOf" srcId="{8B614598-366F-4623-937B-4534C5E11E5F}" destId="{B25F792A-A061-496C-9725-18836861B7A1}" srcOrd="1" destOrd="0" presId="urn:microsoft.com/office/officeart/2008/layout/LinedList"/>
    <dgm:cxn modelId="{B3DCEF92-C5B6-4F6D-8F28-FFDC22A866CD}" type="presParOf" srcId="{B25F792A-A061-496C-9725-18836861B7A1}" destId="{47A1B459-700E-4B84-8CE3-810A2A1049ED}" srcOrd="0" destOrd="0" presId="urn:microsoft.com/office/officeart/2008/layout/LinedList"/>
    <dgm:cxn modelId="{9C9CEF1A-EACA-4EFE-ACE5-D4346AA999F4}" type="presParOf" srcId="{B25F792A-A061-496C-9725-18836861B7A1}" destId="{20E5CEC1-0206-4649-8E35-265C3973A260}" srcOrd="1" destOrd="0" presId="urn:microsoft.com/office/officeart/2008/layout/LinedList"/>
    <dgm:cxn modelId="{FC7A4062-EC3A-41F6-A3B3-E98C45AA833C}" type="presParOf" srcId="{B25F792A-A061-496C-9725-18836861B7A1}" destId="{69171782-7707-4FB6-8CD0-ACBD69164FCB}" srcOrd="2" destOrd="0" presId="urn:microsoft.com/office/officeart/2008/layout/LinedList"/>
    <dgm:cxn modelId="{53DC9721-325F-4CC7-A737-0E117D192F01}" type="presParOf" srcId="{8B614598-366F-4623-937B-4534C5E11E5F}" destId="{C177F927-AB50-42F4-9B48-1782662C5001}" srcOrd="2" destOrd="0" presId="urn:microsoft.com/office/officeart/2008/layout/LinedList"/>
    <dgm:cxn modelId="{99308DD2-E4AD-49CC-B2C6-EFE7D69843AE}" type="presParOf" srcId="{8B614598-366F-4623-937B-4534C5E11E5F}" destId="{8394C198-82C9-4F18-9D71-77302BB9B345}" srcOrd="3" destOrd="0" presId="urn:microsoft.com/office/officeart/2008/layout/LinedList"/>
    <dgm:cxn modelId="{56B61FA1-E419-420E-82A5-2AA49A9665F2}" type="presParOf" srcId="{8B614598-366F-4623-937B-4534C5E11E5F}" destId="{8284BE77-5A94-4754-B39D-8FDE498809DC}" srcOrd="4" destOrd="0" presId="urn:microsoft.com/office/officeart/2008/layout/LinedList"/>
    <dgm:cxn modelId="{10700BEB-AB17-44C1-82E3-80FB855BD4F7}" type="presParOf" srcId="{8284BE77-5A94-4754-B39D-8FDE498809DC}" destId="{FCCF09C9-CF11-4E93-8FB6-7C3CADA7D644}" srcOrd="0" destOrd="0" presId="urn:microsoft.com/office/officeart/2008/layout/LinedList"/>
    <dgm:cxn modelId="{F97CF5B9-C8C3-482E-BAB0-E2EDB342C16F}" type="presParOf" srcId="{8284BE77-5A94-4754-B39D-8FDE498809DC}" destId="{7FAD5019-CADC-4455-99D4-310E60752045}" srcOrd="1" destOrd="0" presId="urn:microsoft.com/office/officeart/2008/layout/LinedList"/>
    <dgm:cxn modelId="{2CC7D830-314F-4138-A780-05EF627A89AA}" type="presParOf" srcId="{8284BE77-5A94-4754-B39D-8FDE498809DC}" destId="{BF3EB613-5E45-47EA-AD67-4C103B58B1D5}" srcOrd="2" destOrd="0" presId="urn:microsoft.com/office/officeart/2008/layout/LinedList"/>
    <dgm:cxn modelId="{15DB41D3-475B-4C2E-B08D-350E592163C3}" type="presParOf" srcId="{8B614598-366F-4623-937B-4534C5E11E5F}" destId="{AD5711EE-9BCC-41B7-9C12-503A4A731414}" srcOrd="5" destOrd="0" presId="urn:microsoft.com/office/officeart/2008/layout/LinedList"/>
    <dgm:cxn modelId="{94D36284-AA93-4739-83BA-6E6EC7280105}" type="presParOf" srcId="{8B614598-366F-4623-937B-4534C5E11E5F}" destId="{98E89C33-B5E1-4A40-8583-58BF37C40CFA}" srcOrd="6" destOrd="0" presId="urn:microsoft.com/office/officeart/2008/layout/LinedList"/>
    <dgm:cxn modelId="{DF39E54E-BFBC-40F7-8B73-D07E4B49EE3A}" type="presParOf" srcId="{8B614598-366F-4623-937B-4534C5E11E5F}" destId="{30FCE1A5-252C-4C0E-A68A-185752930884}" srcOrd="7" destOrd="0" presId="urn:microsoft.com/office/officeart/2008/layout/LinedList"/>
    <dgm:cxn modelId="{EF534C65-7CFD-40C9-9C44-D2842CEEF14A}" type="presParOf" srcId="{30FCE1A5-252C-4C0E-A68A-185752930884}" destId="{F7E91713-23C5-432D-9193-3C881699D954}" srcOrd="0" destOrd="0" presId="urn:microsoft.com/office/officeart/2008/layout/LinedList"/>
    <dgm:cxn modelId="{E0186564-0E0E-4603-90F7-77A405505512}" type="presParOf" srcId="{30FCE1A5-252C-4C0E-A68A-185752930884}" destId="{6E94A452-B91B-431E-AA2A-0EE653455C31}" srcOrd="1" destOrd="0" presId="urn:microsoft.com/office/officeart/2008/layout/LinedList"/>
    <dgm:cxn modelId="{7C3DFE41-114D-43D0-9398-EF2706996FBC}" type="presParOf" srcId="{30FCE1A5-252C-4C0E-A68A-185752930884}" destId="{A3720674-FA3A-4469-AE3C-D917338E9F54}" srcOrd="2" destOrd="0" presId="urn:microsoft.com/office/officeart/2008/layout/LinedList"/>
    <dgm:cxn modelId="{27BC7515-AECF-415C-9B5F-1F958BC96DD1}" type="presParOf" srcId="{8B614598-366F-4623-937B-4534C5E11E5F}" destId="{87B94B4A-1DD6-4707-8966-F9B11CCC6165}" srcOrd="8" destOrd="0" presId="urn:microsoft.com/office/officeart/2008/layout/LinedList"/>
    <dgm:cxn modelId="{FA051F69-7F43-42EF-9CFD-EA2BDFBD86B1}" type="presParOf" srcId="{8B614598-366F-4623-937B-4534C5E11E5F}" destId="{C1E52C2E-3758-4152-99F2-32BE551B5B8F}" srcOrd="9" destOrd="0" presId="urn:microsoft.com/office/officeart/2008/layout/LinedList"/>
    <dgm:cxn modelId="{245FB19C-8A3C-4741-86E9-D023267D6B7E}" type="presParOf" srcId="{3FC27F1B-796E-44EE-9114-5C69AB3C56BA}" destId="{7F995748-5F75-435F-B1A3-C4EA374113A8}" srcOrd="2" destOrd="0" presId="urn:microsoft.com/office/officeart/2008/layout/LinedList"/>
    <dgm:cxn modelId="{C7951E2C-4ABC-4923-BF1D-267C3E7E8AF5}" type="presParOf" srcId="{3FC27F1B-796E-44EE-9114-5C69AB3C56BA}" destId="{DF7750A1-F701-4AD7-B4EC-44FCE4D087A5}" srcOrd="3" destOrd="0" presId="urn:microsoft.com/office/officeart/2008/layout/LinedList"/>
    <dgm:cxn modelId="{6AB2ED44-0053-423C-8748-5C95AD57E392}" type="presParOf" srcId="{DF7750A1-F701-4AD7-B4EC-44FCE4D087A5}" destId="{A4336CB5-1027-4AD8-B693-76F8B4428AC6}" srcOrd="0" destOrd="0" presId="urn:microsoft.com/office/officeart/2008/layout/LinedList"/>
    <dgm:cxn modelId="{1D75B407-A357-4B05-9CDC-19C9938AF816}" type="presParOf" srcId="{DF7750A1-F701-4AD7-B4EC-44FCE4D087A5}" destId="{241516C2-8065-4CD9-9E4B-6664B4762D4F}" srcOrd="1" destOrd="0" presId="urn:microsoft.com/office/officeart/2008/layout/LinedList"/>
    <dgm:cxn modelId="{29594DC9-85CC-493E-8A50-92497B171F0E}" type="presParOf" srcId="{241516C2-8065-4CD9-9E4B-6664B4762D4F}" destId="{E3227BE0-0295-4A2A-89A9-0C8DB77E4BA7}" srcOrd="0" destOrd="0" presId="urn:microsoft.com/office/officeart/2008/layout/LinedList"/>
    <dgm:cxn modelId="{E78ACE71-19D3-471D-B797-575181126BB6}" type="presParOf" srcId="{241516C2-8065-4CD9-9E4B-6664B4762D4F}" destId="{5570FB75-304B-465C-9513-2FC169BEBF69}" srcOrd="1" destOrd="0" presId="urn:microsoft.com/office/officeart/2008/layout/LinedList"/>
    <dgm:cxn modelId="{F07EAF97-219A-400D-8DDA-510BD81255A0}" type="presParOf" srcId="{5570FB75-304B-465C-9513-2FC169BEBF69}" destId="{0625C624-2255-4D22-AF4D-314B9C4311F4}" srcOrd="0" destOrd="0" presId="urn:microsoft.com/office/officeart/2008/layout/LinedList"/>
    <dgm:cxn modelId="{93796442-A94B-4BA1-A8CB-68C9653C43FE}" type="presParOf" srcId="{5570FB75-304B-465C-9513-2FC169BEBF69}" destId="{7747FA9A-4EEF-4ACB-8158-B15133F2B84B}" srcOrd="1" destOrd="0" presId="urn:microsoft.com/office/officeart/2008/layout/LinedList"/>
    <dgm:cxn modelId="{746B4CF3-0FE0-4BD6-938E-A087AEBFA444}" type="presParOf" srcId="{5570FB75-304B-465C-9513-2FC169BEBF69}" destId="{B41348DD-9AC7-4085-936E-D8F394EB80D2}" srcOrd="2" destOrd="0" presId="urn:microsoft.com/office/officeart/2008/layout/LinedList"/>
    <dgm:cxn modelId="{0546D1FB-917E-4C77-95A5-6BC33CF2E546}" type="presParOf" srcId="{241516C2-8065-4CD9-9E4B-6664B4762D4F}" destId="{D1952014-31C0-4E53-A50E-6DD801D1540C}" srcOrd="2" destOrd="0" presId="urn:microsoft.com/office/officeart/2008/layout/LinedList"/>
    <dgm:cxn modelId="{E3635B93-3C35-4B03-BCC5-3A5982B358E7}" type="presParOf" srcId="{241516C2-8065-4CD9-9E4B-6664B4762D4F}" destId="{631ED978-0644-4A93-87AD-B210C00E42D0}" srcOrd="3" destOrd="0" presId="urn:microsoft.com/office/officeart/2008/layout/LinedList"/>
    <dgm:cxn modelId="{BD46C818-33BC-43FB-B57F-C60923E15BD4}" type="presParOf" srcId="{241516C2-8065-4CD9-9E4B-6664B4762D4F}" destId="{458321D9-CA44-4905-8D9F-B02FC967EEEE}" srcOrd="4" destOrd="0" presId="urn:microsoft.com/office/officeart/2008/layout/LinedList"/>
    <dgm:cxn modelId="{1BE14527-E065-4844-8CBB-CB8DADBBC884}" type="presParOf" srcId="{458321D9-CA44-4905-8D9F-B02FC967EEEE}" destId="{774CD206-C77C-4ECF-8172-46FEF321D6BF}" srcOrd="0" destOrd="0" presId="urn:microsoft.com/office/officeart/2008/layout/LinedList"/>
    <dgm:cxn modelId="{C0F68C90-C547-4099-BF14-43A3F2F341F6}" type="presParOf" srcId="{458321D9-CA44-4905-8D9F-B02FC967EEEE}" destId="{70779654-54CB-41B2-B8D1-A4475F81CADF}" srcOrd="1" destOrd="0" presId="urn:microsoft.com/office/officeart/2008/layout/LinedList"/>
    <dgm:cxn modelId="{9B1DD43E-CE62-4A29-B1B0-D492285B8057}" type="presParOf" srcId="{458321D9-CA44-4905-8D9F-B02FC967EEEE}" destId="{D8223A39-32DC-41CC-AFD2-259A27932DF7}" srcOrd="2" destOrd="0" presId="urn:microsoft.com/office/officeart/2008/layout/LinedList"/>
    <dgm:cxn modelId="{6A16A0C3-EBFD-43FD-8E0B-9A2D7CFA1F6D}" type="presParOf" srcId="{241516C2-8065-4CD9-9E4B-6664B4762D4F}" destId="{5571510B-3F3B-44B9-9D66-59770FB56117}" srcOrd="5" destOrd="0" presId="urn:microsoft.com/office/officeart/2008/layout/LinedList"/>
    <dgm:cxn modelId="{19364338-E8C2-455B-8A54-21B8BD08E08A}" type="presParOf" srcId="{241516C2-8065-4CD9-9E4B-6664B4762D4F}" destId="{B48F972B-38AE-4F40-AE56-9CA087854E4A}" srcOrd="6" destOrd="0" presId="urn:microsoft.com/office/officeart/2008/layout/LinedList"/>
    <dgm:cxn modelId="{7922473F-F5DC-4B07-8BDD-E834E5ED9E80}" type="presParOf" srcId="{241516C2-8065-4CD9-9E4B-6664B4762D4F}" destId="{4F6828B0-53BD-4C9F-8695-43EAAD244EFE}" srcOrd="7" destOrd="0" presId="urn:microsoft.com/office/officeart/2008/layout/LinedList"/>
    <dgm:cxn modelId="{8CD68B4E-2988-4E9C-9698-1C93EE4731C5}" type="presParOf" srcId="{4F6828B0-53BD-4C9F-8695-43EAAD244EFE}" destId="{3605450B-60BA-462D-8B5F-64BDD78CE36C}" srcOrd="0" destOrd="0" presId="urn:microsoft.com/office/officeart/2008/layout/LinedList"/>
    <dgm:cxn modelId="{C71B1BB2-488E-4089-9E50-95D46F85FB00}" type="presParOf" srcId="{4F6828B0-53BD-4C9F-8695-43EAAD244EFE}" destId="{81630DD1-1CA6-44E0-8D3F-9C3554860104}" srcOrd="1" destOrd="0" presId="urn:microsoft.com/office/officeart/2008/layout/LinedList"/>
    <dgm:cxn modelId="{80468589-8648-4780-AEB8-71DE5C4EFEE7}" type="presParOf" srcId="{4F6828B0-53BD-4C9F-8695-43EAAD244EFE}" destId="{C6491088-9732-4A39-A942-A498C6FE5497}" srcOrd="2" destOrd="0" presId="urn:microsoft.com/office/officeart/2008/layout/LinedList"/>
    <dgm:cxn modelId="{9373EB8E-7F30-46B7-9719-F70E62A0154F}" type="presParOf" srcId="{241516C2-8065-4CD9-9E4B-6664B4762D4F}" destId="{8F65A627-6F68-41E5-A473-871C8DEC6F98}" srcOrd="8" destOrd="0" presId="urn:microsoft.com/office/officeart/2008/layout/LinedList"/>
    <dgm:cxn modelId="{5FCE4EA9-99FF-42BC-9577-8C687CF814E7}" type="presParOf" srcId="{241516C2-8065-4CD9-9E4B-6664B4762D4F}" destId="{4F6DDE71-55C7-4F7C-A8A7-5ADA94D58A84}"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58D03D0-3DAA-4D3F-BF8F-F37AA81210D3}"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GB"/>
        </a:p>
      </dgm:t>
    </dgm:pt>
    <dgm:pt modelId="{C61E42EF-0A32-4ADD-BB44-5E8F1D3D625B}">
      <dgm:prSet phldrT="[Text]" phldr="0"/>
      <dgm:spPr/>
      <dgm:t>
        <a:bodyPr/>
        <a:lstStyle/>
        <a:p>
          <a:pPr rtl="0"/>
          <a:r>
            <a:rPr lang="en-GB" dirty="0">
              <a:latin typeface="Calibri Light" panose="020F0302020204030204"/>
            </a:rPr>
            <a:t>Install Git</a:t>
          </a:r>
          <a:endParaRPr lang="en-GB" dirty="0"/>
        </a:p>
      </dgm:t>
    </dgm:pt>
    <dgm:pt modelId="{3ED67643-A045-4609-A863-7FD267D401DD}" type="parTrans" cxnId="{7035DFAD-E5B1-4320-90AD-0133A572ED40}">
      <dgm:prSet/>
      <dgm:spPr/>
      <dgm:t>
        <a:bodyPr/>
        <a:lstStyle/>
        <a:p>
          <a:endParaRPr lang="en-GB"/>
        </a:p>
      </dgm:t>
    </dgm:pt>
    <dgm:pt modelId="{B1570490-DE18-4639-BB98-31B13EFC68F6}" type="sibTrans" cxnId="{7035DFAD-E5B1-4320-90AD-0133A572ED40}">
      <dgm:prSet/>
      <dgm:spPr/>
      <dgm:t>
        <a:bodyPr/>
        <a:lstStyle/>
        <a:p>
          <a:endParaRPr lang="en-GB"/>
        </a:p>
      </dgm:t>
    </dgm:pt>
    <dgm:pt modelId="{8AFFCD16-26F1-4909-8340-E7D3C05B94B7}">
      <dgm:prSet phldrT="[Text]" phldr="0"/>
      <dgm:spPr/>
      <dgm:t>
        <a:bodyPr/>
        <a:lstStyle/>
        <a:p>
          <a:pPr rtl="0"/>
          <a:r>
            <a:rPr lang="en-GB" dirty="0">
              <a:latin typeface="Calibri Light" panose="020F0302020204030204"/>
            </a:rPr>
            <a:t>Request developer account</a:t>
          </a:r>
          <a:endParaRPr lang="en-GB" dirty="0"/>
        </a:p>
      </dgm:t>
    </dgm:pt>
    <dgm:pt modelId="{2901F050-AFE5-4A78-8AFA-391A4712D8BC}" type="parTrans" cxnId="{6F44DF11-DE2F-4757-B2B2-A69C499680DB}">
      <dgm:prSet/>
      <dgm:spPr/>
      <dgm:t>
        <a:bodyPr/>
        <a:lstStyle/>
        <a:p>
          <a:endParaRPr lang="en-GB"/>
        </a:p>
      </dgm:t>
    </dgm:pt>
    <dgm:pt modelId="{4D37610E-62BE-4799-8D0D-39DC438CD43A}" type="sibTrans" cxnId="{6F44DF11-DE2F-4757-B2B2-A69C499680DB}">
      <dgm:prSet/>
      <dgm:spPr/>
      <dgm:t>
        <a:bodyPr/>
        <a:lstStyle/>
        <a:p>
          <a:endParaRPr lang="en-GB"/>
        </a:p>
      </dgm:t>
    </dgm:pt>
    <dgm:pt modelId="{3BED0E07-B1B9-419B-9151-7D4353A6A900}">
      <dgm:prSet phldrT="[Text]" phldr="0"/>
      <dgm:spPr/>
      <dgm:t>
        <a:bodyPr/>
        <a:lstStyle/>
        <a:p>
          <a:pPr rtl="0"/>
          <a:r>
            <a:rPr lang="en-GB" dirty="0">
              <a:latin typeface="Calibri Light" panose="020F0302020204030204"/>
            </a:rPr>
            <a:t>Download Git</a:t>
          </a:r>
          <a:endParaRPr lang="en-GB" dirty="0"/>
        </a:p>
      </dgm:t>
    </dgm:pt>
    <dgm:pt modelId="{22789B9D-6D38-4FD2-8E74-BA52A2D58214}" type="parTrans" cxnId="{F63FD3BA-E154-41F1-AF15-214853429E2C}">
      <dgm:prSet/>
      <dgm:spPr/>
      <dgm:t>
        <a:bodyPr/>
        <a:lstStyle/>
        <a:p>
          <a:endParaRPr lang="en-GB"/>
        </a:p>
      </dgm:t>
    </dgm:pt>
    <dgm:pt modelId="{B655125C-9E80-43AA-B87D-4B9B39EE3244}" type="sibTrans" cxnId="{F63FD3BA-E154-41F1-AF15-214853429E2C}">
      <dgm:prSet/>
      <dgm:spPr/>
      <dgm:t>
        <a:bodyPr/>
        <a:lstStyle/>
        <a:p>
          <a:endParaRPr lang="en-GB"/>
        </a:p>
      </dgm:t>
    </dgm:pt>
    <dgm:pt modelId="{2B09A5F7-3EF6-4F73-9AC8-B2739F764823}">
      <dgm:prSet phldrT="[Text]" phldr="0"/>
      <dgm:spPr/>
      <dgm:t>
        <a:bodyPr/>
        <a:lstStyle/>
        <a:p>
          <a:pPr rtl="0"/>
          <a:r>
            <a:rPr lang="en-GB" dirty="0">
              <a:latin typeface="Calibri Light" panose="020F0302020204030204"/>
            </a:rPr>
            <a:t>Set up </a:t>
          </a:r>
          <a:r>
            <a:rPr lang="en-GB" dirty="0" err="1">
              <a:latin typeface="Calibri Light" panose="020F0302020204030204"/>
            </a:rPr>
            <a:t>Github</a:t>
          </a:r>
          <a:endParaRPr lang="en-GB" dirty="0"/>
        </a:p>
      </dgm:t>
    </dgm:pt>
    <dgm:pt modelId="{D100652B-6BE0-4522-AF1F-F1291275E684}" type="parTrans" cxnId="{F96AB694-B40E-48C9-A106-6DB4AC079E11}">
      <dgm:prSet/>
      <dgm:spPr/>
      <dgm:t>
        <a:bodyPr/>
        <a:lstStyle/>
        <a:p>
          <a:endParaRPr lang="en-GB"/>
        </a:p>
      </dgm:t>
    </dgm:pt>
    <dgm:pt modelId="{58887A7E-9481-4DBA-A96B-EB004BFAC49B}" type="sibTrans" cxnId="{F96AB694-B40E-48C9-A106-6DB4AC079E11}">
      <dgm:prSet/>
      <dgm:spPr/>
      <dgm:t>
        <a:bodyPr/>
        <a:lstStyle/>
        <a:p>
          <a:endParaRPr lang="en-GB"/>
        </a:p>
      </dgm:t>
    </dgm:pt>
    <dgm:pt modelId="{E074000F-D148-4665-96AD-CADC572EFF3D}">
      <dgm:prSet phldrT="[Text]" phldr="0"/>
      <dgm:spPr/>
      <dgm:t>
        <a:bodyPr/>
        <a:lstStyle/>
        <a:p>
          <a:pPr rtl="0"/>
          <a:r>
            <a:rPr lang="en-GB" dirty="0">
              <a:latin typeface="Calibri Light" panose="020F0302020204030204"/>
            </a:rPr>
            <a:t>Create GH account</a:t>
          </a:r>
          <a:endParaRPr lang="en-GB" dirty="0"/>
        </a:p>
      </dgm:t>
    </dgm:pt>
    <dgm:pt modelId="{A0433F6B-144B-436F-A279-DBE6CC06BE1A}" type="parTrans" cxnId="{59D0C8BE-BEA2-40F9-904B-3594A65C390C}">
      <dgm:prSet/>
      <dgm:spPr/>
      <dgm:t>
        <a:bodyPr/>
        <a:lstStyle/>
        <a:p>
          <a:endParaRPr lang="en-GB"/>
        </a:p>
      </dgm:t>
    </dgm:pt>
    <dgm:pt modelId="{9C5003F0-7D98-4805-8DA4-88E042D32783}" type="sibTrans" cxnId="{59D0C8BE-BEA2-40F9-904B-3594A65C390C}">
      <dgm:prSet/>
      <dgm:spPr/>
      <dgm:t>
        <a:bodyPr/>
        <a:lstStyle/>
        <a:p>
          <a:endParaRPr lang="en-GB"/>
        </a:p>
      </dgm:t>
    </dgm:pt>
    <dgm:pt modelId="{CE14411C-613A-4E94-A5EB-D6E6086D1DEE}">
      <dgm:prSet phldrT="[Text]" phldr="0"/>
      <dgm:spPr/>
      <dgm:t>
        <a:bodyPr/>
        <a:lstStyle/>
        <a:p>
          <a:pPr rtl="0"/>
          <a:r>
            <a:rPr lang="en-GB" dirty="0">
              <a:latin typeface="Calibri Light" panose="020F0302020204030204"/>
            </a:rPr>
            <a:t>Get added to </a:t>
          </a:r>
          <a:r>
            <a:rPr lang="en-GB" dirty="0" err="1">
              <a:latin typeface="Calibri Light" panose="020F0302020204030204"/>
            </a:rPr>
            <a:t>DataS</a:t>
          </a:r>
          <a:r>
            <a:rPr lang="en-GB" dirty="0">
              <a:latin typeface="Calibri Light" panose="020F0302020204030204"/>
            </a:rPr>
            <a:t>-DHSC organisation</a:t>
          </a:r>
          <a:endParaRPr lang="en-GB" dirty="0"/>
        </a:p>
      </dgm:t>
    </dgm:pt>
    <dgm:pt modelId="{AF958EF6-D857-455B-9B88-227ACE3992F5}" type="parTrans" cxnId="{8F7153DE-6D19-4706-ACC2-6F94E1A23B2F}">
      <dgm:prSet/>
      <dgm:spPr/>
      <dgm:t>
        <a:bodyPr/>
        <a:lstStyle/>
        <a:p>
          <a:endParaRPr lang="en-GB"/>
        </a:p>
      </dgm:t>
    </dgm:pt>
    <dgm:pt modelId="{549CC749-07C3-4063-823E-30CFD4418E20}" type="sibTrans" cxnId="{8F7153DE-6D19-4706-ACC2-6F94E1A23B2F}">
      <dgm:prSet/>
      <dgm:spPr/>
      <dgm:t>
        <a:bodyPr/>
        <a:lstStyle/>
        <a:p>
          <a:endParaRPr lang="en-GB"/>
        </a:p>
      </dgm:t>
    </dgm:pt>
    <dgm:pt modelId="{5F0B57AD-0A92-478A-9A22-A98DA1DF32C4}">
      <dgm:prSet phldrT="[Text]" phldr="0"/>
      <dgm:spPr/>
      <dgm:t>
        <a:bodyPr/>
        <a:lstStyle/>
        <a:p>
          <a:pPr rtl="0"/>
          <a:r>
            <a:rPr lang="en-GB" dirty="0">
              <a:latin typeface="Calibri Light" panose="020F0302020204030204"/>
            </a:rPr>
            <a:t>Set up RStudio</a:t>
          </a:r>
          <a:endParaRPr lang="en-GB" dirty="0"/>
        </a:p>
      </dgm:t>
    </dgm:pt>
    <dgm:pt modelId="{30A22C46-D5BB-4583-8403-C2FCD111A885}" type="parTrans" cxnId="{8FB2ECBF-9567-4284-8D91-0FEBD2C0AD91}">
      <dgm:prSet/>
      <dgm:spPr/>
      <dgm:t>
        <a:bodyPr/>
        <a:lstStyle/>
        <a:p>
          <a:endParaRPr lang="en-GB"/>
        </a:p>
      </dgm:t>
    </dgm:pt>
    <dgm:pt modelId="{14DDD556-2556-43D9-99E7-74F4D0F06772}" type="sibTrans" cxnId="{8FB2ECBF-9567-4284-8D91-0FEBD2C0AD91}">
      <dgm:prSet/>
      <dgm:spPr/>
      <dgm:t>
        <a:bodyPr/>
        <a:lstStyle/>
        <a:p>
          <a:endParaRPr lang="en-GB"/>
        </a:p>
      </dgm:t>
    </dgm:pt>
    <dgm:pt modelId="{7623CE43-E95C-485C-A0B3-0CCB46DB31E9}">
      <dgm:prSet phldrT="[Text]" phldr="0"/>
      <dgm:spPr/>
      <dgm:t>
        <a:bodyPr/>
        <a:lstStyle/>
        <a:p>
          <a:pPr rtl="0"/>
          <a:r>
            <a:rPr lang="en-GB" dirty="0">
              <a:latin typeface="Calibri Light" panose="020F0302020204030204"/>
            </a:rPr>
            <a:t>Point RStudio to Git</a:t>
          </a:r>
          <a:endParaRPr lang="en-GB" dirty="0"/>
        </a:p>
      </dgm:t>
    </dgm:pt>
    <dgm:pt modelId="{0569664A-21B6-4A3C-B2C2-216E5EE01DED}" type="parTrans" cxnId="{7CD9F877-D3EA-4162-856A-063BB4ABD857}">
      <dgm:prSet/>
      <dgm:spPr/>
      <dgm:t>
        <a:bodyPr/>
        <a:lstStyle/>
        <a:p>
          <a:endParaRPr lang="en-GB"/>
        </a:p>
      </dgm:t>
    </dgm:pt>
    <dgm:pt modelId="{5C46E776-04F4-42F7-9995-23E127CF5727}" type="sibTrans" cxnId="{7CD9F877-D3EA-4162-856A-063BB4ABD857}">
      <dgm:prSet/>
      <dgm:spPr/>
      <dgm:t>
        <a:bodyPr/>
        <a:lstStyle/>
        <a:p>
          <a:endParaRPr lang="en-GB"/>
        </a:p>
      </dgm:t>
    </dgm:pt>
    <dgm:pt modelId="{AAB4107C-BB34-4967-B006-F0E35E87964B}">
      <dgm:prSet phldrT="[Text]" phldr="0"/>
      <dgm:spPr/>
      <dgm:t>
        <a:bodyPr/>
        <a:lstStyle/>
        <a:p>
          <a:pPr rtl="0"/>
          <a:r>
            <a:rPr lang="en-GB" dirty="0">
              <a:latin typeface="Calibri Light" panose="020F0302020204030204"/>
            </a:rPr>
            <a:t>Set up SSH keys</a:t>
          </a:r>
          <a:endParaRPr lang="en-GB" dirty="0"/>
        </a:p>
      </dgm:t>
    </dgm:pt>
    <dgm:pt modelId="{8664E88D-1CBE-4DCF-B41F-EB3D43AF8098}" type="parTrans" cxnId="{A8F3D146-DA44-4EFC-B334-EC8C21DE1894}">
      <dgm:prSet/>
      <dgm:spPr/>
      <dgm:t>
        <a:bodyPr/>
        <a:lstStyle/>
        <a:p>
          <a:endParaRPr lang="en-GB"/>
        </a:p>
      </dgm:t>
    </dgm:pt>
    <dgm:pt modelId="{07757030-7306-4338-8B41-084FCF460F47}" type="sibTrans" cxnId="{A8F3D146-DA44-4EFC-B334-EC8C21DE1894}">
      <dgm:prSet/>
      <dgm:spPr/>
      <dgm:t>
        <a:bodyPr/>
        <a:lstStyle/>
        <a:p>
          <a:endParaRPr lang="en-GB"/>
        </a:p>
      </dgm:t>
    </dgm:pt>
    <dgm:pt modelId="{270ED9E2-C44E-4237-9375-86045A4B4650}">
      <dgm:prSet phldr="0"/>
      <dgm:spPr/>
      <dgm:t>
        <a:bodyPr/>
        <a:lstStyle/>
        <a:p>
          <a:pPr rtl="0"/>
          <a:r>
            <a:rPr lang="en-GB" dirty="0">
              <a:latin typeface="Calibri Light" panose="020F0302020204030204"/>
            </a:rPr>
            <a:t>Set up code</a:t>
          </a:r>
        </a:p>
      </dgm:t>
    </dgm:pt>
    <dgm:pt modelId="{D57931D0-3109-43AB-BB43-64EBEBF5C1E2}" type="parTrans" cxnId="{0194664A-426D-472D-8DEB-AFB8DF5787A3}">
      <dgm:prSet/>
      <dgm:spPr/>
    </dgm:pt>
    <dgm:pt modelId="{FD331604-9EF5-4171-8E46-00186164DD3E}" type="sibTrans" cxnId="{0194664A-426D-472D-8DEB-AFB8DF5787A3}">
      <dgm:prSet/>
      <dgm:spPr/>
    </dgm:pt>
    <dgm:pt modelId="{11C86A2F-3BC0-41D9-9E59-6B6EC74AB7A1}">
      <dgm:prSet phldr="0"/>
      <dgm:spPr/>
      <dgm:t>
        <a:bodyPr/>
        <a:lstStyle/>
        <a:p>
          <a:pPr rtl="0"/>
          <a:r>
            <a:rPr lang="en-GB" dirty="0">
              <a:latin typeface="Calibri Light" panose="020F0302020204030204"/>
            </a:rPr>
            <a:t>Create GH repository</a:t>
          </a:r>
        </a:p>
      </dgm:t>
    </dgm:pt>
    <dgm:pt modelId="{D904353B-8551-4566-9650-C33752B67E39}" type="parTrans" cxnId="{3CE066B1-31D7-40C3-8A28-C4505569CB9F}">
      <dgm:prSet/>
      <dgm:spPr/>
    </dgm:pt>
    <dgm:pt modelId="{91A585A9-5C3A-4FDD-864D-583633CF174B}" type="sibTrans" cxnId="{3CE066B1-31D7-40C3-8A28-C4505569CB9F}">
      <dgm:prSet/>
      <dgm:spPr/>
    </dgm:pt>
    <dgm:pt modelId="{5989FDFD-666D-4659-9FB2-C8BC00E0EFD2}">
      <dgm:prSet phldr="0"/>
      <dgm:spPr/>
      <dgm:t>
        <a:bodyPr/>
        <a:lstStyle/>
        <a:p>
          <a:pPr rtl="0"/>
          <a:r>
            <a:rPr lang="en-GB" dirty="0">
              <a:latin typeface="Calibri Light" panose="020F0302020204030204"/>
            </a:rPr>
            <a:t>Clone repository to laptop</a:t>
          </a:r>
        </a:p>
      </dgm:t>
    </dgm:pt>
    <dgm:pt modelId="{70D09A23-1946-4A2C-A722-F90614540463}" type="parTrans" cxnId="{E7F898CA-B01D-4B42-BCCA-33B6BF061D63}">
      <dgm:prSet/>
      <dgm:spPr/>
    </dgm:pt>
    <dgm:pt modelId="{1DC86492-FABD-493C-81BB-01FA20AFC77C}" type="sibTrans" cxnId="{E7F898CA-B01D-4B42-BCCA-33B6BF061D63}">
      <dgm:prSet/>
      <dgm:spPr/>
    </dgm:pt>
    <dgm:pt modelId="{F4BB6510-0333-465D-A4A8-3286C0CCDF19}" type="pres">
      <dgm:prSet presAssocID="{358D03D0-3DAA-4D3F-BF8F-F37AA81210D3}" presName="Name0" presStyleCnt="0">
        <dgm:presLayoutVars>
          <dgm:dir/>
          <dgm:animLvl val="lvl"/>
          <dgm:resizeHandles val="exact"/>
        </dgm:presLayoutVars>
      </dgm:prSet>
      <dgm:spPr/>
    </dgm:pt>
    <dgm:pt modelId="{6F1A2F01-AAA7-44B3-A251-94DB9EA59A7A}" type="pres">
      <dgm:prSet presAssocID="{358D03D0-3DAA-4D3F-BF8F-F37AA81210D3}" presName="tSp" presStyleCnt="0"/>
      <dgm:spPr/>
    </dgm:pt>
    <dgm:pt modelId="{C6C89CDD-1B3D-4723-9EA7-ADBAF02C1D1E}" type="pres">
      <dgm:prSet presAssocID="{358D03D0-3DAA-4D3F-BF8F-F37AA81210D3}" presName="bSp" presStyleCnt="0"/>
      <dgm:spPr/>
    </dgm:pt>
    <dgm:pt modelId="{61598990-A6B3-4671-BF1C-309BE69A821D}" type="pres">
      <dgm:prSet presAssocID="{358D03D0-3DAA-4D3F-BF8F-F37AA81210D3}" presName="process" presStyleCnt="0"/>
      <dgm:spPr/>
    </dgm:pt>
    <dgm:pt modelId="{798DCF8C-1AB8-43C0-BDD2-168FBAB2E812}" type="pres">
      <dgm:prSet presAssocID="{C61E42EF-0A32-4ADD-BB44-5E8F1D3D625B}" presName="composite1" presStyleCnt="0"/>
      <dgm:spPr/>
    </dgm:pt>
    <dgm:pt modelId="{4A38089A-07E6-4551-BA9A-2C72C576DBE5}" type="pres">
      <dgm:prSet presAssocID="{C61E42EF-0A32-4ADD-BB44-5E8F1D3D625B}" presName="dummyNode1" presStyleLbl="node1" presStyleIdx="0" presStyleCnt="4"/>
      <dgm:spPr/>
    </dgm:pt>
    <dgm:pt modelId="{D53DAB6D-6A76-49CD-B4B1-B268A14E78D6}" type="pres">
      <dgm:prSet presAssocID="{C61E42EF-0A32-4ADD-BB44-5E8F1D3D625B}" presName="childNode1" presStyleLbl="bgAcc1" presStyleIdx="0" presStyleCnt="4">
        <dgm:presLayoutVars>
          <dgm:bulletEnabled val="1"/>
        </dgm:presLayoutVars>
      </dgm:prSet>
      <dgm:spPr/>
    </dgm:pt>
    <dgm:pt modelId="{06821941-2F15-4D54-94C1-CC1B2E2E5148}" type="pres">
      <dgm:prSet presAssocID="{C61E42EF-0A32-4ADD-BB44-5E8F1D3D625B}" presName="childNode1tx" presStyleLbl="bgAcc1" presStyleIdx="0" presStyleCnt="4">
        <dgm:presLayoutVars>
          <dgm:bulletEnabled val="1"/>
        </dgm:presLayoutVars>
      </dgm:prSet>
      <dgm:spPr/>
    </dgm:pt>
    <dgm:pt modelId="{627EC3CD-0F87-459D-9E37-90CAF3A92811}" type="pres">
      <dgm:prSet presAssocID="{C61E42EF-0A32-4ADD-BB44-5E8F1D3D625B}" presName="parentNode1" presStyleLbl="node1" presStyleIdx="0" presStyleCnt="4">
        <dgm:presLayoutVars>
          <dgm:chMax val="1"/>
          <dgm:bulletEnabled val="1"/>
        </dgm:presLayoutVars>
      </dgm:prSet>
      <dgm:spPr/>
    </dgm:pt>
    <dgm:pt modelId="{624D2FBB-C03C-4B8F-A562-F96A8FC06890}" type="pres">
      <dgm:prSet presAssocID="{C61E42EF-0A32-4ADD-BB44-5E8F1D3D625B}" presName="connSite1" presStyleCnt="0"/>
      <dgm:spPr/>
    </dgm:pt>
    <dgm:pt modelId="{65EFEDDC-A19A-4281-9F14-609ED5046B3D}" type="pres">
      <dgm:prSet presAssocID="{B1570490-DE18-4639-BB98-31B13EFC68F6}" presName="Name9" presStyleLbl="sibTrans2D1" presStyleIdx="0" presStyleCnt="3"/>
      <dgm:spPr/>
    </dgm:pt>
    <dgm:pt modelId="{B23DCC1C-0F3E-48AF-9AD5-7B902885BFE8}" type="pres">
      <dgm:prSet presAssocID="{2B09A5F7-3EF6-4F73-9AC8-B2739F764823}" presName="composite2" presStyleCnt="0"/>
      <dgm:spPr/>
    </dgm:pt>
    <dgm:pt modelId="{9A0A3629-93B8-443D-817D-3A3BC88E4F26}" type="pres">
      <dgm:prSet presAssocID="{2B09A5F7-3EF6-4F73-9AC8-B2739F764823}" presName="dummyNode2" presStyleLbl="node1" presStyleIdx="0" presStyleCnt="4"/>
      <dgm:spPr/>
    </dgm:pt>
    <dgm:pt modelId="{D2AC18D8-1905-47AA-87BF-19EA85E1D562}" type="pres">
      <dgm:prSet presAssocID="{2B09A5F7-3EF6-4F73-9AC8-B2739F764823}" presName="childNode2" presStyleLbl="bgAcc1" presStyleIdx="1" presStyleCnt="4">
        <dgm:presLayoutVars>
          <dgm:bulletEnabled val="1"/>
        </dgm:presLayoutVars>
      </dgm:prSet>
      <dgm:spPr/>
    </dgm:pt>
    <dgm:pt modelId="{710077FE-7766-4F3A-B0CE-D674A6E7C6D9}" type="pres">
      <dgm:prSet presAssocID="{2B09A5F7-3EF6-4F73-9AC8-B2739F764823}" presName="childNode2tx" presStyleLbl="bgAcc1" presStyleIdx="1" presStyleCnt="4">
        <dgm:presLayoutVars>
          <dgm:bulletEnabled val="1"/>
        </dgm:presLayoutVars>
      </dgm:prSet>
      <dgm:spPr/>
    </dgm:pt>
    <dgm:pt modelId="{8D41E7ED-69FD-4D81-8321-2016638C9540}" type="pres">
      <dgm:prSet presAssocID="{2B09A5F7-3EF6-4F73-9AC8-B2739F764823}" presName="parentNode2" presStyleLbl="node1" presStyleIdx="1" presStyleCnt="4">
        <dgm:presLayoutVars>
          <dgm:chMax val="0"/>
          <dgm:bulletEnabled val="1"/>
        </dgm:presLayoutVars>
      </dgm:prSet>
      <dgm:spPr/>
    </dgm:pt>
    <dgm:pt modelId="{A8B24382-E592-4F4D-B374-561F66E8027C}" type="pres">
      <dgm:prSet presAssocID="{2B09A5F7-3EF6-4F73-9AC8-B2739F764823}" presName="connSite2" presStyleCnt="0"/>
      <dgm:spPr/>
    </dgm:pt>
    <dgm:pt modelId="{FB3317CB-DCD2-44F3-9B9B-AEBD7C9F79E5}" type="pres">
      <dgm:prSet presAssocID="{58887A7E-9481-4DBA-A96B-EB004BFAC49B}" presName="Name18" presStyleLbl="sibTrans2D1" presStyleIdx="1" presStyleCnt="3"/>
      <dgm:spPr/>
    </dgm:pt>
    <dgm:pt modelId="{58757B75-4D98-4978-A396-B5A7721E6395}" type="pres">
      <dgm:prSet presAssocID="{5F0B57AD-0A92-478A-9A22-A98DA1DF32C4}" presName="composite1" presStyleCnt="0"/>
      <dgm:spPr/>
    </dgm:pt>
    <dgm:pt modelId="{39D10367-7C1A-4693-BC14-BFF659FDF6B4}" type="pres">
      <dgm:prSet presAssocID="{5F0B57AD-0A92-478A-9A22-A98DA1DF32C4}" presName="dummyNode1" presStyleLbl="node1" presStyleIdx="1" presStyleCnt="4"/>
      <dgm:spPr/>
    </dgm:pt>
    <dgm:pt modelId="{48298257-8934-49CA-9D71-4ACA7264E29E}" type="pres">
      <dgm:prSet presAssocID="{5F0B57AD-0A92-478A-9A22-A98DA1DF32C4}" presName="childNode1" presStyleLbl="bgAcc1" presStyleIdx="2" presStyleCnt="4">
        <dgm:presLayoutVars>
          <dgm:bulletEnabled val="1"/>
        </dgm:presLayoutVars>
      </dgm:prSet>
      <dgm:spPr/>
    </dgm:pt>
    <dgm:pt modelId="{132F7691-4DFA-4C7D-A143-97E349D03584}" type="pres">
      <dgm:prSet presAssocID="{5F0B57AD-0A92-478A-9A22-A98DA1DF32C4}" presName="childNode1tx" presStyleLbl="bgAcc1" presStyleIdx="2" presStyleCnt="4">
        <dgm:presLayoutVars>
          <dgm:bulletEnabled val="1"/>
        </dgm:presLayoutVars>
      </dgm:prSet>
      <dgm:spPr/>
    </dgm:pt>
    <dgm:pt modelId="{3DA7EE80-6CFD-4A34-800F-E65C363F958B}" type="pres">
      <dgm:prSet presAssocID="{5F0B57AD-0A92-478A-9A22-A98DA1DF32C4}" presName="parentNode1" presStyleLbl="node1" presStyleIdx="2" presStyleCnt="4">
        <dgm:presLayoutVars>
          <dgm:chMax val="1"/>
          <dgm:bulletEnabled val="1"/>
        </dgm:presLayoutVars>
      </dgm:prSet>
      <dgm:spPr/>
    </dgm:pt>
    <dgm:pt modelId="{F2E759D7-F257-4161-81CD-C376DAFB1047}" type="pres">
      <dgm:prSet presAssocID="{5F0B57AD-0A92-478A-9A22-A98DA1DF32C4}" presName="connSite1" presStyleCnt="0"/>
      <dgm:spPr/>
    </dgm:pt>
    <dgm:pt modelId="{131C15C5-ECB3-4FEF-A7EC-78663623820C}" type="pres">
      <dgm:prSet presAssocID="{14DDD556-2556-43D9-99E7-74F4D0F06772}" presName="Name9" presStyleLbl="sibTrans2D1" presStyleIdx="2" presStyleCnt="3"/>
      <dgm:spPr/>
    </dgm:pt>
    <dgm:pt modelId="{6C52A95F-1561-4AC8-BA72-E22E4BB14585}" type="pres">
      <dgm:prSet presAssocID="{270ED9E2-C44E-4237-9375-86045A4B4650}" presName="composite2" presStyleCnt="0"/>
      <dgm:spPr/>
    </dgm:pt>
    <dgm:pt modelId="{8752C2BC-F70F-491B-AA18-0E6866C3392F}" type="pres">
      <dgm:prSet presAssocID="{270ED9E2-C44E-4237-9375-86045A4B4650}" presName="dummyNode2" presStyleLbl="node1" presStyleIdx="2" presStyleCnt="4"/>
      <dgm:spPr/>
    </dgm:pt>
    <dgm:pt modelId="{496207C2-1055-4244-ACCD-A41F6A6F4448}" type="pres">
      <dgm:prSet presAssocID="{270ED9E2-C44E-4237-9375-86045A4B4650}" presName="childNode2" presStyleLbl="bgAcc1" presStyleIdx="3" presStyleCnt="4">
        <dgm:presLayoutVars>
          <dgm:bulletEnabled val="1"/>
        </dgm:presLayoutVars>
      </dgm:prSet>
      <dgm:spPr/>
    </dgm:pt>
    <dgm:pt modelId="{CF71AB4D-7AC6-454B-A076-431C3ED5155A}" type="pres">
      <dgm:prSet presAssocID="{270ED9E2-C44E-4237-9375-86045A4B4650}" presName="childNode2tx" presStyleLbl="bgAcc1" presStyleIdx="3" presStyleCnt="4">
        <dgm:presLayoutVars>
          <dgm:bulletEnabled val="1"/>
        </dgm:presLayoutVars>
      </dgm:prSet>
      <dgm:spPr/>
    </dgm:pt>
    <dgm:pt modelId="{C4A0542D-F4F8-44BE-8451-9CED9160CFB4}" type="pres">
      <dgm:prSet presAssocID="{270ED9E2-C44E-4237-9375-86045A4B4650}" presName="parentNode2" presStyleLbl="node1" presStyleIdx="3" presStyleCnt="4">
        <dgm:presLayoutVars>
          <dgm:chMax val="0"/>
          <dgm:bulletEnabled val="1"/>
        </dgm:presLayoutVars>
      </dgm:prSet>
      <dgm:spPr/>
    </dgm:pt>
    <dgm:pt modelId="{6D654A8E-04DA-4409-A4BA-F4E86724C5F1}" type="pres">
      <dgm:prSet presAssocID="{270ED9E2-C44E-4237-9375-86045A4B4650}" presName="connSite2" presStyleCnt="0"/>
      <dgm:spPr/>
    </dgm:pt>
  </dgm:ptLst>
  <dgm:cxnLst>
    <dgm:cxn modelId="{3AF1BE00-FB23-4013-9430-7B7586FF0F3F}" type="presOf" srcId="{CE14411C-613A-4E94-A5EB-D6E6086D1DEE}" destId="{D2AC18D8-1905-47AA-87BF-19EA85E1D562}" srcOrd="0" destOrd="1" presId="urn:microsoft.com/office/officeart/2005/8/layout/hProcess4"/>
    <dgm:cxn modelId="{9CE8B410-9775-4DB0-8AE6-E94E9481F262}" type="presOf" srcId="{58887A7E-9481-4DBA-A96B-EB004BFAC49B}" destId="{FB3317CB-DCD2-44F3-9B9B-AEBD7C9F79E5}" srcOrd="0" destOrd="0" presId="urn:microsoft.com/office/officeart/2005/8/layout/hProcess4"/>
    <dgm:cxn modelId="{6F44DF11-DE2F-4757-B2B2-A69C499680DB}" srcId="{C61E42EF-0A32-4ADD-BB44-5E8F1D3D625B}" destId="{8AFFCD16-26F1-4909-8340-E7D3C05B94B7}" srcOrd="0" destOrd="0" parTransId="{2901F050-AFE5-4A78-8AFA-391A4712D8BC}" sibTransId="{4D37610E-62BE-4799-8D0D-39DC438CD43A}"/>
    <dgm:cxn modelId="{DAEB4815-1017-4DA0-BA82-48D860D56171}" type="presOf" srcId="{3BED0E07-B1B9-419B-9151-7D4353A6A900}" destId="{D53DAB6D-6A76-49CD-B4B1-B268A14E78D6}" srcOrd="0" destOrd="1" presId="urn:microsoft.com/office/officeart/2005/8/layout/hProcess4"/>
    <dgm:cxn modelId="{4C411617-3F99-471F-AE29-D9396CB356F3}" type="presOf" srcId="{E074000F-D148-4665-96AD-CADC572EFF3D}" destId="{710077FE-7766-4F3A-B0CE-D674A6E7C6D9}" srcOrd="1" destOrd="0" presId="urn:microsoft.com/office/officeart/2005/8/layout/hProcess4"/>
    <dgm:cxn modelId="{8A3EAD1D-436D-4E1F-AB5F-E375546FFF05}" type="presOf" srcId="{358D03D0-3DAA-4D3F-BF8F-F37AA81210D3}" destId="{F4BB6510-0333-465D-A4A8-3286C0CCDF19}" srcOrd="0" destOrd="0" presId="urn:microsoft.com/office/officeart/2005/8/layout/hProcess4"/>
    <dgm:cxn modelId="{93C09720-EEBE-4D06-8D65-258E548624DE}" type="presOf" srcId="{7623CE43-E95C-485C-A0B3-0CCB46DB31E9}" destId="{48298257-8934-49CA-9D71-4ACA7264E29E}" srcOrd="0" destOrd="0" presId="urn:microsoft.com/office/officeart/2005/8/layout/hProcess4"/>
    <dgm:cxn modelId="{C3BDD12E-BFCD-413C-9F49-ACDC849498C3}" type="presOf" srcId="{2B09A5F7-3EF6-4F73-9AC8-B2739F764823}" destId="{8D41E7ED-69FD-4D81-8321-2016638C9540}" srcOrd="0" destOrd="0" presId="urn:microsoft.com/office/officeart/2005/8/layout/hProcess4"/>
    <dgm:cxn modelId="{343A8733-1816-4ECA-BB97-7811201B164F}" type="presOf" srcId="{5989FDFD-666D-4659-9FB2-C8BC00E0EFD2}" destId="{CF71AB4D-7AC6-454B-A076-431C3ED5155A}" srcOrd="1" destOrd="1" presId="urn:microsoft.com/office/officeart/2005/8/layout/hProcess4"/>
    <dgm:cxn modelId="{5D17DA5D-88E1-4BE8-B7B0-5282FB60558E}" type="presOf" srcId="{5989FDFD-666D-4659-9FB2-C8BC00E0EFD2}" destId="{496207C2-1055-4244-ACCD-A41F6A6F4448}" srcOrd="0" destOrd="1" presId="urn:microsoft.com/office/officeart/2005/8/layout/hProcess4"/>
    <dgm:cxn modelId="{738E9342-CC19-467D-9FD1-96996F04BAF5}" type="presOf" srcId="{AAB4107C-BB34-4967-B006-F0E35E87964B}" destId="{132F7691-4DFA-4C7D-A143-97E349D03584}" srcOrd="1" destOrd="1" presId="urn:microsoft.com/office/officeart/2005/8/layout/hProcess4"/>
    <dgm:cxn modelId="{A8F3D146-DA44-4EFC-B334-EC8C21DE1894}" srcId="{5F0B57AD-0A92-478A-9A22-A98DA1DF32C4}" destId="{AAB4107C-BB34-4967-B006-F0E35E87964B}" srcOrd="1" destOrd="0" parTransId="{8664E88D-1CBE-4DCF-B41F-EB3D43AF8098}" sibTransId="{07757030-7306-4338-8B41-084FCF460F47}"/>
    <dgm:cxn modelId="{0194664A-426D-472D-8DEB-AFB8DF5787A3}" srcId="{358D03D0-3DAA-4D3F-BF8F-F37AA81210D3}" destId="{270ED9E2-C44E-4237-9375-86045A4B4650}" srcOrd="3" destOrd="0" parTransId="{D57931D0-3109-43AB-BB43-64EBEBF5C1E2}" sibTransId="{FD331604-9EF5-4171-8E46-00186164DD3E}"/>
    <dgm:cxn modelId="{8F9E524C-80CD-457D-985B-B89B77C45FD8}" type="presOf" srcId="{AAB4107C-BB34-4967-B006-F0E35E87964B}" destId="{48298257-8934-49CA-9D71-4ACA7264E29E}" srcOrd="0" destOrd="1" presId="urn:microsoft.com/office/officeart/2005/8/layout/hProcess4"/>
    <dgm:cxn modelId="{E5AA6A6F-AC9C-445E-B7C1-05FBA0E1D00E}" type="presOf" srcId="{11C86A2F-3BC0-41D9-9E59-6B6EC74AB7A1}" destId="{CF71AB4D-7AC6-454B-A076-431C3ED5155A}" srcOrd="1" destOrd="0" presId="urn:microsoft.com/office/officeart/2005/8/layout/hProcess4"/>
    <dgm:cxn modelId="{7CD9F877-D3EA-4162-856A-063BB4ABD857}" srcId="{5F0B57AD-0A92-478A-9A22-A98DA1DF32C4}" destId="{7623CE43-E95C-485C-A0B3-0CCB46DB31E9}" srcOrd="0" destOrd="0" parTransId="{0569664A-21B6-4A3C-B2C2-216E5EE01DED}" sibTransId="{5C46E776-04F4-42F7-9995-23E127CF5727}"/>
    <dgm:cxn modelId="{A9550C7F-AE62-4D5E-9FC5-5EE1C9DB341F}" type="presOf" srcId="{7623CE43-E95C-485C-A0B3-0CCB46DB31E9}" destId="{132F7691-4DFA-4C7D-A143-97E349D03584}" srcOrd="1" destOrd="0" presId="urn:microsoft.com/office/officeart/2005/8/layout/hProcess4"/>
    <dgm:cxn modelId="{13096283-00A0-4AFE-AA43-23CABECE243D}" type="presOf" srcId="{3BED0E07-B1B9-419B-9151-7D4353A6A900}" destId="{06821941-2F15-4D54-94C1-CC1B2E2E5148}" srcOrd="1" destOrd="1" presId="urn:microsoft.com/office/officeart/2005/8/layout/hProcess4"/>
    <dgm:cxn modelId="{15257694-E145-4823-B6DB-3AD52BBD915B}" type="presOf" srcId="{5F0B57AD-0A92-478A-9A22-A98DA1DF32C4}" destId="{3DA7EE80-6CFD-4A34-800F-E65C363F958B}" srcOrd="0" destOrd="0" presId="urn:microsoft.com/office/officeart/2005/8/layout/hProcess4"/>
    <dgm:cxn modelId="{F96AB694-B40E-48C9-A106-6DB4AC079E11}" srcId="{358D03D0-3DAA-4D3F-BF8F-F37AA81210D3}" destId="{2B09A5F7-3EF6-4F73-9AC8-B2739F764823}" srcOrd="1" destOrd="0" parTransId="{D100652B-6BE0-4522-AF1F-F1291275E684}" sibTransId="{58887A7E-9481-4DBA-A96B-EB004BFAC49B}"/>
    <dgm:cxn modelId="{BCABF89A-1490-4DC5-AC0C-82C3EE0C033C}" type="presOf" srcId="{8AFFCD16-26F1-4909-8340-E7D3C05B94B7}" destId="{06821941-2F15-4D54-94C1-CC1B2E2E5148}" srcOrd="1" destOrd="0" presId="urn:microsoft.com/office/officeart/2005/8/layout/hProcess4"/>
    <dgm:cxn modelId="{7035DFAD-E5B1-4320-90AD-0133A572ED40}" srcId="{358D03D0-3DAA-4D3F-BF8F-F37AA81210D3}" destId="{C61E42EF-0A32-4ADD-BB44-5E8F1D3D625B}" srcOrd="0" destOrd="0" parTransId="{3ED67643-A045-4609-A863-7FD267D401DD}" sibTransId="{B1570490-DE18-4639-BB98-31B13EFC68F6}"/>
    <dgm:cxn modelId="{3CE066B1-31D7-40C3-8A28-C4505569CB9F}" srcId="{270ED9E2-C44E-4237-9375-86045A4B4650}" destId="{11C86A2F-3BC0-41D9-9E59-6B6EC74AB7A1}" srcOrd="0" destOrd="0" parTransId="{D904353B-8551-4566-9650-C33752B67E39}" sibTransId="{91A585A9-5C3A-4FDD-864D-583633CF174B}"/>
    <dgm:cxn modelId="{8A56D2B2-64D3-425B-B1C9-D2E2B0C4CB0B}" type="presOf" srcId="{11C86A2F-3BC0-41D9-9E59-6B6EC74AB7A1}" destId="{496207C2-1055-4244-ACCD-A41F6A6F4448}" srcOrd="0" destOrd="0" presId="urn:microsoft.com/office/officeart/2005/8/layout/hProcess4"/>
    <dgm:cxn modelId="{00FCBEB4-27BA-4E6D-A9A3-DC79D566F436}" type="presOf" srcId="{E074000F-D148-4665-96AD-CADC572EFF3D}" destId="{D2AC18D8-1905-47AA-87BF-19EA85E1D562}" srcOrd="0" destOrd="0" presId="urn:microsoft.com/office/officeart/2005/8/layout/hProcess4"/>
    <dgm:cxn modelId="{B3CC65B9-190B-41A1-AAC3-191A0737B735}" type="presOf" srcId="{14DDD556-2556-43D9-99E7-74F4D0F06772}" destId="{131C15C5-ECB3-4FEF-A7EC-78663623820C}" srcOrd="0" destOrd="0" presId="urn:microsoft.com/office/officeart/2005/8/layout/hProcess4"/>
    <dgm:cxn modelId="{F63FD3BA-E154-41F1-AF15-214853429E2C}" srcId="{C61E42EF-0A32-4ADD-BB44-5E8F1D3D625B}" destId="{3BED0E07-B1B9-419B-9151-7D4353A6A900}" srcOrd="1" destOrd="0" parTransId="{22789B9D-6D38-4FD2-8E74-BA52A2D58214}" sibTransId="{B655125C-9E80-43AA-B87D-4B9B39EE3244}"/>
    <dgm:cxn modelId="{59D0C8BE-BEA2-40F9-904B-3594A65C390C}" srcId="{2B09A5F7-3EF6-4F73-9AC8-B2739F764823}" destId="{E074000F-D148-4665-96AD-CADC572EFF3D}" srcOrd="0" destOrd="0" parTransId="{A0433F6B-144B-436F-A279-DBE6CC06BE1A}" sibTransId="{9C5003F0-7D98-4805-8DA4-88E042D32783}"/>
    <dgm:cxn modelId="{8FB2ECBF-9567-4284-8D91-0FEBD2C0AD91}" srcId="{358D03D0-3DAA-4D3F-BF8F-F37AA81210D3}" destId="{5F0B57AD-0A92-478A-9A22-A98DA1DF32C4}" srcOrd="2" destOrd="0" parTransId="{30A22C46-D5BB-4583-8403-C2FCD111A885}" sibTransId="{14DDD556-2556-43D9-99E7-74F4D0F06772}"/>
    <dgm:cxn modelId="{E7F898CA-B01D-4B42-BCCA-33B6BF061D63}" srcId="{270ED9E2-C44E-4237-9375-86045A4B4650}" destId="{5989FDFD-666D-4659-9FB2-C8BC00E0EFD2}" srcOrd="1" destOrd="0" parTransId="{70D09A23-1946-4A2C-A722-F90614540463}" sibTransId="{1DC86492-FABD-493C-81BB-01FA20AFC77C}"/>
    <dgm:cxn modelId="{99DE60D1-CE0B-4016-A113-65100F23EEC2}" type="presOf" srcId="{CE14411C-613A-4E94-A5EB-D6E6086D1DEE}" destId="{710077FE-7766-4F3A-B0CE-D674A6E7C6D9}" srcOrd="1" destOrd="1" presId="urn:microsoft.com/office/officeart/2005/8/layout/hProcess4"/>
    <dgm:cxn modelId="{EDF441D3-E44A-4094-B128-279E865FFD9B}" type="presOf" srcId="{B1570490-DE18-4639-BB98-31B13EFC68F6}" destId="{65EFEDDC-A19A-4281-9F14-609ED5046B3D}" srcOrd="0" destOrd="0" presId="urn:microsoft.com/office/officeart/2005/8/layout/hProcess4"/>
    <dgm:cxn modelId="{8F7153DE-6D19-4706-ACC2-6F94E1A23B2F}" srcId="{2B09A5F7-3EF6-4F73-9AC8-B2739F764823}" destId="{CE14411C-613A-4E94-A5EB-D6E6086D1DEE}" srcOrd="1" destOrd="0" parTransId="{AF958EF6-D857-455B-9B88-227ACE3992F5}" sibTransId="{549CC749-07C3-4063-823E-30CFD4418E20}"/>
    <dgm:cxn modelId="{ED1092DE-7FF6-4DE9-A996-CF51E3F557E4}" type="presOf" srcId="{8AFFCD16-26F1-4909-8340-E7D3C05B94B7}" destId="{D53DAB6D-6A76-49CD-B4B1-B268A14E78D6}" srcOrd="0" destOrd="0" presId="urn:microsoft.com/office/officeart/2005/8/layout/hProcess4"/>
    <dgm:cxn modelId="{92FF16F5-295C-4583-B7CE-6D3D7540D7FB}" type="presOf" srcId="{270ED9E2-C44E-4237-9375-86045A4B4650}" destId="{C4A0542D-F4F8-44BE-8451-9CED9160CFB4}" srcOrd="0" destOrd="0" presId="urn:microsoft.com/office/officeart/2005/8/layout/hProcess4"/>
    <dgm:cxn modelId="{D40BDEF6-6832-47E1-85DF-638E07EC3C94}" type="presOf" srcId="{C61E42EF-0A32-4ADD-BB44-5E8F1D3D625B}" destId="{627EC3CD-0F87-459D-9E37-90CAF3A92811}" srcOrd="0" destOrd="0" presId="urn:microsoft.com/office/officeart/2005/8/layout/hProcess4"/>
    <dgm:cxn modelId="{1C2B2DB7-164A-44BD-B88F-C7AA51624EDE}" type="presParOf" srcId="{F4BB6510-0333-465D-A4A8-3286C0CCDF19}" destId="{6F1A2F01-AAA7-44B3-A251-94DB9EA59A7A}" srcOrd="0" destOrd="0" presId="urn:microsoft.com/office/officeart/2005/8/layout/hProcess4"/>
    <dgm:cxn modelId="{D6E577C8-E08A-428A-9E48-5BEDA60891BC}" type="presParOf" srcId="{F4BB6510-0333-465D-A4A8-3286C0CCDF19}" destId="{C6C89CDD-1B3D-4723-9EA7-ADBAF02C1D1E}" srcOrd="1" destOrd="0" presId="urn:microsoft.com/office/officeart/2005/8/layout/hProcess4"/>
    <dgm:cxn modelId="{209D7B48-B564-455F-BB8D-B79C1EEEBE2C}" type="presParOf" srcId="{F4BB6510-0333-465D-A4A8-3286C0CCDF19}" destId="{61598990-A6B3-4671-BF1C-309BE69A821D}" srcOrd="2" destOrd="0" presId="urn:microsoft.com/office/officeart/2005/8/layout/hProcess4"/>
    <dgm:cxn modelId="{F9A349FE-C3CF-483B-8520-2FDFA45BB2F4}" type="presParOf" srcId="{61598990-A6B3-4671-BF1C-309BE69A821D}" destId="{798DCF8C-1AB8-43C0-BDD2-168FBAB2E812}" srcOrd="0" destOrd="0" presId="urn:microsoft.com/office/officeart/2005/8/layout/hProcess4"/>
    <dgm:cxn modelId="{DE29CC47-FF50-4A16-BE37-FC037A55FEB1}" type="presParOf" srcId="{798DCF8C-1AB8-43C0-BDD2-168FBAB2E812}" destId="{4A38089A-07E6-4551-BA9A-2C72C576DBE5}" srcOrd="0" destOrd="0" presId="urn:microsoft.com/office/officeart/2005/8/layout/hProcess4"/>
    <dgm:cxn modelId="{B4AF2647-B44F-468F-BAE9-B187B5DBA719}" type="presParOf" srcId="{798DCF8C-1AB8-43C0-BDD2-168FBAB2E812}" destId="{D53DAB6D-6A76-49CD-B4B1-B268A14E78D6}" srcOrd="1" destOrd="0" presId="urn:microsoft.com/office/officeart/2005/8/layout/hProcess4"/>
    <dgm:cxn modelId="{C3F0B8A1-6D03-4C3F-858D-E516219DE1BD}" type="presParOf" srcId="{798DCF8C-1AB8-43C0-BDD2-168FBAB2E812}" destId="{06821941-2F15-4D54-94C1-CC1B2E2E5148}" srcOrd="2" destOrd="0" presId="urn:microsoft.com/office/officeart/2005/8/layout/hProcess4"/>
    <dgm:cxn modelId="{B4DB3C3B-F0CD-45DC-8F7E-09051B22100A}" type="presParOf" srcId="{798DCF8C-1AB8-43C0-BDD2-168FBAB2E812}" destId="{627EC3CD-0F87-459D-9E37-90CAF3A92811}" srcOrd="3" destOrd="0" presId="urn:microsoft.com/office/officeart/2005/8/layout/hProcess4"/>
    <dgm:cxn modelId="{03217E86-5C84-4C76-99B3-A75A085FEE12}" type="presParOf" srcId="{798DCF8C-1AB8-43C0-BDD2-168FBAB2E812}" destId="{624D2FBB-C03C-4B8F-A562-F96A8FC06890}" srcOrd="4" destOrd="0" presId="urn:microsoft.com/office/officeart/2005/8/layout/hProcess4"/>
    <dgm:cxn modelId="{83A0A6DA-7E19-490E-98EC-AEF64FC352D9}" type="presParOf" srcId="{61598990-A6B3-4671-BF1C-309BE69A821D}" destId="{65EFEDDC-A19A-4281-9F14-609ED5046B3D}" srcOrd="1" destOrd="0" presId="urn:microsoft.com/office/officeart/2005/8/layout/hProcess4"/>
    <dgm:cxn modelId="{18484EDC-D9C3-48F9-BDD5-A9CD591DBB52}" type="presParOf" srcId="{61598990-A6B3-4671-BF1C-309BE69A821D}" destId="{B23DCC1C-0F3E-48AF-9AD5-7B902885BFE8}" srcOrd="2" destOrd="0" presId="urn:microsoft.com/office/officeart/2005/8/layout/hProcess4"/>
    <dgm:cxn modelId="{A3897C6E-C74B-436C-9C80-01AA2FABC089}" type="presParOf" srcId="{B23DCC1C-0F3E-48AF-9AD5-7B902885BFE8}" destId="{9A0A3629-93B8-443D-817D-3A3BC88E4F26}" srcOrd="0" destOrd="0" presId="urn:microsoft.com/office/officeart/2005/8/layout/hProcess4"/>
    <dgm:cxn modelId="{4C8E3475-A32E-47C6-AE92-576823C91459}" type="presParOf" srcId="{B23DCC1C-0F3E-48AF-9AD5-7B902885BFE8}" destId="{D2AC18D8-1905-47AA-87BF-19EA85E1D562}" srcOrd="1" destOrd="0" presId="urn:microsoft.com/office/officeart/2005/8/layout/hProcess4"/>
    <dgm:cxn modelId="{22427553-53DA-470D-87EE-B0F296A2EE02}" type="presParOf" srcId="{B23DCC1C-0F3E-48AF-9AD5-7B902885BFE8}" destId="{710077FE-7766-4F3A-B0CE-D674A6E7C6D9}" srcOrd="2" destOrd="0" presId="urn:microsoft.com/office/officeart/2005/8/layout/hProcess4"/>
    <dgm:cxn modelId="{D8F5CE04-3210-4849-9A79-B297B3B9035F}" type="presParOf" srcId="{B23DCC1C-0F3E-48AF-9AD5-7B902885BFE8}" destId="{8D41E7ED-69FD-4D81-8321-2016638C9540}" srcOrd="3" destOrd="0" presId="urn:microsoft.com/office/officeart/2005/8/layout/hProcess4"/>
    <dgm:cxn modelId="{F5DBFDF5-5766-4EEF-A0FE-6BA88EA9383C}" type="presParOf" srcId="{B23DCC1C-0F3E-48AF-9AD5-7B902885BFE8}" destId="{A8B24382-E592-4F4D-B374-561F66E8027C}" srcOrd="4" destOrd="0" presId="urn:microsoft.com/office/officeart/2005/8/layout/hProcess4"/>
    <dgm:cxn modelId="{0917C5BC-A8C5-41D3-B2AE-B6EFF4E77E37}" type="presParOf" srcId="{61598990-A6B3-4671-BF1C-309BE69A821D}" destId="{FB3317CB-DCD2-44F3-9B9B-AEBD7C9F79E5}" srcOrd="3" destOrd="0" presId="urn:microsoft.com/office/officeart/2005/8/layout/hProcess4"/>
    <dgm:cxn modelId="{29693DD7-9BDC-432E-B52A-FA8D775902E5}" type="presParOf" srcId="{61598990-A6B3-4671-BF1C-309BE69A821D}" destId="{58757B75-4D98-4978-A396-B5A7721E6395}" srcOrd="4" destOrd="0" presId="urn:microsoft.com/office/officeart/2005/8/layout/hProcess4"/>
    <dgm:cxn modelId="{CC8B9656-CCF2-44B4-8A54-866130203F16}" type="presParOf" srcId="{58757B75-4D98-4978-A396-B5A7721E6395}" destId="{39D10367-7C1A-4693-BC14-BFF659FDF6B4}" srcOrd="0" destOrd="0" presId="urn:microsoft.com/office/officeart/2005/8/layout/hProcess4"/>
    <dgm:cxn modelId="{7C5E0F71-96E2-492B-BA45-A80429F871AE}" type="presParOf" srcId="{58757B75-4D98-4978-A396-B5A7721E6395}" destId="{48298257-8934-49CA-9D71-4ACA7264E29E}" srcOrd="1" destOrd="0" presId="urn:microsoft.com/office/officeart/2005/8/layout/hProcess4"/>
    <dgm:cxn modelId="{E6FDD720-D34D-4744-862A-2B6E30ADE94D}" type="presParOf" srcId="{58757B75-4D98-4978-A396-B5A7721E6395}" destId="{132F7691-4DFA-4C7D-A143-97E349D03584}" srcOrd="2" destOrd="0" presId="urn:microsoft.com/office/officeart/2005/8/layout/hProcess4"/>
    <dgm:cxn modelId="{FE7FF822-A616-4F6B-B46A-ED021E66839D}" type="presParOf" srcId="{58757B75-4D98-4978-A396-B5A7721E6395}" destId="{3DA7EE80-6CFD-4A34-800F-E65C363F958B}" srcOrd="3" destOrd="0" presId="urn:microsoft.com/office/officeart/2005/8/layout/hProcess4"/>
    <dgm:cxn modelId="{E929A7C5-6DF8-4F99-BE32-4110B296417F}" type="presParOf" srcId="{58757B75-4D98-4978-A396-B5A7721E6395}" destId="{F2E759D7-F257-4161-81CD-C376DAFB1047}" srcOrd="4" destOrd="0" presId="urn:microsoft.com/office/officeart/2005/8/layout/hProcess4"/>
    <dgm:cxn modelId="{A924282C-29D9-4EB9-ABE6-F3D086C287EC}" type="presParOf" srcId="{61598990-A6B3-4671-BF1C-309BE69A821D}" destId="{131C15C5-ECB3-4FEF-A7EC-78663623820C}" srcOrd="5" destOrd="0" presId="urn:microsoft.com/office/officeart/2005/8/layout/hProcess4"/>
    <dgm:cxn modelId="{CB402C53-3181-4F90-9268-7754F2DAA495}" type="presParOf" srcId="{61598990-A6B3-4671-BF1C-309BE69A821D}" destId="{6C52A95F-1561-4AC8-BA72-E22E4BB14585}" srcOrd="6" destOrd="0" presId="urn:microsoft.com/office/officeart/2005/8/layout/hProcess4"/>
    <dgm:cxn modelId="{DBD67E8C-1DE4-4158-8110-B613A1968E7C}" type="presParOf" srcId="{6C52A95F-1561-4AC8-BA72-E22E4BB14585}" destId="{8752C2BC-F70F-491B-AA18-0E6866C3392F}" srcOrd="0" destOrd="0" presId="urn:microsoft.com/office/officeart/2005/8/layout/hProcess4"/>
    <dgm:cxn modelId="{C03BED89-8AD2-4FD4-99EF-A661211F06DD}" type="presParOf" srcId="{6C52A95F-1561-4AC8-BA72-E22E4BB14585}" destId="{496207C2-1055-4244-ACCD-A41F6A6F4448}" srcOrd="1" destOrd="0" presId="urn:microsoft.com/office/officeart/2005/8/layout/hProcess4"/>
    <dgm:cxn modelId="{EE2DB295-287A-46E0-A08C-C52BA4A0D75E}" type="presParOf" srcId="{6C52A95F-1561-4AC8-BA72-E22E4BB14585}" destId="{CF71AB4D-7AC6-454B-A076-431C3ED5155A}" srcOrd="2" destOrd="0" presId="urn:microsoft.com/office/officeart/2005/8/layout/hProcess4"/>
    <dgm:cxn modelId="{B5CC4ADE-E2B8-4DDD-916D-C3F4229D21C9}" type="presParOf" srcId="{6C52A95F-1561-4AC8-BA72-E22E4BB14585}" destId="{C4A0542D-F4F8-44BE-8451-9CED9160CFB4}" srcOrd="3" destOrd="0" presId="urn:microsoft.com/office/officeart/2005/8/layout/hProcess4"/>
    <dgm:cxn modelId="{69F125C7-4431-4039-92B0-D53C1230B0AE}" type="presParOf" srcId="{6C52A95F-1561-4AC8-BA72-E22E4BB14585}" destId="{6D654A8E-04DA-4409-A4BA-F4E86724C5F1}"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F5415A-2154-4CEE-A79A-A2AF3DF7345D}">
      <dsp:nvSpPr>
        <dsp:cNvPr id="0" name=""/>
        <dsp:cNvSpPr/>
      </dsp:nvSpPr>
      <dsp:spPr>
        <a:xfrm rot="3666833">
          <a:off x="1362640" y="3084602"/>
          <a:ext cx="784371" cy="59062"/>
        </a:xfrm>
        <a:custGeom>
          <a:avLst/>
          <a:gdLst/>
          <a:ahLst/>
          <a:cxnLst/>
          <a:rect l="0" t="0" r="0" b="0"/>
          <a:pathLst>
            <a:path>
              <a:moveTo>
                <a:pt x="0" y="29531"/>
              </a:moveTo>
              <a:lnTo>
                <a:pt x="784371" y="295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D7353B-25C7-40EC-9887-2BBBAA9CE734}">
      <dsp:nvSpPr>
        <dsp:cNvPr id="0" name=""/>
        <dsp:cNvSpPr/>
      </dsp:nvSpPr>
      <dsp:spPr>
        <a:xfrm rot="1304628">
          <a:off x="1812155" y="2487510"/>
          <a:ext cx="561670" cy="59062"/>
        </a:xfrm>
        <a:custGeom>
          <a:avLst/>
          <a:gdLst/>
          <a:ahLst/>
          <a:cxnLst/>
          <a:rect l="0" t="0" r="0" b="0"/>
          <a:pathLst>
            <a:path>
              <a:moveTo>
                <a:pt x="0" y="29531"/>
              </a:moveTo>
              <a:lnTo>
                <a:pt x="561670" y="295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811FF3-8BA1-4709-A76A-105B9E9C3378}">
      <dsp:nvSpPr>
        <dsp:cNvPr id="0" name=""/>
        <dsp:cNvSpPr/>
      </dsp:nvSpPr>
      <dsp:spPr>
        <a:xfrm rot="20295372">
          <a:off x="1812155" y="1804764"/>
          <a:ext cx="561670" cy="59062"/>
        </a:xfrm>
        <a:custGeom>
          <a:avLst/>
          <a:gdLst/>
          <a:ahLst/>
          <a:cxnLst/>
          <a:rect l="0" t="0" r="0" b="0"/>
          <a:pathLst>
            <a:path>
              <a:moveTo>
                <a:pt x="0" y="29531"/>
              </a:moveTo>
              <a:lnTo>
                <a:pt x="561670" y="295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533553-8FAD-4FF5-B10A-9491EB149BA4}">
      <dsp:nvSpPr>
        <dsp:cNvPr id="0" name=""/>
        <dsp:cNvSpPr/>
      </dsp:nvSpPr>
      <dsp:spPr>
        <a:xfrm rot="17933167">
          <a:off x="1362640" y="1207672"/>
          <a:ext cx="784371" cy="59062"/>
        </a:xfrm>
        <a:custGeom>
          <a:avLst/>
          <a:gdLst/>
          <a:ahLst/>
          <a:cxnLst/>
          <a:rect l="0" t="0" r="0" b="0"/>
          <a:pathLst>
            <a:path>
              <a:moveTo>
                <a:pt x="0" y="29531"/>
              </a:moveTo>
              <a:lnTo>
                <a:pt x="784371" y="295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AF0DA6-1489-4957-9057-17A258AFFA47}">
      <dsp:nvSpPr>
        <dsp:cNvPr id="0" name=""/>
        <dsp:cNvSpPr/>
      </dsp:nvSpPr>
      <dsp:spPr>
        <a:xfrm>
          <a:off x="386956" y="1325562"/>
          <a:ext cx="1700212" cy="1700212"/>
        </a:xfrm>
        <a:prstGeom prst="ellipse">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F28715-4383-46B8-B3ED-2B93DD274B6C}">
      <dsp:nvSpPr>
        <dsp:cNvPr id="0" name=""/>
        <dsp:cNvSpPr/>
      </dsp:nvSpPr>
      <dsp:spPr>
        <a:xfrm>
          <a:off x="1698275" y="1231"/>
          <a:ext cx="951791" cy="95179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0">
            <a:lnSpc>
              <a:spcPct val="90000"/>
            </a:lnSpc>
            <a:spcBef>
              <a:spcPct val="0"/>
            </a:spcBef>
            <a:spcAft>
              <a:spcPct val="35000"/>
            </a:spcAft>
            <a:buNone/>
          </a:pPr>
          <a:r>
            <a:rPr lang="en-GB" sz="1000" kern="1200" dirty="0"/>
            <a:t>Reviewing</a:t>
          </a:r>
          <a:endParaRPr lang="en-US" sz="1000" kern="1200" dirty="0"/>
        </a:p>
      </dsp:txBody>
      <dsp:txXfrm>
        <a:off x="1837662" y="140618"/>
        <a:ext cx="673017" cy="673017"/>
      </dsp:txXfrm>
    </dsp:sp>
    <dsp:sp modelId="{167DF454-BD2C-4BF0-A848-D0E913199E22}">
      <dsp:nvSpPr>
        <dsp:cNvPr id="0" name=""/>
        <dsp:cNvSpPr/>
      </dsp:nvSpPr>
      <dsp:spPr>
        <a:xfrm>
          <a:off x="2745246" y="1231"/>
          <a:ext cx="1427687" cy="951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57150" lvl="1" indent="-57150" algn="l" defTabSz="488950">
            <a:lnSpc>
              <a:spcPct val="90000"/>
            </a:lnSpc>
            <a:spcBef>
              <a:spcPct val="0"/>
            </a:spcBef>
            <a:spcAft>
              <a:spcPct val="15000"/>
            </a:spcAft>
            <a:buChar char="•"/>
          </a:pPr>
          <a:r>
            <a:rPr lang="en-GB" sz="1100" kern="1200" dirty="0"/>
            <a:t>Easy interface for writing reviews and comments</a:t>
          </a:r>
          <a:endParaRPr lang="en-US" sz="1100" kern="1200" dirty="0"/>
        </a:p>
        <a:p>
          <a:pPr marL="57150" lvl="1" indent="-57150" algn="l" defTabSz="488950">
            <a:lnSpc>
              <a:spcPct val="90000"/>
            </a:lnSpc>
            <a:spcBef>
              <a:spcPct val="0"/>
            </a:spcBef>
            <a:spcAft>
              <a:spcPct val="15000"/>
            </a:spcAft>
            <a:buChar char="•"/>
          </a:pPr>
          <a:r>
            <a:rPr lang="en-GB" sz="1100" kern="1200" dirty="0"/>
            <a:t>Referring to specific lines of code</a:t>
          </a:r>
          <a:endParaRPr lang="en-US" sz="1100" kern="1200" dirty="0"/>
        </a:p>
      </dsp:txBody>
      <dsp:txXfrm>
        <a:off x="2745246" y="1231"/>
        <a:ext cx="1427687" cy="951791"/>
      </dsp:txXfrm>
    </dsp:sp>
    <dsp:sp modelId="{7FD11FC5-2334-4BDC-8BA3-D627786878EC}">
      <dsp:nvSpPr>
        <dsp:cNvPr id="0" name=""/>
        <dsp:cNvSpPr/>
      </dsp:nvSpPr>
      <dsp:spPr>
        <a:xfrm>
          <a:off x="2319984" y="1078063"/>
          <a:ext cx="951791" cy="95179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kern="1200" dirty="0"/>
            <a:t>Issue tracker</a:t>
          </a:r>
          <a:endParaRPr lang="en-US" sz="1000" kern="1200" dirty="0"/>
        </a:p>
      </dsp:txBody>
      <dsp:txXfrm>
        <a:off x="2459371" y="1217450"/>
        <a:ext cx="673017" cy="673017"/>
      </dsp:txXfrm>
    </dsp:sp>
    <dsp:sp modelId="{17F6A988-060F-4A34-A0A4-10E03E810F82}">
      <dsp:nvSpPr>
        <dsp:cNvPr id="0" name=""/>
        <dsp:cNvSpPr/>
      </dsp:nvSpPr>
      <dsp:spPr>
        <a:xfrm>
          <a:off x="3366955" y="1078063"/>
          <a:ext cx="1427687" cy="951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57150" lvl="1" indent="-57150" algn="l" defTabSz="488950">
            <a:lnSpc>
              <a:spcPct val="90000"/>
            </a:lnSpc>
            <a:spcBef>
              <a:spcPct val="0"/>
            </a:spcBef>
            <a:spcAft>
              <a:spcPct val="15000"/>
            </a:spcAft>
            <a:buChar char="•"/>
          </a:pPr>
          <a:r>
            <a:rPr lang="en-GB" sz="1100" kern="1200" dirty="0"/>
            <a:t>Record bugs and ideas</a:t>
          </a:r>
          <a:endParaRPr lang="en-US" sz="1100" kern="1200" dirty="0"/>
        </a:p>
        <a:p>
          <a:pPr marL="57150" lvl="1" indent="-57150" algn="l" defTabSz="488950">
            <a:lnSpc>
              <a:spcPct val="90000"/>
            </a:lnSpc>
            <a:spcBef>
              <a:spcPct val="0"/>
            </a:spcBef>
            <a:spcAft>
              <a:spcPct val="15000"/>
            </a:spcAft>
            <a:buChar char="•"/>
          </a:pPr>
          <a:r>
            <a:rPr lang="en-GB" sz="1100" kern="1200" dirty="0"/>
            <a:t>Refer to them when adding new code, so they automatically link problem-solution</a:t>
          </a:r>
          <a:endParaRPr lang="en-US" sz="1100" kern="1200" dirty="0"/>
        </a:p>
      </dsp:txBody>
      <dsp:txXfrm>
        <a:off x="3366955" y="1078063"/>
        <a:ext cx="1427687" cy="951791"/>
      </dsp:txXfrm>
    </dsp:sp>
    <dsp:sp modelId="{D3A8C5EA-E364-47D9-BF96-58B1818A16DB}">
      <dsp:nvSpPr>
        <dsp:cNvPr id="0" name=""/>
        <dsp:cNvSpPr/>
      </dsp:nvSpPr>
      <dsp:spPr>
        <a:xfrm>
          <a:off x="2319984" y="2321482"/>
          <a:ext cx="951791" cy="95179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kern="1200" dirty="0"/>
            <a:t>Automation</a:t>
          </a:r>
          <a:endParaRPr lang="en-US" sz="1000" kern="1200" dirty="0"/>
        </a:p>
      </dsp:txBody>
      <dsp:txXfrm>
        <a:off x="2459371" y="2460869"/>
        <a:ext cx="673017" cy="673017"/>
      </dsp:txXfrm>
    </dsp:sp>
    <dsp:sp modelId="{A67C5E72-9B21-4063-8CBA-CDDA2976DFA2}">
      <dsp:nvSpPr>
        <dsp:cNvPr id="0" name=""/>
        <dsp:cNvSpPr/>
      </dsp:nvSpPr>
      <dsp:spPr>
        <a:xfrm>
          <a:off x="3366955" y="2321482"/>
          <a:ext cx="1427687" cy="951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57150" lvl="1" indent="-57150" algn="l" defTabSz="488950">
            <a:lnSpc>
              <a:spcPct val="90000"/>
            </a:lnSpc>
            <a:spcBef>
              <a:spcPct val="0"/>
            </a:spcBef>
            <a:spcAft>
              <a:spcPct val="15000"/>
            </a:spcAft>
            <a:buChar char="•"/>
          </a:pPr>
          <a:r>
            <a:rPr lang="en-GB" sz="1100" kern="1200" dirty="0"/>
            <a:t>Can write a script and schedule it to run automatically</a:t>
          </a:r>
          <a:endParaRPr lang="en-US" sz="1100" kern="1200" dirty="0"/>
        </a:p>
        <a:p>
          <a:pPr marL="57150" lvl="1" indent="-57150" algn="l" defTabSz="488950">
            <a:lnSpc>
              <a:spcPct val="90000"/>
            </a:lnSpc>
            <a:spcBef>
              <a:spcPct val="0"/>
            </a:spcBef>
            <a:spcAft>
              <a:spcPct val="15000"/>
            </a:spcAft>
            <a:buChar char="•"/>
          </a:pPr>
          <a:r>
            <a:rPr lang="en-GB" sz="1100" kern="1200" dirty="0"/>
            <a:t>Limited minutes of runtime available for free</a:t>
          </a:r>
          <a:endParaRPr lang="en-US" sz="1100" kern="1200" dirty="0"/>
        </a:p>
      </dsp:txBody>
      <dsp:txXfrm>
        <a:off x="3366955" y="2321482"/>
        <a:ext cx="1427687" cy="951791"/>
      </dsp:txXfrm>
    </dsp:sp>
    <dsp:sp modelId="{6E622BEC-6BC2-48D6-8857-5159CD97EDCF}">
      <dsp:nvSpPr>
        <dsp:cNvPr id="0" name=""/>
        <dsp:cNvSpPr/>
      </dsp:nvSpPr>
      <dsp:spPr>
        <a:xfrm>
          <a:off x="1698275" y="3398314"/>
          <a:ext cx="951791" cy="95179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kern="1200" dirty="0"/>
            <a:t>Webpages</a:t>
          </a:r>
          <a:endParaRPr lang="en-US" sz="1000" kern="1200" dirty="0"/>
        </a:p>
      </dsp:txBody>
      <dsp:txXfrm>
        <a:off x="1837662" y="3537701"/>
        <a:ext cx="673017" cy="673017"/>
      </dsp:txXfrm>
    </dsp:sp>
    <dsp:sp modelId="{5B6A73F2-3705-44B5-A4D6-6AC0770F76E7}">
      <dsp:nvSpPr>
        <dsp:cNvPr id="0" name=""/>
        <dsp:cNvSpPr/>
      </dsp:nvSpPr>
      <dsp:spPr>
        <a:xfrm>
          <a:off x="2745246" y="3398314"/>
          <a:ext cx="1427687" cy="951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57150" lvl="1" indent="-57150" algn="l" defTabSz="488950">
            <a:lnSpc>
              <a:spcPct val="90000"/>
            </a:lnSpc>
            <a:spcBef>
              <a:spcPct val="0"/>
            </a:spcBef>
            <a:spcAft>
              <a:spcPct val="15000"/>
            </a:spcAft>
            <a:buChar char="•"/>
          </a:pPr>
          <a:r>
            <a:rPr lang="en-GB" sz="1100" kern="1200" dirty="0"/>
            <a:t>GitHub Pages can take HTML produced by R Markdown and publish it to a website</a:t>
          </a:r>
          <a:endParaRPr lang="en-US" sz="1100" kern="1200" dirty="0"/>
        </a:p>
      </dsp:txBody>
      <dsp:txXfrm>
        <a:off x="2745246" y="3398314"/>
        <a:ext cx="1427687" cy="9517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EEC651-44AB-4963-82E1-AFFDA2E373D6}">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AA8A32-A50A-4DE5-A580-8759997680C8}">
      <dsp:nvSpPr>
        <dsp:cNvPr id="0" name=""/>
        <dsp:cNvSpPr/>
      </dsp:nvSpPr>
      <dsp:spPr>
        <a:xfrm>
          <a:off x="0" y="0"/>
          <a:ext cx="2103120" cy="4351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GB" sz="3600" kern="1200" dirty="0"/>
            <a:t>Purpose of today: getting you set up with </a:t>
          </a:r>
          <a:r>
            <a:rPr lang="en-GB" sz="3600" b="1" kern="1200" dirty="0"/>
            <a:t>software</a:t>
          </a:r>
          <a:r>
            <a:rPr lang="en-GB" sz="3600" kern="1200" dirty="0"/>
            <a:t> and </a:t>
          </a:r>
          <a:r>
            <a:rPr lang="en-GB" sz="3600" b="1" kern="1200" dirty="0"/>
            <a:t>best practice.</a:t>
          </a:r>
          <a:endParaRPr lang="en-US" sz="3600" b="1" kern="1200" dirty="0"/>
        </a:p>
      </dsp:txBody>
      <dsp:txXfrm>
        <a:off x="0" y="0"/>
        <a:ext cx="2103120" cy="4351338"/>
      </dsp:txXfrm>
    </dsp:sp>
    <dsp:sp modelId="{CFE916A4-43E8-44C8-BEBA-8EAC24D4205B}">
      <dsp:nvSpPr>
        <dsp:cNvPr id="0" name=""/>
        <dsp:cNvSpPr/>
      </dsp:nvSpPr>
      <dsp:spPr>
        <a:xfrm>
          <a:off x="2260854" y="41006"/>
          <a:ext cx="8254746" cy="82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GB" sz="3300" kern="1200" dirty="0"/>
            <a:t>1. Installing Git on your laptop</a:t>
          </a:r>
          <a:endParaRPr lang="en-US" sz="3300" kern="1200" dirty="0"/>
        </a:p>
      </dsp:txBody>
      <dsp:txXfrm>
        <a:off x="2260854" y="41006"/>
        <a:ext cx="8254746" cy="820125"/>
      </dsp:txXfrm>
    </dsp:sp>
    <dsp:sp modelId="{431174B4-3E66-45DD-ACDA-06F9ADBC2AF8}">
      <dsp:nvSpPr>
        <dsp:cNvPr id="0" name=""/>
        <dsp:cNvSpPr/>
      </dsp:nvSpPr>
      <dsp:spPr>
        <a:xfrm>
          <a:off x="2103120" y="861131"/>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789CCFD-8730-46FA-ABE8-B71AA50027BE}">
      <dsp:nvSpPr>
        <dsp:cNvPr id="0" name=""/>
        <dsp:cNvSpPr/>
      </dsp:nvSpPr>
      <dsp:spPr>
        <a:xfrm>
          <a:off x="2260854" y="902137"/>
          <a:ext cx="8254746" cy="82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GB" sz="3300" kern="1200" dirty="0"/>
            <a:t>2. Getting set up on </a:t>
          </a:r>
          <a:r>
            <a:rPr lang="en-GB" sz="3300" kern="1200" dirty="0" err="1"/>
            <a:t>Github</a:t>
          </a:r>
          <a:endParaRPr lang="en-US" sz="3300" kern="1200" dirty="0"/>
        </a:p>
      </dsp:txBody>
      <dsp:txXfrm>
        <a:off x="2260854" y="902137"/>
        <a:ext cx="8254746" cy="820125"/>
      </dsp:txXfrm>
    </dsp:sp>
    <dsp:sp modelId="{AF3A1DF2-9C32-440E-8871-6B5E36052FAF}">
      <dsp:nvSpPr>
        <dsp:cNvPr id="0" name=""/>
        <dsp:cNvSpPr/>
      </dsp:nvSpPr>
      <dsp:spPr>
        <a:xfrm>
          <a:off x="2103120" y="1722262"/>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97F9CD-8C92-4EC0-B30D-CB7BFC0ECD57}">
      <dsp:nvSpPr>
        <dsp:cNvPr id="0" name=""/>
        <dsp:cNvSpPr/>
      </dsp:nvSpPr>
      <dsp:spPr>
        <a:xfrm>
          <a:off x="2260854" y="1763269"/>
          <a:ext cx="8254746" cy="82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GB" sz="3300" kern="1200" dirty="0"/>
            <a:t>3. Connecting Git to your RStudio</a:t>
          </a:r>
          <a:endParaRPr lang="en-US" sz="3300" kern="1200" dirty="0"/>
        </a:p>
      </dsp:txBody>
      <dsp:txXfrm>
        <a:off x="2260854" y="1763269"/>
        <a:ext cx="8254746" cy="820125"/>
      </dsp:txXfrm>
    </dsp:sp>
    <dsp:sp modelId="{A001C167-32CF-463E-9C26-4BDDE4A92328}">
      <dsp:nvSpPr>
        <dsp:cNvPr id="0" name=""/>
        <dsp:cNvSpPr/>
      </dsp:nvSpPr>
      <dsp:spPr>
        <a:xfrm>
          <a:off x="2103120" y="2583394"/>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10A249-9DFC-4E3A-96E4-5BE63807C69F}">
      <dsp:nvSpPr>
        <dsp:cNvPr id="0" name=""/>
        <dsp:cNvSpPr/>
      </dsp:nvSpPr>
      <dsp:spPr>
        <a:xfrm>
          <a:off x="2260854" y="2624400"/>
          <a:ext cx="8254746" cy="82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GB" sz="3300" kern="1200" dirty="0"/>
            <a:t>4. Setting up a project</a:t>
          </a:r>
          <a:endParaRPr lang="en-US" sz="3300" kern="1200" dirty="0"/>
        </a:p>
      </dsp:txBody>
      <dsp:txXfrm>
        <a:off x="2260854" y="2624400"/>
        <a:ext cx="8254746" cy="820125"/>
      </dsp:txXfrm>
    </dsp:sp>
    <dsp:sp modelId="{8D354E1C-CABE-47BC-82FF-873558A9A9D2}">
      <dsp:nvSpPr>
        <dsp:cNvPr id="0" name=""/>
        <dsp:cNvSpPr/>
      </dsp:nvSpPr>
      <dsp:spPr>
        <a:xfrm>
          <a:off x="2103120" y="3444525"/>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729132-EC26-41CA-9291-E350A2B77D16}">
      <dsp:nvSpPr>
        <dsp:cNvPr id="0" name=""/>
        <dsp:cNvSpPr/>
      </dsp:nvSpPr>
      <dsp:spPr>
        <a:xfrm>
          <a:off x="2260854" y="3485532"/>
          <a:ext cx="8254746" cy="82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GB" sz="3300" kern="1200" dirty="0"/>
            <a:t>5. Where to go next: learning and best practice</a:t>
          </a:r>
          <a:endParaRPr lang="en-US" sz="3300" kern="1200" dirty="0"/>
        </a:p>
      </dsp:txBody>
      <dsp:txXfrm>
        <a:off x="2260854" y="3485532"/>
        <a:ext cx="8254746" cy="820125"/>
      </dsp:txXfrm>
    </dsp:sp>
    <dsp:sp modelId="{855DFE91-0581-4BDF-8941-AFD0B9CE637C}">
      <dsp:nvSpPr>
        <dsp:cNvPr id="0" name=""/>
        <dsp:cNvSpPr/>
      </dsp:nvSpPr>
      <dsp:spPr>
        <a:xfrm>
          <a:off x="2103120" y="4305657"/>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EEC651-44AB-4963-82E1-AFFDA2E373D6}">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AA8A32-A50A-4DE5-A580-8759997680C8}">
      <dsp:nvSpPr>
        <dsp:cNvPr id="0" name=""/>
        <dsp:cNvSpPr/>
      </dsp:nvSpPr>
      <dsp:spPr>
        <a:xfrm>
          <a:off x="0" y="0"/>
          <a:ext cx="2103120" cy="4351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GB" sz="3600" kern="1200" dirty="0"/>
            <a:t>Purpose of today: getting you set up with </a:t>
          </a:r>
          <a:r>
            <a:rPr lang="en-GB" sz="3600" b="1" kern="1200" dirty="0"/>
            <a:t>software</a:t>
          </a:r>
          <a:r>
            <a:rPr lang="en-GB" sz="3600" kern="1200" dirty="0"/>
            <a:t> and </a:t>
          </a:r>
          <a:r>
            <a:rPr lang="en-GB" sz="3600" b="1" kern="1200" dirty="0"/>
            <a:t>best practice.</a:t>
          </a:r>
          <a:endParaRPr lang="en-US" sz="3600" b="1" kern="1200" dirty="0"/>
        </a:p>
      </dsp:txBody>
      <dsp:txXfrm>
        <a:off x="0" y="0"/>
        <a:ext cx="2103120" cy="4351338"/>
      </dsp:txXfrm>
    </dsp:sp>
    <dsp:sp modelId="{CFE916A4-43E8-44C8-BEBA-8EAC24D4205B}">
      <dsp:nvSpPr>
        <dsp:cNvPr id="0" name=""/>
        <dsp:cNvSpPr/>
      </dsp:nvSpPr>
      <dsp:spPr>
        <a:xfrm>
          <a:off x="2260854" y="41006"/>
          <a:ext cx="8254746" cy="82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GB" sz="3300" kern="1200" dirty="0"/>
            <a:t>1. Installing Git on your laptop</a:t>
          </a:r>
          <a:endParaRPr lang="en-US" sz="3300" kern="1200" dirty="0"/>
        </a:p>
      </dsp:txBody>
      <dsp:txXfrm>
        <a:off x="2260854" y="41006"/>
        <a:ext cx="8254746" cy="820125"/>
      </dsp:txXfrm>
    </dsp:sp>
    <dsp:sp modelId="{431174B4-3E66-45DD-ACDA-06F9ADBC2AF8}">
      <dsp:nvSpPr>
        <dsp:cNvPr id="0" name=""/>
        <dsp:cNvSpPr/>
      </dsp:nvSpPr>
      <dsp:spPr>
        <a:xfrm>
          <a:off x="2103120" y="861131"/>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789CCFD-8730-46FA-ABE8-B71AA50027BE}">
      <dsp:nvSpPr>
        <dsp:cNvPr id="0" name=""/>
        <dsp:cNvSpPr/>
      </dsp:nvSpPr>
      <dsp:spPr>
        <a:xfrm>
          <a:off x="2260854" y="902137"/>
          <a:ext cx="8254746" cy="82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GB" sz="3300" kern="1200" dirty="0"/>
            <a:t>2. Getting set up on </a:t>
          </a:r>
          <a:r>
            <a:rPr lang="en-GB" sz="3300" kern="1200" dirty="0" err="1"/>
            <a:t>Github</a:t>
          </a:r>
          <a:endParaRPr lang="en-US" sz="3300" kern="1200" dirty="0"/>
        </a:p>
      </dsp:txBody>
      <dsp:txXfrm>
        <a:off x="2260854" y="902137"/>
        <a:ext cx="8254746" cy="820125"/>
      </dsp:txXfrm>
    </dsp:sp>
    <dsp:sp modelId="{AF3A1DF2-9C32-440E-8871-6B5E36052FAF}">
      <dsp:nvSpPr>
        <dsp:cNvPr id="0" name=""/>
        <dsp:cNvSpPr/>
      </dsp:nvSpPr>
      <dsp:spPr>
        <a:xfrm>
          <a:off x="2103120" y="1722262"/>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97F9CD-8C92-4EC0-B30D-CB7BFC0ECD57}">
      <dsp:nvSpPr>
        <dsp:cNvPr id="0" name=""/>
        <dsp:cNvSpPr/>
      </dsp:nvSpPr>
      <dsp:spPr>
        <a:xfrm>
          <a:off x="2260854" y="1763269"/>
          <a:ext cx="8254746" cy="82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GB" sz="3300" kern="1200" dirty="0"/>
            <a:t>3. Connecting Git to your RStudio</a:t>
          </a:r>
          <a:endParaRPr lang="en-US" sz="3300" kern="1200" dirty="0"/>
        </a:p>
      </dsp:txBody>
      <dsp:txXfrm>
        <a:off x="2260854" y="1763269"/>
        <a:ext cx="8254746" cy="820125"/>
      </dsp:txXfrm>
    </dsp:sp>
    <dsp:sp modelId="{A001C167-32CF-463E-9C26-4BDDE4A92328}">
      <dsp:nvSpPr>
        <dsp:cNvPr id="0" name=""/>
        <dsp:cNvSpPr/>
      </dsp:nvSpPr>
      <dsp:spPr>
        <a:xfrm>
          <a:off x="2103120" y="2583394"/>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10A249-9DFC-4E3A-96E4-5BE63807C69F}">
      <dsp:nvSpPr>
        <dsp:cNvPr id="0" name=""/>
        <dsp:cNvSpPr/>
      </dsp:nvSpPr>
      <dsp:spPr>
        <a:xfrm>
          <a:off x="2260854" y="2624400"/>
          <a:ext cx="8254746" cy="82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GB" sz="3300" kern="1200" dirty="0"/>
            <a:t>4. Setting up a project</a:t>
          </a:r>
          <a:endParaRPr lang="en-US" sz="3300" kern="1200" dirty="0"/>
        </a:p>
      </dsp:txBody>
      <dsp:txXfrm>
        <a:off x="2260854" y="2624400"/>
        <a:ext cx="8254746" cy="820125"/>
      </dsp:txXfrm>
    </dsp:sp>
    <dsp:sp modelId="{8D354E1C-CABE-47BC-82FF-873558A9A9D2}">
      <dsp:nvSpPr>
        <dsp:cNvPr id="0" name=""/>
        <dsp:cNvSpPr/>
      </dsp:nvSpPr>
      <dsp:spPr>
        <a:xfrm>
          <a:off x="2103120" y="3444525"/>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729132-EC26-41CA-9291-E350A2B77D16}">
      <dsp:nvSpPr>
        <dsp:cNvPr id="0" name=""/>
        <dsp:cNvSpPr/>
      </dsp:nvSpPr>
      <dsp:spPr>
        <a:xfrm>
          <a:off x="2260854" y="3485532"/>
          <a:ext cx="8254746" cy="82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GB" sz="3300" kern="1200" dirty="0"/>
            <a:t>5. Where to go next: learning and best practice</a:t>
          </a:r>
          <a:endParaRPr lang="en-US" sz="3300" kern="1200" dirty="0"/>
        </a:p>
      </dsp:txBody>
      <dsp:txXfrm>
        <a:off x="2260854" y="3485532"/>
        <a:ext cx="8254746" cy="820125"/>
      </dsp:txXfrm>
    </dsp:sp>
    <dsp:sp modelId="{855DFE91-0581-4BDF-8941-AFD0B9CE637C}">
      <dsp:nvSpPr>
        <dsp:cNvPr id="0" name=""/>
        <dsp:cNvSpPr/>
      </dsp:nvSpPr>
      <dsp:spPr>
        <a:xfrm>
          <a:off x="2103120" y="4305657"/>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98A06C-962B-44B6-89B1-72D427412273}">
      <dsp:nvSpPr>
        <dsp:cNvPr id="0" name=""/>
        <dsp:cNvSpPr/>
      </dsp:nvSpPr>
      <dsp:spPr>
        <a:xfrm>
          <a:off x="0" y="2175669"/>
          <a:ext cx="10515600" cy="0"/>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31F156-458B-45A3-9722-9AB5C10A17FF}">
      <dsp:nvSpPr>
        <dsp:cNvPr id="0" name=""/>
        <dsp:cNvSpPr/>
      </dsp:nvSpPr>
      <dsp:spPr>
        <a:xfrm>
          <a:off x="181507" y="1348914"/>
          <a:ext cx="2643276" cy="5221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a:lnSpc>
              <a:spcPct val="90000"/>
            </a:lnSpc>
            <a:spcBef>
              <a:spcPct val="0"/>
            </a:spcBef>
            <a:spcAft>
              <a:spcPct val="35000"/>
            </a:spcAft>
            <a:buNone/>
            <a:defRPr b="1"/>
          </a:pPr>
          <a:r>
            <a:rPr lang="en-GB" sz="1400" kern="1200" dirty="0">
              <a:latin typeface="Calibri Light" panose="020F0302020204030204"/>
            </a:rPr>
            <a:t>Fill in Developer Account application form</a:t>
          </a:r>
        </a:p>
      </dsp:txBody>
      <dsp:txXfrm>
        <a:off x="181507" y="1348914"/>
        <a:ext cx="2643276" cy="522160"/>
      </dsp:txXfrm>
    </dsp:sp>
    <dsp:sp modelId="{714F743E-DF5C-449A-8C9F-70B6C1964640}">
      <dsp:nvSpPr>
        <dsp:cNvPr id="0" name=""/>
        <dsp:cNvSpPr/>
      </dsp:nvSpPr>
      <dsp:spPr>
        <a:xfrm>
          <a:off x="181507" y="444720"/>
          <a:ext cx="2643276" cy="90419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GB" sz="1200" b="1" kern="1200" dirty="0">
              <a:hlinkClick xmlns:r="http://schemas.openxmlformats.org/officeDocument/2006/relationships" r:id="rId1"/>
            </a:rPr>
            <a:t>Analyst Developer Account and Software Request Form v0.1 - The Analyst Hub - DH eXchange (kahootz.com)</a:t>
          </a:r>
          <a:endParaRPr lang="en-GB" sz="1200" b="1" kern="1200" dirty="0"/>
        </a:p>
      </dsp:txBody>
      <dsp:txXfrm>
        <a:off x="181507" y="444720"/>
        <a:ext cx="2643276" cy="904194"/>
      </dsp:txXfrm>
    </dsp:sp>
    <dsp:sp modelId="{667E63F2-1C15-4B33-9A03-C6875E13F39F}">
      <dsp:nvSpPr>
        <dsp:cNvPr id="0" name=""/>
        <dsp:cNvSpPr/>
      </dsp:nvSpPr>
      <dsp:spPr>
        <a:xfrm>
          <a:off x="1503145" y="1871075"/>
          <a:ext cx="0" cy="304593"/>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94F71D3-19E5-469F-9DFE-A5C764E579B6}">
      <dsp:nvSpPr>
        <dsp:cNvPr id="0" name=""/>
        <dsp:cNvSpPr/>
      </dsp:nvSpPr>
      <dsp:spPr>
        <a:xfrm>
          <a:off x="1683368" y="2480262"/>
          <a:ext cx="2643276" cy="5221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a:lnSpc>
              <a:spcPct val="90000"/>
            </a:lnSpc>
            <a:spcBef>
              <a:spcPct val="0"/>
            </a:spcBef>
            <a:spcAft>
              <a:spcPct val="35000"/>
            </a:spcAft>
            <a:buNone/>
            <a:defRPr b="1"/>
          </a:pPr>
          <a:r>
            <a:rPr lang="en-GB" sz="1400" kern="1200" dirty="0">
              <a:latin typeface="Calibri Light" panose="020F0302020204030204"/>
            </a:rPr>
            <a:t>Send the completed form to us</a:t>
          </a:r>
          <a:endParaRPr lang="en-GB" sz="1400" kern="1200" dirty="0">
            <a:latin typeface="Calibri Light" panose="020F0302020204030204"/>
            <a:hlinkClick xmlns:r="http://schemas.openxmlformats.org/officeDocument/2006/relationships" r:id="rId2"/>
          </a:endParaRPr>
        </a:p>
      </dsp:txBody>
      <dsp:txXfrm>
        <a:off x="1683368" y="2480262"/>
        <a:ext cx="2643276" cy="522160"/>
      </dsp:txXfrm>
    </dsp:sp>
    <dsp:sp modelId="{F0581BF1-8D9B-4664-B488-E9347EAD65E4}">
      <dsp:nvSpPr>
        <dsp:cNvPr id="0" name=""/>
        <dsp:cNvSpPr/>
      </dsp:nvSpPr>
      <dsp:spPr>
        <a:xfrm>
          <a:off x="1683368" y="3002423"/>
          <a:ext cx="2643276" cy="52607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GB" sz="1200" kern="1200" dirty="0">
              <a:latin typeface="Calibri Light" panose="020F0302020204030204"/>
              <a:hlinkClick xmlns:r="http://schemas.openxmlformats.org/officeDocument/2006/relationships" r:id="rId2"/>
            </a:rPr>
            <a:t>DataScience@dhsc.gov.uk</a:t>
          </a:r>
          <a:r>
            <a:rPr lang="en-GB" sz="1200" kern="1200" dirty="0">
              <a:latin typeface="Calibri Light" panose="020F0302020204030204"/>
            </a:rPr>
            <a:t> </a:t>
          </a:r>
          <a:endParaRPr lang="en-GB" sz="1200" kern="1200" dirty="0">
            <a:hlinkClick xmlns:r="http://schemas.openxmlformats.org/officeDocument/2006/relationships" r:id="rId2"/>
          </a:endParaRPr>
        </a:p>
      </dsp:txBody>
      <dsp:txXfrm>
        <a:off x="1683368" y="3002423"/>
        <a:ext cx="2643276" cy="526076"/>
      </dsp:txXfrm>
    </dsp:sp>
    <dsp:sp modelId="{3DD8618E-D4AD-4C53-8D0E-B0123D995619}">
      <dsp:nvSpPr>
        <dsp:cNvPr id="0" name=""/>
        <dsp:cNvSpPr/>
      </dsp:nvSpPr>
      <dsp:spPr>
        <a:xfrm>
          <a:off x="3005007" y="2175668"/>
          <a:ext cx="0" cy="304593"/>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954374E-5D38-4C79-8C62-7D4018078F6F}">
      <dsp:nvSpPr>
        <dsp:cNvPr id="0" name=""/>
        <dsp:cNvSpPr/>
      </dsp:nvSpPr>
      <dsp:spPr>
        <a:xfrm rot="2700000">
          <a:off x="1469299" y="2141823"/>
          <a:ext cx="67690" cy="67690"/>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E5C99A-8F51-439A-99CE-05B6365E6371}">
      <dsp:nvSpPr>
        <dsp:cNvPr id="0" name=""/>
        <dsp:cNvSpPr/>
      </dsp:nvSpPr>
      <dsp:spPr>
        <a:xfrm rot="2700000">
          <a:off x="2971161" y="2141823"/>
          <a:ext cx="67690" cy="67690"/>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71BA90-B9EF-4266-8595-381756B1DB23}">
      <dsp:nvSpPr>
        <dsp:cNvPr id="0" name=""/>
        <dsp:cNvSpPr/>
      </dsp:nvSpPr>
      <dsp:spPr>
        <a:xfrm>
          <a:off x="3185230" y="1348914"/>
          <a:ext cx="2643276" cy="5221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a:lnSpc>
              <a:spcPct val="90000"/>
            </a:lnSpc>
            <a:spcBef>
              <a:spcPct val="0"/>
            </a:spcBef>
            <a:spcAft>
              <a:spcPct val="35000"/>
            </a:spcAft>
            <a:buNone/>
            <a:defRPr b="1"/>
          </a:pPr>
          <a:r>
            <a:rPr lang="en-GB" sz="1400" kern="1200" dirty="0">
              <a:latin typeface="Calibri Light" panose="020F0302020204030204"/>
            </a:rPr>
            <a:t>Await approval</a:t>
          </a:r>
          <a:endParaRPr lang="en-GB" sz="1400" kern="1200" dirty="0"/>
        </a:p>
      </dsp:txBody>
      <dsp:txXfrm>
        <a:off x="3185230" y="1348914"/>
        <a:ext cx="2643276" cy="522160"/>
      </dsp:txXfrm>
    </dsp:sp>
    <dsp:sp modelId="{E4E830E1-4EC6-439D-A713-65C7C0E93E27}">
      <dsp:nvSpPr>
        <dsp:cNvPr id="0" name=""/>
        <dsp:cNvSpPr/>
      </dsp:nvSpPr>
      <dsp:spPr>
        <a:xfrm>
          <a:off x="3185230" y="822838"/>
          <a:ext cx="2643276" cy="52607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GB" sz="1200" b="1" kern="1200" dirty="0">
              <a:latin typeface="Calibri Light" panose="020F0302020204030204"/>
            </a:rPr>
            <a:t>Takes up to a day</a:t>
          </a:r>
          <a:endParaRPr lang="en-GB" sz="1200" kern="1200" dirty="0">
            <a:latin typeface="Calibri Light" panose="020F0302020204030204"/>
          </a:endParaRPr>
        </a:p>
      </dsp:txBody>
      <dsp:txXfrm>
        <a:off x="3185230" y="822838"/>
        <a:ext cx="2643276" cy="526076"/>
      </dsp:txXfrm>
    </dsp:sp>
    <dsp:sp modelId="{712BD24A-E943-4130-851C-37A92BAAEFAA}">
      <dsp:nvSpPr>
        <dsp:cNvPr id="0" name=""/>
        <dsp:cNvSpPr/>
      </dsp:nvSpPr>
      <dsp:spPr>
        <a:xfrm>
          <a:off x="4506869" y="1871075"/>
          <a:ext cx="0" cy="304593"/>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73B8F27-EEE5-45ED-BDA3-9B0816D0EFD1}">
      <dsp:nvSpPr>
        <dsp:cNvPr id="0" name=""/>
        <dsp:cNvSpPr/>
      </dsp:nvSpPr>
      <dsp:spPr>
        <a:xfrm>
          <a:off x="4687092" y="2480262"/>
          <a:ext cx="2643276" cy="5221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a:lnSpc>
              <a:spcPct val="90000"/>
            </a:lnSpc>
            <a:spcBef>
              <a:spcPct val="0"/>
            </a:spcBef>
            <a:spcAft>
              <a:spcPct val="35000"/>
            </a:spcAft>
            <a:buNone/>
            <a:defRPr b="1"/>
          </a:pPr>
          <a:r>
            <a:rPr lang="en-GB" sz="1400" kern="1200" dirty="0">
              <a:latin typeface="Calibri Light" panose="020F0302020204030204"/>
            </a:rPr>
            <a:t>Download Git installer </a:t>
          </a:r>
          <a:endParaRPr lang="en-GB" sz="1400" kern="1200" dirty="0">
            <a:latin typeface="Calibri Light" panose="020F0302020204030204"/>
            <a:hlinkClick xmlns:r="http://schemas.openxmlformats.org/officeDocument/2006/relationships" r:id="rId3"/>
          </a:endParaRPr>
        </a:p>
      </dsp:txBody>
      <dsp:txXfrm>
        <a:off x="4687092" y="2480262"/>
        <a:ext cx="2643276" cy="522160"/>
      </dsp:txXfrm>
    </dsp:sp>
    <dsp:sp modelId="{55EB1CE2-748E-4D26-BAE8-73340B802DDC}">
      <dsp:nvSpPr>
        <dsp:cNvPr id="0" name=""/>
        <dsp:cNvSpPr/>
      </dsp:nvSpPr>
      <dsp:spPr>
        <a:xfrm>
          <a:off x="4687092" y="3002423"/>
          <a:ext cx="2643276" cy="52607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GB" sz="1200" kern="1200" dirty="0">
              <a:hlinkClick xmlns:r="http://schemas.openxmlformats.org/officeDocument/2006/relationships" r:id="rId3"/>
            </a:rPr>
            <a:t>Git for Windows</a:t>
          </a:r>
        </a:p>
      </dsp:txBody>
      <dsp:txXfrm>
        <a:off x="4687092" y="3002423"/>
        <a:ext cx="2643276" cy="526076"/>
      </dsp:txXfrm>
    </dsp:sp>
    <dsp:sp modelId="{CA3A5EBA-2BFC-4038-92A8-FBCFFA415CEF}">
      <dsp:nvSpPr>
        <dsp:cNvPr id="0" name=""/>
        <dsp:cNvSpPr/>
      </dsp:nvSpPr>
      <dsp:spPr>
        <a:xfrm>
          <a:off x="6008730" y="2175668"/>
          <a:ext cx="0" cy="304593"/>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8F06671-5375-4C92-9F82-7F8DB7033AA2}">
      <dsp:nvSpPr>
        <dsp:cNvPr id="0" name=""/>
        <dsp:cNvSpPr/>
      </dsp:nvSpPr>
      <dsp:spPr>
        <a:xfrm rot="2700000">
          <a:off x="4473023" y="2141823"/>
          <a:ext cx="67690" cy="67690"/>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853F2C-8403-479B-8EFB-4C89DC89CBF8}">
      <dsp:nvSpPr>
        <dsp:cNvPr id="0" name=""/>
        <dsp:cNvSpPr/>
      </dsp:nvSpPr>
      <dsp:spPr>
        <a:xfrm rot="2700000">
          <a:off x="5974885" y="2141823"/>
          <a:ext cx="67690" cy="67690"/>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1101AF-5391-409F-96ED-1BFA6B172613}">
      <dsp:nvSpPr>
        <dsp:cNvPr id="0" name=""/>
        <dsp:cNvSpPr/>
      </dsp:nvSpPr>
      <dsp:spPr>
        <a:xfrm>
          <a:off x="6188954" y="1348914"/>
          <a:ext cx="2643276" cy="5221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a:lnSpc>
              <a:spcPct val="90000"/>
            </a:lnSpc>
            <a:spcBef>
              <a:spcPct val="0"/>
            </a:spcBef>
            <a:spcAft>
              <a:spcPct val="35000"/>
            </a:spcAft>
            <a:buNone/>
            <a:defRPr b="1"/>
          </a:pPr>
          <a:r>
            <a:rPr lang="en-GB" sz="1400" kern="1200" dirty="0">
              <a:latin typeface="Calibri Light" panose="020F0302020204030204"/>
            </a:rPr>
            <a:t>Run Git installer</a:t>
          </a:r>
        </a:p>
      </dsp:txBody>
      <dsp:txXfrm>
        <a:off x="6188954" y="1348914"/>
        <a:ext cx="2643276" cy="522160"/>
      </dsp:txXfrm>
    </dsp:sp>
    <dsp:sp modelId="{1518184B-40C6-4B10-8EBB-35FF2E571276}">
      <dsp:nvSpPr>
        <dsp:cNvPr id="0" name=""/>
        <dsp:cNvSpPr/>
      </dsp:nvSpPr>
      <dsp:spPr>
        <a:xfrm>
          <a:off x="6188954" y="822838"/>
          <a:ext cx="2643276" cy="52607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GB" sz="1200" kern="1200" dirty="0">
              <a:latin typeface="Calibri Light" panose="020F0302020204030204"/>
            </a:rPr>
            <a:t>No need to change installation defaults</a:t>
          </a:r>
          <a:endParaRPr lang="en-GB" sz="1200" kern="1200" dirty="0"/>
        </a:p>
      </dsp:txBody>
      <dsp:txXfrm>
        <a:off x="6188954" y="822838"/>
        <a:ext cx="2643276" cy="526076"/>
      </dsp:txXfrm>
    </dsp:sp>
    <dsp:sp modelId="{D74C5061-75F0-4678-8EE6-A20452471A1B}">
      <dsp:nvSpPr>
        <dsp:cNvPr id="0" name=""/>
        <dsp:cNvSpPr/>
      </dsp:nvSpPr>
      <dsp:spPr>
        <a:xfrm>
          <a:off x="7510592" y="1871075"/>
          <a:ext cx="0" cy="304593"/>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5A70E0F-A6A1-4545-AA5B-D7BA39A6961F}">
      <dsp:nvSpPr>
        <dsp:cNvPr id="0" name=""/>
        <dsp:cNvSpPr/>
      </dsp:nvSpPr>
      <dsp:spPr>
        <a:xfrm>
          <a:off x="7690816" y="2480262"/>
          <a:ext cx="2643276" cy="5221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a:lnSpc>
              <a:spcPct val="90000"/>
            </a:lnSpc>
            <a:spcBef>
              <a:spcPct val="0"/>
            </a:spcBef>
            <a:spcAft>
              <a:spcPct val="35000"/>
            </a:spcAft>
            <a:buNone/>
            <a:defRPr b="1"/>
          </a:pPr>
          <a:r>
            <a:rPr lang="en-GB" sz="1400" b="0" kern="1200" dirty="0">
              <a:latin typeface="Calibri Light" panose="020F0302020204030204"/>
            </a:rPr>
            <a:t>Git location</a:t>
          </a:r>
        </a:p>
      </dsp:txBody>
      <dsp:txXfrm>
        <a:off x="7690816" y="2480262"/>
        <a:ext cx="2643276" cy="522160"/>
      </dsp:txXfrm>
    </dsp:sp>
    <dsp:sp modelId="{BBEF8C07-82BD-44DF-AE70-C0C62C3898DC}">
      <dsp:nvSpPr>
        <dsp:cNvPr id="0" name=""/>
        <dsp:cNvSpPr/>
      </dsp:nvSpPr>
      <dsp:spPr>
        <a:xfrm>
          <a:off x="7690816" y="3002423"/>
          <a:ext cx="2643276" cy="57539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rtl="0">
            <a:lnSpc>
              <a:spcPct val="90000"/>
            </a:lnSpc>
            <a:spcBef>
              <a:spcPct val="0"/>
            </a:spcBef>
            <a:spcAft>
              <a:spcPct val="35000"/>
            </a:spcAft>
            <a:buNone/>
          </a:pPr>
          <a:r>
            <a:rPr lang="en-GB" sz="1200" b="0" kern="1200" dirty="0">
              <a:latin typeface="Calibri Light" panose="020F0302020204030204"/>
            </a:rPr>
            <a:t>Write down folder path to git.exe file for later</a:t>
          </a:r>
        </a:p>
      </dsp:txBody>
      <dsp:txXfrm>
        <a:off x="7690816" y="3002423"/>
        <a:ext cx="2643276" cy="575396"/>
      </dsp:txXfrm>
    </dsp:sp>
    <dsp:sp modelId="{62DE8B2E-9533-4EA4-A7F5-295120ADEC8C}">
      <dsp:nvSpPr>
        <dsp:cNvPr id="0" name=""/>
        <dsp:cNvSpPr/>
      </dsp:nvSpPr>
      <dsp:spPr>
        <a:xfrm>
          <a:off x="9012454" y="2175668"/>
          <a:ext cx="0" cy="304593"/>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BEC048A-AEE6-4212-A300-B11D403F8CC6}">
      <dsp:nvSpPr>
        <dsp:cNvPr id="0" name=""/>
        <dsp:cNvSpPr/>
      </dsp:nvSpPr>
      <dsp:spPr>
        <a:xfrm rot="2700000">
          <a:off x="7476747" y="2141823"/>
          <a:ext cx="67690" cy="67690"/>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155952-6ACC-40DA-862B-91488A598194}">
      <dsp:nvSpPr>
        <dsp:cNvPr id="0" name=""/>
        <dsp:cNvSpPr/>
      </dsp:nvSpPr>
      <dsp:spPr>
        <a:xfrm rot="2700000">
          <a:off x="8978609" y="2141823"/>
          <a:ext cx="67690" cy="67690"/>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EA149A-F6EF-4C05-9D9B-43AC8E3B37FE}">
      <dsp:nvSpPr>
        <dsp:cNvPr id="0" name=""/>
        <dsp:cNvSpPr/>
      </dsp:nvSpPr>
      <dsp:spPr>
        <a:xfrm>
          <a:off x="0" y="2110617"/>
          <a:ext cx="10493138" cy="0"/>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37D413-41B6-45C8-8640-88461AB0D8A0}">
      <dsp:nvSpPr>
        <dsp:cNvPr id="0" name=""/>
        <dsp:cNvSpPr/>
      </dsp:nvSpPr>
      <dsp:spPr>
        <a:xfrm>
          <a:off x="314794" y="1308582"/>
          <a:ext cx="4616980" cy="50654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889000">
            <a:lnSpc>
              <a:spcPct val="90000"/>
            </a:lnSpc>
            <a:spcBef>
              <a:spcPct val="0"/>
            </a:spcBef>
            <a:spcAft>
              <a:spcPct val="35000"/>
            </a:spcAft>
            <a:buNone/>
            <a:defRPr b="1"/>
          </a:pPr>
          <a:r>
            <a:rPr lang="en-GB" sz="2000" kern="1200" dirty="0">
              <a:latin typeface="Calibri Light" panose="020F0302020204030204"/>
            </a:rPr>
            <a:t>Create a </a:t>
          </a:r>
          <a:r>
            <a:rPr lang="en-GB" sz="2000" kern="1200" dirty="0" err="1">
              <a:latin typeface="Calibri Light" panose="020F0302020204030204"/>
            </a:rPr>
            <a:t>Github</a:t>
          </a:r>
          <a:r>
            <a:rPr lang="en-GB" sz="2000" kern="1200" dirty="0">
              <a:latin typeface="Calibri Light" panose="020F0302020204030204"/>
            </a:rPr>
            <a:t> Account</a:t>
          </a:r>
          <a:endParaRPr lang="en-GB" sz="2000" kern="1200" dirty="0"/>
        </a:p>
      </dsp:txBody>
      <dsp:txXfrm>
        <a:off x="314794" y="1308582"/>
        <a:ext cx="4616980" cy="506548"/>
      </dsp:txXfrm>
    </dsp:sp>
    <dsp:sp modelId="{DD60A508-E9F0-4A1D-855D-7EE1D28D0049}">
      <dsp:nvSpPr>
        <dsp:cNvPr id="0" name=""/>
        <dsp:cNvSpPr/>
      </dsp:nvSpPr>
      <dsp:spPr>
        <a:xfrm>
          <a:off x="314794" y="734442"/>
          <a:ext cx="4616980" cy="5741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1925" tIns="161925" rIns="161925" bIns="161925" numCol="1" spcCol="1270" anchor="ctr" anchorCtr="0">
          <a:noAutofit/>
        </a:bodyPr>
        <a:lstStyle/>
        <a:p>
          <a:pPr marL="0" lvl="0" indent="0" algn="l" defTabSz="755650">
            <a:lnSpc>
              <a:spcPct val="90000"/>
            </a:lnSpc>
            <a:spcBef>
              <a:spcPct val="0"/>
            </a:spcBef>
            <a:spcAft>
              <a:spcPct val="35000"/>
            </a:spcAft>
            <a:buNone/>
          </a:pPr>
          <a:r>
            <a:rPr lang="en-GB" sz="1700" kern="1200" dirty="0">
              <a:hlinkClick xmlns:r="http://schemas.openxmlformats.org/officeDocument/2006/relationships" r:id="rId1"/>
            </a:rPr>
            <a:t>GitHub</a:t>
          </a:r>
          <a:endParaRPr lang="en-GB" sz="1700" kern="1200" dirty="0">
            <a:latin typeface="Calibri Light" panose="020F0302020204030204"/>
          </a:endParaRPr>
        </a:p>
      </dsp:txBody>
      <dsp:txXfrm>
        <a:off x="314794" y="734442"/>
        <a:ext cx="4616980" cy="574140"/>
      </dsp:txXfrm>
    </dsp:sp>
    <dsp:sp modelId="{840B94C4-0ADC-4DFD-AA8D-8FF827F4EB35}">
      <dsp:nvSpPr>
        <dsp:cNvPr id="0" name=""/>
        <dsp:cNvSpPr/>
      </dsp:nvSpPr>
      <dsp:spPr>
        <a:xfrm>
          <a:off x="2623284" y="1815131"/>
          <a:ext cx="0" cy="295486"/>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21377A4-B0B0-493A-BEB5-D3CCF8E36BAE}">
      <dsp:nvSpPr>
        <dsp:cNvPr id="0" name=""/>
        <dsp:cNvSpPr/>
      </dsp:nvSpPr>
      <dsp:spPr>
        <a:xfrm>
          <a:off x="2938078" y="2406103"/>
          <a:ext cx="4616980" cy="50654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889000">
            <a:lnSpc>
              <a:spcPct val="90000"/>
            </a:lnSpc>
            <a:spcBef>
              <a:spcPct val="0"/>
            </a:spcBef>
            <a:spcAft>
              <a:spcPct val="35000"/>
            </a:spcAft>
            <a:buNone/>
            <a:defRPr b="1"/>
          </a:pPr>
          <a:r>
            <a:rPr lang="en-GB" sz="2000" kern="1200" dirty="0">
              <a:latin typeface="Calibri Light" panose="020F0302020204030204"/>
            </a:rPr>
            <a:t>Set up two-factor authentication</a:t>
          </a:r>
          <a:endParaRPr lang="en-GB" sz="2000" kern="1200" dirty="0"/>
        </a:p>
      </dsp:txBody>
      <dsp:txXfrm>
        <a:off x="2938078" y="2406103"/>
        <a:ext cx="4616980" cy="506548"/>
      </dsp:txXfrm>
    </dsp:sp>
    <dsp:sp modelId="{A4965B93-5B95-4452-8EBD-BACA1E21A72A}">
      <dsp:nvSpPr>
        <dsp:cNvPr id="0" name=""/>
        <dsp:cNvSpPr/>
      </dsp:nvSpPr>
      <dsp:spPr>
        <a:xfrm>
          <a:off x="2938078" y="2912652"/>
          <a:ext cx="4616980" cy="81336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1925" tIns="161925" rIns="161925" bIns="161925" numCol="1" spcCol="1270" anchor="ctr" anchorCtr="0">
          <a:noAutofit/>
        </a:bodyPr>
        <a:lstStyle/>
        <a:p>
          <a:pPr marL="0" lvl="0" indent="0" algn="l" defTabSz="755650">
            <a:lnSpc>
              <a:spcPct val="90000"/>
            </a:lnSpc>
            <a:spcBef>
              <a:spcPct val="0"/>
            </a:spcBef>
            <a:spcAft>
              <a:spcPct val="35000"/>
            </a:spcAft>
            <a:buNone/>
          </a:pPr>
          <a:r>
            <a:rPr lang="en-GB" sz="1700" kern="1200" dirty="0">
              <a:hlinkClick xmlns:r="http://schemas.openxmlformats.org/officeDocument/2006/relationships" r:id="rId2"/>
            </a:rPr>
            <a:t>Configuring two-factor authentication - GitHub Docs</a:t>
          </a:r>
          <a:endParaRPr lang="en-GB" sz="1700" kern="1200" dirty="0">
            <a:latin typeface="Calibri Light" panose="020F0302020204030204"/>
          </a:endParaRPr>
        </a:p>
      </dsp:txBody>
      <dsp:txXfrm>
        <a:off x="2938078" y="2912652"/>
        <a:ext cx="4616980" cy="813366"/>
      </dsp:txXfrm>
    </dsp:sp>
    <dsp:sp modelId="{ABC52D1D-378F-4061-82EE-AFE5B65AAC23}">
      <dsp:nvSpPr>
        <dsp:cNvPr id="0" name=""/>
        <dsp:cNvSpPr/>
      </dsp:nvSpPr>
      <dsp:spPr>
        <a:xfrm>
          <a:off x="5246568" y="2110617"/>
          <a:ext cx="0" cy="295486"/>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DB7DF03-BBBB-4949-AE0B-1A858C8BB9D8}">
      <dsp:nvSpPr>
        <dsp:cNvPr id="0" name=""/>
        <dsp:cNvSpPr/>
      </dsp:nvSpPr>
      <dsp:spPr>
        <a:xfrm rot="2700000">
          <a:off x="2590450" y="2077783"/>
          <a:ext cx="65667" cy="65667"/>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393BF0-696B-4D6A-B41A-F59A61EBF14E}">
      <dsp:nvSpPr>
        <dsp:cNvPr id="0" name=""/>
        <dsp:cNvSpPr/>
      </dsp:nvSpPr>
      <dsp:spPr>
        <a:xfrm rot="2700000">
          <a:off x="5213735" y="2077783"/>
          <a:ext cx="65667" cy="65667"/>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0F55A3-CA95-4C66-BE63-819DB7D9005F}">
      <dsp:nvSpPr>
        <dsp:cNvPr id="0" name=""/>
        <dsp:cNvSpPr/>
      </dsp:nvSpPr>
      <dsp:spPr>
        <a:xfrm>
          <a:off x="5561363" y="1308582"/>
          <a:ext cx="4616980" cy="50654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889000">
            <a:lnSpc>
              <a:spcPct val="90000"/>
            </a:lnSpc>
            <a:spcBef>
              <a:spcPct val="0"/>
            </a:spcBef>
            <a:spcAft>
              <a:spcPct val="35000"/>
            </a:spcAft>
            <a:buNone/>
            <a:defRPr b="1"/>
          </a:pPr>
          <a:r>
            <a:rPr lang="en-GB" sz="2000" kern="1200" dirty="0">
              <a:latin typeface="Calibri Light" panose="020F0302020204030204"/>
            </a:rPr>
            <a:t>Ask to join DataS-DHSC organisation</a:t>
          </a:r>
          <a:endParaRPr lang="en-GB" sz="2000" kern="1200" dirty="0"/>
        </a:p>
      </dsp:txBody>
      <dsp:txXfrm>
        <a:off x="5561363" y="1308582"/>
        <a:ext cx="4616980" cy="506548"/>
      </dsp:txXfrm>
    </dsp:sp>
    <dsp:sp modelId="{5D281952-4BBF-4933-9006-34F1490811D6}">
      <dsp:nvSpPr>
        <dsp:cNvPr id="0" name=""/>
        <dsp:cNvSpPr/>
      </dsp:nvSpPr>
      <dsp:spPr>
        <a:xfrm>
          <a:off x="5561363" y="495216"/>
          <a:ext cx="4616980" cy="81336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1925" tIns="161925" rIns="161925" bIns="161925" numCol="1" spcCol="1270" anchor="ctr" anchorCtr="0">
          <a:noAutofit/>
        </a:bodyPr>
        <a:lstStyle/>
        <a:p>
          <a:pPr marL="0" lvl="0" indent="0" algn="l" defTabSz="755650" rtl="0">
            <a:lnSpc>
              <a:spcPct val="90000"/>
            </a:lnSpc>
            <a:spcBef>
              <a:spcPct val="0"/>
            </a:spcBef>
            <a:spcAft>
              <a:spcPct val="35000"/>
            </a:spcAft>
            <a:buNone/>
          </a:pPr>
          <a:r>
            <a:rPr lang="en-GB" sz="1700" b="1" kern="1200" dirty="0">
              <a:latin typeface="Calibri Light" panose="020F0302020204030204"/>
            </a:rPr>
            <a:t>E-mail Nikki Shorrock, Alex Betts, Martine Wauben, or Jamie Fraser</a:t>
          </a:r>
          <a:endParaRPr lang="en-GB" sz="1700" kern="1200" dirty="0">
            <a:latin typeface="Calibri Light" panose="020F0302020204030204"/>
          </a:endParaRPr>
        </a:p>
      </dsp:txBody>
      <dsp:txXfrm>
        <a:off x="5561363" y="495216"/>
        <a:ext cx="4616980" cy="813366"/>
      </dsp:txXfrm>
    </dsp:sp>
    <dsp:sp modelId="{5A058AD3-A902-4B69-A4E2-89B50E0E57ED}">
      <dsp:nvSpPr>
        <dsp:cNvPr id="0" name=""/>
        <dsp:cNvSpPr/>
      </dsp:nvSpPr>
      <dsp:spPr>
        <a:xfrm>
          <a:off x="7869853" y="1815131"/>
          <a:ext cx="0" cy="295486"/>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14B447D-F854-49E6-A3AD-AD15C33DF7BF}">
      <dsp:nvSpPr>
        <dsp:cNvPr id="0" name=""/>
        <dsp:cNvSpPr/>
      </dsp:nvSpPr>
      <dsp:spPr>
        <a:xfrm rot="2700000">
          <a:off x="7837019" y="2077783"/>
          <a:ext cx="65667" cy="65667"/>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C9FE76-2DDB-485D-8225-A63992B94999}">
      <dsp:nvSpPr>
        <dsp:cNvPr id="0" name=""/>
        <dsp:cNvSpPr/>
      </dsp:nvSpPr>
      <dsp:spPr>
        <a:xfrm>
          <a:off x="0" y="2175669"/>
          <a:ext cx="6402888" cy="0"/>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E589AA-C52D-427D-A755-9C2E55CB71F9}">
      <dsp:nvSpPr>
        <dsp:cNvPr id="0" name=""/>
        <dsp:cNvSpPr/>
      </dsp:nvSpPr>
      <dsp:spPr>
        <a:xfrm>
          <a:off x="154413" y="1348914"/>
          <a:ext cx="2253266" cy="5221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GB" sz="1800" kern="1200" dirty="0">
              <a:latin typeface="Calibri Light" panose="020F0302020204030204"/>
            </a:rPr>
            <a:t>Install RStudio</a:t>
          </a:r>
          <a:endParaRPr lang="en-GB" sz="1800" kern="1200" dirty="0"/>
        </a:p>
      </dsp:txBody>
      <dsp:txXfrm>
        <a:off x="154413" y="1348914"/>
        <a:ext cx="2253266" cy="522160"/>
      </dsp:txXfrm>
    </dsp:sp>
    <dsp:sp modelId="{4CDC9C2F-12A1-4F76-B199-FFB612B3002A}">
      <dsp:nvSpPr>
        <dsp:cNvPr id="0" name=""/>
        <dsp:cNvSpPr/>
      </dsp:nvSpPr>
      <dsp:spPr>
        <a:xfrm>
          <a:off x="154413" y="641999"/>
          <a:ext cx="2253266" cy="7069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GB" sz="1500" kern="1200" dirty="0">
              <a:latin typeface="Calibri Light" panose="020F0302020204030204"/>
            </a:rPr>
            <a:t>Software Centre (if not there, request from Atos)</a:t>
          </a:r>
          <a:endParaRPr lang="en-GB" sz="1500" kern="1200" dirty="0"/>
        </a:p>
      </dsp:txBody>
      <dsp:txXfrm>
        <a:off x="154413" y="641999"/>
        <a:ext cx="2253266" cy="706915"/>
      </dsp:txXfrm>
    </dsp:sp>
    <dsp:sp modelId="{D0DA1EB7-7677-404E-90C8-70683C3C5A99}">
      <dsp:nvSpPr>
        <dsp:cNvPr id="0" name=""/>
        <dsp:cNvSpPr/>
      </dsp:nvSpPr>
      <dsp:spPr>
        <a:xfrm>
          <a:off x="1281046" y="1871075"/>
          <a:ext cx="0" cy="304593"/>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5B2741D-7874-4068-B7E0-E88D0592D00D}">
      <dsp:nvSpPr>
        <dsp:cNvPr id="0" name=""/>
        <dsp:cNvSpPr/>
      </dsp:nvSpPr>
      <dsp:spPr>
        <a:xfrm>
          <a:off x="1434678" y="2480262"/>
          <a:ext cx="2253266" cy="5221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GB" sz="1800" kern="1200" dirty="0">
              <a:latin typeface="Calibri Light" panose="020F0302020204030204"/>
            </a:rPr>
            <a:t>Point RStudio to Git</a:t>
          </a:r>
          <a:endParaRPr lang="en-GB" sz="1800" kern="1200" dirty="0"/>
        </a:p>
      </dsp:txBody>
      <dsp:txXfrm>
        <a:off x="1434678" y="2480262"/>
        <a:ext cx="2253266" cy="522160"/>
      </dsp:txXfrm>
    </dsp:sp>
    <dsp:sp modelId="{70A79885-9726-40AA-BDD4-44B2D06BEE4B}">
      <dsp:nvSpPr>
        <dsp:cNvPr id="0" name=""/>
        <dsp:cNvSpPr/>
      </dsp:nvSpPr>
      <dsp:spPr>
        <a:xfrm>
          <a:off x="1434678" y="3002423"/>
          <a:ext cx="2253266" cy="7069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GB" sz="1500" kern="1200" dirty="0">
              <a:latin typeface="Calibri Light" panose="020F0302020204030204"/>
            </a:rPr>
            <a:t>Tools &gt; Global Options &gt; Git / SVN</a:t>
          </a:r>
          <a:endParaRPr lang="en-GB" sz="1500" kern="1200" dirty="0"/>
        </a:p>
      </dsp:txBody>
      <dsp:txXfrm>
        <a:off x="1434678" y="3002423"/>
        <a:ext cx="2253266" cy="706915"/>
      </dsp:txXfrm>
    </dsp:sp>
    <dsp:sp modelId="{BF325659-4A7A-42FE-AFC1-3A9E643F4C06}">
      <dsp:nvSpPr>
        <dsp:cNvPr id="0" name=""/>
        <dsp:cNvSpPr/>
      </dsp:nvSpPr>
      <dsp:spPr>
        <a:xfrm>
          <a:off x="2561311" y="2175668"/>
          <a:ext cx="0" cy="304593"/>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6B54F79-574F-4625-8F2D-BA124494DE42}">
      <dsp:nvSpPr>
        <dsp:cNvPr id="0" name=""/>
        <dsp:cNvSpPr/>
      </dsp:nvSpPr>
      <dsp:spPr>
        <a:xfrm rot="2700000">
          <a:off x="1247201" y="2141823"/>
          <a:ext cx="67690" cy="67690"/>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A21CA2-BA18-400A-BE8B-6A85CB807C34}">
      <dsp:nvSpPr>
        <dsp:cNvPr id="0" name=""/>
        <dsp:cNvSpPr/>
      </dsp:nvSpPr>
      <dsp:spPr>
        <a:xfrm rot="2700000">
          <a:off x="2527466" y="2141823"/>
          <a:ext cx="67690" cy="67690"/>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4D1ADC-7087-4283-AEDD-5D96CC2D8B4B}">
      <dsp:nvSpPr>
        <dsp:cNvPr id="0" name=""/>
        <dsp:cNvSpPr/>
      </dsp:nvSpPr>
      <dsp:spPr>
        <a:xfrm>
          <a:off x="2714943" y="1348914"/>
          <a:ext cx="2253266" cy="5221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GB" sz="1800" kern="1200" dirty="0">
              <a:latin typeface="Calibri Light" panose="020F0302020204030204"/>
            </a:rPr>
            <a:t>Create SSH RSA key</a:t>
          </a:r>
          <a:endParaRPr lang="en-GB" sz="1800" kern="1200" dirty="0"/>
        </a:p>
      </dsp:txBody>
      <dsp:txXfrm>
        <a:off x="2714943" y="1348914"/>
        <a:ext cx="2253266" cy="522160"/>
      </dsp:txXfrm>
    </dsp:sp>
    <dsp:sp modelId="{B28AC049-FFFF-4A53-9FE5-ACC50879BE4A}">
      <dsp:nvSpPr>
        <dsp:cNvPr id="0" name=""/>
        <dsp:cNvSpPr/>
      </dsp:nvSpPr>
      <dsp:spPr>
        <a:xfrm>
          <a:off x="2714943" y="822838"/>
          <a:ext cx="2253266" cy="52607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GB" sz="1500" b="1" kern="1200" dirty="0">
              <a:latin typeface="Calibri Light" panose="020F0302020204030204"/>
            </a:rPr>
            <a:t>Copy key to clipboard</a:t>
          </a:r>
          <a:endParaRPr lang="en-GB" sz="1500" kern="1200" dirty="0">
            <a:latin typeface="Calibri Light" panose="020F0302020204030204"/>
          </a:endParaRPr>
        </a:p>
      </dsp:txBody>
      <dsp:txXfrm>
        <a:off x="2714943" y="822838"/>
        <a:ext cx="2253266" cy="526076"/>
      </dsp:txXfrm>
    </dsp:sp>
    <dsp:sp modelId="{27515950-28C2-4978-809B-EBBF68CB7CF6}">
      <dsp:nvSpPr>
        <dsp:cNvPr id="0" name=""/>
        <dsp:cNvSpPr/>
      </dsp:nvSpPr>
      <dsp:spPr>
        <a:xfrm>
          <a:off x="3841576" y="1871075"/>
          <a:ext cx="0" cy="304593"/>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C50C077-2412-4BA4-99A9-B147C1C3AB38}">
      <dsp:nvSpPr>
        <dsp:cNvPr id="0" name=""/>
        <dsp:cNvSpPr/>
      </dsp:nvSpPr>
      <dsp:spPr>
        <a:xfrm>
          <a:off x="3995208" y="2480262"/>
          <a:ext cx="2253266" cy="5221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GB" sz="1800" b="1" kern="1200" dirty="0">
              <a:latin typeface="Calibri Light" panose="020F0302020204030204"/>
            </a:rPr>
            <a:t>Add SSH key to Github</a:t>
          </a:r>
        </a:p>
      </dsp:txBody>
      <dsp:txXfrm>
        <a:off x="3995208" y="2480262"/>
        <a:ext cx="2253266" cy="522160"/>
      </dsp:txXfrm>
    </dsp:sp>
    <dsp:sp modelId="{8F2E7FF6-B737-4237-AF4F-BD0F69687E86}">
      <dsp:nvSpPr>
        <dsp:cNvPr id="0" name=""/>
        <dsp:cNvSpPr/>
      </dsp:nvSpPr>
      <dsp:spPr>
        <a:xfrm>
          <a:off x="3995208" y="3002423"/>
          <a:ext cx="2253266" cy="7069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rtl="0">
            <a:lnSpc>
              <a:spcPct val="90000"/>
            </a:lnSpc>
            <a:spcBef>
              <a:spcPct val="0"/>
            </a:spcBef>
            <a:spcAft>
              <a:spcPct val="35000"/>
            </a:spcAft>
            <a:buNone/>
          </a:pPr>
          <a:r>
            <a:rPr lang="en-GB" sz="1500" b="1" kern="1200" dirty="0">
              <a:latin typeface="Calibri Light" panose="020F0302020204030204"/>
            </a:rPr>
            <a:t>Settings &gt; SSH and GPG keys &gt; New SSH key</a:t>
          </a:r>
          <a:endParaRPr lang="en-GB" sz="1500" kern="1200" dirty="0"/>
        </a:p>
      </dsp:txBody>
      <dsp:txXfrm>
        <a:off x="3995208" y="3002423"/>
        <a:ext cx="2253266" cy="706915"/>
      </dsp:txXfrm>
    </dsp:sp>
    <dsp:sp modelId="{E914CA25-84BC-45A4-A62F-99242A40C193}">
      <dsp:nvSpPr>
        <dsp:cNvPr id="0" name=""/>
        <dsp:cNvSpPr/>
      </dsp:nvSpPr>
      <dsp:spPr>
        <a:xfrm>
          <a:off x="5121841" y="2175668"/>
          <a:ext cx="0" cy="304593"/>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445D2C9-0BF0-445A-A992-BF3669613C73}">
      <dsp:nvSpPr>
        <dsp:cNvPr id="0" name=""/>
        <dsp:cNvSpPr/>
      </dsp:nvSpPr>
      <dsp:spPr>
        <a:xfrm rot="2700000">
          <a:off x="3807731" y="2141823"/>
          <a:ext cx="67690" cy="67690"/>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8B0C14-503D-4356-AFC5-BD5516E14DC5}">
      <dsp:nvSpPr>
        <dsp:cNvPr id="0" name=""/>
        <dsp:cNvSpPr/>
      </dsp:nvSpPr>
      <dsp:spPr>
        <a:xfrm rot="2700000">
          <a:off x="5087995" y="2141823"/>
          <a:ext cx="67690" cy="67690"/>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B8B293-DB69-47E6-B5BC-209785189517}">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BD7D94-583E-449F-BC5F-166A8D55519E}">
      <dsp:nvSpPr>
        <dsp:cNvPr id="0" name=""/>
        <dsp:cNvSpPr/>
      </dsp:nvSpPr>
      <dsp:spPr>
        <a:xfrm>
          <a:off x="0" y="0"/>
          <a:ext cx="210312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GB" sz="3900" b="1" kern="1200" dirty="0"/>
            <a:t>Best practice</a:t>
          </a:r>
          <a:endParaRPr lang="en-US" sz="3900" kern="1200" dirty="0"/>
        </a:p>
      </dsp:txBody>
      <dsp:txXfrm>
        <a:off x="0" y="0"/>
        <a:ext cx="2103120" cy="2175669"/>
      </dsp:txXfrm>
    </dsp:sp>
    <dsp:sp modelId="{20E5CEC1-0206-4649-8E35-265C3973A260}">
      <dsp:nvSpPr>
        <dsp:cNvPr id="0" name=""/>
        <dsp:cNvSpPr/>
      </dsp:nvSpPr>
      <dsp:spPr>
        <a:xfrm>
          <a:off x="2260854" y="33994"/>
          <a:ext cx="8254746" cy="67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a:hlinkClick xmlns:r="http://schemas.openxmlformats.org/officeDocument/2006/relationships" r:id="rId1"/>
            </a:rPr>
            <a:t>Quality Assurance of Code for Analysis and Research — Quality Assurance of Code for Analysis and Research (best-practice-and-impact.github.io)</a:t>
          </a:r>
          <a:endParaRPr lang="en-US" sz="1900" kern="1200"/>
        </a:p>
      </dsp:txBody>
      <dsp:txXfrm>
        <a:off x="2260854" y="33994"/>
        <a:ext cx="8254746" cy="679896"/>
      </dsp:txXfrm>
    </dsp:sp>
    <dsp:sp modelId="{C177F927-AB50-42F4-9B48-1782662C5001}">
      <dsp:nvSpPr>
        <dsp:cNvPr id="0" name=""/>
        <dsp:cNvSpPr/>
      </dsp:nvSpPr>
      <dsp:spPr>
        <a:xfrm>
          <a:off x="2103120" y="713891"/>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FAD5019-CADC-4455-99D4-310E60752045}">
      <dsp:nvSpPr>
        <dsp:cNvPr id="0" name=""/>
        <dsp:cNvSpPr/>
      </dsp:nvSpPr>
      <dsp:spPr>
        <a:xfrm>
          <a:off x="2260854" y="747886"/>
          <a:ext cx="8254746" cy="67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a:hlinkClick xmlns:r="http://schemas.openxmlformats.org/officeDocument/2006/relationships" r:id="rId2"/>
            </a:rPr>
            <a:t>DataS-DHSC/acceptable-use-policy: Policies around using Github and other software at DHSC.</a:t>
          </a:r>
          <a:endParaRPr lang="en-US" sz="1900" kern="1200"/>
        </a:p>
      </dsp:txBody>
      <dsp:txXfrm>
        <a:off x="2260854" y="747886"/>
        <a:ext cx="8254746" cy="679896"/>
      </dsp:txXfrm>
    </dsp:sp>
    <dsp:sp modelId="{AD5711EE-9BCC-41B7-9C12-503A4A731414}">
      <dsp:nvSpPr>
        <dsp:cNvPr id="0" name=""/>
        <dsp:cNvSpPr/>
      </dsp:nvSpPr>
      <dsp:spPr>
        <a:xfrm>
          <a:off x="2103120" y="1427782"/>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E94A452-B91B-431E-AA2A-0EE653455C31}">
      <dsp:nvSpPr>
        <dsp:cNvPr id="0" name=""/>
        <dsp:cNvSpPr/>
      </dsp:nvSpPr>
      <dsp:spPr>
        <a:xfrm>
          <a:off x="2260854" y="1461777"/>
          <a:ext cx="8254746" cy="67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dirty="0" err="1">
              <a:hlinkClick xmlns:r="http://schemas.openxmlformats.org/officeDocument/2006/relationships" r:id="rId3"/>
            </a:rPr>
            <a:t>DataS</a:t>
          </a:r>
          <a:r>
            <a:rPr lang="en-GB" sz="1900" kern="1200" dirty="0">
              <a:hlinkClick xmlns:r="http://schemas.openxmlformats.org/officeDocument/2006/relationships" r:id="rId3"/>
            </a:rPr>
            <a:t>-DHSC/</a:t>
          </a:r>
          <a:r>
            <a:rPr lang="en-GB" sz="1900" kern="1200" dirty="0" err="1">
              <a:hlinkClick xmlns:r="http://schemas.openxmlformats.org/officeDocument/2006/relationships" r:id="rId3"/>
            </a:rPr>
            <a:t>coding_principles_book</a:t>
          </a:r>
          <a:r>
            <a:rPr lang="en-GB" sz="1900" kern="1200" dirty="0">
              <a:hlinkClick xmlns:r="http://schemas.openxmlformats.org/officeDocument/2006/relationships" r:id="rId3"/>
            </a:rPr>
            <a:t>: A set of coding principles targeted at DHSC analysts. (github.com)</a:t>
          </a:r>
          <a:endParaRPr lang="en-US" sz="1900" kern="1200" dirty="0"/>
        </a:p>
      </dsp:txBody>
      <dsp:txXfrm>
        <a:off x="2260854" y="1461777"/>
        <a:ext cx="8254746" cy="679896"/>
      </dsp:txXfrm>
    </dsp:sp>
    <dsp:sp modelId="{87B94B4A-1DD6-4707-8966-F9B11CCC6165}">
      <dsp:nvSpPr>
        <dsp:cNvPr id="0" name=""/>
        <dsp:cNvSpPr/>
      </dsp:nvSpPr>
      <dsp:spPr>
        <a:xfrm>
          <a:off x="2103120" y="2141674"/>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F995748-5F75-435F-B1A3-C4EA374113A8}">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336CB5-1027-4AD8-B693-76F8B4428AC6}">
      <dsp:nvSpPr>
        <dsp:cNvPr id="0" name=""/>
        <dsp:cNvSpPr/>
      </dsp:nvSpPr>
      <dsp:spPr>
        <a:xfrm>
          <a:off x="0" y="2175669"/>
          <a:ext cx="210312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GB" sz="3900" b="1" kern="1200" dirty="0"/>
            <a:t>Learning Git</a:t>
          </a:r>
          <a:endParaRPr lang="en-US" sz="3900" kern="1200" dirty="0"/>
        </a:p>
      </dsp:txBody>
      <dsp:txXfrm>
        <a:off x="0" y="2175669"/>
        <a:ext cx="2103120" cy="2175669"/>
      </dsp:txXfrm>
    </dsp:sp>
    <dsp:sp modelId="{7747FA9A-4EEF-4ACB-8158-B15133F2B84B}">
      <dsp:nvSpPr>
        <dsp:cNvPr id="0" name=""/>
        <dsp:cNvSpPr/>
      </dsp:nvSpPr>
      <dsp:spPr>
        <a:xfrm>
          <a:off x="2260854" y="2209663"/>
          <a:ext cx="8254746" cy="67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dirty="0"/>
            <a:t>Git training by RStudio: look out for the invite!</a:t>
          </a:r>
          <a:endParaRPr lang="en-US" sz="1900" kern="1200" dirty="0"/>
        </a:p>
      </dsp:txBody>
      <dsp:txXfrm>
        <a:off x="2260854" y="2209663"/>
        <a:ext cx="8254746" cy="679896"/>
      </dsp:txXfrm>
    </dsp:sp>
    <dsp:sp modelId="{D1952014-31C0-4E53-A50E-6DD801D1540C}">
      <dsp:nvSpPr>
        <dsp:cNvPr id="0" name=""/>
        <dsp:cNvSpPr/>
      </dsp:nvSpPr>
      <dsp:spPr>
        <a:xfrm>
          <a:off x="2103120" y="2889560"/>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779654-54CB-41B2-B8D1-A4475F81CADF}">
      <dsp:nvSpPr>
        <dsp:cNvPr id="0" name=""/>
        <dsp:cNvSpPr/>
      </dsp:nvSpPr>
      <dsp:spPr>
        <a:xfrm>
          <a:off x="2260854" y="2923555"/>
          <a:ext cx="8254746" cy="67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a:hlinkClick xmlns:r="http://schemas.openxmlformats.org/officeDocument/2006/relationships" r:id="rId4"/>
            </a:rPr>
            <a:t>GitHub Guides</a:t>
          </a:r>
          <a:endParaRPr lang="en-US" sz="1900" kern="1200"/>
        </a:p>
      </dsp:txBody>
      <dsp:txXfrm>
        <a:off x="2260854" y="2923555"/>
        <a:ext cx="8254746" cy="679896"/>
      </dsp:txXfrm>
    </dsp:sp>
    <dsp:sp modelId="{5571510B-3F3B-44B9-9D66-59770FB56117}">
      <dsp:nvSpPr>
        <dsp:cNvPr id="0" name=""/>
        <dsp:cNvSpPr/>
      </dsp:nvSpPr>
      <dsp:spPr>
        <a:xfrm>
          <a:off x="2103120" y="3603451"/>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630DD1-1CA6-44E0-8D3F-9C3554860104}">
      <dsp:nvSpPr>
        <dsp:cNvPr id="0" name=""/>
        <dsp:cNvSpPr/>
      </dsp:nvSpPr>
      <dsp:spPr>
        <a:xfrm>
          <a:off x="2260854" y="3637446"/>
          <a:ext cx="8254746" cy="679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a:hlinkClick xmlns:r="http://schemas.openxmlformats.org/officeDocument/2006/relationships" r:id="rId5"/>
            </a:rPr>
            <a:t>Learn Git | Codecademy</a:t>
          </a:r>
          <a:endParaRPr lang="en-US" sz="1900" kern="1200"/>
        </a:p>
      </dsp:txBody>
      <dsp:txXfrm>
        <a:off x="2260854" y="3637446"/>
        <a:ext cx="8254746" cy="679896"/>
      </dsp:txXfrm>
    </dsp:sp>
    <dsp:sp modelId="{8F65A627-6F68-41E5-A473-871C8DEC6F98}">
      <dsp:nvSpPr>
        <dsp:cNvPr id="0" name=""/>
        <dsp:cNvSpPr/>
      </dsp:nvSpPr>
      <dsp:spPr>
        <a:xfrm>
          <a:off x="2103120" y="4317343"/>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3DAB6D-6A76-49CD-B4B1-B268A14E78D6}">
      <dsp:nvSpPr>
        <dsp:cNvPr id="0" name=""/>
        <dsp:cNvSpPr/>
      </dsp:nvSpPr>
      <dsp:spPr>
        <a:xfrm>
          <a:off x="529" y="1317809"/>
          <a:ext cx="2080186" cy="17157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rtl="0">
            <a:lnSpc>
              <a:spcPct val="90000"/>
            </a:lnSpc>
            <a:spcBef>
              <a:spcPct val="0"/>
            </a:spcBef>
            <a:spcAft>
              <a:spcPct val="15000"/>
            </a:spcAft>
            <a:buChar char="•"/>
          </a:pPr>
          <a:r>
            <a:rPr lang="en-GB" sz="1800" kern="1200" dirty="0">
              <a:latin typeface="Calibri Light" panose="020F0302020204030204"/>
            </a:rPr>
            <a:t>Request developer account</a:t>
          </a:r>
          <a:endParaRPr lang="en-GB" sz="1800" kern="1200" dirty="0"/>
        </a:p>
        <a:p>
          <a:pPr marL="171450" lvl="1" indent="-171450" algn="l" defTabSz="800100" rtl="0">
            <a:lnSpc>
              <a:spcPct val="90000"/>
            </a:lnSpc>
            <a:spcBef>
              <a:spcPct val="0"/>
            </a:spcBef>
            <a:spcAft>
              <a:spcPct val="15000"/>
            </a:spcAft>
            <a:buChar char="•"/>
          </a:pPr>
          <a:r>
            <a:rPr lang="en-GB" sz="1800" kern="1200" dirty="0">
              <a:latin typeface="Calibri Light" panose="020F0302020204030204"/>
            </a:rPr>
            <a:t>Download Git</a:t>
          </a:r>
          <a:endParaRPr lang="en-GB" sz="1800" kern="1200" dirty="0"/>
        </a:p>
      </dsp:txBody>
      <dsp:txXfrm>
        <a:off x="40012" y="1357292"/>
        <a:ext cx="2001220" cy="1269098"/>
      </dsp:txXfrm>
    </dsp:sp>
    <dsp:sp modelId="{65EFEDDC-A19A-4281-9F14-609ED5046B3D}">
      <dsp:nvSpPr>
        <dsp:cNvPr id="0" name=""/>
        <dsp:cNvSpPr/>
      </dsp:nvSpPr>
      <dsp:spPr>
        <a:xfrm>
          <a:off x="1145793" y="1641150"/>
          <a:ext cx="2420057" cy="2420057"/>
        </a:xfrm>
        <a:prstGeom prst="leftCircularArrow">
          <a:avLst>
            <a:gd name="adj1" fmla="val 3671"/>
            <a:gd name="adj2" fmla="val 457399"/>
            <a:gd name="adj3" fmla="val 2232910"/>
            <a:gd name="adj4" fmla="val 9024489"/>
            <a:gd name="adj5" fmla="val 428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27EC3CD-0F87-459D-9E37-90CAF3A92811}">
      <dsp:nvSpPr>
        <dsp:cNvPr id="0" name=""/>
        <dsp:cNvSpPr/>
      </dsp:nvSpPr>
      <dsp:spPr>
        <a:xfrm>
          <a:off x="462793" y="2665874"/>
          <a:ext cx="1849054" cy="7353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rtl="0">
            <a:lnSpc>
              <a:spcPct val="90000"/>
            </a:lnSpc>
            <a:spcBef>
              <a:spcPct val="0"/>
            </a:spcBef>
            <a:spcAft>
              <a:spcPct val="35000"/>
            </a:spcAft>
            <a:buNone/>
          </a:pPr>
          <a:r>
            <a:rPr lang="en-GB" sz="2300" kern="1200" dirty="0">
              <a:latin typeface="Calibri Light" panose="020F0302020204030204"/>
            </a:rPr>
            <a:t>Install Git</a:t>
          </a:r>
          <a:endParaRPr lang="en-GB" sz="2300" kern="1200" dirty="0"/>
        </a:p>
      </dsp:txBody>
      <dsp:txXfrm>
        <a:off x="484329" y="2687410"/>
        <a:ext cx="1805982" cy="692236"/>
      </dsp:txXfrm>
    </dsp:sp>
    <dsp:sp modelId="{D2AC18D8-1905-47AA-87BF-19EA85E1D562}">
      <dsp:nvSpPr>
        <dsp:cNvPr id="0" name=""/>
        <dsp:cNvSpPr/>
      </dsp:nvSpPr>
      <dsp:spPr>
        <a:xfrm>
          <a:off x="2734937" y="1317809"/>
          <a:ext cx="2080186" cy="17157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rtl="0">
            <a:lnSpc>
              <a:spcPct val="90000"/>
            </a:lnSpc>
            <a:spcBef>
              <a:spcPct val="0"/>
            </a:spcBef>
            <a:spcAft>
              <a:spcPct val="15000"/>
            </a:spcAft>
            <a:buChar char="•"/>
          </a:pPr>
          <a:r>
            <a:rPr lang="en-GB" sz="1800" kern="1200" dirty="0">
              <a:latin typeface="Calibri Light" panose="020F0302020204030204"/>
            </a:rPr>
            <a:t>Create GH account</a:t>
          </a:r>
          <a:endParaRPr lang="en-GB" sz="1800" kern="1200" dirty="0"/>
        </a:p>
        <a:p>
          <a:pPr marL="171450" lvl="1" indent="-171450" algn="l" defTabSz="800100" rtl="0">
            <a:lnSpc>
              <a:spcPct val="90000"/>
            </a:lnSpc>
            <a:spcBef>
              <a:spcPct val="0"/>
            </a:spcBef>
            <a:spcAft>
              <a:spcPct val="15000"/>
            </a:spcAft>
            <a:buChar char="•"/>
          </a:pPr>
          <a:r>
            <a:rPr lang="en-GB" sz="1800" kern="1200" dirty="0">
              <a:latin typeface="Calibri Light" panose="020F0302020204030204"/>
            </a:rPr>
            <a:t>Get added to </a:t>
          </a:r>
          <a:r>
            <a:rPr lang="en-GB" sz="1800" kern="1200" dirty="0" err="1">
              <a:latin typeface="Calibri Light" panose="020F0302020204030204"/>
            </a:rPr>
            <a:t>DataS</a:t>
          </a:r>
          <a:r>
            <a:rPr lang="en-GB" sz="1800" kern="1200" dirty="0">
              <a:latin typeface="Calibri Light" panose="020F0302020204030204"/>
            </a:rPr>
            <a:t>-DHSC organisation</a:t>
          </a:r>
          <a:endParaRPr lang="en-GB" sz="1800" kern="1200" dirty="0"/>
        </a:p>
      </dsp:txBody>
      <dsp:txXfrm>
        <a:off x="2774420" y="1724946"/>
        <a:ext cx="2001220" cy="1269098"/>
      </dsp:txXfrm>
    </dsp:sp>
    <dsp:sp modelId="{FB3317CB-DCD2-44F3-9B9B-AEBD7C9F79E5}">
      <dsp:nvSpPr>
        <dsp:cNvPr id="0" name=""/>
        <dsp:cNvSpPr/>
      </dsp:nvSpPr>
      <dsp:spPr>
        <a:xfrm>
          <a:off x="3862865" y="222857"/>
          <a:ext cx="2685859" cy="2685859"/>
        </a:xfrm>
        <a:prstGeom prst="circularArrow">
          <a:avLst>
            <a:gd name="adj1" fmla="val 3308"/>
            <a:gd name="adj2" fmla="val 408578"/>
            <a:gd name="adj3" fmla="val 19415911"/>
            <a:gd name="adj4" fmla="val 12575511"/>
            <a:gd name="adj5" fmla="val 385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D41E7ED-69FD-4D81-8321-2016638C9540}">
      <dsp:nvSpPr>
        <dsp:cNvPr id="0" name=""/>
        <dsp:cNvSpPr/>
      </dsp:nvSpPr>
      <dsp:spPr>
        <a:xfrm>
          <a:off x="3197200" y="950155"/>
          <a:ext cx="1849054" cy="7353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rtl="0">
            <a:lnSpc>
              <a:spcPct val="90000"/>
            </a:lnSpc>
            <a:spcBef>
              <a:spcPct val="0"/>
            </a:spcBef>
            <a:spcAft>
              <a:spcPct val="35000"/>
            </a:spcAft>
            <a:buNone/>
          </a:pPr>
          <a:r>
            <a:rPr lang="en-GB" sz="2300" kern="1200" dirty="0">
              <a:latin typeface="Calibri Light" panose="020F0302020204030204"/>
            </a:rPr>
            <a:t>Set up </a:t>
          </a:r>
          <a:r>
            <a:rPr lang="en-GB" sz="2300" kern="1200" dirty="0" err="1">
              <a:latin typeface="Calibri Light" panose="020F0302020204030204"/>
            </a:rPr>
            <a:t>Github</a:t>
          </a:r>
          <a:endParaRPr lang="en-GB" sz="2300" kern="1200" dirty="0"/>
        </a:p>
      </dsp:txBody>
      <dsp:txXfrm>
        <a:off x="3218736" y="971691"/>
        <a:ext cx="1805982" cy="692236"/>
      </dsp:txXfrm>
    </dsp:sp>
    <dsp:sp modelId="{48298257-8934-49CA-9D71-4ACA7264E29E}">
      <dsp:nvSpPr>
        <dsp:cNvPr id="0" name=""/>
        <dsp:cNvSpPr/>
      </dsp:nvSpPr>
      <dsp:spPr>
        <a:xfrm>
          <a:off x="5469344" y="1317809"/>
          <a:ext cx="2080186" cy="17157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rtl="0">
            <a:lnSpc>
              <a:spcPct val="90000"/>
            </a:lnSpc>
            <a:spcBef>
              <a:spcPct val="0"/>
            </a:spcBef>
            <a:spcAft>
              <a:spcPct val="15000"/>
            </a:spcAft>
            <a:buChar char="•"/>
          </a:pPr>
          <a:r>
            <a:rPr lang="en-GB" sz="1800" kern="1200" dirty="0">
              <a:latin typeface="Calibri Light" panose="020F0302020204030204"/>
            </a:rPr>
            <a:t>Point RStudio to Git</a:t>
          </a:r>
          <a:endParaRPr lang="en-GB" sz="1800" kern="1200" dirty="0"/>
        </a:p>
        <a:p>
          <a:pPr marL="171450" lvl="1" indent="-171450" algn="l" defTabSz="800100" rtl="0">
            <a:lnSpc>
              <a:spcPct val="90000"/>
            </a:lnSpc>
            <a:spcBef>
              <a:spcPct val="0"/>
            </a:spcBef>
            <a:spcAft>
              <a:spcPct val="15000"/>
            </a:spcAft>
            <a:buChar char="•"/>
          </a:pPr>
          <a:r>
            <a:rPr lang="en-GB" sz="1800" kern="1200" dirty="0">
              <a:latin typeface="Calibri Light" panose="020F0302020204030204"/>
            </a:rPr>
            <a:t>Set up SSH keys</a:t>
          </a:r>
          <a:endParaRPr lang="en-GB" sz="1800" kern="1200" dirty="0"/>
        </a:p>
      </dsp:txBody>
      <dsp:txXfrm>
        <a:off x="5508827" y="1357292"/>
        <a:ext cx="2001220" cy="1269098"/>
      </dsp:txXfrm>
    </dsp:sp>
    <dsp:sp modelId="{131C15C5-ECB3-4FEF-A7EC-78663623820C}">
      <dsp:nvSpPr>
        <dsp:cNvPr id="0" name=""/>
        <dsp:cNvSpPr/>
      </dsp:nvSpPr>
      <dsp:spPr>
        <a:xfrm>
          <a:off x="6614607" y="1641150"/>
          <a:ext cx="2420057" cy="2420057"/>
        </a:xfrm>
        <a:prstGeom prst="leftCircularArrow">
          <a:avLst>
            <a:gd name="adj1" fmla="val 3671"/>
            <a:gd name="adj2" fmla="val 457399"/>
            <a:gd name="adj3" fmla="val 2232910"/>
            <a:gd name="adj4" fmla="val 9024489"/>
            <a:gd name="adj5" fmla="val 428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DA7EE80-6CFD-4A34-800F-E65C363F958B}">
      <dsp:nvSpPr>
        <dsp:cNvPr id="0" name=""/>
        <dsp:cNvSpPr/>
      </dsp:nvSpPr>
      <dsp:spPr>
        <a:xfrm>
          <a:off x="5931608" y="2665874"/>
          <a:ext cx="1849054" cy="7353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rtl="0">
            <a:lnSpc>
              <a:spcPct val="90000"/>
            </a:lnSpc>
            <a:spcBef>
              <a:spcPct val="0"/>
            </a:spcBef>
            <a:spcAft>
              <a:spcPct val="35000"/>
            </a:spcAft>
            <a:buNone/>
          </a:pPr>
          <a:r>
            <a:rPr lang="en-GB" sz="2300" kern="1200" dirty="0">
              <a:latin typeface="Calibri Light" panose="020F0302020204030204"/>
            </a:rPr>
            <a:t>Set up RStudio</a:t>
          </a:r>
          <a:endParaRPr lang="en-GB" sz="2300" kern="1200" dirty="0"/>
        </a:p>
      </dsp:txBody>
      <dsp:txXfrm>
        <a:off x="5953144" y="2687410"/>
        <a:ext cx="1805982" cy="692236"/>
      </dsp:txXfrm>
    </dsp:sp>
    <dsp:sp modelId="{496207C2-1055-4244-ACCD-A41F6A6F4448}">
      <dsp:nvSpPr>
        <dsp:cNvPr id="0" name=""/>
        <dsp:cNvSpPr/>
      </dsp:nvSpPr>
      <dsp:spPr>
        <a:xfrm>
          <a:off x="8203751" y="1317809"/>
          <a:ext cx="2080186" cy="17157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rtl="0">
            <a:lnSpc>
              <a:spcPct val="90000"/>
            </a:lnSpc>
            <a:spcBef>
              <a:spcPct val="0"/>
            </a:spcBef>
            <a:spcAft>
              <a:spcPct val="15000"/>
            </a:spcAft>
            <a:buChar char="•"/>
          </a:pPr>
          <a:r>
            <a:rPr lang="en-GB" sz="1800" kern="1200" dirty="0">
              <a:latin typeface="Calibri Light" panose="020F0302020204030204"/>
            </a:rPr>
            <a:t>Create GH repository</a:t>
          </a:r>
        </a:p>
        <a:p>
          <a:pPr marL="171450" lvl="1" indent="-171450" algn="l" defTabSz="800100" rtl="0">
            <a:lnSpc>
              <a:spcPct val="90000"/>
            </a:lnSpc>
            <a:spcBef>
              <a:spcPct val="0"/>
            </a:spcBef>
            <a:spcAft>
              <a:spcPct val="15000"/>
            </a:spcAft>
            <a:buChar char="•"/>
          </a:pPr>
          <a:r>
            <a:rPr lang="en-GB" sz="1800" kern="1200" dirty="0">
              <a:latin typeface="Calibri Light" panose="020F0302020204030204"/>
            </a:rPr>
            <a:t>Clone repository to laptop</a:t>
          </a:r>
        </a:p>
      </dsp:txBody>
      <dsp:txXfrm>
        <a:off x="8243234" y="1724946"/>
        <a:ext cx="2001220" cy="1269098"/>
      </dsp:txXfrm>
    </dsp:sp>
    <dsp:sp modelId="{C4A0542D-F4F8-44BE-8451-9CED9160CFB4}">
      <dsp:nvSpPr>
        <dsp:cNvPr id="0" name=""/>
        <dsp:cNvSpPr/>
      </dsp:nvSpPr>
      <dsp:spPr>
        <a:xfrm>
          <a:off x="8666015" y="950155"/>
          <a:ext cx="1849054" cy="7353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rtl="0">
            <a:lnSpc>
              <a:spcPct val="90000"/>
            </a:lnSpc>
            <a:spcBef>
              <a:spcPct val="0"/>
            </a:spcBef>
            <a:spcAft>
              <a:spcPct val="35000"/>
            </a:spcAft>
            <a:buNone/>
          </a:pPr>
          <a:r>
            <a:rPr lang="en-GB" sz="2300" kern="1200" dirty="0">
              <a:latin typeface="Calibri Light" panose="020F0302020204030204"/>
            </a:rPr>
            <a:t>Set up code</a:t>
          </a:r>
        </a:p>
      </dsp:txBody>
      <dsp:txXfrm>
        <a:off x="8687551" y="971691"/>
        <a:ext cx="1805982" cy="692236"/>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5.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6.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15/06/2021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15/06/2021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15/06/2021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15/06/2021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5.xml"/><Relationship Id="rId7" Type="http://schemas.openxmlformats.org/officeDocument/2006/relationships/image" Target="../media/image13.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6.xml"/><Relationship Id="rId7" Type="http://schemas.openxmlformats.org/officeDocument/2006/relationships/image" Target="../media/image14.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0.png"/><Relationship Id="rId7"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comments" Target="../comments/comment2.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gds.blog.gov.uk/2017/09/04/the-benefits-of-coding-in-the-open/" TargetMode="Externa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hyperlink" Target="mailto:DataScience@dhsc.gov.uk" TargetMode="External"/><Relationship Id="rId2" Type="http://schemas.openxmlformats.org/officeDocument/2006/relationships/hyperlink" Target="http://www.github.com/" TargetMode="External"/><Relationship Id="rId1" Type="http://schemas.openxmlformats.org/officeDocument/2006/relationships/slideLayout" Target="../slideLayouts/slideLayout2.xml"/><Relationship Id="rId4" Type="http://schemas.openxmlformats.org/officeDocument/2006/relationships/hyperlink" Target="https://github.com/DataS-DHSC" TargetMode="External"/></Relationships>
</file>

<file path=ppt/slides/_rels/slide7.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277329" y="640080"/>
            <a:ext cx="6274590" cy="4018341"/>
          </a:xfrm>
          <a:noFill/>
        </p:spPr>
        <p:txBody>
          <a:bodyPr>
            <a:normAutofit/>
          </a:bodyPr>
          <a:lstStyle/>
          <a:p>
            <a:pPr algn="l"/>
            <a:r>
              <a:rPr lang="en-GB" sz="6600">
                <a:cs typeface="Calibri Light"/>
              </a:rPr>
              <a:t>Git at DHSC</a:t>
            </a:r>
            <a:endParaRPr lang="en-GB" sz="6600"/>
          </a:p>
        </p:txBody>
      </p:sp>
      <p:sp>
        <p:nvSpPr>
          <p:cNvPr id="3" name="Subtitle 2"/>
          <p:cNvSpPr>
            <a:spLocks noGrp="1"/>
          </p:cNvSpPr>
          <p:nvPr>
            <p:ph type="subTitle" idx="1"/>
          </p:nvPr>
        </p:nvSpPr>
        <p:spPr>
          <a:xfrm>
            <a:off x="5277329" y="4796852"/>
            <a:ext cx="6274590" cy="1421068"/>
          </a:xfrm>
          <a:noFill/>
        </p:spPr>
        <p:txBody>
          <a:bodyPr vert="horz" lIns="91440" tIns="45720" rIns="91440" bIns="45720" rtlCol="0" anchor="t">
            <a:normAutofit/>
          </a:bodyPr>
          <a:lstStyle/>
          <a:p>
            <a:pPr algn="l"/>
            <a:r>
              <a:rPr lang="en-GB">
                <a:cs typeface="Calibri"/>
              </a:rPr>
              <a:t>A practical set-up guide</a:t>
            </a:r>
            <a:endParaRPr lang="en-GB"/>
          </a:p>
        </p:txBody>
      </p:sp>
      <p:pic>
        <p:nvPicPr>
          <p:cNvPr id="4" name="Picture 4" descr="A picture containing shape&#10;&#10;Description automatically generated">
            <a:extLst>
              <a:ext uri="{FF2B5EF4-FFF2-40B4-BE49-F238E27FC236}">
                <a16:creationId xmlns:a16="http://schemas.microsoft.com/office/drawing/2014/main" id="{62837740-A045-4195-A9DB-1987B67FEE75}"/>
              </a:ext>
            </a:extLst>
          </p:cNvPr>
          <p:cNvPicPr>
            <a:picLocks noChangeAspect="1"/>
          </p:cNvPicPr>
          <p:nvPr/>
        </p:nvPicPr>
        <p:blipFill rotWithShape="1">
          <a:blip r:embed="rId2"/>
          <a:srcRect r="3" b="175"/>
          <a:stretch/>
        </p:blipFill>
        <p:spPr>
          <a:xfrm>
            <a:off x="1" y="10"/>
            <a:ext cx="4654296" cy="685799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D1A9-7C40-4360-A0B2-3FB275F4E6D3}"/>
              </a:ext>
            </a:extLst>
          </p:cNvPr>
          <p:cNvSpPr>
            <a:spLocks noGrp="1"/>
          </p:cNvSpPr>
          <p:nvPr>
            <p:ph type="title"/>
          </p:nvPr>
        </p:nvSpPr>
        <p:spPr/>
        <p:txBody>
          <a:bodyPr/>
          <a:lstStyle/>
          <a:p>
            <a:r>
              <a:rPr lang="en-GB">
                <a:cs typeface="Calibri Light"/>
              </a:rPr>
              <a:t>Contents</a:t>
            </a:r>
            <a:endParaRPr lang="en-GB"/>
          </a:p>
        </p:txBody>
      </p:sp>
      <p:graphicFrame>
        <p:nvGraphicFramePr>
          <p:cNvPr id="5" name="Content Placeholder 2">
            <a:extLst>
              <a:ext uri="{FF2B5EF4-FFF2-40B4-BE49-F238E27FC236}">
                <a16:creationId xmlns:a16="http://schemas.microsoft.com/office/drawing/2014/main" id="{239FCE00-24D3-4FC4-BB3B-3F7094B35AA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ight Brace 3">
            <a:extLst>
              <a:ext uri="{FF2B5EF4-FFF2-40B4-BE49-F238E27FC236}">
                <a16:creationId xmlns:a16="http://schemas.microsoft.com/office/drawing/2014/main" id="{EE043992-4661-46CA-8E7A-133CBC5554B1}"/>
              </a:ext>
            </a:extLst>
          </p:cNvPr>
          <p:cNvSpPr/>
          <p:nvPr/>
        </p:nvSpPr>
        <p:spPr>
          <a:xfrm>
            <a:off x="9114778" y="1825625"/>
            <a:ext cx="390617" cy="2651125"/>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6" name="TextBox 5">
            <a:extLst>
              <a:ext uri="{FF2B5EF4-FFF2-40B4-BE49-F238E27FC236}">
                <a16:creationId xmlns:a16="http://schemas.microsoft.com/office/drawing/2014/main" id="{BE709BBF-8372-49E9-9A13-BAB31E92FAAE}"/>
              </a:ext>
            </a:extLst>
          </p:cNvPr>
          <p:cNvSpPr txBox="1"/>
          <p:nvPr/>
        </p:nvSpPr>
        <p:spPr>
          <a:xfrm>
            <a:off x="9697837" y="2458689"/>
            <a:ext cx="1463521" cy="1384995"/>
          </a:xfrm>
          <a:prstGeom prst="rect">
            <a:avLst/>
          </a:prstGeom>
          <a:noFill/>
        </p:spPr>
        <p:txBody>
          <a:bodyPr wrap="square" rtlCol="0">
            <a:spAutoFit/>
          </a:bodyPr>
          <a:lstStyle/>
          <a:p>
            <a:r>
              <a:rPr lang="en-GB" sz="2800" dirty="0"/>
              <a:t>One-time setup</a:t>
            </a:r>
          </a:p>
        </p:txBody>
      </p:sp>
    </p:spTree>
    <p:extLst>
      <p:ext uri="{BB962C8B-B14F-4D97-AF65-F5344CB8AC3E}">
        <p14:creationId xmlns:p14="http://schemas.microsoft.com/office/powerpoint/2010/main" val="3997069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AB45-FCB9-4C01-ACFC-44473372D0E5}"/>
              </a:ext>
            </a:extLst>
          </p:cNvPr>
          <p:cNvSpPr>
            <a:spLocks noGrp="1"/>
          </p:cNvSpPr>
          <p:nvPr>
            <p:ph type="title"/>
          </p:nvPr>
        </p:nvSpPr>
        <p:spPr/>
        <p:txBody>
          <a:bodyPr/>
          <a:lstStyle/>
          <a:p>
            <a:r>
              <a:rPr lang="en-GB">
                <a:cs typeface="Calibri Light"/>
              </a:rPr>
              <a:t>Installing Git</a:t>
            </a:r>
            <a:endParaRPr lang="en-GB"/>
          </a:p>
        </p:txBody>
      </p:sp>
      <p:graphicFrame>
        <p:nvGraphicFramePr>
          <p:cNvPr id="4" name="Diagram 4">
            <a:extLst>
              <a:ext uri="{FF2B5EF4-FFF2-40B4-BE49-F238E27FC236}">
                <a16:creationId xmlns:a16="http://schemas.microsoft.com/office/drawing/2014/main" id="{F6F9C427-451F-491D-8BAB-67BBD2FA8C5F}"/>
              </a:ext>
            </a:extLst>
          </p:cNvPr>
          <p:cNvGraphicFramePr>
            <a:graphicFrameLocks noGrp="1"/>
          </p:cNvGraphicFramePr>
          <p:nvPr>
            <p:ph idx="1"/>
            <p:extLst>
              <p:ext uri="{D42A27DB-BD31-4B8C-83A1-F6EECF244321}">
                <p14:modId xmlns:p14="http://schemas.microsoft.com/office/powerpoint/2010/main" val="199973634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13" descr="Logo&#10;&#10;Description automatically generated">
            <a:extLst>
              <a:ext uri="{FF2B5EF4-FFF2-40B4-BE49-F238E27FC236}">
                <a16:creationId xmlns:a16="http://schemas.microsoft.com/office/drawing/2014/main" id="{0AE2E62E-1E9F-43D4-AF13-9B3727C4F13C}"/>
              </a:ext>
            </a:extLst>
          </p:cNvPr>
          <p:cNvPicPr>
            <a:picLocks noChangeAspect="1"/>
          </p:cNvPicPr>
          <p:nvPr/>
        </p:nvPicPr>
        <p:blipFill>
          <a:blip r:embed="rId7"/>
          <a:stretch>
            <a:fillRect/>
          </a:stretch>
        </p:blipFill>
        <p:spPr>
          <a:xfrm>
            <a:off x="8459996" y="365125"/>
            <a:ext cx="2893804" cy="2175961"/>
          </a:xfrm>
          <a:prstGeom prst="rect">
            <a:avLst/>
          </a:prstGeom>
        </p:spPr>
      </p:pic>
    </p:spTree>
    <p:extLst>
      <p:ext uri="{BB962C8B-B14F-4D97-AF65-F5344CB8AC3E}">
        <p14:creationId xmlns:p14="http://schemas.microsoft.com/office/powerpoint/2010/main" val="334971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A829F-94C0-41C1-9391-FD458E014F5E}"/>
              </a:ext>
            </a:extLst>
          </p:cNvPr>
          <p:cNvSpPr>
            <a:spLocks noGrp="1"/>
          </p:cNvSpPr>
          <p:nvPr>
            <p:ph type="title"/>
          </p:nvPr>
        </p:nvSpPr>
        <p:spPr/>
        <p:txBody>
          <a:bodyPr/>
          <a:lstStyle/>
          <a:p>
            <a:r>
              <a:rPr lang="en-GB">
                <a:cs typeface="Calibri Light"/>
              </a:rPr>
              <a:t>Setting up Github</a:t>
            </a:r>
            <a:endParaRPr lang="en-GB"/>
          </a:p>
        </p:txBody>
      </p:sp>
      <p:graphicFrame>
        <p:nvGraphicFramePr>
          <p:cNvPr id="4" name="Diagram 4">
            <a:extLst>
              <a:ext uri="{FF2B5EF4-FFF2-40B4-BE49-F238E27FC236}">
                <a16:creationId xmlns:a16="http://schemas.microsoft.com/office/drawing/2014/main" id="{237A9379-93CD-4AD8-9F9C-07076BB4C47D}"/>
              </a:ext>
            </a:extLst>
          </p:cNvPr>
          <p:cNvGraphicFramePr>
            <a:graphicFrameLocks noGrp="1"/>
          </p:cNvGraphicFramePr>
          <p:nvPr>
            <p:ph idx="1"/>
            <p:extLst>
              <p:ext uri="{D42A27DB-BD31-4B8C-83A1-F6EECF244321}">
                <p14:modId xmlns:p14="http://schemas.microsoft.com/office/powerpoint/2010/main" val="4161043787"/>
              </p:ext>
            </p:extLst>
          </p:nvPr>
        </p:nvGraphicFramePr>
        <p:xfrm>
          <a:off x="838200" y="1825625"/>
          <a:ext cx="10493138" cy="4221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8" name="Picture 88" descr="Graphical user interface, text, application&#10;&#10;Description automatically generated">
            <a:extLst>
              <a:ext uri="{FF2B5EF4-FFF2-40B4-BE49-F238E27FC236}">
                <a16:creationId xmlns:a16="http://schemas.microsoft.com/office/drawing/2014/main" id="{C5F899F3-DC6D-4843-8022-960DD4BEF909}"/>
              </a:ext>
            </a:extLst>
          </p:cNvPr>
          <p:cNvPicPr>
            <a:picLocks noChangeAspect="1"/>
          </p:cNvPicPr>
          <p:nvPr/>
        </p:nvPicPr>
        <p:blipFill>
          <a:blip r:embed="rId7"/>
          <a:stretch>
            <a:fillRect/>
          </a:stretch>
        </p:blipFill>
        <p:spPr>
          <a:xfrm>
            <a:off x="6153406" y="1825625"/>
            <a:ext cx="5200394" cy="1817647"/>
          </a:xfrm>
          <a:prstGeom prst="rect">
            <a:avLst/>
          </a:prstGeom>
          <a:ln>
            <a:solidFill>
              <a:schemeClr val="accent1"/>
            </a:solidFill>
          </a:ln>
        </p:spPr>
      </p:pic>
      <p:pic>
        <p:nvPicPr>
          <p:cNvPr id="5" name="Picture 15">
            <a:extLst>
              <a:ext uri="{FF2B5EF4-FFF2-40B4-BE49-F238E27FC236}">
                <a16:creationId xmlns:a16="http://schemas.microsoft.com/office/drawing/2014/main" id="{2DB530FC-3CE0-463E-9749-C561C7889FB7}"/>
              </a:ext>
            </a:extLst>
          </p:cNvPr>
          <p:cNvPicPr>
            <a:picLocks noChangeAspect="1"/>
          </p:cNvPicPr>
          <p:nvPr/>
        </p:nvPicPr>
        <p:blipFill>
          <a:blip r:embed="rId8"/>
          <a:stretch>
            <a:fillRect/>
          </a:stretch>
        </p:blipFill>
        <p:spPr>
          <a:xfrm>
            <a:off x="8246990" y="365124"/>
            <a:ext cx="3106810" cy="1254125"/>
          </a:xfrm>
          <a:prstGeom prst="rect">
            <a:avLst/>
          </a:prstGeom>
        </p:spPr>
      </p:pic>
    </p:spTree>
    <p:extLst>
      <p:ext uri="{BB962C8B-B14F-4D97-AF65-F5344CB8AC3E}">
        <p14:creationId xmlns:p14="http://schemas.microsoft.com/office/powerpoint/2010/main" val="592873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377E4-80F7-4B23-A30E-FDCF5A645BC9}"/>
              </a:ext>
            </a:extLst>
          </p:cNvPr>
          <p:cNvSpPr>
            <a:spLocks noGrp="1"/>
          </p:cNvSpPr>
          <p:nvPr>
            <p:ph type="title"/>
          </p:nvPr>
        </p:nvSpPr>
        <p:spPr/>
        <p:txBody>
          <a:bodyPr/>
          <a:lstStyle/>
          <a:p>
            <a:r>
              <a:rPr lang="en-GB">
                <a:cs typeface="Calibri Light"/>
              </a:rPr>
              <a:t>Git &amp; RStudio</a:t>
            </a:r>
            <a:endParaRPr lang="en-GB"/>
          </a:p>
        </p:txBody>
      </p:sp>
      <p:graphicFrame>
        <p:nvGraphicFramePr>
          <p:cNvPr id="4" name="Diagram 4">
            <a:extLst>
              <a:ext uri="{FF2B5EF4-FFF2-40B4-BE49-F238E27FC236}">
                <a16:creationId xmlns:a16="http://schemas.microsoft.com/office/drawing/2014/main" id="{14BDBF3C-3737-4DE1-875A-E15716B20BB2}"/>
              </a:ext>
            </a:extLst>
          </p:cNvPr>
          <p:cNvGraphicFramePr>
            <a:graphicFrameLocks noGrp="1"/>
          </p:cNvGraphicFramePr>
          <p:nvPr>
            <p:ph idx="1"/>
            <p:extLst>
              <p:ext uri="{D42A27DB-BD31-4B8C-83A1-F6EECF244321}">
                <p14:modId xmlns:p14="http://schemas.microsoft.com/office/powerpoint/2010/main" val="2477799573"/>
              </p:ext>
            </p:extLst>
          </p:nvPr>
        </p:nvGraphicFramePr>
        <p:xfrm>
          <a:off x="838200" y="1825625"/>
          <a:ext cx="640288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50" name="Picture 750" descr="Graphical user interface, application&#10;&#10;Description automatically generated">
            <a:extLst>
              <a:ext uri="{FF2B5EF4-FFF2-40B4-BE49-F238E27FC236}">
                <a16:creationId xmlns:a16="http://schemas.microsoft.com/office/drawing/2014/main" id="{0E7C0DA8-F07D-4D75-BB67-A951F83EED2B}"/>
              </a:ext>
            </a:extLst>
          </p:cNvPr>
          <p:cNvPicPr>
            <a:picLocks noChangeAspect="1"/>
          </p:cNvPicPr>
          <p:nvPr/>
        </p:nvPicPr>
        <p:blipFill>
          <a:blip r:embed="rId7"/>
          <a:stretch>
            <a:fillRect/>
          </a:stretch>
        </p:blipFill>
        <p:spPr>
          <a:xfrm>
            <a:off x="7250482" y="1829363"/>
            <a:ext cx="4121063" cy="4347492"/>
          </a:xfrm>
          <a:prstGeom prst="rect">
            <a:avLst/>
          </a:prstGeom>
        </p:spPr>
      </p:pic>
      <p:pic>
        <p:nvPicPr>
          <p:cNvPr id="1026" name="Picture 2" descr="See the source image">
            <a:extLst>
              <a:ext uri="{FF2B5EF4-FFF2-40B4-BE49-F238E27FC236}">
                <a16:creationId xmlns:a16="http://schemas.microsoft.com/office/drawing/2014/main" id="{2D8CE420-FB02-449D-998A-4CB73A409D8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22949" y="365125"/>
            <a:ext cx="3330851" cy="116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111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78699-8468-491F-958B-076AF61F6FD2}"/>
              </a:ext>
            </a:extLst>
          </p:cNvPr>
          <p:cNvSpPr>
            <a:spLocks noGrp="1"/>
          </p:cNvSpPr>
          <p:nvPr>
            <p:ph type="title"/>
          </p:nvPr>
        </p:nvSpPr>
        <p:spPr/>
        <p:txBody>
          <a:bodyPr/>
          <a:lstStyle/>
          <a:p>
            <a:r>
              <a:rPr lang="en-GB" dirty="0">
                <a:ea typeface="+mj-lt"/>
                <a:cs typeface="+mj-lt"/>
              </a:rPr>
              <a:t>Setting up a project in RStudio</a:t>
            </a:r>
          </a:p>
        </p:txBody>
      </p:sp>
      <p:sp>
        <p:nvSpPr>
          <p:cNvPr id="3" name="Content Placeholder 2">
            <a:extLst>
              <a:ext uri="{FF2B5EF4-FFF2-40B4-BE49-F238E27FC236}">
                <a16:creationId xmlns:a16="http://schemas.microsoft.com/office/drawing/2014/main" id="{B71F6614-A175-4D7D-A598-7AF9C54681F7}"/>
              </a:ext>
            </a:extLst>
          </p:cNvPr>
          <p:cNvSpPr>
            <a:spLocks noGrp="1"/>
          </p:cNvSpPr>
          <p:nvPr>
            <p:ph idx="1"/>
          </p:nvPr>
        </p:nvSpPr>
        <p:spPr>
          <a:xfrm>
            <a:off x="285037" y="1969753"/>
            <a:ext cx="2743199" cy="1019175"/>
          </a:xfr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fontScale="92500" lnSpcReduction="20000"/>
          </a:bodyPr>
          <a:lstStyle/>
          <a:p>
            <a:pPr marL="0" indent="0" algn="ctr">
              <a:buNone/>
            </a:pPr>
            <a:r>
              <a:rPr lang="en-GB" dirty="0">
                <a:cs typeface="Calibri"/>
              </a:rPr>
              <a:t>Create a new repository with a </a:t>
            </a:r>
            <a:r>
              <a:rPr lang="en-GB" dirty="0" err="1">
                <a:cs typeface="Calibri"/>
              </a:rPr>
              <a:t>readME</a:t>
            </a:r>
            <a:r>
              <a:rPr lang="en-GB" dirty="0">
                <a:cs typeface="Calibri"/>
              </a:rPr>
              <a:t> file</a:t>
            </a:r>
          </a:p>
        </p:txBody>
      </p:sp>
      <p:pic>
        <p:nvPicPr>
          <p:cNvPr id="5" name="Picture 5" descr="Graphical user interface, text, application, email&#10;&#10;Description automatically generated">
            <a:extLst>
              <a:ext uri="{FF2B5EF4-FFF2-40B4-BE49-F238E27FC236}">
                <a16:creationId xmlns:a16="http://schemas.microsoft.com/office/drawing/2014/main" id="{E9925159-1B4A-4FC2-8802-8AFD1697C5B6}"/>
              </a:ext>
            </a:extLst>
          </p:cNvPr>
          <p:cNvPicPr>
            <a:picLocks noChangeAspect="1"/>
          </p:cNvPicPr>
          <p:nvPr/>
        </p:nvPicPr>
        <p:blipFill>
          <a:blip r:embed="rId2"/>
          <a:stretch>
            <a:fillRect/>
          </a:stretch>
        </p:blipFill>
        <p:spPr>
          <a:xfrm>
            <a:off x="285037" y="3267994"/>
            <a:ext cx="2743200" cy="2861880"/>
          </a:xfrm>
          <a:prstGeom prst="rect">
            <a:avLst/>
          </a:prstGeom>
          <a:ln>
            <a:solidFill>
              <a:schemeClr val="accent1"/>
            </a:solidFill>
          </a:ln>
        </p:spPr>
      </p:pic>
      <p:grpSp>
        <p:nvGrpSpPr>
          <p:cNvPr id="16" name="Group 15">
            <a:extLst>
              <a:ext uri="{FF2B5EF4-FFF2-40B4-BE49-F238E27FC236}">
                <a16:creationId xmlns:a16="http://schemas.microsoft.com/office/drawing/2014/main" id="{4B41E94A-5A37-4E50-87EF-979198C0F74F}"/>
              </a:ext>
            </a:extLst>
          </p:cNvPr>
          <p:cNvGrpSpPr/>
          <p:nvPr/>
        </p:nvGrpSpPr>
        <p:grpSpPr>
          <a:xfrm>
            <a:off x="9150334" y="3267994"/>
            <a:ext cx="2743200" cy="3097897"/>
            <a:chOff x="9038574" y="3029165"/>
            <a:chExt cx="2743200" cy="3097897"/>
          </a:xfrm>
        </p:grpSpPr>
        <p:pic>
          <p:nvPicPr>
            <p:cNvPr id="9" name="Picture 9" descr="Text&#10;&#10;Description automatically generated">
              <a:extLst>
                <a:ext uri="{FF2B5EF4-FFF2-40B4-BE49-F238E27FC236}">
                  <a16:creationId xmlns:a16="http://schemas.microsoft.com/office/drawing/2014/main" id="{0432924E-E4D5-4B3C-A5B7-3C87D3AE549D}"/>
                </a:ext>
              </a:extLst>
            </p:cNvPr>
            <p:cNvPicPr>
              <a:picLocks noChangeAspect="1"/>
            </p:cNvPicPr>
            <p:nvPr/>
          </p:nvPicPr>
          <p:blipFill>
            <a:blip r:embed="rId3"/>
            <a:stretch>
              <a:fillRect/>
            </a:stretch>
          </p:blipFill>
          <p:spPr>
            <a:xfrm>
              <a:off x="9038574" y="3029165"/>
              <a:ext cx="2743200" cy="332264"/>
            </a:xfrm>
            <a:prstGeom prst="rect">
              <a:avLst/>
            </a:prstGeom>
            <a:ln>
              <a:solidFill>
                <a:schemeClr val="accent1"/>
              </a:solidFill>
            </a:ln>
          </p:spPr>
        </p:pic>
        <p:pic>
          <p:nvPicPr>
            <p:cNvPr id="10" name="Picture 10" descr="Graphical user interface, text, application&#10;&#10;Description automatically generated">
              <a:extLst>
                <a:ext uri="{FF2B5EF4-FFF2-40B4-BE49-F238E27FC236}">
                  <a16:creationId xmlns:a16="http://schemas.microsoft.com/office/drawing/2014/main" id="{879D2B74-9461-481D-8D9E-6BFD5FBCAD9F}"/>
                </a:ext>
              </a:extLst>
            </p:cNvPr>
            <p:cNvPicPr>
              <a:picLocks noChangeAspect="1"/>
            </p:cNvPicPr>
            <p:nvPr/>
          </p:nvPicPr>
          <p:blipFill>
            <a:blip r:embed="rId4"/>
            <a:stretch>
              <a:fillRect/>
            </a:stretch>
          </p:blipFill>
          <p:spPr>
            <a:xfrm>
              <a:off x="9038574" y="3567344"/>
              <a:ext cx="2743200" cy="2559718"/>
            </a:xfrm>
            <a:prstGeom prst="rect">
              <a:avLst/>
            </a:prstGeom>
            <a:ln>
              <a:solidFill>
                <a:schemeClr val="accent1"/>
              </a:solidFill>
            </a:ln>
          </p:spPr>
        </p:pic>
      </p:grpSp>
      <p:sp>
        <p:nvSpPr>
          <p:cNvPr id="17" name="Content Placeholder 2">
            <a:extLst>
              <a:ext uri="{FF2B5EF4-FFF2-40B4-BE49-F238E27FC236}">
                <a16:creationId xmlns:a16="http://schemas.microsoft.com/office/drawing/2014/main" id="{4870F64A-DB2B-42F9-A62C-13F74A4000D8}"/>
              </a:ext>
            </a:extLst>
          </p:cNvPr>
          <p:cNvSpPr txBox="1">
            <a:spLocks/>
          </p:cNvSpPr>
          <p:nvPr/>
        </p:nvSpPr>
        <p:spPr>
          <a:xfrm>
            <a:off x="3230579" y="1969752"/>
            <a:ext cx="2743199" cy="1019175"/>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GB" dirty="0">
                <a:cs typeface="Calibri"/>
              </a:rPr>
              <a:t>Create a new R Project in its image</a:t>
            </a:r>
          </a:p>
        </p:txBody>
      </p:sp>
      <p:sp>
        <p:nvSpPr>
          <p:cNvPr id="18" name="Content Placeholder 2">
            <a:extLst>
              <a:ext uri="{FF2B5EF4-FFF2-40B4-BE49-F238E27FC236}">
                <a16:creationId xmlns:a16="http://schemas.microsoft.com/office/drawing/2014/main" id="{3137AEDC-9AE2-454F-868C-9DCDCEF0494C}"/>
              </a:ext>
            </a:extLst>
          </p:cNvPr>
          <p:cNvSpPr txBox="1">
            <a:spLocks/>
          </p:cNvSpPr>
          <p:nvPr/>
        </p:nvSpPr>
        <p:spPr>
          <a:xfrm>
            <a:off x="6176121" y="1969752"/>
            <a:ext cx="2743199" cy="1019175"/>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GB" dirty="0">
                <a:cs typeface="Calibri"/>
              </a:rPr>
              <a:t>Create a new branch and add commits (&amp; push!)</a:t>
            </a:r>
          </a:p>
        </p:txBody>
      </p:sp>
      <p:sp>
        <p:nvSpPr>
          <p:cNvPr id="19" name="Content Placeholder 2">
            <a:extLst>
              <a:ext uri="{FF2B5EF4-FFF2-40B4-BE49-F238E27FC236}">
                <a16:creationId xmlns:a16="http://schemas.microsoft.com/office/drawing/2014/main" id="{0F6FC33B-59D2-4100-8645-ADC284357FD3}"/>
              </a:ext>
            </a:extLst>
          </p:cNvPr>
          <p:cNvSpPr txBox="1">
            <a:spLocks/>
          </p:cNvSpPr>
          <p:nvPr/>
        </p:nvSpPr>
        <p:spPr>
          <a:xfrm>
            <a:off x="9150335" y="1969752"/>
            <a:ext cx="2743199" cy="1019175"/>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GB" dirty="0">
                <a:cs typeface="Calibri"/>
              </a:rPr>
              <a:t>Create a ‘pull request’ for review. After review, merge</a:t>
            </a:r>
          </a:p>
        </p:txBody>
      </p:sp>
      <p:grpSp>
        <p:nvGrpSpPr>
          <p:cNvPr id="12" name="Group 11">
            <a:extLst>
              <a:ext uri="{FF2B5EF4-FFF2-40B4-BE49-F238E27FC236}">
                <a16:creationId xmlns:a16="http://schemas.microsoft.com/office/drawing/2014/main" id="{A99F1798-63A6-486A-8B98-88165FD6110E}"/>
              </a:ext>
            </a:extLst>
          </p:cNvPr>
          <p:cNvGrpSpPr/>
          <p:nvPr/>
        </p:nvGrpSpPr>
        <p:grpSpPr>
          <a:xfrm>
            <a:off x="3244915" y="3267991"/>
            <a:ext cx="2743199" cy="3298353"/>
            <a:chOff x="3244915" y="3267991"/>
            <a:chExt cx="2743199" cy="3298353"/>
          </a:xfrm>
        </p:grpSpPr>
        <p:pic>
          <p:nvPicPr>
            <p:cNvPr id="4" name="Picture 3">
              <a:extLst>
                <a:ext uri="{FF2B5EF4-FFF2-40B4-BE49-F238E27FC236}">
                  <a16:creationId xmlns:a16="http://schemas.microsoft.com/office/drawing/2014/main" id="{570DBA06-8278-4B28-BB55-DE29001E2E3D}"/>
                </a:ext>
              </a:extLst>
            </p:cNvPr>
            <p:cNvPicPr>
              <a:picLocks noChangeAspect="1"/>
            </p:cNvPicPr>
            <p:nvPr/>
          </p:nvPicPr>
          <p:blipFill rotWithShape="1">
            <a:blip r:embed="rId5"/>
            <a:srcRect t="7493"/>
            <a:stretch/>
          </p:blipFill>
          <p:spPr>
            <a:xfrm>
              <a:off x="3244915" y="3267991"/>
              <a:ext cx="2743199" cy="1987831"/>
            </a:xfrm>
            <a:prstGeom prst="rect">
              <a:avLst/>
            </a:prstGeom>
            <a:ln>
              <a:solidFill>
                <a:schemeClr val="accent1"/>
              </a:solidFill>
            </a:ln>
          </p:spPr>
        </p:pic>
        <p:pic>
          <p:nvPicPr>
            <p:cNvPr id="11" name="Picture 10">
              <a:extLst>
                <a:ext uri="{FF2B5EF4-FFF2-40B4-BE49-F238E27FC236}">
                  <a16:creationId xmlns:a16="http://schemas.microsoft.com/office/drawing/2014/main" id="{D57068FD-EC6C-451A-8D84-2B9E204CC699}"/>
                </a:ext>
              </a:extLst>
            </p:cNvPr>
            <p:cNvPicPr>
              <a:picLocks noChangeAspect="1"/>
            </p:cNvPicPr>
            <p:nvPr/>
          </p:nvPicPr>
          <p:blipFill>
            <a:blip r:embed="rId6"/>
            <a:stretch>
              <a:fillRect/>
            </a:stretch>
          </p:blipFill>
          <p:spPr>
            <a:xfrm>
              <a:off x="3244915" y="5383745"/>
              <a:ext cx="2743198" cy="1182599"/>
            </a:xfrm>
            <a:prstGeom prst="rect">
              <a:avLst/>
            </a:prstGeom>
            <a:ln>
              <a:solidFill>
                <a:schemeClr val="accent1"/>
              </a:solidFill>
            </a:ln>
          </p:spPr>
        </p:pic>
      </p:grpSp>
      <p:grpSp>
        <p:nvGrpSpPr>
          <p:cNvPr id="22" name="Group 21">
            <a:extLst>
              <a:ext uri="{FF2B5EF4-FFF2-40B4-BE49-F238E27FC236}">
                <a16:creationId xmlns:a16="http://schemas.microsoft.com/office/drawing/2014/main" id="{EA469332-702C-4F8E-8CE0-3FCBDAEB89EF}"/>
              </a:ext>
            </a:extLst>
          </p:cNvPr>
          <p:cNvGrpSpPr/>
          <p:nvPr/>
        </p:nvGrpSpPr>
        <p:grpSpPr>
          <a:xfrm>
            <a:off x="6176120" y="3267991"/>
            <a:ext cx="2743199" cy="3413551"/>
            <a:chOff x="6176120" y="3267991"/>
            <a:chExt cx="2743199" cy="3413551"/>
          </a:xfrm>
        </p:grpSpPr>
        <p:pic>
          <p:nvPicPr>
            <p:cNvPr id="13" name="Picture 12">
              <a:extLst>
                <a:ext uri="{FF2B5EF4-FFF2-40B4-BE49-F238E27FC236}">
                  <a16:creationId xmlns:a16="http://schemas.microsoft.com/office/drawing/2014/main" id="{D74ED3D7-A98D-4599-BCED-9A34929E9622}"/>
                </a:ext>
              </a:extLst>
            </p:cNvPr>
            <p:cNvPicPr>
              <a:picLocks noChangeAspect="1"/>
            </p:cNvPicPr>
            <p:nvPr/>
          </p:nvPicPr>
          <p:blipFill>
            <a:blip r:embed="rId7"/>
            <a:stretch>
              <a:fillRect/>
            </a:stretch>
          </p:blipFill>
          <p:spPr>
            <a:xfrm>
              <a:off x="6176120" y="3267991"/>
              <a:ext cx="2743199" cy="1221800"/>
            </a:xfrm>
            <a:prstGeom prst="rect">
              <a:avLst/>
            </a:prstGeom>
            <a:ln>
              <a:solidFill>
                <a:schemeClr val="accent1"/>
              </a:solidFill>
            </a:ln>
          </p:spPr>
        </p:pic>
        <p:pic>
          <p:nvPicPr>
            <p:cNvPr id="14" name="Picture 13">
              <a:extLst>
                <a:ext uri="{FF2B5EF4-FFF2-40B4-BE49-F238E27FC236}">
                  <a16:creationId xmlns:a16="http://schemas.microsoft.com/office/drawing/2014/main" id="{AA65BE19-C3A0-43F6-B0F8-5D5D34392818}"/>
                </a:ext>
              </a:extLst>
            </p:cNvPr>
            <p:cNvPicPr>
              <a:picLocks noChangeAspect="1"/>
            </p:cNvPicPr>
            <p:nvPr/>
          </p:nvPicPr>
          <p:blipFill rotWithShape="1">
            <a:blip r:embed="rId8"/>
            <a:srcRect b="33154"/>
            <a:stretch/>
          </p:blipFill>
          <p:spPr>
            <a:xfrm>
              <a:off x="6176120" y="4602560"/>
              <a:ext cx="2743199" cy="1635136"/>
            </a:xfrm>
            <a:prstGeom prst="rect">
              <a:avLst/>
            </a:prstGeom>
            <a:ln>
              <a:solidFill>
                <a:schemeClr val="accent1"/>
              </a:solidFill>
            </a:ln>
          </p:spPr>
        </p:pic>
        <p:pic>
          <p:nvPicPr>
            <p:cNvPr id="21" name="Picture 20">
              <a:extLst>
                <a:ext uri="{FF2B5EF4-FFF2-40B4-BE49-F238E27FC236}">
                  <a16:creationId xmlns:a16="http://schemas.microsoft.com/office/drawing/2014/main" id="{C2DFCC86-6025-46E8-A472-DC0DD536620A}"/>
                </a:ext>
              </a:extLst>
            </p:cNvPr>
            <p:cNvPicPr>
              <a:picLocks noChangeAspect="1"/>
            </p:cNvPicPr>
            <p:nvPr/>
          </p:nvPicPr>
          <p:blipFill>
            <a:blip r:embed="rId9"/>
            <a:stretch>
              <a:fillRect/>
            </a:stretch>
          </p:blipFill>
          <p:spPr>
            <a:xfrm>
              <a:off x="6176120" y="6350466"/>
              <a:ext cx="2743199" cy="331076"/>
            </a:xfrm>
            <a:prstGeom prst="rect">
              <a:avLst/>
            </a:prstGeom>
            <a:ln>
              <a:solidFill>
                <a:schemeClr val="accent1"/>
              </a:solidFill>
            </a:ln>
          </p:spPr>
        </p:pic>
      </p:grpSp>
    </p:spTree>
    <p:extLst>
      <p:ext uri="{BB962C8B-B14F-4D97-AF65-F5344CB8AC3E}">
        <p14:creationId xmlns:p14="http://schemas.microsoft.com/office/powerpoint/2010/main" val="72131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8934F-ECBA-4B06-9FD4-19DB66088D72}"/>
              </a:ext>
            </a:extLst>
          </p:cNvPr>
          <p:cNvSpPr>
            <a:spLocks noGrp="1"/>
          </p:cNvSpPr>
          <p:nvPr>
            <p:ph type="title"/>
          </p:nvPr>
        </p:nvSpPr>
        <p:spPr/>
        <p:txBody>
          <a:bodyPr/>
          <a:lstStyle/>
          <a:p>
            <a:r>
              <a:rPr lang="en-GB" dirty="0"/>
              <a:t>Where to go next</a:t>
            </a:r>
          </a:p>
        </p:txBody>
      </p:sp>
      <p:graphicFrame>
        <p:nvGraphicFramePr>
          <p:cNvPr id="5" name="Content Placeholder 2">
            <a:extLst>
              <a:ext uri="{FF2B5EF4-FFF2-40B4-BE49-F238E27FC236}">
                <a16:creationId xmlns:a16="http://schemas.microsoft.com/office/drawing/2014/main" id="{01105B88-EEF5-431F-A2C7-9642DD1CE6DA}"/>
              </a:ext>
            </a:extLst>
          </p:cNvPr>
          <p:cNvGraphicFramePr>
            <a:graphicFrameLocks noGrp="1"/>
          </p:cNvGraphicFramePr>
          <p:nvPr>
            <p:ph idx="1"/>
            <p:extLst>
              <p:ext uri="{D42A27DB-BD31-4B8C-83A1-F6EECF244321}">
                <p14:modId xmlns:p14="http://schemas.microsoft.com/office/powerpoint/2010/main" val="167983780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34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F2B8B293-DB69-47E6-B5BC-209785189517}"/>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ACBD7D94-583E-449F-BC5F-166A8D55519E}"/>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dgm id="{C177F927-AB50-42F4-9B48-1782662C5001}"/>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graphicEl>
                                              <a:dgm id="{20E5CEC1-0206-4649-8E35-265C3973A260}"/>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AD5711EE-9BCC-41B7-9C12-503A4A731414}"/>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graphicEl>
                                              <a:dgm id="{7FAD5019-CADC-4455-99D4-310E60752045}"/>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graphicEl>
                                              <a:dgm id="{87B94B4A-1DD6-4707-8966-F9B11CCC6165}"/>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6E94A452-B91B-431E-AA2A-0EE653455C31}"/>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7F995748-5F75-435F-B1A3-C4EA374113A8}"/>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graphicEl>
                                              <a:dgm id="{A4336CB5-1027-4AD8-B693-76F8B4428AC6}"/>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graphicEl>
                                              <a:dgm id="{D1952014-31C0-4E53-A50E-6DD801D1540C}"/>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graphicEl>
                                              <a:dgm id="{7747FA9A-4EEF-4ACB-8158-B15133F2B84B}"/>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graphicEl>
                                              <a:dgm id="{5571510B-3F3B-44B9-9D66-59770FB56117}"/>
                                            </p:graphic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graphicEl>
                                              <a:dgm id="{70779654-54CB-41B2-B8D1-A4475F81CADF}"/>
                                            </p:graphic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graphicEl>
                                              <a:dgm id="{8F65A627-6F68-41E5-A473-871C8DEC6F98}"/>
                                            </p:graphic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graphicEl>
                                              <a:dgm id="{81630DD1-1CA6-44E0-8D3F-9C355486010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E0EEF-A794-4F03-B74E-F8582DED9927}"/>
              </a:ext>
            </a:extLst>
          </p:cNvPr>
          <p:cNvSpPr>
            <a:spLocks noGrp="1"/>
          </p:cNvSpPr>
          <p:nvPr>
            <p:ph type="title"/>
          </p:nvPr>
        </p:nvSpPr>
        <p:spPr/>
        <p:txBody>
          <a:bodyPr/>
          <a:lstStyle/>
          <a:p>
            <a:r>
              <a:rPr lang="en-GB" dirty="0">
                <a:cs typeface="Calibri Light"/>
              </a:rPr>
              <a:t>Process re-cap</a:t>
            </a:r>
            <a:endParaRPr lang="en-GB" dirty="0"/>
          </a:p>
        </p:txBody>
      </p:sp>
      <p:graphicFrame>
        <p:nvGraphicFramePr>
          <p:cNvPr id="4" name="Diagram 4">
            <a:extLst>
              <a:ext uri="{FF2B5EF4-FFF2-40B4-BE49-F238E27FC236}">
                <a16:creationId xmlns:a16="http://schemas.microsoft.com/office/drawing/2014/main" id="{8BE26994-E610-4689-B09A-B3D00A677EDF}"/>
              </a:ext>
            </a:extLst>
          </p:cNvPr>
          <p:cNvGraphicFramePr>
            <a:graphicFrameLocks noGrp="1"/>
          </p:cNvGraphicFramePr>
          <p:nvPr>
            <p:ph idx="1"/>
            <p:extLst>
              <p:ext uri="{D42A27DB-BD31-4B8C-83A1-F6EECF244321}">
                <p14:modId xmlns:p14="http://schemas.microsoft.com/office/powerpoint/2010/main" val="801447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9661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CA25-6A70-42D9-9A6B-EBE3B77BBD0E}"/>
              </a:ext>
            </a:extLst>
          </p:cNvPr>
          <p:cNvSpPr>
            <a:spLocks noGrp="1"/>
          </p:cNvSpPr>
          <p:nvPr>
            <p:ph type="title"/>
          </p:nvPr>
        </p:nvSpPr>
        <p:spPr/>
        <p:txBody>
          <a:bodyPr/>
          <a:lstStyle/>
          <a:p>
            <a:r>
              <a:rPr lang="en-GB" dirty="0">
                <a:cs typeface="Calibri Light"/>
              </a:rPr>
              <a:t>Why Git?</a:t>
            </a:r>
            <a:endParaRPr lang="en-US" dirty="0"/>
          </a:p>
        </p:txBody>
      </p:sp>
      <p:sp>
        <p:nvSpPr>
          <p:cNvPr id="7" name="Text Placeholder 6">
            <a:extLst>
              <a:ext uri="{FF2B5EF4-FFF2-40B4-BE49-F238E27FC236}">
                <a16:creationId xmlns:a16="http://schemas.microsoft.com/office/drawing/2014/main" id="{0241F69A-2824-48F4-8674-5458105EF346}"/>
              </a:ext>
            </a:extLst>
          </p:cNvPr>
          <p:cNvSpPr>
            <a:spLocks noGrp="1"/>
          </p:cNvSpPr>
          <p:nvPr>
            <p:ph type="body" idx="1"/>
          </p:nvPr>
        </p:nvSpPr>
        <p:spPr/>
        <p:txBody>
          <a:bodyPr>
            <a:normAutofit fontScale="92500"/>
          </a:bodyPr>
          <a:lstStyle/>
          <a:p>
            <a:r>
              <a:rPr lang="en-GB" dirty="0">
                <a:cs typeface="Calibri"/>
              </a:rPr>
              <a:t>Git: </a:t>
            </a:r>
            <a:r>
              <a:rPr lang="en-GB" dirty="0">
                <a:solidFill>
                  <a:schemeClr val="accent1"/>
                </a:solidFill>
                <a:cs typeface="Calibri"/>
              </a:rPr>
              <a:t>distributed </a:t>
            </a:r>
            <a:r>
              <a:rPr lang="en-GB" dirty="0">
                <a:solidFill>
                  <a:schemeClr val="accent2"/>
                </a:solidFill>
                <a:cs typeface="Calibri"/>
              </a:rPr>
              <a:t>version control </a:t>
            </a:r>
            <a:r>
              <a:rPr lang="en-GB" dirty="0">
                <a:cs typeface="Calibri"/>
              </a:rPr>
              <a:t>and</a:t>
            </a:r>
            <a:r>
              <a:rPr lang="en-GB" dirty="0">
                <a:solidFill>
                  <a:schemeClr val="accent6"/>
                </a:solidFill>
                <a:cs typeface="Calibri"/>
              </a:rPr>
              <a:t> source code management</a:t>
            </a:r>
            <a:endParaRPr lang="en-US">
              <a:solidFill>
                <a:schemeClr val="accent6"/>
              </a:solidFill>
              <a:cs typeface="Calibri"/>
            </a:endParaRPr>
          </a:p>
        </p:txBody>
      </p:sp>
      <p:sp>
        <p:nvSpPr>
          <p:cNvPr id="3" name="Content Placeholder 2">
            <a:extLst>
              <a:ext uri="{FF2B5EF4-FFF2-40B4-BE49-F238E27FC236}">
                <a16:creationId xmlns:a16="http://schemas.microsoft.com/office/drawing/2014/main" id="{EDE56BA3-41DD-486B-9AE8-4539687851B9}"/>
              </a:ext>
            </a:extLst>
          </p:cNvPr>
          <p:cNvSpPr>
            <a:spLocks noGrp="1"/>
          </p:cNvSpPr>
          <p:nvPr>
            <p:ph sz="half" idx="2"/>
          </p:nvPr>
        </p:nvSpPr>
        <p:spPr/>
        <p:txBody>
          <a:bodyPr vert="horz" lIns="91440" tIns="45720" rIns="91440" bIns="45720" rtlCol="0" anchor="t">
            <a:normAutofit/>
          </a:bodyPr>
          <a:lstStyle/>
          <a:p>
            <a:pPr marL="0" indent="0">
              <a:buNone/>
            </a:pPr>
            <a:r>
              <a:rPr lang="en-GB" sz="2000" dirty="0">
                <a:ea typeface="+mn-lt"/>
                <a:cs typeface="+mn-lt"/>
              </a:rPr>
              <a:t>What does this mean?</a:t>
            </a:r>
            <a:endParaRPr lang="en-GB" sz="2000" dirty="0">
              <a:cs typeface="Calibri" panose="020F0502020204030204"/>
            </a:endParaRPr>
          </a:p>
          <a:p>
            <a:r>
              <a:rPr lang="en-GB" sz="2000" dirty="0">
                <a:solidFill>
                  <a:schemeClr val="accent1"/>
                </a:solidFill>
                <a:ea typeface="+mn-lt"/>
                <a:cs typeface="+mn-lt"/>
              </a:rPr>
              <a:t>Distributed</a:t>
            </a:r>
            <a:r>
              <a:rPr lang="en-GB" sz="2000" dirty="0">
                <a:ea typeface="+mn-lt"/>
                <a:cs typeface="+mn-lt"/>
              </a:rPr>
              <a:t>: can be stored in many places, so you have many back-ups and can’t accidentally lose work</a:t>
            </a:r>
            <a:endParaRPr lang="en-GB" sz="2000" dirty="0"/>
          </a:p>
          <a:p>
            <a:r>
              <a:rPr lang="en-GB" sz="2000" dirty="0">
                <a:solidFill>
                  <a:schemeClr val="accent2"/>
                </a:solidFill>
                <a:ea typeface="+mn-lt"/>
                <a:cs typeface="+mn-lt"/>
              </a:rPr>
              <a:t>Version control</a:t>
            </a:r>
            <a:r>
              <a:rPr lang="en-GB" sz="2000" dirty="0">
                <a:ea typeface="+mn-lt"/>
                <a:cs typeface="+mn-lt"/>
              </a:rPr>
              <a:t>: ability to go back to earlier versions and label versions for reproducibility</a:t>
            </a:r>
            <a:endParaRPr lang="en-GB" sz="2000" dirty="0"/>
          </a:p>
          <a:p>
            <a:r>
              <a:rPr lang="en-GB" sz="2000" dirty="0">
                <a:solidFill>
                  <a:schemeClr val="accent6"/>
                </a:solidFill>
                <a:ea typeface="+mn-lt"/>
                <a:cs typeface="+mn-lt"/>
              </a:rPr>
              <a:t>Source code management</a:t>
            </a:r>
            <a:r>
              <a:rPr lang="en-GB" sz="2000" dirty="0">
                <a:ea typeface="+mn-lt"/>
                <a:cs typeface="+mn-lt"/>
              </a:rPr>
              <a:t>: storing analysis scripts and documentation all together</a:t>
            </a:r>
            <a:endParaRPr lang="en-GB" sz="2000" dirty="0"/>
          </a:p>
        </p:txBody>
      </p:sp>
      <p:sp>
        <p:nvSpPr>
          <p:cNvPr id="8" name="Text Placeholder 7">
            <a:extLst>
              <a:ext uri="{FF2B5EF4-FFF2-40B4-BE49-F238E27FC236}">
                <a16:creationId xmlns:a16="http://schemas.microsoft.com/office/drawing/2014/main" id="{5698DF3D-81B1-4E87-82D6-FC0B523CF516}"/>
              </a:ext>
            </a:extLst>
          </p:cNvPr>
          <p:cNvSpPr>
            <a:spLocks noGrp="1"/>
          </p:cNvSpPr>
          <p:nvPr>
            <p:ph type="body" sz="quarter" idx="3"/>
          </p:nvPr>
        </p:nvSpPr>
        <p:spPr/>
        <p:txBody>
          <a:bodyPr>
            <a:normAutofit fontScale="92500"/>
          </a:bodyPr>
          <a:lstStyle/>
          <a:p>
            <a:r>
              <a:rPr lang="en-GB" dirty="0" err="1">
                <a:ea typeface="+mn-lt"/>
                <a:cs typeface="+mn-lt"/>
              </a:rPr>
              <a:t>Github</a:t>
            </a:r>
            <a:r>
              <a:rPr lang="en-GB" dirty="0">
                <a:ea typeface="+mn-lt"/>
                <a:cs typeface="+mn-lt"/>
              </a:rPr>
              <a:t>: </a:t>
            </a:r>
            <a:r>
              <a:rPr lang="en-GB" b="0" dirty="0">
                <a:ea typeface="+mn-lt"/>
                <a:cs typeface="+mn-lt"/>
              </a:rPr>
              <a:t>Internet hosting for projects that use Git, including easy-to-use user interface</a:t>
            </a:r>
            <a:endParaRPr lang="en-US" b="0">
              <a:cs typeface="Calibri"/>
            </a:endParaRPr>
          </a:p>
        </p:txBody>
      </p:sp>
      <p:sp>
        <p:nvSpPr>
          <p:cNvPr id="9" name="Content Placeholder 8">
            <a:extLst>
              <a:ext uri="{FF2B5EF4-FFF2-40B4-BE49-F238E27FC236}">
                <a16:creationId xmlns:a16="http://schemas.microsoft.com/office/drawing/2014/main" id="{B6E70539-AB93-446A-9297-81495BF29645}"/>
              </a:ext>
            </a:extLst>
          </p:cNvPr>
          <p:cNvSpPr>
            <a:spLocks noGrp="1"/>
          </p:cNvSpPr>
          <p:nvPr>
            <p:ph sz="quarter" idx="4"/>
          </p:nvPr>
        </p:nvSpPr>
        <p:spPr/>
        <p:txBody>
          <a:bodyPr vert="horz" lIns="91440" tIns="45720" rIns="91440" bIns="45720" rtlCol="0" anchor="t">
            <a:normAutofit/>
          </a:bodyPr>
          <a:lstStyle/>
          <a:p>
            <a:pPr marL="0" indent="0">
              <a:buNone/>
            </a:pPr>
            <a:r>
              <a:rPr lang="en-GB" sz="2000" dirty="0">
                <a:ea typeface="+mn-lt"/>
                <a:cs typeface="+mn-lt"/>
              </a:rPr>
              <a:t>Why does this help?</a:t>
            </a:r>
            <a:endParaRPr lang="en-GB" sz="2000" dirty="0">
              <a:cs typeface="Calibri" panose="020F0502020204030204"/>
            </a:endParaRPr>
          </a:p>
          <a:p>
            <a:r>
              <a:rPr lang="en-GB" sz="2000" dirty="0">
                <a:ea typeface="+mn-lt"/>
                <a:cs typeface="+mn-lt"/>
              </a:rPr>
              <a:t>Internet hosting: files stored online, so not dependent on own servers</a:t>
            </a:r>
            <a:endParaRPr lang="en-GB" sz="2000" dirty="0"/>
          </a:p>
          <a:p>
            <a:r>
              <a:rPr lang="en-GB" sz="2000">
                <a:ea typeface="+mn-lt"/>
                <a:cs typeface="+mn-lt"/>
              </a:rPr>
              <a:t>Easy to navigate and collaborate</a:t>
            </a:r>
            <a:endParaRPr lang="en-GB" sz="2000"/>
          </a:p>
        </p:txBody>
      </p:sp>
      <p:grpSp>
        <p:nvGrpSpPr>
          <p:cNvPr id="19" name="Group 18">
            <a:extLst>
              <a:ext uri="{FF2B5EF4-FFF2-40B4-BE49-F238E27FC236}">
                <a16:creationId xmlns:a16="http://schemas.microsoft.com/office/drawing/2014/main" id="{93E55C27-8D47-438A-AE1C-771552F4AAF5}"/>
              </a:ext>
            </a:extLst>
          </p:cNvPr>
          <p:cNvGrpSpPr/>
          <p:nvPr/>
        </p:nvGrpSpPr>
        <p:grpSpPr>
          <a:xfrm>
            <a:off x="6831250" y="4481011"/>
            <a:ext cx="4293638" cy="1704921"/>
            <a:chOff x="6229671" y="4491037"/>
            <a:chExt cx="4293638" cy="1704921"/>
          </a:xfrm>
        </p:grpSpPr>
        <p:pic>
          <p:nvPicPr>
            <p:cNvPr id="13" name="Picture 13" descr="Logo&#10;&#10;Description automatically generated">
              <a:extLst>
                <a:ext uri="{FF2B5EF4-FFF2-40B4-BE49-F238E27FC236}">
                  <a16:creationId xmlns:a16="http://schemas.microsoft.com/office/drawing/2014/main" id="{176BA914-DB92-4FE3-9C9A-0A46A8518CEE}"/>
                </a:ext>
              </a:extLst>
            </p:cNvPr>
            <p:cNvPicPr>
              <a:picLocks noChangeAspect="1"/>
            </p:cNvPicPr>
            <p:nvPr/>
          </p:nvPicPr>
          <p:blipFill>
            <a:blip r:embed="rId2"/>
            <a:stretch>
              <a:fillRect/>
            </a:stretch>
          </p:blipFill>
          <p:spPr>
            <a:xfrm>
              <a:off x="6344279" y="4491037"/>
              <a:ext cx="1228725" cy="923925"/>
            </a:xfrm>
            <a:prstGeom prst="rect">
              <a:avLst/>
            </a:prstGeom>
          </p:spPr>
        </p:pic>
        <p:sp>
          <p:nvSpPr>
            <p:cNvPr id="14" name="TextBox 13">
              <a:extLst>
                <a:ext uri="{FF2B5EF4-FFF2-40B4-BE49-F238E27FC236}">
                  <a16:creationId xmlns:a16="http://schemas.microsoft.com/office/drawing/2014/main" id="{2CFA2E6D-FA76-4C0E-830B-630A959AA9F9}"/>
                </a:ext>
              </a:extLst>
            </p:cNvPr>
            <p:cNvSpPr txBox="1"/>
            <p:nvPr/>
          </p:nvSpPr>
          <p:spPr>
            <a:xfrm>
              <a:off x="6229671" y="5672738"/>
              <a:ext cx="143977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latin typeface="Arial"/>
                  <a:cs typeface="Arial"/>
                </a:rPr>
                <a:t>Internet service and interface</a:t>
              </a:r>
              <a:endParaRPr lang="en-US"/>
            </a:p>
          </p:txBody>
        </p:sp>
        <p:pic>
          <p:nvPicPr>
            <p:cNvPr id="15" name="Picture 15">
              <a:extLst>
                <a:ext uri="{FF2B5EF4-FFF2-40B4-BE49-F238E27FC236}">
                  <a16:creationId xmlns:a16="http://schemas.microsoft.com/office/drawing/2014/main" id="{3A3160C2-AC08-4D49-B6D9-2459387BF345}"/>
                </a:ext>
              </a:extLst>
            </p:cNvPr>
            <p:cNvPicPr>
              <a:picLocks noChangeAspect="1"/>
            </p:cNvPicPr>
            <p:nvPr/>
          </p:nvPicPr>
          <p:blipFill>
            <a:blip r:embed="rId3"/>
            <a:stretch>
              <a:fillRect/>
            </a:stretch>
          </p:blipFill>
          <p:spPr>
            <a:xfrm>
              <a:off x="8446859" y="5051485"/>
              <a:ext cx="2076450" cy="838200"/>
            </a:xfrm>
            <a:prstGeom prst="rect">
              <a:avLst/>
            </a:prstGeom>
          </p:spPr>
        </p:pic>
        <p:sp>
          <p:nvSpPr>
            <p:cNvPr id="17" name="Plus Sign 16">
              <a:extLst>
                <a:ext uri="{FF2B5EF4-FFF2-40B4-BE49-F238E27FC236}">
                  <a16:creationId xmlns:a16="http://schemas.microsoft.com/office/drawing/2014/main" id="{232A81F5-1008-41A6-B189-DB3F348464C0}"/>
                </a:ext>
              </a:extLst>
            </p:cNvPr>
            <p:cNvSpPr/>
            <p:nvPr/>
          </p:nvSpPr>
          <p:spPr>
            <a:xfrm>
              <a:off x="6734175" y="5250280"/>
              <a:ext cx="441158" cy="421105"/>
            </a:xfrm>
            <a:prstGeom prst="mathPlus">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Equals 17">
              <a:extLst>
                <a:ext uri="{FF2B5EF4-FFF2-40B4-BE49-F238E27FC236}">
                  <a16:creationId xmlns:a16="http://schemas.microsoft.com/office/drawing/2014/main" id="{280DF6F1-A3D1-4D4C-9779-AA78B9133368}"/>
                </a:ext>
              </a:extLst>
            </p:cNvPr>
            <p:cNvSpPr/>
            <p:nvPr/>
          </p:nvSpPr>
          <p:spPr>
            <a:xfrm>
              <a:off x="7789444" y="5252785"/>
              <a:ext cx="431132" cy="421106"/>
            </a:xfrm>
            <a:prstGeom prst="mathEqual">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Tree>
    <p:extLst>
      <p:ext uri="{BB962C8B-B14F-4D97-AF65-F5344CB8AC3E}">
        <p14:creationId xmlns:p14="http://schemas.microsoft.com/office/powerpoint/2010/main" val="238382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AA02D-61A5-4662-9AE3-F075D8C8CF89}"/>
              </a:ext>
            </a:extLst>
          </p:cNvPr>
          <p:cNvSpPr>
            <a:spLocks noGrp="1"/>
          </p:cNvSpPr>
          <p:nvPr>
            <p:ph type="title"/>
          </p:nvPr>
        </p:nvSpPr>
        <p:spPr/>
        <p:txBody>
          <a:bodyPr/>
          <a:lstStyle/>
          <a:p>
            <a:r>
              <a:rPr lang="en-GB" dirty="0"/>
              <a:t>How does version control work?</a:t>
            </a:r>
          </a:p>
        </p:txBody>
      </p:sp>
      <p:sp>
        <p:nvSpPr>
          <p:cNvPr id="5" name="Content Placeholder 4">
            <a:extLst>
              <a:ext uri="{FF2B5EF4-FFF2-40B4-BE49-F238E27FC236}">
                <a16:creationId xmlns:a16="http://schemas.microsoft.com/office/drawing/2014/main" id="{1493C1B0-BDE0-420D-98DF-B42D8838D236}"/>
              </a:ext>
            </a:extLst>
          </p:cNvPr>
          <p:cNvSpPr>
            <a:spLocks noGrp="1"/>
          </p:cNvSpPr>
          <p:nvPr>
            <p:ph sz="half" idx="1"/>
          </p:nvPr>
        </p:nvSpPr>
        <p:spPr/>
        <p:txBody>
          <a:bodyPr>
            <a:normAutofit fontScale="62500" lnSpcReduction="20000"/>
          </a:bodyPr>
          <a:lstStyle/>
          <a:p>
            <a:r>
              <a:rPr lang="en-GB" dirty="0"/>
              <a:t>Analysis_Version1</a:t>
            </a:r>
          </a:p>
          <a:p>
            <a:r>
              <a:rPr lang="en-GB" dirty="0"/>
              <a:t>Analysis_Version2</a:t>
            </a:r>
          </a:p>
          <a:p>
            <a:r>
              <a:rPr lang="en-GB" dirty="0"/>
              <a:t>Analysis_Version2_with_comments</a:t>
            </a:r>
          </a:p>
          <a:p>
            <a:r>
              <a:rPr lang="en-GB" dirty="0"/>
              <a:t>Analysis_Version2_with_comments_JCN</a:t>
            </a:r>
          </a:p>
          <a:p>
            <a:r>
              <a:rPr lang="en-GB" dirty="0"/>
              <a:t>Analysis_Version3</a:t>
            </a:r>
          </a:p>
          <a:p>
            <a:r>
              <a:rPr lang="en-GB" dirty="0"/>
              <a:t>Analysis_Version3_final</a:t>
            </a:r>
          </a:p>
          <a:p>
            <a:r>
              <a:rPr lang="en-GB" dirty="0" err="1"/>
              <a:t>Analysis_Publication_ready</a:t>
            </a:r>
            <a:endParaRPr lang="en-GB" dirty="0"/>
          </a:p>
          <a:p>
            <a:pPr marL="0" indent="0">
              <a:buNone/>
            </a:pPr>
            <a:r>
              <a:rPr lang="en-GB" b="1" dirty="0"/>
              <a:t>If there are errors?</a:t>
            </a:r>
          </a:p>
          <a:p>
            <a:r>
              <a:rPr lang="en-GB" dirty="0" err="1"/>
              <a:t>Analysis_Publication_fixes</a:t>
            </a:r>
            <a:endParaRPr lang="en-GB" dirty="0"/>
          </a:p>
          <a:p>
            <a:r>
              <a:rPr lang="en-GB" dirty="0" err="1"/>
              <a:t>Analysis_Publication_fixes_comments</a:t>
            </a:r>
            <a:endParaRPr lang="en-GB" dirty="0"/>
          </a:p>
          <a:p>
            <a:r>
              <a:rPr lang="en-GB" dirty="0"/>
              <a:t>Analysis_Publication_2</a:t>
            </a:r>
          </a:p>
          <a:p>
            <a:endParaRPr lang="en-GB" dirty="0"/>
          </a:p>
          <a:p>
            <a:pPr marL="0" indent="0">
              <a:buNone/>
            </a:pPr>
            <a:r>
              <a:rPr lang="en-GB" dirty="0"/>
              <a:t>10 files to keep track of! Very easy to lose a file or to accidentally work on old versions</a:t>
            </a:r>
          </a:p>
        </p:txBody>
      </p:sp>
      <p:pic>
        <p:nvPicPr>
          <p:cNvPr id="9" name="Content Placeholder 8">
            <a:extLst>
              <a:ext uri="{FF2B5EF4-FFF2-40B4-BE49-F238E27FC236}">
                <a16:creationId xmlns:a16="http://schemas.microsoft.com/office/drawing/2014/main" id="{B9A01D99-1D70-48C8-A44E-7E04D471FBAA}"/>
              </a:ext>
            </a:extLst>
          </p:cNvPr>
          <p:cNvPicPr>
            <a:picLocks noGrp="1" noChangeAspect="1"/>
          </p:cNvPicPr>
          <p:nvPr>
            <p:ph sz="half" idx="2"/>
          </p:nvPr>
        </p:nvPicPr>
        <p:blipFill>
          <a:blip r:embed="rId2"/>
          <a:stretch>
            <a:fillRect/>
          </a:stretch>
        </p:blipFill>
        <p:spPr>
          <a:xfrm>
            <a:off x="6400925" y="1825625"/>
            <a:ext cx="4724150" cy="4351338"/>
          </a:xfrm>
          <a:prstGeom prst="rect">
            <a:avLst/>
          </a:prstGeom>
        </p:spPr>
      </p:pic>
      <p:sp>
        <p:nvSpPr>
          <p:cNvPr id="10" name="TextBox 9">
            <a:extLst>
              <a:ext uri="{FF2B5EF4-FFF2-40B4-BE49-F238E27FC236}">
                <a16:creationId xmlns:a16="http://schemas.microsoft.com/office/drawing/2014/main" id="{AB1190DE-8DB0-4132-B669-D6C05005C197}"/>
              </a:ext>
            </a:extLst>
          </p:cNvPr>
          <p:cNvSpPr txBox="1"/>
          <p:nvPr/>
        </p:nvSpPr>
        <p:spPr>
          <a:xfrm>
            <a:off x="6652260" y="6311900"/>
            <a:ext cx="4221480" cy="373380"/>
          </a:xfrm>
          <a:prstGeom prst="rect">
            <a:avLst/>
          </a:prstGeom>
          <a:noFill/>
        </p:spPr>
        <p:txBody>
          <a:bodyPr wrap="square" rtlCol="0">
            <a:spAutoFit/>
          </a:bodyPr>
          <a:lstStyle/>
          <a:p>
            <a:pPr algn="ctr"/>
            <a:r>
              <a:rPr lang="en-GB" dirty="0"/>
              <a:t>1 file, 10 versions, all tracked in 3 </a:t>
            </a:r>
            <a:r>
              <a:rPr lang="en-GB" b="1" u="sng" dirty="0"/>
              <a:t>branches</a:t>
            </a:r>
          </a:p>
        </p:txBody>
      </p:sp>
    </p:spTree>
    <p:extLst>
      <p:ext uri="{BB962C8B-B14F-4D97-AF65-F5344CB8AC3E}">
        <p14:creationId xmlns:p14="http://schemas.microsoft.com/office/powerpoint/2010/main" val="3158835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2662E-7696-46CC-AB6E-CBDF7F434514}"/>
              </a:ext>
            </a:extLst>
          </p:cNvPr>
          <p:cNvSpPr>
            <a:spLocks noGrp="1"/>
          </p:cNvSpPr>
          <p:nvPr>
            <p:ph type="title"/>
          </p:nvPr>
        </p:nvSpPr>
        <p:spPr/>
        <p:txBody>
          <a:bodyPr/>
          <a:lstStyle/>
          <a:p>
            <a:r>
              <a:rPr lang="en-GB" dirty="0" err="1">
                <a:cs typeface="Calibri Light"/>
              </a:rPr>
              <a:t>Github</a:t>
            </a:r>
            <a:r>
              <a:rPr lang="en-GB" dirty="0">
                <a:cs typeface="Calibri Light"/>
              </a:rPr>
              <a:t>: other features</a:t>
            </a:r>
            <a:endParaRPr lang="en-GB" dirty="0"/>
          </a:p>
        </p:txBody>
      </p:sp>
      <p:sp>
        <p:nvSpPr>
          <p:cNvPr id="3" name="Content Placeholder 2">
            <a:extLst>
              <a:ext uri="{FF2B5EF4-FFF2-40B4-BE49-F238E27FC236}">
                <a16:creationId xmlns:a16="http://schemas.microsoft.com/office/drawing/2014/main" id="{11DD560A-2EB6-4FE7-9E98-E0C4ECA1057D}"/>
              </a:ext>
            </a:extLst>
          </p:cNvPr>
          <p:cNvSpPr>
            <a:spLocks noGrp="1"/>
          </p:cNvSpPr>
          <p:nvPr>
            <p:ph sz="half" idx="1"/>
          </p:nvPr>
        </p:nvSpPr>
        <p:spPr/>
        <p:txBody>
          <a:bodyPr vert="horz" lIns="91440" tIns="45720" rIns="91440" bIns="45720" rtlCol="0" anchor="t">
            <a:normAutofit/>
          </a:bodyPr>
          <a:lstStyle/>
          <a:p>
            <a:r>
              <a:rPr lang="en-GB" dirty="0">
                <a:cs typeface="Calibri"/>
              </a:rPr>
              <a:t>Git on its own is powerful: Git + GitHub is a complete project </a:t>
            </a:r>
            <a:r>
              <a:rPr lang="en-GB">
                <a:cs typeface="Calibri"/>
              </a:rPr>
              <a:t>management suite</a:t>
            </a:r>
          </a:p>
          <a:p>
            <a:r>
              <a:rPr lang="en-GB" dirty="0">
                <a:cs typeface="Calibri"/>
              </a:rPr>
              <a:t>Allows for private work as well </a:t>
            </a:r>
            <a:r>
              <a:rPr lang="en-GB">
                <a:cs typeface="Calibri"/>
              </a:rPr>
              <a:t>as publishing</a:t>
            </a:r>
            <a:endParaRPr lang="en-GB" dirty="0">
              <a:cs typeface="Calibri"/>
            </a:endParaRPr>
          </a:p>
          <a:p>
            <a:r>
              <a:rPr lang="en-GB" dirty="0">
                <a:cs typeface="Calibri"/>
              </a:rPr>
              <a:t>One of the best places to code in the open: </a:t>
            </a:r>
            <a:r>
              <a:rPr lang="en-GB" dirty="0">
                <a:ea typeface="+mn-lt"/>
                <a:cs typeface="+mn-lt"/>
                <a:hlinkClick r:id="rId2"/>
              </a:rPr>
              <a:t>The benefits of coding in the open - Government Digital Service (blog.gov.uk)</a:t>
            </a:r>
            <a:endParaRPr lang="en-GB" dirty="0">
              <a:cs typeface="Calibri"/>
            </a:endParaRPr>
          </a:p>
        </p:txBody>
      </p:sp>
      <p:graphicFrame>
        <p:nvGraphicFramePr>
          <p:cNvPr id="5" name="Diagram 5">
            <a:extLst>
              <a:ext uri="{FF2B5EF4-FFF2-40B4-BE49-F238E27FC236}">
                <a16:creationId xmlns:a16="http://schemas.microsoft.com/office/drawing/2014/main" id="{76B71219-E98A-485D-A6A4-08FC4D81D195}"/>
              </a:ext>
            </a:extLst>
          </p:cNvPr>
          <p:cNvGraphicFramePr>
            <a:graphicFrameLocks noGrp="1"/>
          </p:cNvGraphicFramePr>
          <p:nvPr>
            <p:ph sz="half" idx="2"/>
            <p:extLst>
              <p:ext uri="{D42A27DB-BD31-4B8C-83A1-F6EECF244321}">
                <p14:modId xmlns:p14="http://schemas.microsoft.com/office/powerpoint/2010/main" val="834095557"/>
              </p:ext>
            </p:extLst>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8337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D1A9-7C40-4360-A0B2-3FB275F4E6D3}"/>
              </a:ext>
            </a:extLst>
          </p:cNvPr>
          <p:cNvSpPr>
            <a:spLocks noGrp="1"/>
          </p:cNvSpPr>
          <p:nvPr>
            <p:ph type="title"/>
          </p:nvPr>
        </p:nvSpPr>
        <p:spPr/>
        <p:txBody>
          <a:bodyPr/>
          <a:lstStyle/>
          <a:p>
            <a:r>
              <a:rPr lang="en-GB">
                <a:cs typeface="Calibri Light"/>
              </a:rPr>
              <a:t>Contents</a:t>
            </a:r>
            <a:endParaRPr lang="en-GB"/>
          </a:p>
        </p:txBody>
      </p:sp>
      <p:graphicFrame>
        <p:nvGraphicFramePr>
          <p:cNvPr id="5" name="Content Placeholder 2">
            <a:extLst>
              <a:ext uri="{FF2B5EF4-FFF2-40B4-BE49-F238E27FC236}">
                <a16:creationId xmlns:a16="http://schemas.microsoft.com/office/drawing/2014/main" id="{239FCE00-24D3-4FC4-BB3B-3F7094B35AA7}"/>
              </a:ext>
            </a:extLst>
          </p:cNvPr>
          <p:cNvGraphicFramePr>
            <a:graphicFrameLocks noGrp="1"/>
          </p:cNvGraphicFramePr>
          <p:nvPr>
            <p:ph idx="1"/>
            <p:extLst>
              <p:ext uri="{D42A27DB-BD31-4B8C-83A1-F6EECF244321}">
                <p14:modId xmlns:p14="http://schemas.microsoft.com/office/powerpoint/2010/main" val="322098282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883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9BCC5-A4E1-4B20-B7CC-263418B2D7E3}"/>
              </a:ext>
            </a:extLst>
          </p:cNvPr>
          <p:cNvSpPr>
            <a:spLocks noGrp="1"/>
          </p:cNvSpPr>
          <p:nvPr>
            <p:ph type="title"/>
          </p:nvPr>
        </p:nvSpPr>
        <p:spPr/>
        <p:txBody>
          <a:bodyPr/>
          <a:lstStyle/>
          <a:p>
            <a:r>
              <a:rPr lang="en-GB" dirty="0">
                <a:cs typeface="Calibri Light"/>
              </a:rPr>
              <a:t>But I want to use </a:t>
            </a:r>
            <a:r>
              <a:rPr lang="en-GB" dirty="0" err="1">
                <a:cs typeface="Calibri Light"/>
              </a:rPr>
              <a:t>Github</a:t>
            </a:r>
            <a:r>
              <a:rPr lang="en-GB" dirty="0">
                <a:cs typeface="Calibri Light"/>
              </a:rPr>
              <a:t> for just one project RIGHT NOW!</a:t>
            </a:r>
            <a:endParaRPr lang="en-GB" dirty="0"/>
          </a:p>
        </p:txBody>
      </p:sp>
      <p:sp>
        <p:nvSpPr>
          <p:cNvPr id="3" name="Content Placeholder 2">
            <a:extLst>
              <a:ext uri="{FF2B5EF4-FFF2-40B4-BE49-F238E27FC236}">
                <a16:creationId xmlns:a16="http://schemas.microsoft.com/office/drawing/2014/main" id="{DF04DFD7-6233-487E-BC6A-605A3A1ED81A}"/>
              </a:ext>
            </a:extLst>
          </p:cNvPr>
          <p:cNvSpPr>
            <a:spLocks noGrp="1"/>
          </p:cNvSpPr>
          <p:nvPr>
            <p:ph idx="1"/>
          </p:nvPr>
        </p:nvSpPr>
        <p:spPr/>
        <p:txBody>
          <a:bodyPr vert="horz" lIns="91440" tIns="45720" rIns="91440" bIns="45720" rtlCol="0" anchor="t">
            <a:normAutofit/>
          </a:bodyPr>
          <a:lstStyle/>
          <a:p>
            <a:pPr marL="0" indent="0">
              <a:buNone/>
            </a:pPr>
            <a:r>
              <a:rPr lang="en-GB" dirty="0">
                <a:ea typeface="+mn-lt"/>
                <a:cs typeface="+mn-lt"/>
              </a:rPr>
              <a:t>You want to version control one project or receive QA from the DS team?</a:t>
            </a:r>
          </a:p>
          <a:p>
            <a:endParaRPr lang="en-GB" dirty="0">
              <a:ea typeface="+mn-lt"/>
              <a:cs typeface="+mn-lt"/>
            </a:endParaRPr>
          </a:p>
          <a:p>
            <a:pPr marL="0" indent="0">
              <a:buNone/>
            </a:pPr>
            <a:r>
              <a:rPr lang="en-GB" dirty="0">
                <a:ea typeface="+mn-lt"/>
                <a:cs typeface="+mn-lt"/>
              </a:rPr>
              <a:t>Set-up steps:</a:t>
            </a:r>
          </a:p>
          <a:p>
            <a:pPr marL="514350" indent="-514350">
              <a:buAutoNum type="arabicPeriod"/>
            </a:pPr>
            <a:r>
              <a:rPr lang="en-GB" dirty="0">
                <a:ea typeface="+mn-lt"/>
                <a:cs typeface="+mn-lt"/>
              </a:rPr>
              <a:t>Create a </a:t>
            </a:r>
            <a:r>
              <a:rPr lang="en-GB" dirty="0" err="1">
                <a:ea typeface="+mn-lt"/>
                <a:cs typeface="+mn-lt"/>
              </a:rPr>
              <a:t>Github</a:t>
            </a:r>
            <a:r>
              <a:rPr lang="en-GB" dirty="0">
                <a:ea typeface="+mn-lt"/>
                <a:cs typeface="+mn-lt"/>
              </a:rPr>
              <a:t> account: </a:t>
            </a:r>
            <a:r>
              <a:rPr lang="en-GB" dirty="0">
                <a:ea typeface="+mn-lt"/>
                <a:cs typeface="+mn-lt"/>
                <a:hlinkClick r:id="rId2"/>
              </a:rPr>
              <a:t>www.github.com</a:t>
            </a:r>
            <a:r>
              <a:rPr lang="en-GB" dirty="0">
                <a:ea typeface="+mn-lt"/>
                <a:cs typeface="+mn-lt"/>
              </a:rPr>
              <a:t> </a:t>
            </a:r>
          </a:p>
          <a:p>
            <a:pPr marL="514350" indent="-514350">
              <a:buAutoNum type="arabicPeriod"/>
            </a:pPr>
            <a:r>
              <a:rPr lang="en-GB" dirty="0">
                <a:ea typeface="+mn-lt"/>
                <a:cs typeface="+mn-lt"/>
              </a:rPr>
              <a:t>E-mail </a:t>
            </a:r>
            <a:r>
              <a:rPr lang="en-GB" dirty="0">
                <a:ea typeface="+mn-lt"/>
                <a:cs typeface="+mn-lt"/>
                <a:hlinkClick r:id="rId3"/>
              </a:rPr>
              <a:t>DataScience@dhsc.gov.uk</a:t>
            </a:r>
            <a:r>
              <a:rPr lang="en-GB" dirty="0">
                <a:ea typeface="+mn-lt"/>
                <a:cs typeface="+mn-lt"/>
              </a:rPr>
              <a:t> to be added to </a:t>
            </a:r>
            <a:r>
              <a:rPr lang="en-GB" dirty="0">
                <a:ea typeface="+mn-lt"/>
                <a:cs typeface="+mn-lt"/>
                <a:hlinkClick r:id="rId4"/>
              </a:rPr>
              <a:t>DHSC Data Science (github.com)</a:t>
            </a:r>
            <a:r>
              <a:rPr lang="en-GB" dirty="0">
                <a:ea typeface="+mn-lt"/>
                <a:cs typeface="+mn-lt"/>
              </a:rPr>
              <a:t> team space on </a:t>
            </a:r>
            <a:r>
              <a:rPr lang="en-GB" dirty="0" err="1">
                <a:ea typeface="+mn-lt"/>
                <a:cs typeface="+mn-lt"/>
              </a:rPr>
              <a:t>Github</a:t>
            </a:r>
            <a:endParaRPr lang="en-GB" dirty="0">
              <a:ea typeface="+mn-lt"/>
              <a:cs typeface="+mn-lt"/>
            </a:endParaRPr>
          </a:p>
          <a:p>
            <a:pPr marL="514350" indent="-514350">
              <a:buAutoNum type="arabicPeriod"/>
            </a:pPr>
            <a:endParaRPr lang="en-GB" dirty="0">
              <a:ea typeface="+mn-lt"/>
              <a:cs typeface="+mn-lt"/>
            </a:endParaRPr>
          </a:p>
        </p:txBody>
      </p:sp>
    </p:spTree>
    <p:extLst>
      <p:ext uri="{BB962C8B-B14F-4D97-AF65-F5344CB8AC3E}">
        <p14:creationId xmlns:p14="http://schemas.microsoft.com/office/powerpoint/2010/main" val="2721302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78699-8468-491F-958B-076AF61F6FD2}"/>
              </a:ext>
            </a:extLst>
          </p:cNvPr>
          <p:cNvSpPr>
            <a:spLocks noGrp="1"/>
          </p:cNvSpPr>
          <p:nvPr>
            <p:ph type="title"/>
          </p:nvPr>
        </p:nvSpPr>
        <p:spPr/>
        <p:txBody>
          <a:bodyPr/>
          <a:lstStyle/>
          <a:p>
            <a:r>
              <a:rPr lang="en-GB" dirty="0">
                <a:ea typeface="+mj-lt"/>
                <a:cs typeface="+mj-lt"/>
              </a:rPr>
              <a:t>Bare-bones </a:t>
            </a:r>
            <a:r>
              <a:rPr lang="en-GB" dirty="0" err="1">
                <a:ea typeface="+mj-lt"/>
                <a:cs typeface="+mj-lt"/>
              </a:rPr>
              <a:t>Github</a:t>
            </a:r>
            <a:r>
              <a:rPr lang="en-GB" dirty="0">
                <a:ea typeface="+mj-lt"/>
                <a:cs typeface="+mj-lt"/>
              </a:rPr>
              <a:t> project review</a:t>
            </a:r>
          </a:p>
        </p:txBody>
      </p:sp>
      <p:sp>
        <p:nvSpPr>
          <p:cNvPr id="3" name="Content Placeholder 2">
            <a:extLst>
              <a:ext uri="{FF2B5EF4-FFF2-40B4-BE49-F238E27FC236}">
                <a16:creationId xmlns:a16="http://schemas.microsoft.com/office/drawing/2014/main" id="{B71F6614-A175-4D7D-A598-7AF9C54681F7}"/>
              </a:ext>
            </a:extLst>
          </p:cNvPr>
          <p:cNvSpPr>
            <a:spLocks noGrp="1"/>
          </p:cNvSpPr>
          <p:nvPr>
            <p:ph idx="1"/>
          </p:nvPr>
        </p:nvSpPr>
        <p:spPr>
          <a:xfrm>
            <a:off x="285037" y="1969753"/>
            <a:ext cx="2743199" cy="1019175"/>
          </a:xfr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fontScale="92500" lnSpcReduction="20000"/>
          </a:bodyPr>
          <a:lstStyle/>
          <a:p>
            <a:pPr marL="0" indent="0" algn="ctr">
              <a:buNone/>
            </a:pPr>
            <a:r>
              <a:rPr lang="en-GB" dirty="0">
                <a:cs typeface="Calibri"/>
              </a:rPr>
              <a:t>Create a new repository with a </a:t>
            </a:r>
            <a:r>
              <a:rPr lang="en-GB" dirty="0" err="1">
                <a:cs typeface="Calibri"/>
              </a:rPr>
              <a:t>readME</a:t>
            </a:r>
            <a:r>
              <a:rPr lang="en-GB" dirty="0">
                <a:cs typeface="Calibri"/>
              </a:rPr>
              <a:t> file</a:t>
            </a:r>
          </a:p>
        </p:txBody>
      </p:sp>
      <p:pic>
        <p:nvPicPr>
          <p:cNvPr id="5" name="Picture 5" descr="Graphical user interface, text, application, email&#10;&#10;Description automatically generated">
            <a:extLst>
              <a:ext uri="{FF2B5EF4-FFF2-40B4-BE49-F238E27FC236}">
                <a16:creationId xmlns:a16="http://schemas.microsoft.com/office/drawing/2014/main" id="{E9925159-1B4A-4FC2-8802-8AFD1697C5B6}"/>
              </a:ext>
            </a:extLst>
          </p:cNvPr>
          <p:cNvPicPr>
            <a:picLocks noChangeAspect="1"/>
          </p:cNvPicPr>
          <p:nvPr/>
        </p:nvPicPr>
        <p:blipFill>
          <a:blip r:embed="rId2"/>
          <a:stretch>
            <a:fillRect/>
          </a:stretch>
        </p:blipFill>
        <p:spPr>
          <a:xfrm>
            <a:off x="285037" y="3267994"/>
            <a:ext cx="2743200" cy="2861880"/>
          </a:xfrm>
          <a:prstGeom prst="rect">
            <a:avLst/>
          </a:prstGeom>
          <a:ln>
            <a:solidFill>
              <a:schemeClr val="accent1"/>
            </a:solidFill>
          </a:ln>
        </p:spPr>
      </p:pic>
      <p:pic>
        <p:nvPicPr>
          <p:cNvPr id="6" name="Picture 6" descr="Graphical user interface, text, application, email&#10;&#10;Description automatically generated">
            <a:extLst>
              <a:ext uri="{FF2B5EF4-FFF2-40B4-BE49-F238E27FC236}">
                <a16:creationId xmlns:a16="http://schemas.microsoft.com/office/drawing/2014/main" id="{5695CEB3-08AE-4169-9DB9-D90A8939AA0D}"/>
              </a:ext>
            </a:extLst>
          </p:cNvPr>
          <p:cNvPicPr>
            <a:picLocks noChangeAspect="1"/>
          </p:cNvPicPr>
          <p:nvPr/>
        </p:nvPicPr>
        <p:blipFill>
          <a:blip r:embed="rId3"/>
          <a:stretch>
            <a:fillRect/>
          </a:stretch>
        </p:blipFill>
        <p:spPr>
          <a:xfrm>
            <a:off x="3230579" y="3267994"/>
            <a:ext cx="2743200" cy="1555966"/>
          </a:xfrm>
          <a:prstGeom prst="rect">
            <a:avLst/>
          </a:prstGeom>
          <a:ln>
            <a:solidFill>
              <a:schemeClr val="accent1"/>
            </a:solidFill>
          </a:ln>
        </p:spPr>
      </p:pic>
      <p:grpSp>
        <p:nvGrpSpPr>
          <p:cNvPr id="15" name="Group 14">
            <a:extLst>
              <a:ext uri="{FF2B5EF4-FFF2-40B4-BE49-F238E27FC236}">
                <a16:creationId xmlns:a16="http://schemas.microsoft.com/office/drawing/2014/main" id="{FA2CF135-7FF2-45E8-B073-81BB0B49CA86}"/>
              </a:ext>
            </a:extLst>
          </p:cNvPr>
          <p:cNvGrpSpPr/>
          <p:nvPr/>
        </p:nvGrpSpPr>
        <p:grpSpPr>
          <a:xfrm>
            <a:off x="6176121" y="3267994"/>
            <a:ext cx="2771872" cy="2676441"/>
            <a:chOff x="6054803" y="3008619"/>
            <a:chExt cx="2771872" cy="2676441"/>
          </a:xfrm>
        </p:grpSpPr>
        <p:pic>
          <p:nvPicPr>
            <p:cNvPr id="7" name="Picture 7">
              <a:extLst>
                <a:ext uri="{FF2B5EF4-FFF2-40B4-BE49-F238E27FC236}">
                  <a16:creationId xmlns:a16="http://schemas.microsoft.com/office/drawing/2014/main" id="{2AB430FC-9F2A-4A5A-AB56-4E789255275B}"/>
                </a:ext>
              </a:extLst>
            </p:cNvPr>
            <p:cNvPicPr>
              <a:picLocks noChangeAspect="1"/>
            </p:cNvPicPr>
            <p:nvPr/>
          </p:nvPicPr>
          <p:blipFill>
            <a:blip r:embed="rId4"/>
            <a:stretch>
              <a:fillRect/>
            </a:stretch>
          </p:blipFill>
          <p:spPr>
            <a:xfrm>
              <a:off x="6083475" y="3008619"/>
              <a:ext cx="2743200" cy="1117451"/>
            </a:xfrm>
            <a:prstGeom prst="rect">
              <a:avLst/>
            </a:prstGeom>
            <a:ln>
              <a:solidFill>
                <a:schemeClr val="accent1"/>
              </a:solidFill>
            </a:ln>
          </p:spPr>
        </p:pic>
        <p:pic>
          <p:nvPicPr>
            <p:cNvPr id="8" name="Picture 8" descr="Graphical user interface, text, application, email&#10;&#10;Description automatically generated">
              <a:extLst>
                <a:ext uri="{FF2B5EF4-FFF2-40B4-BE49-F238E27FC236}">
                  <a16:creationId xmlns:a16="http://schemas.microsoft.com/office/drawing/2014/main" id="{F6205921-5FC5-44C1-92CC-B37EB3C48AD0}"/>
                </a:ext>
              </a:extLst>
            </p:cNvPr>
            <p:cNvPicPr>
              <a:picLocks noChangeAspect="1"/>
            </p:cNvPicPr>
            <p:nvPr/>
          </p:nvPicPr>
          <p:blipFill>
            <a:blip r:embed="rId5"/>
            <a:stretch>
              <a:fillRect/>
            </a:stretch>
          </p:blipFill>
          <p:spPr>
            <a:xfrm>
              <a:off x="6054803" y="4293973"/>
              <a:ext cx="2743200" cy="1391087"/>
            </a:xfrm>
            <a:prstGeom prst="rect">
              <a:avLst/>
            </a:prstGeom>
            <a:ln>
              <a:solidFill>
                <a:schemeClr val="accent1"/>
              </a:solidFill>
            </a:ln>
          </p:spPr>
        </p:pic>
      </p:grpSp>
      <p:grpSp>
        <p:nvGrpSpPr>
          <p:cNvPr id="16" name="Group 15">
            <a:extLst>
              <a:ext uri="{FF2B5EF4-FFF2-40B4-BE49-F238E27FC236}">
                <a16:creationId xmlns:a16="http://schemas.microsoft.com/office/drawing/2014/main" id="{4B41E94A-5A37-4E50-87EF-979198C0F74F}"/>
              </a:ext>
            </a:extLst>
          </p:cNvPr>
          <p:cNvGrpSpPr/>
          <p:nvPr/>
        </p:nvGrpSpPr>
        <p:grpSpPr>
          <a:xfrm>
            <a:off x="9150334" y="3267994"/>
            <a:ext cx="2743200" cy="3097897"/>
            <a:chOff x="9038574" y="3029165"/>
            <a:chExt cx="2743200" cy="3097897"/>
          </a:xfrm>
        </p:grpSpPr>
        <p:pic>
          <p:nvPicPr>
            <p:cNvPr id="9" name="Picture 9" descr="Text&#10;&#10;Description automatically generated">
              <a:extLst>
                <a:ext uri="{FF2B5EF4-FFF2-40B4-BE49-F238E27FC236}">
                  <a16:creationId xmlns:a16="http://schemas.microsoft.com/office/drawing/2014/main" id="{0432924E-E4D5-4B3C-A5B7-3C87D3AE549D}"/>
                </a:ext>
              </a:extLst>
            </p:cNvPr>
            <p:cNvPicPr>
              <a:picLocks noChangeAspect="1"/>
            </p:cNvPicPr>
            <p:nvPr/>
          </p:nvPicPr>
          <p:blipFill>
            <a:blip r:embed="rId6"/>
            <a:stretch>
              <a:fillRect/>
            </a:stretch>
          </p:blipFill>
          <p:spPr>
            <a:xfrm>
              <a:off x="9038574" y="3029165"/>
              <a:ext cx="2743200" cy="332264"/>
            </a:xfrm>
            <a:prstGeom prst="rect">
              <a:avLst/>
            </a:prstGeom>
            <a:ln>
              <a:solidFill>
                <a:schemeClr val="accent1"/>
              </a:solidFill>
            </a:ln>
          </p:spPr>
        </p:pic>
        <p:pic>
          <p:nvPicPr>
            <p:cNvPr id="10" name="Picture 10" descr="Graphical user interface, text, application&#10;&#10;Description automatically generated">
              <a:extLst>
                <a:ext uri="{FF2B5EF4-FFF2-40B4-BE49-F238E27FC236}">
                  <a16:creationId xmlns:a16="http://schemas.microsoft.com/office/drawing/2014/main" id="{879D2B74-9461-481D-8D9E-6BFD5FBCAD9F}"/>
                </a:ext>
              </a:extLst>
            </p:cNvPr>
            <p:cNvPicPr>
              <a:picLocks noChangeAspect="1"/>
            </p:cNvPicPr>
            <p:nvPr/>
          </p:nvPicPr>
          <p:blipFill>
            <a:blip r:embed="rId7"/>
            <a:stretch>
              <a:fillRect/>
            </a:stretch>
          </p:blipFill>
          <p:spPr>
            <a:xfrm>
              <a:off x="9038574" y="3567344"/>
              <a:ext cx="2743200" cy="2559718"/>
            </a:xfrm>
            <a:prstGeom prst="rect">
              <a:avLst/>
            </a:prstGeom>
            <a:ln>
              <a:solidFill>
                <a:schemeClr val="accent1"/>
              </a:solidFill>
            </a:ln>
          </p:spPr>
        </p:pic>
      </p:grpSp>
      <p:sp>
        <p:nvSpPr>
          <p:cNvPr id="17" name="Content Placeholder 2">
            <a:extLst>
              <a:ext uri="{FF2B5EF4-FFF2-40B4-BE49-F238E27FC236}">
                <a16:creationId xmlns:a16="http://schemas.microsoft.com/office/drawing/2014/main" id="{4870F64A-DB2B-42F9-A62C-13F74A4000D8}"/>
              </a:ext>
            </a:extLst>
          </p:cNvPr>
          <p:cNvSpPr txBox="1">
            <a:spLocks/>
          </p:cNvSpPr>
          <p:nvPr/>
        </p:nvSpPr>
        <p:spPr>
          <a:xfrm>
            <a:off x="3230579" y="1969752"/>
            <a:ext cx="2743199" cy="1019175"/>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GB" dirty="0">
                <a:cs typeface="Calibri"/>
              </a:rPr>
              <a:t>Create a new branch</a:t>
            </a:r>
          </a:p>
        </p:txBody>
      </p:sp>
      <p:sp>
        <p:nvSpPr>
          <p:cNvPr id="18" name="Content Placeholder 2">
            <a:extLst>
              <a:ext uri="{FF2B5EF4-FFF2-40B4-BE49-F238E27FC236}">
                <a16:creationId xmlns:a16="http://schemas.microsoft.com/office/drawing/2014/main" id="{3137AEDC-9AE2-454F-868C-9DCDCEF0494C}"/>
              </a:ext>
            </a:extLst>
          </p:cNvPr>
          <p:cNvSpPr txBox="1">
            <a:spLocks/>
          </p:cNvSpPr>
          <p:nvPr/>
        </p:nvSpPr>
        <p:spPr>
          <a:xfrm>
            <a:off x="6176121" y="1969752"/>
            <a:ext cx="2743199" cy="1019175"/>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GB" dirty="0">
                <a:cs typeface="Calibri"/>
              </a:rPr>
              <a:t>Upload your files</a:t>
            </a:r>
          </a:p>
        </p:txBody>
      </p:sp>
      <p:sp>
        <p:nvSpPr>
          <p:cNvPr id="19" name="Content Placeholder 2">
            <a:extLst>
              <a:ext uri="{FF2B5EF4-FFF2-40B4-BE49-F238E27FC236}">
                <a16:creationId xmlns:a16="http://schemas.microsoft.com/office/drawing/2014/main" id="{0F6FC33B-59D2-4100-8645-ADC284357FD3}"/>
              </a:ext>
            </a:extLst>
          </p:cNvPr>
          <p:cNvSpPr txBox="1">
            <a:spLocks/>
          </p:cNvSpPr>
          <p:nvPr/>
        </p:nvSpPr>
        <p:spPr>
          <a:xfrm>
            <a:off x="9150335" y="1969752"/>
            <a:ext cx="2743199" cy="1019175"/>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GB" dirty="0">
                <a:cs typeface="Calibri"/>
              </a:rPr>
              <a:t>Create a ‘pull request’ for review</a:t>
            </a:r>
          </a:p>
        </p:txBody>
      </p:sp>
    </p:spTree>
    <p:extLst>
      <p:ext uri="{BB962C8B-B14F-4D97-AF65-F5344CB8AC3E}">
        <p14:creationId xmlns:p14="http://schemas.microsoft.com/office/powerpoint/2010/main" val="215400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50784-B757-4225-A696-848D248388F4}"/>
              </a:ext>
            </a:extLst>
          </p:cNvPr>
          <p:cNvSpPr>
            <a:spLocks noGrp="1"/>
          </p:cNvSpPr>
          <p:nvPr>
            <p:ph type="title"/>
          </p:nvPr>
        </p:nvSpPr>
        <p:spPr/>
        <p:txBody>
          <a:bodyPr/>
          <a:lstStyle/>
          <a:p>
            <a:r>
              <a:rPr lang="en-GB" dirty="0">
                <a:cs typeface="Calibri Light"/>
              </a:rPr>
              <a:t>Reviews: a QA conversation, documented</a:t>
            </a:r>
            <a:endParaRPr lang="en-GB" dirty="0"/>
          </a:p>
        </p:txBody>
      </p:sp>
      <p:pic>
        <p:nvPicPr>
          <p:cNvPr id="4" name="Picture 4" descr="Graphical user interface, text, application, email&#10;&#10;Description automatically generated">
            <a:extLst>
              <a:ext uri="{FF2B5EF4-FFF2-40B4-BE49-F238E27FC236}">
                <a16:creationId xmlns:a16="http://schemas.microsoft.com/office/drawing/2014/main" id="{FECA4771-86E3-4390-A766-42243672C85A}"/>
              </a:ext>
            </a:extLst>
          </p:cNvPr>
          <p:cNvPicPr>
            <a:picLocks noGrp="1" noChangeAspect="1"/>
          </p:cNvPicPr>
          <p:nvPr>
            <p:ph idx="1"/>
          </p:nvPr>
        </p:nvPicPr>
        <p:blipFill>
          <a:blip r:embed="rId2"/>
          <a:stretch>
            <a:fillRect/>
          </a:stretch>
        </p:blipFill>
        <p:spPr>
          <a:xfrm>
            <a:off x="2637055" y="1825625"/>
            <a:ext cx="6917890" cy="4351338"/>
          </a:xfrm>
          <a:ln>
            <a:solidFill>
              <a:srgbClr val="4472C4"/>
            </a:solidFill>
          </a:ln>
        </p:spPr>
      </p:pic>
    </p:spTree>
    <p:extLst>
      <p:ext uri="{BB962C8B-B14F-4D97-AF65-F5344CB8AC3E}">
        <p14:creationId xmlns:p14="http://schemas.microsoft.com/office/powerpoint/2010/main" val="1094334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416CE-72D2-4E12-B7B3-ECF0C1B3CC1E}"/>
              </a:ext>
            </a:extLst>
          </p:cNvPr>
          <p:cNvSpPr>
            <a:spLocks noGrp="1"/>
          </p:cNvSpPr>
          <p:nvPr>
            <p:ph type="title"/>
          </p:nvPr>
        </p:nvSpPr>
        <p:spPr/>
        <p:txBody>
          <a:bodyPr/>
          <a:lstStyle/>
          <a:p>
            <a:r>
              <a:rPr lang="en-GB" dirty="0"/>
              <a:t>Git and files</a:t>
            </a:r>
          </a:p>
        </p:txBody>
      </p:sp>
      <p:sp>
        <p:nvSpPr>
          <p:cNvPr id="3" name="Content Placeholder 2">
            <a:extLst>
              <a:ext uri="{FF2B5EF4-FFF2-40B4-BE49-F238E27FC236}">
                <a16:creationId xmlns:a16="http://schemas.microsoft.com/office/drawing/2014/main" id="{963E4CDC-DBE4-4230-A1EB-1506CF23DB2B}"/>
              </a:ext>
            </a:extLst>
          </p:cNvPr>
          <p:cNvSpPr>
            <a:spLocks noGrp="1"/>
          </p:cNvSpPr>
          <p:nvPr>
            <p:ph idx="1"/>
          </p:nvPr>
        </p:nvSpPr>
        <p:spPr/>
        <p:txBody>
          <a:bodyPr>
            <a:normAutofit/>
          </a:bodyPr>
          <a:lstStyle/>
          <a:p>
            <a:r>
              <a:rPr lang="en-GB" dirty="0"/>
              <a:t>Git works best for text files</a:t>
            </a:r>
          </a:p>
          <a:p>
            <a:pPr lvl="1"/>
            <a:r>
              <a:rPr lang="en-GB" dirty="0"/>
              <a:t>Code scripts (.R, .</a:t>
            </a:r>
            <a:r>
              <a:rPr lang="en-GB" dirty="0" err="1"/>
              <a:t>Rmd</a:t>
            </a:r>
            <a:r>
              <a:rPr lang="en-GB" dirty="0"/>
              <a:t>, .</a:t>
            </a:r>
            <a:r>
              <a:rPr lang="en-GB" dirty="0" err="1"/>
              <a:t>py</a:t>
            </a:r>
            <a:r>
              <a:rPr lang="en-GB" dirty="0"/>
              <a:t>, .</a:t>
            </a:r>
            <a:r>
              <a:rPr lang="en-GB" dirty="0" err="1"/>
              <a:t>sh</a:t>
            </a:r>
            <a:r>
              <a:rPr lang="en-GB" dirty="0"/>
              <a:t>, anything!)</a:t>
            </a:r>
          </a:p>
          <a:p>
            <a:pPr lvl="1"/>
            <a:r>
              <a:rPr lang="en-GB" dirty="0"/>
              <a:t>Documentation (.md or .txt files)</a:t>
            </a:r>
          </a:p>
          <a:p>
            <a:pPr lvl="1"/>
            <a:r>
              <a:rPr lang="en-GB" dirty="0"/>
              <a:t>Temporary, small, or dummy data storage (.csv)</a:t>
            </a:r>
          </a:p>
          <a:p>
            <a:r>
              <a:rPr lang="en-GB" dirty="0"/>
              <a:t>Or for files you want to version control as a whole</a:t>
            </a:r>
          </a:p>
          <a:p>
            <a:pPr lvl="1"/>
            <a:r>
              <a:rPr lang="en-GB" dirty="0"/>
              <a:t>Images (.</a:t>
            </a:r>
            <a:r>
              <a:rPr lang="en-GB" dirty="0" err="1"/>
              <a:t>png</a:t>
            </a:r>
            <a:r>
              <a:rPr lang="en-GB" dirty="0"/>
              <a:t>)</a:t>
            </a:r>
          </a:p>
          <a:p>
            <a:r>
              <a:rPr lang="en-GB" dirty="0"/>
              <a:t>You can use it for other types of files, but it will be harder to review changes in them and so we do not recommend this</a:t>
            </a:r>
          </a:p>
          <a:p>
            <a:pPr lvl="1"/>
            <a:r>
              <a:rPr lang="en-GB" dirty="0"/>
              <a:t>Spreadsheets with small iterations (.xlsx) </a:t>
            </a:r>
          </a:p>
          <a:p>
            <a:pPr lvl="1"/>
            <a:r>
              <a:rPr lang="en-GB" dirty="0" err="1"/>
              <a:t>PowerBI</a:t>
            </a:r>
            <a:r>
              <a:rPr lang="en-GB" dirty="0"/>
              <a:t> (.</a:t>
            </a:r>
            <a:r>
              <a:rPr lang="en-GB" dirty="0" err="1"/>
              <a:t>pbix</a:t>
            </a:r>
            <a:r>
              <a:rPr lang="en-GB" dirty="0"/>
              <a:t>)</a:t>
            </a:r>
          </a:p>
          <a:p>
            <a:pPr lvl="1"/>
            <a:endParaRPr lang="en-GB" dirty="0"/>
          </a:p>
        </p:txBody>
      </p:sp>
    </p:spTree>
    <p:extLst>
      <p:ext uri="{BB962C8B-B14F-4D97-AF65-F5344CB8AC3E}">
        <p14:creationId xmlns:p14="http://schemas.microsoft.com/office/powerpoint/2010/main" val="29848659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5FE0462075784380385D715FA8DCAA" ma:contentTypeVersion="6" ma:contentTypeDescription="Create a new document." ma:contentTypeScope="" ma:versionID="28ad6dd1f2af4e083b49a1071b16f878">
  <xsd:schema xmlns:xsd="http://www.w3.org/2001/XMLSchema" xmlns:xs="http://www.w3.org/2001/XMLSchema" xmlns:p="http://schemas.microsoft.com/office/2006/metadata/properties" xmlns:ns2="34f15714-548d-495f-a9b0-f58ce09e51d1" xmlns:ns3="e1cde114-dd6c-4fe1-bca4-eea03a07bfbd" targetNamespace="http://schemas.microsoft.com/office/2006/metadata/properties" ma:root="true" ma:fieldsID="3d220c90fef2d5526fd57af2b1ab80a0" ns2:_="" ns3:_="">
    <xsd:import namespace="34f15714-548d-495f-a9b0-f58ce09e51d1"/>
    <xsd:import namespace="e1cde114-dd6c-4fe1-bca4-eea03a07bfbd"/>
    <xsd:element name="properties">
      <xsd:complexType>
        <xsd:sequence>
          <xsd:element name="documentManagement">
            <xsd:complexType>
              <xsd:all>
                <xsd:element ref="ns2:SharedWithUsers" minOccurs="0"/>
                <xsd:element ref="ns2:SharedWithDetails" minOccurs="0"/>
                <xsd:element ref="ns3:MediaServiceAuto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f15714-548d-495f-a9b0-f58ce09e51d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1cde114-dd6c-4fe1-bca4-eea03a07bfbd" elementFormDefault="qualified">
    <xsd:import namespace="http://schemas.microsoft.com/office/2006/documentManagement/types"/>
    <xsd:import namespace="http://schemas.microsoft.com/office/infopath/2007/PartnerControls"/>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E3AD365-F380-4F61-81E8-E2762FE97C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f15714-548d-495f-a9b0-f58ce09e51d1"/>
    <ds:schemaRef ds:uri="e1cde114-dd6c-4fe1-bca4-eea03a07bf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1731D3-7AE1-4E72-A4D3-515DFA5A7DC9}">
  <ds:schemaRefs>
    <ds:schemaRef ds:uri="http://schemas.microsoft.com/sharepoint/v3/contenttype/forms"/>
  </ds:schemaRefs>
</ds:datastoreItem>
</file>

<file path=customXml/itemProps3.xml><?xml version="1.0" encoding="utf-8"?>
<ds:datastoreItem xmlns:ds="http://schemas.openxmlformats.org/officeDocument/2006/customXml" ds:itemID="{F1CC6E26-D952-49A6-B1A0-70EE5F857E1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14</TotalTime>
  <Words>967</Words>
  <Application>Microsoft Office PowerPoint</Application>
  <PresentationFormat>Widescreen</PresentationFormat>
  <Paragraphs>136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Git at DHSC</vt:lpstr>
      <vt:lpstr>Why Git?</vt:lpstr>
      <vt:lpstr>How does version control work?</vt:lpstr>
      <vt:lpstr>Github: other features</vt:lpstr>
      <vt:lpstr>Contents</vt:lpstr>
      <vt:lpstr>But I want to use Github for just one project RIGHT NOW!</vt:lpstr>
      <vt:lpstr>Bare-bones Github project review</vt:lpstr>
      <vt:lpstr>Reviews: a QA conversation, documented</vt:lpstr>
      <vt:lpstr>Git and files</vt:lpstr>
      <vt:lpstr>Contents</vt:lpstr>
      <vt:lpstr>Installing Git</vt:lpstr>
      <vt:lpstr>Setting up Github</vt:lpstr>
      <vt:lpstr>Git &amp; RStudio</vt:lpstr>
      <vt:lpstr>Setting up a project in RStudio</vt:lpstr>
      <vt:lpstr>Where to go next</vt:lpstr>
      <vt:lpstr>Process re-cap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at DHSC</dc:title>
  <dc:creator>Wauben, Martine</dc:creator>
  <cp:lastModifiedBy>Wauben, Martine</cp:lastModifiedBy>
  <cp:revision>39</cp:revision>
  <dcterms:created xsi:type="dcterms:W3CDTF">2021-06-09T15:36:22Z</dcterms:created>
  <dcterms:modified xsi:type="dcterms:W3CDTF">2021-06-15T15:20:48Z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0x010100315FE0462075784380385D715FA8DCAA</vt:lpwstr>
  </property>
</Properties>
</file>