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A1D01-BAED-4297-8722-E844B7BF0101}" v="32" dt="2021-07-22T09:14:5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Zareen" userId="f287aa8d-22f7-4b3b-8d79-72ccf61b74f3" providerId="ADAL" clId="{03EA1D01-BAED-4297-8722-E844B7BF0101}"/>
    <pc:docChg chg="undo custSel mod addSld modSld sldOrd">
      <pc:chgData name="Khan, Zareen" userId="f287aa8d-22f7-4b3b-8d79-72ccf61b74f3" providerId="ADAL" clId="{03EA1D01-BAED-4297-8722-E844B7BF0101}" dt="2021-07-22T09:32:40.912" v="5397"/>
      <pc:docMkLst>
        <pc:docMk/>
      </pc:docMkLst>
      <pc:sldChg chg="addSp modSp add mod ord setBg">
        <pc:chgData name="Khan, Zareen" userId="f287aa8d-22f7-4b3b-8d79-72ccf61b74f3" providerId="ADAL" clId="{03EA1D01-BAED-4297-8722-E844B7BF0101}" dt="2021-07-22T09:32:40.912" v="5397"/>
        <pc:sldMkLst>
          <pc:docMk/>
          <pc:sldMk cId="1091328609" sldId="256"/>
        </pc:sldMkLst>
        <pc:spChg chg="mod">
          <ac:chgData name="Khan, Zareen" userId="f287aa8d-22f7-4b3b-8d79-72ccf61b74f3" providerId="ADAL" clId="{03EA1D01-BAED-4297-8722-E844B7BF0101}" dt="2021-07-19T14:20:26.751" v="599" actId="1076"/>
          <ac:spMkLst>
            <pc:docMk/>
            <pc:sldMk cId="1091328609" sldId="256"/>
            <ac:spMk id="2" creationId="{397B404D-808C-4A94-8556-BD470034999E}"/>
          </ac:spMkLst>
        </pc:spChg>
        <pc:spChg chg="mod">
          <ac:chgData name="Khan, Zareen" userId="f287aa8d-22f7-4b3b-8d79-72ccf61b74f3" providerId="ADAL" clId="{03EA1D01-BAED-4297-8722-E844B7BF0101}" dt="2021-07-19T13:41:44.329" v="105" actId="26606"/>
          <ac:spMkLst>
            <pc:docMk/>
            <pc:sldMk cId="1091328609" sldId="256"/>
            <ac:spMk id="3" creationId="{6B8D2DF2-36E8-4630-8FD4-F5E29D326818}"/>
          </ac:spMkLst>
        </pc:spChg>
        <pc:picChg chg="add">
          <ac:chgData name="Khan, Zareen" userId="f287aa8d-22f7-4b3b-8d79-72ccf61b74f3" providerId="ADAL" clId="{03EA1D01-BAED-4297-8722-E844B7BF0101}" dt="2021-07-19T13:41:38.139" v="102"/>
          <ac:picMkLst>
            <pc:docMk/>
            <pc:sldMk cId="1091328609" sldId="256"/>
            <ac:picMk id="4" creationId="{58B67B84-5F56-4DE7-A0E6-FCC628802A84}"/>
          </ac:picMkLst>
        </pc:picChg>
      </pc:sldChg>
      <pc:sldChg chg="addSp delSp modSp add">
        <pc:chgData name="Khan, Zareen" userId="f287aa8d-22f7-4b3b-8d79-72ccf61b74f3" providerId="ADAL" clId="{03EA1D01-BAED-4297-8722-E844B7BF0101}" dt="2021-07-19T14:19:46.018" v="594" actId="113"/>
        <pc:sldMkLst>
          <pc:docMk/>
          <pc:sldMk cId="667525915" sldId="257"/>
        </pc:sldMkLst>
        <pc:spChg chg="mod">
          <ac:chgData name="Khan, Zareen" userId="f287aa8d-22f7-4b3b-8d79-72ccf61b74f3" providerId="ADAL" clId="{03EA1D01-BAED-4297-8722-E844B7BF0101}" dt="2021-07-19T14:10:36.989" v="349" actId="1076"/>
          <ac:spMkLst>
            <pc:docMk/>
            <pc:sldMk cId="667525915" sldId="257"/>
            <ac:spMk id="2" creationId="{95D245A1-5B8D-44B9-B995-B09B0BA2656A}"/>
          </ac:spMkLst>
        </pc:spChg>
        <pc:spChg chg="del">
          <ac:chgData name="Khan, Zareen" userId="f287aa8d-22f7-4b3b-8d79-72ccf61b74f3" providerId="ADAL" clId="{03EA1D01-BAED-4297-8722-E844B7BF0101}" dt="2021-07-19T13:51:27.501" v="125" actId="478"/>
          <ac:spMkLst>
            <pc:docMk/>
            <pc:sldMk cId="667525915" sldId="257"/>
            <ac:spMk id="3" creationId="{4F908B2E-44AC-4F82-889E-1C0D0BE603FE}"/>
          </ac:spMkLst>
        </pc:spChg>
        <pc:spChg chg="add mod">
          <ac:chgData name="Khan, Zareen" userId="f287aa8d-22f7-4b3b-8d79-72ccf61b74f3" providerId="ADAL" clId="{03EA1D01-BAED-4297-8722-E844B7BF0101}" dt="2021-07-19T14:14:38.874" v="377" actId="14100"/>
          <ac:spMkLst>
            <pc:docMk/>
            <pc:sldMk cId="667525915" sldId="257"/>
            <ac:spMk id="6" creationId="{441DA547-61D3-46F8-892B-56ED581DBD7F}"/>
          </ac:spMkLst>
        </pc:spChg>
        <pc:spChg chg="add mod">
          <ac:chgData name="Khan, Zareen" userId="f287aa8d-22f7-4b3b-8d79-72ccf61b74f3" providerId="ADAL" clId="{03EA1D01-BAED-4297-8722-E844B7BF0101}" dt="2021-07-19T14:13:22.576" v="363" actId="1076"/>
          <ac:spMkLst>
            <pc:docMk/>
            <pc:sldMk cId="667525915" sldId="257"/>
            <ac:spMk id="8" creationId="{73082BEF-AB7D-40F9-B0BD-97B94B831C0F}"/>
          </ac:spMkLst>
        </pc:spChg>
        <pc:spChg chg="add mod">
          <ac:chgData name="Khan, Zareen" userId="f287aa8d-22f7-4b3b-8d79-72ccf61b74f3" providerId="ADAL" clId="{03EA1D01-BAED-4297-8722-E844B7BF0101}" dt="2021-07-19T14:13:26.813" v="364" actId="1076"/>
          <ac:spMkLst>
            <pc:docMk/>
            <pc:sldMk cId="667525915" sldId="257"/>
            <ac:spMk id="9" creationId="{2D45142E-B07D-4836-9941-60C43406554C}"/>
          </ac:spMkLst>
        </pc:spChg>
        <pc:spChg chg="add">
          <ac:chgData name="Khan, Zareen" userId="f287aa8d-22f7-4b3b-8d79-72ccf61b74f3" providerId="ADAL" clId="{03EA1D01-BAED-4297-8722-E844B7BF0101}" dt="2021-07-19T14:00:48.140" v="316"/>
          <ac:spMkLst>
            <pc:docMk/>
            <pc:sldMk cId="667525915" sldId="257"/>
            <ac:spMk id="11" creationId="{24F52707-1132-403A-A338-8A28FA69E912}"/>
          </ac:spMkLst>
        </pc:spChg>
        <pc:spChg chg="add">
          <ac:chgData name="Khan, Zareen" userId="f287aa8d-22f7-4b3b-8d79-72ccf61b74f3" providerId="ADAL" clId="{03EA1D01-BAED-4297-8722-E844B7BF0101}" dt="2021-07-19T14:00:48.140" v="316"/>
          <ac:spMkLst>
            <pc:docMk/>
            <pc:sldMk cId="667525915" sldId="257"/>
            <ac:spMk id="12" creationId="{0F1824C9-B661-4271-9590-20D688D586FE}"/>
          </ac:spMkLst>
        </pc:spChg>
        <pc:spChg chg="add mod">
          <ac:chgData name="Khan, Zareen" userId="f287aa8d-22f7-4b3b-8d79-72ccf61b74f3" providerId="ADAL" clId="{03EA1D01-BAED-4297-8722-E844B7BF0101}" dt="2021-07-19T14:13:30.890" v="365" actId="1076"/>
          <ac:spMkLst>
            <pc:docMk/>
            <pc:sldMk cId="667525915" sldId="257"/>
            <ac:spMk id="13" creationId="{69689092-6817-4CB1-974C-C8C46215C436}"/>
          </ac:spMkLst>
        </pc:spChg>
        <pc:grpChg chg="add del mod">
          <ac:chgData name="Khan, Zareen" userId="f287aa8d-22f7-4b3b-8d79-72ccf61b74f3" providerId="ADAL" clId="{03EA1D01-BAED-4297-8722-E844B7BF0101}" dt="2021-07-19T14:00:52.583" v="318" actId="478"/>
          <ac:grpSpMkLst>
            <pc:docMk/>
            <pc:sldMk cId="667525915" sldId="257"/>
            <ac:grpSpMk id="10" creationId="{571B3D82-2242-41FB-B54E-3766ACD8920C}"/>
          </ac:grpSpMkLst>
        </pc:grpChg>
        <pc:graphicFrameChg chg="add mod">
          <ac:chgData name="Khan, Zareen" userId="f287aa8d-22f7-4b3b-8d79-72ccf61b74f3" providerId="ADAL" clId="{03EA1D01-BAED-4297-8722-E844B7BF0101}" dt="2021-07-19T14:13:07.944" v="361" actId="167"/>
          <ac:graphicFrameMkLst>
            <pc:docMk/>
            <pc:sldMk cId="667525915" sldId="257"/>
            <ac:graphicFrameMk id="4" creationId="{378DA446-1BCD-42D9-AD0F-E308B6594DB3}"/>
          </ac:graphicFrameMkLst>
        </pc:graphicFrameChg>
        <pc:graphicFrameChg chg="add mod">
          <ac:chgData name="Khan, Zareen" userId="f287aa8d-22f7-4b3b-8d79-72ccf61b74f3" providerId="ADAL" clId="{03EA1D01-BAED-4297-8722-E844B7BF0101}" dt="2021-07-19T14:14:55.246" v="380" actId="1076"/>
          <ac:graphicFrameMkLst>
            <pc:docMk/>
            <pc:sldMk cId="667525915" sldId="257"/>
            <ac:graphicFrameMk id="5" creationId="{E86BC455-724B-4654-A189-26E0EB0FC64C}"/>
          </ac:graphicFrameMkLst>
        </pc:graphicFrameChg>
        <pc:graphicFrameChg chg="add mod">
          <ac:chgData name="Khan, Zareen" userId="f287aa8d-22f7-4b3b-8d79-72ccf61b74f3" providerId="ADAL" clId="{03EA1D01-BAED-4297-8722-E844B7BF0101}" dt="2021-07-19T14:13:48.913" v="371"/>
          <ac:graphicFrameMkLst>
            <pc:docMk/>
            <pc:sldMk cId="667525915" sldId="257"/>
            <ac:graphicFrameMk id="7" creationId="{3B474CC7-A6FB-47F5-AC73-91E9F4088263}"/>
          </ac:graphicFrameMkLst>
        </pc:graphicFrameChg>
        <pc:graphicFrameChg chg="add mod">
          <ac:chgData name="Khan, Zareen" userId="f287aa8d-22f7-4b3b-8d79-72ccf61b74f3" providerId="ADAL" clId="{03EA1D01-BAED-4297-8722-E844B7BF0101}" dt="2021-07-19T14:19:46.018" v="594" actId="113"/>
          <ac:graphicFrameMkLst>
            <pc:docMk/>
            <pc:sldMk cId="667525915" sldId="257"/>
            <ac:graphicFrameMk id="14" creationId="{F5249A6F-6CAD-439D-940F-87D6F23D2AFB}"/>
          </ac:graphicFrameMkLst>
        </pc:graphicFrameChg>
      </pc:sldChg>
      <pc:sldChg chg="addSp delSp modSp add">
        <pc:chgData name="Khan, Zareen" userId="f287aa8d-22f7-4b3b-8d79-72ccf61b74f3" providerId="ADAL" clId="{03EA1D01-BAED-4297-8722-E844B7BF0101}" dt="2021-07-19T15:20:47.291" v="1655" actId="20577"/>
        <pc:sldMkLst>
          <pc:docMk/>
          <pc:sldMk cId="344916714" sldId="258"/>
        </pc:sldMkLst>
        <pc:spChg chg="mod">
          <ac:chgData name="Khan, Zareen" userId="f287aa8d-22f7-4b3b-8d79-72ccf61b74f3" providerId="ADAL" clId="{03EA1D01-BAED-4297-8722-E844B7BF0101}" dt="2021-07-19T15:17:23.444" v="1561" actId="1076"/>
          <ac:spMkLst>
            <pc:docMk/>
            <pc:sldMk cId="344916714" sldId="258"/>
            <ac:spMk id="2" creationId="{577FBE51-168C-4C5B-BA68-A3E563326A7D}"/>
          </ac:spMkLst>
        </pc:spChg>
        <pc:spChg chg="del">
          <ac:chgData name="Khan, Zareen" userId="f287aa8d-22f7-4b3b-8d79-72ccf61b74f3" providerId="ADAL" clId="{03EA1D01-BAED-4297-8722-E844B7BF0101}" dt="2021-07-19T14:21:44.921" v="601" actId="478"/>
          <ac:spMkLst>
            <pc:docMk/>
            <pc:sldMk cId="344916714" sldId="258"/>
            <ac:spMk id="3" creationId="{2E40D71B-905E-479E-B2E8-10BDBAEDB8A8}"/>
          </ac:spMkLst>
        </pc:spChg>
        <pc:spChg chg="add mod">
          <ac:chgData name="Khan, Zareen" userId="f287aa8d-22f7-4b3b-8d79-72ccf61b74f3" providerId="ADAL" clId="{03EA1D01-BAED-4297-8722-E844B7BF0101}" dt="2021-07-19T15:18:52.789" v="1599" actId="404"/>
          <ac:spMkLst>
            <pc:docMk/>
            <pc:sldMk cId="344916714" sldId="258"/>
            <ac:spMk id="6" creationId="{6527C286-414A-4564-8E58-754C49D5E920}"/>
          </ac:spMkLst>
        </pc:spChg>
        <pc:spChg chg="add mod">
          <ac:chgData name="Khan, Zareen" userId="f287aa8d-22f7-4b3b-8d79-72ccf61b74f3" providerId="ADAL" clId="{03EA1D01-BAED-4297-8722-E844B7BF0101}" dt="2021-07-19T15:18:25.823" v="1591" actId="207"/>
          <ac:spMkLst>
            <pc:docMk/>
            <pc:sldMk cId="344916714" sldId="258"/>
            <ac:spMk id="7" creationId="{43E66BE8-AF4C-4512-AAD0-57EB8898FDF2}"/>
          </ac:spMkLst>
        </pc:spChg>
        <pc:spChg chg="add mod">
          <ac:chgData name="Khan, Zareen" userId="f287aa8d-22f7-4b3b-8d79-72ccf61b74f3" providerId="ADAL" clId="{03EA1D01-BAED-4297-8722-E844B7BF0101}" dt="2021-07-19T15:19:17.599" v="1605" actId="208"/>
          <ac:spMkLst>
            <pc:docMk/>
            <pc:sldMk cId="344916714" sldId="258"/>
            <ac:spMk id="8" creationId="{BD278EED-1492-4BDF-AB6D-8A08967DFD56}"/>
          </ac:spMkLst>
        </pc:spChg>
        <pc:graphicFrameChg chg="add mod">
          <ac:chgData name="Khan, Zareen" userId="f287aa8d-22f7-4b3b-8d79-72ccf61b74f3" providerId="ADAL" clId="{03EA1D01-BAED-4297-8722-E844B7BF0101}" dt="2021-07-19T15:20:19.412" v="1647" actId="20577"/>
          <ac:graphicFrameMkLst>
            <pc:docMk/>
            <pc:sldMk cId="344916714" sldId="258"/>
            <ac:graphicFrameMk id="4" creationId="{11EFC2F1-28DB-43F5-B177-8F80EFDC02FC}"/>
          </ac:graphicFrameMkLst>
        </pc:graphicFrameChg>
        <pc:graphicFrameChg chg="add mod">
          <ac:chgData name="Khan, Zareen" userId="f287aa8d-22f7-4b3b-8d79-72ccf61b74f3" providerId="ADAL" clId="{03EA1D01-BAED-4297-8722-E844B7BF0101}" dt="2021-07-19T15:20:47.291" v="1655" actId="20577"/>
          <ac:graphicFrameMkLst>
            <pc:docMk/>
            <pc:sldMk cId="344916714" sldId="258"/>
            <ac:graphicFrameMk id="5" creationId="{0E760E34-FA6F-44A3-864A-EB0A7C4A6D1A}"/>
          </ac:graphicFrameMkLst>
        </pc:graphicFrameChg>
      </pc:sldChg>
      <pc:sldChg chg="addSp delSp modSp add ord modNotesTx">
        <pc:chgData name="Khan, Zareen" userId="f287aa8d-22f7-4b3b-8d79-72ccf61b74f3" providerId="ADAL" clId="{03EA1D01-BAED-4297-8722-E844B7BF0101}" dt="2021-07-20T09:03:42.961" v="3705" actId="20577"/>
        <pc:sldMkLst>
          <pc:docMk/>
          <pc:sldMk cId="5910187" sldId="259"/>
        </pc:sldMkLst>
        <pc:spChg chg="del">
          <ac:chgData name="Khan, Zareen" userId="f287aa8d-22f7-4b3b-8d79-72ccf61b74f3" providerId="ADAL" clId="{03EA1D01-BAED-4297-8722-E844B7BF0101}" dt="2021-07-19T15:13:56.677" v="1326"/>
          <ac:spMkLst>
            <pc:docMk/>
            <pc:sldMk cId="5910187" sldId="259"/>
            <ac:spMk id="2" creationId="{2858F758-8415-46F3-9ADE-E9D9C07E4A5A}"/>
          </ac:spMkLst>
        </pc:spChg>
        <pc:spChg chg="del">
          <ac:chgData name="Khan, Zareen" userId="f287aa8d-22f7-4b3b-8d79-72ccf61b74f3" providerId="ADAL" clId="{03EA1D01-BAED-4297-8722-E844B7BF0101}" dt="2021-07-19T15:13:56.677" v="1326"/>
          <ac:spMkLst>
            <pc:docMk/>
            <pc:sldMk cId="5910187" sldId="259"/>
            <ac:spMk id="3" creationId="{74B81EED-CDDB-419D-8338-63FC0611BCD3}"/>
          </ac:spMkLst>
        </pc:spChg>
        <pc:spChg chg="add mod">
          <ac:chgData name="Khan, Zareen" userId="f287aa8d-22f7-4b3b-8d79-72ccf61b74f3" providerId="ADAL" clId="{03EA1D01-BAED-4297-8722-E844B7BF0101}" dt="2021-07-19T15:16:47.787" v="1559" actId="403"/>
          <ac:spMkLst>
            <pc:docMk/>
            <pc:sldMk cId="5910187" sldId="259"/>
            <ac:spMk id="4" creationId="{E4485CD4-711F-4D08-A225-CA307AF41225}"/>
          </ac:spMkLst>
        </pc:spChg>
        <pc:spChg chg="add mod">
          <ac:chgData name="Khan, Zareen" userId="f287aa8d-22f7-4b3b-8d79-72ccf61b74f3" providerId="ADAL" clId="{03EA1D01-BAED-4297-8722-E844B7BF0101}" dt="2021-07-19T15:24:35.578" v="1786" actId="1076"/>
          <ac:spMkLst>
            <pc:docMk/>
            <pc:sldMk cId="5910187" sldId="259"/>
            <ac:spMk id="5" creationId="{1D70BA3A-75FF-4C5D-8A65-A027037BA131}"/>
          </ac:spMkLst>
        </pc:spChg>
        <pc:spChg chg="add mod">
          <ac:chgData name="Khan, Zareen" userId="f287aa8d-22f7-4b3b-8d79-72ccf61b74f3" providerId="ADAL" clId="{03EA1D01-BAED-4297-8722-E844B7BF0101}" dt="2021-07-19T15:26:40.512" v="1854" actId="20577"/>
          <ac:spMkLst>
            <pc:docMk/>
            <pc:sldMk cId="5910187" sldId="259"/>
            <ac:spMk id="6" creationId="{D2A2E745-D55C-484D-9EC4-61E3A87CA6C0}"/>
          </ac:spMkLst>
        </pc:spChg>
        <pc:spChg chg="add mod ord">
          <ac:chgData name="Khan, Zareen" userId="f287aa8d-22f7-4b3b-8d79-72ccf61b74f3" providerId="ADAL" clId="{03EA1D01-BAED-4297-8722-E844B7BF0101}" dt="2021-07-19T15:25:29.872" v="1792" actId="1076"/>
          <ac:spMkLst>
            <pc:docMk/>
            <pc:sldMk cId="5910187" sldId="259"/>
            <ac:spMk id="7" creationId="{31345CBF-B05A-4B66-918C-171B3C5853E6}"/>
          </ac:spMkLst>
        </pc:spChg>
      </pc:sldChg>
      <pc:sldChg chg="modSp add">
        <pc:chgData name="Khan, Zareen" userId="f287aa8d-22f7-4b3b-8d79-72ccf61b74f3" providerId="ADAL" clId="{03EA1D01-BAED-4297-8722-E844B7BF0101}" dt="2021-07-19T15:58:43.939" v="2361" actId="20577"/>
        <pc:sldMkLst>
          <pc:docMk/>
          <pc:sldMk cId="1158019706" sldId="260"/>
        </pc:sldMkLst>
        <pc:spChg chg="mod">
          <ac:chgData name="Khan, Zareen" userId="f287aa8d-22f7-4b3b-8d79-72ccf61b74f3" providerId="ADAL" clId="{03EA1D01-BAED-4297-8722-E844B7BF0101}" dt="2021-07-19T15:53:45.305" v="1907" actId="20577"/>
          <ac:spMkLst>
            <pc:docMk/>
            <pc:sldMk cId="1158019706" sldId="260"/>
            <ac:spMk id="2" creationId="{7BFB7944-C342-4783-9C38-9BF82675ADD8}"/>
          </ac:spMkLst>
        </pc:spChg>
        <pc:spChg chg="mod">
          <ac:chgData name="Khan, Zareen" userId="f287aa8d-22f7-4b3b-8d79-72ccf61b74f3" providerId="ADAL" clId="{03EA1D01-BAED-4297-8722-E844B7BF0101}" dt="2021-07-19T15:58:40.787" v="2357" actId="20577"/>
          <ac:spMkLst>
            <pc:docMk/>
            <pc:sldMk cId="1158019706" sldId="260"/>
            <ac:spMk id="3" creationId="{D0F4ABCF-1A3B-4B4A-B17A-FA0092D5EAF9}"/>
          </ac:spMkLst>
        </pc:spChg>
        <pc:spChg chg="mod">
          <ac:chgData name="Khan, Zareen" userId="f287aa8d-22f7-4b3b-8d79-72ccf61b74f3" providerId="ADAL" clId="{03EA1D01-BAED-4297-8722-E844B7BF0101}" dt="2021-07-19T15:55:44.265" v="2093" actId="20577"/>
          <ac:spMkLst>
            <pc:docMk/>
            <pc:sldMk cId="1158019706" sldId="260"/>
            <ac:spMk id="4" creationId="{9722712A-4B9D-4574-BE87-63EE50CD28EB}"/>
          </ac:spMkLst>
        </pc:spChg>
        <pc:spChg chg="mod">
          <ac:chgData name="Khan, Zareen" userId="f287aa8d-22f7-4b3b-8d79-72ccf61b74f3" providerId="ADAL" clId="{03EA1D01-BAED-4297-8722-E844B7BF0101}" dt="2021-07-19T15:58:43.939" v="2361" actId="20577"/>
          <ac:spMkLst>
            <pc:docMk/>
            <pc:sldMk cId="1158019706" sldId="260"/>
            <ac:spMk id="5" creationId="{4E285AA1-EE7F-40BD-8874-B61386C611CD}"/>
          </ac:spMkLst>
        </pc:spChg>
        <pc:spChg chg="mod">
          <ac:chgData name="Khan, Zareen" userId="f287aa8d-22f7-4b3b-8d79-72ccf61b74f3" providerId="ADAL" clId="{03EA1D01-BAED-4297-8722-E844B7BF0101}" dt="2021-07-19T15:58:12.620" v="2353" actId="6549"/>
          <ac:spMkLst>
            <pc:docMk/>
            <pc:sldMk cId="1158019706" sldId="260"/>
            <ac:spMk id="6" creationId="{070ABE0C-BB8C-4365-970C-83B0ADAD8100}"/>
          </ac:spMkLst>
        </pc:spChg>
      </pc:sldChg>
      <pc:sldChg chg="addSp delSp modSp add mod setBg">
        <pc:chgData name="Khan, Zareen" userId="f287aa8d-22f7-4b3b-8d79-72ccf61b74f3" providerId="ADAL" clId="{03EA1D01-BAED-4297-8722-E844B7BF0101}" dt="2021-07-19T17:13:00.329" v="3614" actId="1076"/>
        <pc:sldMkLst>
          <pc:docMk/>
          <pc:sldMk cId="2657160635" sldId="261"/>
        </pc:sldMkLst>
        <pc:spChg chg="mod">
          <ac:chgData name="Khan, Zareen" userId="f287aa8d-22f7-4b3b-8d79-72ccf61b74f3" providerId="ADAL" clId="{03EA1D01-BAED-4297-8722-E844B7BF0101}" dt="2021-07-19T16:08:26.315" v="2871" actId="26606"/>
          <ac:spMkLst>
            <pc:docMk/>
            <pc:sldMk cId="2657160635" sldId="261"/>
            <ac:spMk id="2" creationId="{0EC3C623-45B9-4162-B27E-9D2325AC3824}"/>
          </ac:spMkLst>
        </pc:spChg>
        <pc:spChg chg="del mod">
          <ac:chgData name="Khan, Zareen" userId="f287aa8d-22f7-4b3b-8d79-72ccf61b74f3" providerId="ADAL" clId="{03EA1D01-BAED-4297-8722-E844B7BF0101}" dt="2021-07-19T16:03:20.072" v="2541"/>
          <ac:spMkLst>
            <pc:docMk/>
            <pc:sldMk cId="2657160635" sldId="261"/>
            <ac:spMk id="3" creationId="{0395F873-3987-4790-991E-22C76E1B75AE}"/>
          </ac:spMkLst>
        </pc:spChg>
        <pc:spChg chg="mod">
          <ac:chgData name="Khan, Zareen" userId="f287aa8d-22f7-4b3b-8d79-72ccf61b74f3" providerId="ADAL" clId="{03EA1D01-BAED-4297-8722-E844B7BF0101}" dt="2021-07-19T16:10:05.844" v="2918" actId="20577"/>
          <ac:spMkLst>
            <pc:docMk/>
            <pc:sldMk cId="2657160635" sldId="261"/>
            <ac:spMk id="4" creationId="{57E2B5B3-D21A-4BB1-B01E-B45E5182B947}"/>
          </ac:spMkLst>
        </pc:spChg>
        <pc:spChg chg="add del">
          <ac:chgData name="Khan, Zareen" userId="f287aa8d-22f7-4b3b-8d79-72ccf61b74f3" providerId="ADAL" clId="{03EA1D01-BAED-4297-8722-E844B7BF0101}" dt="2021-07-19T16:08:18.680" v="2866" actId="26606"/>
          <ac:spMkLst>
            <pc:docMk/>
            <pc:sldMk cId="2657160635" sldId="261"/>
            <ac:spMk id="11" creationId="{4038CB10-1F5C-4D54-9DF7-12586DE5B007}"/>
          </ac:spMkLst>
        </pc:spChg>
        <pc:spChg chg="add del">
          <ac:chgData name="Khan, Zareen" userId="f287aa8d-22f7-4b3b-8d79-72ccf61b74f3" providerId="ADAL" clId="{03EA1D01-BAED-4297-8722-E844B7BF0101}" dt="2021-07-19T16:08:18.680" v="2866" actId="26606"/>
          <ac:spMkLst>
            <pc:docMk/>
            <pc:sldMk cId="2657160635" sldId="261"/>
            <ac:spMk id="13" creationId="{33B81349-3A7E-4A66-9ED9-66E6F8E29C4A}"/>
          </ac:spMkLst>
        </pc:spChg>
        <pc:spChg chg="add del">
          <ac:chgData name="Khan, Zareen" userId="f287aa8d-22f7-4b3b-8d79-72ccf61b74f3" providerId="ADAL" clId="{03EA1D01-BAED-4297-8722-E844B7BF0101}" dt="2021-07-19T16:08:18.680" v="2866" actId="26606"/>
          <ac:spMkLst>
            <pc:docMk/>
            <pc:sldMk cId="2657160635" sldId="261"/>
            <ac:spMk id="15" creationId="{4A37A7FF-19A5-40D8-8D0C-E780CBD33087}"/>
          </ac:spMkLst>
        </pc:spChg>
        <pc:spChg chg="add del">
          <ac:chgData name="Khan, Zareen" userId="f287aa8d-22f7-4b3b-8d79-72ccf61b74f3" providerId="ADAL" clId="{03EA1D01-BAED-4297-8722-E844B7BF0101}" dt="2021-07-19T16:08:18.680" v="2866" actId="26606"/>
          <ac:spMkLst>
            <pc:docMk/>
            <pc:sldMk cId="2657160635" sldId="261"/>
            <ac:spMk id="17" creationId="{73ED6512-6858-4552-B699-9A97FE9A4EA2}"/>
          </ac:spMkLst>
        </pc:spChg>
        <pc:spChg chg="add del">
          <ac:chgData name="Khan, Zareen" userId="f287aa8d-22f7-4b3b-8d79-72ccf61b74f3" providerId="ADAL" clId="{03EA1D01-BAED-4297-8722-E844B7BF0101}" dt="2021-07-19T16:08:25.142" v="2868" actId="26606"/>
          <ac:spMkLst>
            <pc:docMk/>
            <pc:sldMk cId="2657160635" sldId="261"/>
            <ac:spMk id="19" creationId="{4038CB10-1F5C-4D54-9DF7-12586DE5B007}"/>
          </ac:spMkLst>
        </pc:spChg>
        <pc:spChg chg="add del">
          <ac:chgData name="Khan, Zareen" userId="f287aa8d-22f7-4b3b-8d79-72ccf61b74f3" providerId="ADAL" clId="{03EA1D01-BAED-4297-8722-E844B7BF0101}" dt="2021-07-19T16:08:25.142" v="2868" actId="26606"/>
          <ac:spMkLst>
            <pc:docMk/>
            <pc:sldMk cId="2657160635" sldId="261"/>
            <ac:spMk id="20" creationId="{73ED6512-6858-4552-B699-9A97FE9A4EA2}"/>
          </ac:spMkLst>
        </pc:spChg>
        <pc:spChg chg="add del">
          <ac:chgData name="Khan, Zareen" userId="f287aa8d-22f7-4b3b-8d79-72ccf61b74f3" providerId="ADAL" clId="{03EA1D01-BAED-4297-8722-E844B7BF0101}" dt="2021-07-19T16:08:26.303" v="2870" actId="26606"/>
          <ac:spMkLst>
            <pc:docMk/>
            <pc:sldMk cId="2657160635" sldId="261"/>
            <ac:spMk id="22" creationId="{4038CB10-1F5C-4D54-9DF7-12586DE5B007}"/>
          </ac:spMkLst>
        </pc:spChg>
        <pc:spChg chg="add del">
          <ac:chgData name="Khan, Zareen" userId="f287aa8d-22f7-4b3b-8d79-72ccf61b74f3" providerId="ADAL" clId="{03EA1D01-BAED-4297-8722-E844B7BF0101}" dt="2021-07-19T16:08:26.303" v="2870" actId="26606"/>
          <ac:spMkLst>
            <pc:docMk/>
            <pc:sldMk cId="2657160635" sldId="261"/>
            <ac:spMk id="23" creationId="{33B81349-3A7E-4A66-9ED9-66E6F8E29C4A}"/>
          </ac:spMkLst>
        </pc:spChg>
        <pc:spChg chg="add del">
          <ac:chgData name="Khan, Zareen" userId="f287aa8d-22f7-4b3b-8d79-72ccf61b74f3" providerId="ADAL" clId="{03EA1D01-BAED-4297-8722-E844B7BF0101}" dt="2021-07-19T16:08:26.303" v="2870" actId="26606"/>
          <ac:spMkLst>
            <pc:docMk/>
            <pc:sldMk cId="2657160635" sldId="261"/>
            <ac:spMk id="24" creationId="{4A37A7FF-19A5-40D8-8D0C-E780CBD33087}"/>
          </ac:spMkLst>
        </pc:spChg>
        <pc:spChg chg="add del">
          <ac:chgData name="Khan, Zareen" userId="f287aa8d-22f7-4b3b-8d79-72ccf61b74f3" providerId="ADAL" clId="{03EA1D01-BAED-4297-8722-E844B7BF0101}" dt="2021-07-19T16:08:26.303" v="2870" actId="26606"/>
          <ac:spMkLst>
            <pc:docMk/>
            <pc:sldMk cId="2657160635" sldId="261"/>
            <ac:spMk id="25" creationId="{73ED6512-6858-4552-B699-9A97FE9A4EA2}"/>
          </ac:spMkLst>
        </pc:spChg>
        <pc:spChg chg="add">
          <ac:chgData name="Khan, Zareen" userId="f287aa8d-22f7-4b3b-8d79-72ccf61b74f3" providerId="ADAL" clId="{03EA1D01-BAED-4297-8722-E844B7BF0101}" dt="2021-07-19T16:08:26.315" v="2871" actId="26606"/>
          <ac:spMkLst>
            <pc:docMk/>
            <pc:sldMk cId="2657160635" sldId="261"/>
            <ac:spMk id="27" creationId="{4038CB10-1F5C-4D54-9DF7-12586DE5B007}"/>
          </ac:spMkLst>
        </pc:spChg>
        <pc:spChg chg="add">
          <ac:chgData name="Khan, Zareen" userId="f287aa8d-22f7-4b3b-8d79-72ccf61b74f3" providerId="ADAL" clId="{03EA1D01-BAED-4297-8722-E844B7BF0101}" dt="2021-07-19T16:08:26.315" v="2871" actId="26606"/>
          <ac:spMkLst>
            <pc:docMk/>
            <pc:sldMk cId="2657160635" sldId="261"/>
            <ac:spMk id="28" creationId="{73ED6512-6858-4552-B699-9A97FE9A4EA2}"/>
          </ac:spMkLst>
        </pc:spChg>
        <pc:picChg chg="add mod">
          <ac:chgData name="Khan, Zareen" userId="f287aa8d-22f7-4b3b-8d79-72ccf61b74f3" providerId="ADAL" clId="{03EA1D01-BAED-4297-8722-E844B7BF0101}" dt="2021-07-19T17:13:00.329" v="3614" actId="1076"/>
          <ac:picMkLst>
            <pc:docMk/>
            <pc:sldMk cId="2657160635" sldId="261"/>
            <ac:picMk id="5" creationId="{9659014B-7167-4572-92F1-01AD7BCD1CF8}"/>
          </ac:picMkLst>
        </pc:picChg>
        <pc:picChg chg="add mod ord">
          <ac:chgData name="Khan, Zareen" userId="f287aa8d-22f7-4b3b-8d79-72ccf61b74f3" providerId="ADAL" clId="{03EA1D01-BAED-4297-8722-E844B7BF0101}" dt="2021-07-19T17:12:56.470" v="3613" actId="1076"/>
          <ac:picMkLst>
            <pc:docMk/>
            <pc:sldMk cId="2657160635" sldId="261"/>
            <ac:picMk id="6" creationId="{A8089B41-B883-474C-A696-BD01F87DAC85}"/>
          </ac:picMkLst>
        </pc:picChg>
      </pc:sldChg>
      <pc:sldChg chg="modSp add">
        <pc:chgData name="Khan, Zareen" userId="f287aa8d-22f7-4b3b-8d79-72ccf61b74f3" providerId="ADAL" clId="{03EA1D01-BAED-4297-8722-E844B7BF0101}" dt="2021-07-19T16:16:12.770" v="3612" actId="20577"/>
        <pc:sldMkLst>
          <pc:docMk/>
          <pc:sldMk cId="3783622942" sldId="262"/>
        </pc:sldMkLst>
        <pc:spChg chg="mod">
          <ac:chgData name="Khan, Zareen" userId="f287aa8d-22f7-4b3b-8d79-72ccf61b74f3" providerId="ADAL" clId="{03EA1D01-BAED-4297-8722-E844B7BF0101}" dt="2021-07-19T16:14:36.647" v="3445" actId="113"/>
          <ac:spMkLst>
            <pc:docMk/>
            <pc:sldMk cId="3783622942" sldId="262"/>
            <ac:spMk id="2" creationId="{61104B1B-DAA1-4EA4-BBE4-79D8083D1DF3}"/>
          </ac:spMkLst>
        </pc:spChg>
        <pc:spChg chg="mod">
          <ac:chgData name="Khan, Zareen" userId="f287aa8d-22f7-4b3b-8d79-72ccf61b74f3" providerId="ADAL" clId="{03EA1D01-BAED-4297-8722-E844B7BF0101}" dt="2021-07-19T16:14:55.351" v="3448" actId="20577"/>
          <ac:spMkLst>
            <pc:docMk/>
            <pc:sldMk cId="3783622942" sldId="262"/>
            <ac:spMk id="3" creationId="{D344A9A2-96E6-4BDD-AF2A-A7848F6DA3D0}"/>
          </ac:spMkLst>
        </pc:spChg>
        <pc:spChg chg="mod">
          <ac:chgData name="Khan, Zareen" userId="f287aa8d-22f7-4b3b-8d79-72ccf61b74f3" providerId="ADAL" clId="{03EA1D01-BAED-4297-8722-E844B7BF0101}" dt="2021-07-19T16:16:12.770" v="3612" actId="20577"/>
          <ac:spMkLst>
            <pc:docMk/>
            <pc:sldMk cId="3783622942" sldId="262"/>
            <ac:spMk id="4" creationId="{9F33D01F-04FE-4524-8A39-65E3CFFAE129}"/>
          </ac:spMkLst>
        </pc:spChg>
      </pc:sldChg>
      <pc:sldChg chg="modSp add ord modNotesTx">
        <pc:chgData name="Khan, Zareen" userId="f287aa8d-22f7-4b3b-8d79-72ccf61b74f3" providerId="ADAL" clId="{03EA1D01-BAED-4297-8722-E844B7BF0101}" dt="2021-07-20T11:46:21.962" v="4407" actId="20577"/>
        <pc:sldMkLst>
          <pc:docMk/>
          <pc:sldMk cId="3855326757" sldId="263"/>
        </pc:sldMkLst>
        <pc:spChg chg="mod">
          <ac:chgData name="Khan, Zareen" userId="f287aa8d-22f7-4b3b-8d79-72ccf61b74f3" providerId="ADAL" clId="{03EA1D01-BAED-4297-8722-E844B7BF0101}" dt="2021-07-20T09:21:21.730" v="3743" actId="20577"/>
          <ac:spMkLst>
            <pc:docMk/>
            <pc:sldMk cId="3855326757" sldId="263"/>
            <ac:spMk id="2" creationId="{7BFB7944-C342-4783-9C38-9BF82675ADD8}"/>
          </ac:spMkLst>
        </pc:spChg>
        <pc:spChg chg="mod">
          <ac:chgData name="Khan, Zareen" userId="f287aa8d-22f7-4b3b-8d79-72ccf61b74f3" providerId="ADAL" clId="{03EA1D01-BAED-4297-8722-E844B7BF0101}" dt="2021-07-20T09:59:48.675" v="4179" actId="1076"/>
          <ac:spMkLst>
            <pc:docMk/>
            <pc:sldMk cId="3855326757" sldId="263"/>
            <ac:spMk id="3" creationId="{D0F4ABCF-1A3B-4B4A-B17A-FA0092D5EAF9}"/>
          </ac:spMkLst>
        </pc:spChg>
        <pc:spChg chg="mod">
          <ac:chgData name="Khan, Zareen" userId="f287aa8d-22f7-4b3b-8d79-72ccf61b74f3" providerId="ADAL" clId="{03EA1D01-BAED-4297-8722-E844B7BF0101}" dt="2021-07-20T09:59:53.019" v="4180" actId="1076"/>
          <ac:spMkLst>
            <pc:docMk/>
            <pc:sldMk cId="3855326757" sldId="263"/>
            <ac:spMk id="4" creationId="{9722712A-4B9D-4574-BE87-63EE50CD28EB}"/>
          </ac:spMkLst>
        </pc:spChg>
        <pc:spChg chg="mod">
          <ac:chgData name="Khan, Zareen" userId="f287aa8d-22f7-4b3b-8d79-72ccf61b74f3" providerId="ADAL" clId="{03EA1D01-BAED-4297-8722-E844B7BF0101}" dt="2021-07-20T09:22:37.797" v="3903" actId="20577"/>
          <ac:spMkLst>
            <pc:docMk/>
            <pc:sldMk cId="3855326757" sldId="263"/>
            <ac:spMk id="5" creationId="{4E285AA1-EE7F-40BD-8874-B61386C611CD}"/>
          </ac:spMkLst>
        </pc:spChg>
        <pc:spChg chg="mod">
          <ac:chgData name="Khan, Zareen" userId="f287aa8d-22f7-4b3b-8d79-72ccf61b74f3" providerId="ADAL" clId="{03EA1D01-BAED-4297-8722-E844B7BF0101}" dt="2021-07-20T09:59:25.560" v="4178" actId="20577"/>
          <ac:spMkLst>
            <pc:docMk/>
            <pc:sldMk cId="3855326757" sldId="263"/>
            <ac:spMk id="6" creationId="{070ABE0C-BB8C-4365-970C-83B0ADAD8100}"/>
          </ac:spMkLst>
        </pc:spChg>
      </pc:sldChg>
      <pc:sldChg chg="addSp delSp modSp add">
        <pc:chgData name="Khan, Zareen" userId="f287aa8d-22f7-4b3b-8d79-72ccf61b74f3" providerId="ADAL" clId="{03EA1D01-BAED-4297-8722-E844B7BF0101}" dt="2021-07-20T11:55:55.447" v="4500" actId="20577"/>
        <pc:sldMkLst>
          <pc:docMk/>
          <pc:sldMk cId="1645305316" sldId="264"/>
        </pc:sldMkLst>
        <pc:spChg chg="mod">
          <ac:chgData name="Khan, Zareen" userId="f287aa8d-22f7-4b3b-8d79-72ccf61b74f3" providerId="ADAL" clId="{03EA1D01-BAED-4297-8722-E844B7BF0101}" dt="2021-07-20T11:55:55.447" v="4500" actId="20577"/>
          <ac:spMkLst>
            <pc:docMk/>
            <pc:sldMk cId="1645305316" sldId="264"/>
            <ac:spMk id="2" creationId="{F9CD68C9-9335-46ED-BAC8-B0F088E541B9}"/>
          </ac:spMkLst>
        </pc:spChg>
        <pc:spChg chg="mod">
          <ac:chgData name="Khan, Zareen" userId="f287aa8d-22f7-4b3b-8d79-72ccf61b74f3" providerId="ADAL" clId="{03EA1D01-BAED-4297-8722-E844B7BF0101}" dt="2021-07-20T11:53:25.943" v="4433" actId="1076"/>
          <ac:spMkLst>
            <pc:docMk/>
            <pc:sldMk cId="1645305316" sldId="264"/>
            <ac:spMk id="3" creationId="{7DF01890-EE61-4695-95C8-5C314A98836E}"/>
          </ac:spMkLst>
        </pc:spChg>
        <pc:spChg chg="mod">
          <ac:chgData name="Khan, Zareen" userId="f287aa8d-22f7-4b3b-8d79-72ccf61b74f3" providerId="ADAL" clId="{03EA1D01-BAED-4297-8722-E844B7BF0101}" dt="2021-07-20T11:53:29.521" v="4434" actId="1076"/>
          <ac:spMkLst>
            <pc:docMk/>
            <pc:sldMk cId="1645305316" sldId="264"/>
            <ac:spMk id="4" creationId="{FD9689E3-E129-46E6-BC4D-F8FB3A4F83B4}"/>
          </ac:spMkLst>
        </pc:spChg>
        <pc:spChg chg="mod">
          <ac:chgData name="Khan, Zareen" userId="f287aa8d-22f7-4b3b-8d79-72ccf61b74f3" providerId="ADAL" clId="{03EA1D01-BAED-4297-8722-E844B7BF0101}" dt="2021-07-20T11:53:40.096" v="4437" actId="1076"/>
          <ac:spMkLst>
            <pc:docMk/>
            <pc:sldMk cId="1645305316" sldId="264"/>
            <ac:spMk id="5" creationId="{A2A2E6BA-79A3-4410-9BD5-0A666B5D3760}"/>
          </ac:spMkLst>
        </pc:spChg>
        <pc:spChg chg="del mod">
          <ac:chgData name="Khan, Zareen" userId="f287aa8d-22f7-4b3b-8d79-72ccf61b74f3" providerId="ADAL" clId="{03EA1D01-BAED-4297-8722-E844B7BF0101}" dt="2021-07-20T11:53:13.387" v="4430"/>
          <ac:spMkLst>
            <pc:docMk/>
            <pc:sldMk cId="1645305316" sldId="264"/>
            <ac:spMk id="6" creationId="{6118F227-C3C1-49D5-999B-EF44BCA3AF1B}"/>
          </ac:spMkLst>
        </pc:spChg>
        <pc:spChg chg="add mod">
          <ac:chgData name="Khan, Zareen" userId="f287aa8d-22f7-4b3b-8d79-72ccf61b74f3" providerId="ADAL" clId="{03EA1D01-BAED-4297-8722-E844B7BF0101}" dt="2021-07-20T11:55:27.542" v="4498" actId="207"/>
          <ac:spMkLst>
            <pc:docMk/>
            <pc:sldMk cId="1645305316" sldId="264"/>
            <ac:spMk id="10" creationId="{1B248CFA-B056-4A46-A14C-90635C7D7145}"/>
          </ac:spMkLst>
        </pc:spChg>
        <pc:spChg chg="add mod">
          <ac:chgData name="Khan, Zareen" userId="f287aa8d-22f7-4b3b-8d79-72ccf61b74f3" providerId="ADAL" clId="{03EA1D01-BAED-4297-8722-E844B7BF0101}" dt="2021-07-20T11:55:31.517" v="4499" actId="207"/>
          <ac:spMkLst>
            <pc:docMk/>
            <pc:sldMk cId="1645305316" sldId="264"/>
            <ac:spMk id="12" creationId="{5BE36ADE-3A67-4FDC-B336-7656D093D50D}"/>
          </ac:spMkLst>
        </pc:spChg>
        <pc:picChg chg="add mod">
          <ac:chgData name="Khan, Zareen" userId="f287aa8d-22f7-4b3b-8d79-72ccf61b74f3" providerId="ADAL" clId="{03EA1D01-BAED-4297-8722-E844B7BF0101}" dt="2021-07-20T11:54:36.217" v="4466" actId="1076"/>
          <ac:picMkLst>
            <pc:docMk/>
            <pc:sldMk cId="1645305316" sldId="264"/>
            <ac:picMk id="7" creationId="{3773DF71-C2D7-429E-A65C-6E7346541234}"/>
          </ac:picMkLst>
        </pc:picChg>
        <pc:picChg chg="add del mod">
          <ac:chgData name="Khan, Zareen" userId="f287aa8d-22f7-4b3b-8d79-72ccf61b74f3" providerId="ADAL" clId="{03EA1D01-BAED-4297-8722-E844B7BF0101}" dt="2021-07-20T11:52:38.816" v="4428" actId="478"/>
          <ac:picMkLst>
            <pc:docMk/>
            <pc:sldMk cId="1645305316" sldId="264"/>
            <ac:picMk id="8" creationId="{65E4A3E4-B7EC-4072-B7B4-BD76B2B9E9F8}"/>
          </ac:picMkLst>
        </pc:picChg>
        <pc:picChg chg="add mod">
          <ac:chgData name="Khan, Zareen" userId="f287aa8d-22f7-4b3b-8d79-72ccf61b74f3" providerId="ADAL" clId="{03EA1D01-BAED-4297-8722-E844B7BF0101}" dt="2021-07-20T11:53:42.183" v="4438" actId="1076"/>
          <ac:picMkLst>
            <pc:docMk/>
            <pc:sldMk cId="1645305316" sldId="264"/>
            <ac:picMk id="9" creationId="{02EF7F9B-6107-4BBB-8FFB-9E1EFA83E112}"/>
          </ac:picMkLst>
        </pc:picChg>
        <pc:picChg chg="add mod">
          <ac:chgData name="Khan, Zareen" userId="f287aa8d-22f7-4b3b-8d79-72ccf61b74f3" providerId="ADAL" clId="{03EA1D01-BAED-4297-8722-E844B7BF0101}" dt="2021-07-20T11:54:43.795" v="4468" actId="14100"/>
          <ac:picMkLst>
            <pc:docMk/>
            <pc:sldMk cId="1645305316" sldId="264"/>
            <ac:picMk id="11" creationId="{0FDD379F-3B01-4F3F-893F-CE5B40F7F55B}"/>
          </ac:picMkLst>
        </pc:picChg>
      </pc:sldChg>
      <pc:sldChg chg="addSp delSp modSp add">
        <pc:chgData name="Khan, Zareen" userId="f287aa8d-22f7-4b3b-8d79-72ccf61b74f3" providerId="ADAL" clId="{03EA1D01-BAED-4297-8722-E844B7BF0101}" dt="2021-07-20T13:04:49.693" v="4663" actId="1076"/>
        <pc:sldMkLst>
          <pc:docMk/>
          <pc:sldMk cId="545762963" sldId="265"/>
        </pc:sldMkLst>
        <pc:spChg chg="mod">
          <ac:chgData name="Khan, Zareen" userId="f287aa8d-22f7-4b3b-8d79-72ccf61b74f3" providerId="ADAL" clId="{03EA1D01-BAED-4297-8722-E844B7BF0101}" dt="2021-07-20T11:56:17.634" v="4537" actId="20577"/>
          <ac:spMkLst>
            <pc:docMk/>
            <pc:sldMk cId="545762963" sldId="265"/>
            <ac:spMk id="2" creationId="{F9CD68C9-9335-46ED-BAC8-B0F088E541B9}"/>
          </ac:spMkLst>
        </pc:spChg>
        <pc:spChg chg="mod">
          <ac:chgData name="Khan, Zareen" userId="f287aa8d-22f7-4b3b-8d79-72ccf61b74f3" providerId="ADAL" clId="{03EA1D01-BAED-4297-8722-E844B7BF0101}" dt="2021-07-20T11:57:23.356" v="4569" actId="20577"/>
          <ac:spMkLst>
            <pc:docMk/>
            <pc:sldMk cId="545762963" sldId="265"/>
            <ac:spMk id="3" creationId="{7DF01890-EE61-4695-95C8-5C314A98836E}"/>
          </ac:spMkLst>
        </pc:spChg>
        <pc:spChg chg="del mod">
          <ac:chgData name="Khan, Zareen" userId="f287aa8d-22f7-4b3b-8d79-72ccf61b74f3" providerId="ADAL" clId="{03EA1D01-BAED-4297-8722-E844B7BF0101}" dt="2021-07-20T11:57:14.331" v="4548" actId="478"/>
          <ac:spMkLst>
            <pc:docMk/>
            <pc:sldMk cId="545762963" sldId="265"/>
            <ac:spMk id="4" creationId="{FD9689E3-E129-46E6-BC4D-F8FB3A4F83B4}"/>
          </ac:spMkLst>
        </pc:spChg>
        <pc:spChg chg="mod">
          <ac:chgData name="Khan, Zareen" userId="f287aa8d-22f7-4b3b-8d79-72ccf61b74f3" providerId="ADAL" clId="{03EA1D01-BAED-4297-8722-E844B7BF0101}" dt="2021-07-20T13:03:48.444" v="4601" actId="20577"/>
          <ac:spMkLst>
            <pc:docMk/>
            <pc:sldMk cId="545762963" sldId="265"/>
            <ac:spMk id="5" creationId="{A2A2E6BA-79A3-4410-9BD5-0A666B5D3760}"/>
          </ac:spMkLst>
        </pc:spChg>
        <pc:spChg chg="mod ord">
          <ac:chgData name="Khan, Zareen" userId="f287aa8d-22f7-4b3b-8d79-72ccf61b74f3" providerId="ADAL" clId="{03EA1D01-BAED-4297-8722-E844B7BF0101}" dt="2021-07-20T13:04:49.693" v="4663" actId="1076"/>
          <ac:spMkLst>
            <pc:docMk/>
            <pc:sldMk cId="545762963" sldId="265"/>
            <ac:spMk id="10" creationId="{1B248CFA-B056-4A46-A14C-90635C7D7145}"/>
          </ac:spMkLst>
        </pc:spChg>
        <pc:spChg chg="del">
          <ac:chgData name="Khan, Zareen" userId="f287aa8d-22f7-4b3b-8d79-72ccf61b74f3" providerId="ADAL" clId="{03EA1D01-BAED-4297-8722-E844B7BF0101}" dt="2021-07-20T13:04:07.886" v="4606" actId="478"/>
          <ac:spMkLst>
            <pc:docMk/>
            <pc:sldMk cId="545762963" sldId="265"/>
            <ac:spMk id="12" creationId="{5BE36ADE-3A67-4FDC-B336-7656D093D50D}"/>
          </ac:spMkLst>
        </pc:spChg>
        <pc:spChg chg="add del mod">
          <ac:chgData name="Khan, Zareen" userId="f287aa8d-22f7-4b3b-8d79-72ccf61b74f3" providerId="ADAL" clId="{03EA1D01-BAED-4297-8722-E844B7BF0101}" dt="2021-07-20T13:03:50.485" v="4602" actId="478"/>
          <ac:spMkLst>
            <pc:docMk/>
            <pc:sldMk cId="545762963" sldId="265"/>
            <ac:spMk id="13" creationId="{63535BA3-2DC2-4092-9437-EA6196B5419C}"/>
          </ac:spMkLst>
        </pc:spChg>
        <pc:spChg chg="add mod">
          <ac:chgData name="Khan, Zareen" userId="f287aa8d-22f7-4b3b-8d79-72ccf61b74f3" providerId="ADAL" clId="{03EA1D01-BAED-4297-8722-E844B7BF0101}" dt="2021-07-20T11:57:46.389" v="4575" actId="1582"/>
          <ac:spMkLst>
            <pc:docMk/>
            <pc:sldMk cId="545762963" sldId="265"/>
            <ac:spMk id="14" creationId="{7F5F2157-D3B7-457E-A8D0-E857F541DA97}"/>
          </ac:spMkLst>
        </pc:spChg>
        <pc:picChg chg="add mod">
          <ac:chgData name="Khan, Zareen" userId="f287aa8d-22f7-4b3b-8d79-72ccf61b74f3" providerId="ADAL" clId="{03EA1D01-BAED-4297-8722-E844B7BF0101}" dt="2021-07-20T11:57:16.965" v="4549" actId="1076"/>
          <ac:picMkLst>
            <pc:docMk/>
            <pc:sldMk cId="545762963" sldId="265"/>
            <ac:picMk id="6" creationId="{0BFBF74D-34D1-4CAC-B77E-E48E6C3D244B}"/>
          </ac:picMkLst>
        </pc:picChg>
        <pc:picChg chg="del">
          <ac:chgData name="Khan, Zareen" userId="f287aa8d-22f7-4b3b-8d79-72ccf61b74f3" providerId="ADAL" clId="{03EA1D01-BAED-4297-8722-E844B7BF0101}" dt="2021-07-20T11:56:51.918" v="4538" actId="478"/>
          <ac:picMkLst>
            <pc:docMk/>
            <pc:sldMk cId="545762963" sldId="265"/>
            <ac:picMk id="7" creationId="{3773DF71-C2D7-429E-A65C-6E7346541234}"/>
          </ac:picMkLst>
        </pc:picChg>
        <pc:picChg chg="del">
          <ac:chgData name="Khan, Zareen" userId="f287aa8d-22f7-4b3b-8d79-72ccf61b74f3" providerId="ADAL" clId="{03EA1D01-BAED-4297-8722-E844B7BF0101}" dt="2021-07-20T11:57:10.969" v="4547" actId="478"/>
          <ac:picMkLst>
            <pc:docMk/>
            <pc:sldMk cId="545762963" sldId="265"/>
            <ac:picMk id="9" creationId="{02EF7F9B-6107-4BBB-8FFB-9E1EFA83E112}"/>
          </ac:picMkLst>
        </pc:picChg>
        <pc:picChg chg="del">
          <ac:chgData name="Khan, Zareen" userId="f287aa8d-22f7-4b3b-8d79-72ccf61b74f3" providerId="ADAL" clId="{03EA1D01-BAED-4297-8722-E844B7BF0101}" dt="2021-07-20T11:57:09.496" v="4546" actId="478"/>
          <ac:picMkLst>
            <pc:docMk/>
            <pc:sldMk cId="545762963" sldId="265"/>
            <ac:picMk id="11" creationId="{0FDD379F-3B01-4F3F-893F-CE5B40F7F55B}"/>
          </ac:picMkLst>
        </pc:picChg>
        <pc:picChg chg="add mod">
          <ac:chgData name="Khan, Zareen" userId="f287aa8d-22f7-4b3b-8d79-72ccf61b74f3" providerId="ADAL" clId="{03EA1D01-BAED-4297-8722-E844B7BF0101}" dt="2021-07-20T13:04:00.991" v="4605" actId="1076"/>
          <ac:picMkLst>
            <pc:docMk/>
            <pc:sldMk cId="545762963" sldId="265"/>
            <ac:picMk id="15" creationId="{DD4071F8-221D-4AF8-8734-25B8B5390922}"/>
          </ac:picMkLst>
        </pc:picChg>
      </pc:sldChg>
      <pc:sldChg chg="addSp delSp modSp add">
        <pc:chgData name="Khan, Zareen" userId="f287aa8d-22f7-4b3b-8d79-72ccf61b74f3" providerId="ADAL" clId="{03EA1D01-BAED-4297-8722-E844B7BF0101}" dt="2021-07-20T13:07:54.166" v="4791" actId="1076"/>
        <pc:sldMkLst>
          <pc:docMk/>
          <pc:sldMk cId="1241303080" sldId="266"/>
        </pc:sldMkLst>
        <pc:spChg chg="mod">
          <ac:chgData name="Khan, Zareen" userId="f287aa8d-22f7-4b3b-8d79-72ccf61b74f3" providerId="ADAL" clId="{03EA1D01-BAED-4297-8722-E844B7BF0101}" dt="2021-07-20T13:07:39.273" v="4788" actId="1076"/>
          <ac:spMkLst>
            <pc:docMk/>
            <pc:sldMk cId="1241303080" sldId="266"/>
            <ac:spMk id="2" creationId="{3B8E3CFF-F22D-4575-96FD-49205A96159A}"/>
          </ac:spMkLst>
        </pc:spChg>
        <pc:spChg chg="del">
          <ac:chgData name="Khan, Zareen" userId="f287aa8d-22f7-4b3b-8d79-72ccf61b74f3" providerId="ADAL" clId="{03EA1D01-BAED-4297-8722-E844B7BF0101}" dt="2021-07-20T13:05:25.999" v="4709" actId="478"/>
          <ac:spMkLst>
            <pc:docMk/>
            <pc:sldMk cId="1241303080" sldId="266"/>
            <ac:spMk id="3" creationId="{78501614-45DE-4D5D-947A-4C77E037D285}"/>
          </ac:spMkLst>
        </pc:spChg>
        <pc:spChg chg="add mod">
          <ac:chgData name="Khan, Zareen" userId="f287aa8d-22f7-4b3b-8d79-72ccf61b74f3" providerId="ADAL" clId="{03EA1D01-BAED-4297-8722-E844B7BF0101}" dt="2021-07-20T13:05:47.835" v="4771" actId="113"/>
          <ac:spMkLst>
            <pc:docMk/>
            <pc:sldMk cId="1241303080" sldId="266"/>
            <ac:spMk id="4" creationId="{5FF222EE-74F3-47EE-B447-9FF4CBED1998}"/>
          </ac:spMkLst>
        </pc:spChg>
        <pc:spChg chg="add mod">
          <ac:chgData name="Khan, Zareen" userId="f287aa8d-22f7-4b3b-8d79-72ccf61b74f3" providerId="ADAL" clId="{03EA1D01-BAED-4297-8722-E844B7BF0101}" dt="2021-07-20T13:06:41.627" v="4778" actId="1076"/>
          <ac:spMkLst>
            <pc:docMk/>
            <pc:sldMk cId="1241303080" sldId="266"/>
            <ac:spMk id="6" creationId="{B132823E-7085-44CD-AD6F-130A0ECB12AF}"/>
          </ac:spMkLst>
        </pc:spChg>
        <pc:spChg chg="add mod">
          <ac:chgData name="Khan, Zareen" userId="f287aa8d-22f7-4b3b-8d79-72ccf61b74f3" providerId="ADAL" clId="{03EA1D01-BAED-4297-8722-E844B7BF0101}" dt="2021-07-20T13:07:54.166" v="4791" actId="1076"/>
          <ac:spMkLst>
            <pc:docMk/>
            <pc:sldMk cId="1241303080" sldId="266"/>
            <ac:spMk id="8" creationId="{13A22594-6E93-4841-893A-A05D5EB36B0C}"/>
          </ac:spMkLst>
        </pc:spChg>
        <pc:picChg chg="add mod">
          <ac:chgData name="Khan, Zareen" userId="f287aa8d-22f7-4b3b-8d79-72ccf61b74f3" providerId="ADAL" clId="{03EA1D01-BAED-4297-8722-E844B7BF0101}" dt="2021-07-20T13:07:50.843" v="4790" actId="1076"/>
          <ac:picMkLst>
            <pc:docMk/>
            <pc:sldMk cId="1241303080" sldId="266"/>
            <ac:picMk id="5" creationId="{8C530E24-D925-41DE-8648-059BCAF77F35}"/>
          </ac:picMkLst>
        </pc:picChg>
        <pc:picChg chg="add mod">
          <ac:chgData name="Khan, Zareen" userId="f287aa8d-22f7-4b3b-8d79-72ccf61b74f3" providerId="ADAL" clId="{03EA1D01-BAED-4297-8722-E844B7BF0101}" dt="2021-07-20T13:07:28.942" v="4782" actId="1076"/>
          <ac:picMkLst>
            <pc:docMk/>
            <pc:sldMk cId="1241303080" sldId="266"/>
            <ac:picMk id="7" creationId="{694CEF66-8021-4EE8-A38C-4717D4192A3B}"/>
          </ac:picMkLst>
        </pc:picChg>
      </pc:sldChg>
      <pc:sldChg chg="modSp add mod">
        <pc:chgData name="Khan, Zareen" userId="f287aa8d-22f7-4b3b-8d79-72ccf61b74f3" providerId="ADAL" clId="{03EA1D01-BAED-4297-8722-E844B7BF0101}" dt="2021-07-22T09:15:23.087" v="5395" actId="20577"/>
        <pc:sldMkLst>
          <pc:docMk/>
          <pc:sldMk cId="2123609426" sldId="267"/>
        </pc:sldMkLst>
        <pc:spChg chg="mod">
          <ac:chgData name="Khan, Zareen" userId="f287aa8d-22f7-4b3b-8d79-72ccf61b74f3" providerId="ADAL" clId="{03EA1D01-BAED-4297-8722-E844B7BF0101}" dt="2021-07-20T13:09:16.258" v="4871" actId="113"/>
          <ac:spMkLst>
            <pc:docMk/>
            <pc:sldMk cId="2123609426" sldId="267"/>
            <ac:spMk id="2" creationId="{F35706BE-E444-45DB-8713-201BBC91CCF7}"/>
          </ac:spMkLst>
        </pc:spChg>
        <pc:spChg chg="mod">
          <ac:chgData name="Khan, Zareen" userId="f287aa8d-22f7-4b3b-8d79-72ccf61b74f3" providerId="ADAL" clId="{03EA1D01-BAED-4297-8722-E844B7BF0101}" dt="2021-07-22T09:15:23.087" v="5395" actId="20577"/>
          <ac:spMkLst>
            <pc:docMk/>
            <pc:sldMk cId="2123609426" sldId="267"/>
            <ac:spMk id="3" creationId="{D4F7F754-1165-4103-A9AD-368FA9705737}"/>
          </ac:spMkLst>
        </pc:spChg>
      </pc:sldChg>
      <pc:sldChg chg="modSp add">
        <pc:chgData name="Khan, Zareen" userId="f287aa8d-22f7-4b3b-8d79-72ccf61b74f3" providerId="ADAL" clId="{03EA1D01-BAED-4297-8722-E844B7BF0101}" dt="2021-07-20T15:19:44.656" v="5284" actId="20577"/>
        <pc:sldMkLst>
          <pc:docMk/>
          <pc:sldMk cId="2846770629" sldId="268"/>
        </pc:sldMkLst>
        <pc:spChg chg="mod">
          <ac:chgData name="Khan, Zareen" userId="f287aa8d-22f7-4b3b-8d79-72ccf61b74f3" providerId="ADAL" clId="{03EA1D01-BAED-4297-8722-E844B7BF0101}" dt="2021-07-20T15:15:36.217" v="5123" actId="20577"/>
          <ac:spMkLst>
            <pc:docMk/>
            <pc:sldMk cId="2846770629" sldId="268"/>
            <ac:spMk id="2" creationId="{BFC3CFD9-3E1F-4C17-9997-D417C3D2F541}"/>
          </ac:spMkLst>
        </pc:spChg>
        <pc:spChg chg="mod">
          <ac:chgData name="Khan, Zareen" userId="f287aa8d-22f7-4b3b-8d79-72ccf61b74f3" providerId="ADAL" clId="{03EA1D01-BAED-4297-8722-E844B7BF0101}" dt="2021-07-20T15:19:44.656" v="5284" actId="20577"/>
          <ac:spMkLst>
            <pc:docMk/>
            <pc:sldMk cId="2846770629" sldId="268"/>
            <ac:spMk id="3" creationId="{5C4FA85E-D255-474C-BB48-9E27C4E92D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C0925-CE3C-49CA-B40E-A750EE9D306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F3493B48-C848-4BB8-A2CE-108B051DE61A}">
      <dgm:prSet phldrT="[Text]"/>
      <dgm:spPr/>
      <dgm:t>
        <a:bodyPr/>
        <a:lstStyle/>
        <a:p>
          <a:r>
            <a:rPr lang="en-GB" dirty="0"/>
            <a:t>Data Store</a:t>
          </a:r>
        </a:p>
      </dgm:t>
    </dgm:pt>
    <dgm:pt modelId="{0A6D102A-53D8-4638-82EA-115FBE3C386A}" type="parTrans" cxnId="{4D456F01-C228-44D1-8F8B-26BBB92D1948}">
      <dgm:prSet/>
      <dgm:spPr/>
      <dgm:t>
        <a:bodyPr/>
        <a:lstStyle/>
        <a:p>
          <a:endParaRPr lang="en-GB"/>
        </a:p>
      </dgm:t>
    </dgm:pt>
    <dgm:pt modelId="{4791D11F-32EF-4479-B48C-5EDF0A8B4EDA}" type="sibTrans" cxnId="{4D456F01-C228-44D1-8F8B-26BBB92D1948}">
      <dgm:prSet/>
      <dgm:spPr/>
      <dgm:t>
        <a:bodyPr/>
        <a:lstStyle/>
        <a:p>
          <a:endParaRPr lang="en-GB"/>
        </a:p>
      </dgm:t>
    </dgm:pt>
    <dgm:pt modelId="{F6F0DEFB-DABC-4886-AC8A-0111186254EC}">
      <dgm:prSet phldrT="[Text]"/>
      <dgm:spPr/>
      <dgm:t>
        <a:bodyPr/>
        <a:lstStyle/>
        <a:p>
          <a:r>
            <a:rPr lang="en-GB" dirty="0"/>
            <a:t>Statistical Software</a:t>
          </a:r>
        </a:p>
      </dgm:t>
    </dgm:pt>
    <dgm:pt modelId="{5CE8FBC5-B5AC-49A3-B2C7-2192F2AFA90F}" type="parTrans" cxnId="{B459A713-863B-48CB-A5EE-54CDFC65881C}">
      <dgm:prSet/>
      <dgm:spPr/>
      <dgm:t>
        <a:bodyPr/>
        <a:lstStyle/>
        <a:p>
          <a:endParaRPr lang="en-GB"/>
        </a:p>
      </dgm:t>
    </dgm:pt>
    <dgm:pt modelId="{59860475-B68D-46AF-A3D1-B091D105C750}" type="sibTrans" cxnId="{B459A713-863B-48CB-A5EE-54CDFC65881C}">
      <dgm:prSet/>
      <dgm:spPr/>
      <dgm:t>
        <a:bodyPr/>
        <a:lstStyle/>
        <a:p>
          <a:endParaRPr lang="en-GB"/>
        </a:p>
      </dgm:t>
    </dgm:pt>
    <dgm:pt modelId="{4C3581F1-04E2-4EDC-A4EC-AF11167B70C7}">
      <dgm:prSet phldrT="[Text]"/>
      <dgm:spPr/>
      <dgm:t>
        <a:bodyPr/>
        <a:lstStyle/>
        <a:p>
          <a:r>
            <a:rPr lang="en-GB" dirty="0"/>
            <a:t>Spreadsheet</a:t>
          </a:r>
        </a:p>
      </dgm:t>
    </dgm:pt>
    <dgm:pt modelId="{9E08FF13-9CE1-41CD-B5C0-604A62141A2F}" type="parTrans" cxnId="{FE1DF9A6-03F3-4930-96FB-9ABD122EDB97}">
      <dgm:prSet/>
      <dgm:spPr/>
      <dgm:t>
        <a:bodyPr/>
        <a:lstStyle/>
        <a:p>
          <a:endParaRPr lang="en-GB"/>
        </a:p>
      </dgm:t>
    </dgm:pt>
    <dgm:pt modelId="{2F441319-F715-4FEB-82F0-84AE03CC7A04}" type="sibTrans" cxnId="{FE1DF9A6-03F3-4930-96FB-9ABD122EDB97}">
      <dgm:prSet/>
      <dgm:spPr/>
      <dgm:t>
        <a:bodyPr/>
        <a:lstStyle/>
        <a:p>
          <a:endParaRPr lang="en-GB"/>
        </a:p>
      </dgm:t>
    </dgm:pt>
    <dgm:pt modelId="{190A5D4E-1030-45BE-AB53-F77426B45F36}">
      <dgm:prSet phldrT="[Text]"/>
      <dgm:spPr/>
      <dgm:t>
        <a:bodyPr/>
        <a:lstStyle/>
        <a:p>
          <a:r>
            <a:rPr lang="en-GB" dirty="0"/>
            <a:t>Presentation in word/ppt</a:t>
          </a:r>
        </a:p>
      </dgm:t>
    </dgm:pt>
    <dgm:pt modelId="{948079F0-4971-4CFC-9C38-67F70C47AC92}" type="parTrans" cxnId="{319CD410-E29D-4332-A759-D1980F08BD86}">
      <dgm:prSet/>
      <dgm:spPr/>
      <dgm:t>
        <a:bodyPr/>
        <a:lstStyle/>
        <a:p>
          <a:endParaRPr lang="en-GB"/>
        </a:p>
      </dgm:t>
    </dgm:pt>
    <dgm:pt modelId="{13E9483D-953D-4815-AB9F-702F6444AE7B}" type="sibTrans" cxnId="{319CD410-E29D-4332-A759-D1980F08BD86}">
      <dgm:prSet/>
      <dgm:spPr/>
      <dgm:t>
        <a:bodyPr/>
        <a:lstStyle/>
        <a:p>
          <a:endParaRPr lang="en-GB"/>
        </a:p>
      </dgm:t>
    </dgm:pt>
    <dgm:pt modelId="{E1331FB4-840B-42B6-AE87-A40CE3606C93}">
      <dgm:prSet phldrT="[Text]"/>
      <dgm:spPr/>
      <dgm:t>
        <a:bodyPr/>
        <a:lstStyle/>
        <a:p>
          <a:r>
            <a:rPr lang="en-GB" dirty="0"/>
            <a:t>Output as pdf</a:t>
          </a:r>
        </a:p>
      </dgm:t>
    </dgm:pt>
    <dgm:pt modelId="{41DBCBF9-0ED6-4380-A7EA-0FB73406370C}" type="parTrans" cxnId="{89533AAA-C2B5-436E-87CB-71BE20EEBF91}">
      <dgm:prSet/>
      <dgm:spPr/>
      <dgm:t>
        <a:bodyPr/>
        <a:lstStyle/>
        <a:p>
          <a:endParaRPr lang="en-GB"/>
        </a:p>
      </dgm:t>
    </dgm:pt>
    <dgm:pt modelId="{599DB748-D9FD-42AC-822C-D8EC69A7AF3A}" type="sibTrans" cxnId="{89533AAA-C2B5-436E-87CB-71BE20EEBF91}">
      <dgm:prSet/>
      <dgm:spPr/>
      <dgm:t>
        <a:bodyPr/>
        <a:lstStyle/>
        <a:p>
          <a:endParaRPr lang="en-GB"/>
        </a:p>
      </dgm:t>
    </dgm:pt>
    <dgm:pt modelId="{7CAD6357-561E-45C1-91CC-E9B0B0BEBB5F}" type="pres">
      <dgm:prSet presAssocID="{A95C0925-CE3C-49CA-B40E-A750EE9D3065}" presName="Name0" presStyleCnt="0">
        <dgm:presLayoutVars>
          <dgm:dir/>
          <dgm:resizeHandles val="exact"/>
        </dgm:presLayoutVars>
      </dgm:prSet>
      <dgm:spPr/>
    </dgm:pt>
    <dgm:pt modelId="{28859B4F-9D06-4946-BC94-5086E2CA2919}" type="pres">
      <dgm:prSet presAssocID="{F3493B48-C848-4BB8-A2CE-108B051DE61A}" presName="composite" presStyleCnt="0"/>
      <dgm:spPr/>
    </dgm:pt>
    <dgm:pt modelId="{803A4FFE-8C7B-4266-892C-C00D6278AA69}" type="pres">
      <dgm:prSet presAssocID="{F3493B48-C848-4BB8-A2CE-108B051DE61A}" presName="bgChev" presStyleLbl="node1" presStyleIdx="0" presStyleCnt="5"/>
      <dgm:spPr/>
    </dgm:pt>
    <dgm:pt modelId="{5FE3B503-1DA6-410E-BAFD-7F2553D4791D}" type="pres">
      <dgm:prSet presAssocID="{F3493B48-C848-4BB8-A2CE-108B051DE61A}" presName="txNode" presStyleLbl="fgAcc1" presStyleIdx="0" presStyleCnt="5">
        <dgm:presLayoutVars>
          <dgm:bulletEnabled val="1"/>
        </dgm:presLayoutVars>
      </dgm:prSet>
      <dgm:spPr/>
    </dgm:pt>
    <dgm:pt modelId="{290C6443-851D-41DF-8284-0C958CC22231}" type="pres">
      <dgm:prSet presAssocID="{4791D11F-32EF-4479-B48C-5EDF0A8B4EDA}" presName="compositeSpace" presStyleCnt="0"/>
      <dgm:spPr/>
    </dgm:pt>
    <dgm:pt modelId="{8947E5A7-7E7E-4A3F-988A-DF9620919C5D}" type="pres">
      <dgm:prSet presAssocID="{F6F0DEFB-DABC-4886-AC8A-0111186254EC}" presName="composite" presStyleCnt="0"/>
      <dgm:spPr/>
    </dgm:pt>
    <dgm:pt modelId="{6A2755C2-EF03-4DB9-95B5-7F8BC37B9D79}" type="pres">
      <dgm:prSet presAssocID="{F6F0DEFB-DABC-4886-AC8A-0111186254EC}" presName="bgChev" presStyleLbl="node1" presStyleIdx="1" presStyleCnt="5"/>
      <dgm:spPr/>
    </dgm:pt>
    <dgm:pt modelId="{55D66BAD-F024-4180-AE35-C34100CFAA96}" type="pres">
      <dgm:prSet presAssocID="{F6F0DEFB-DABC-4886-AC8A-0111186254EC}" presName="txNode" presStyleLbl="fgAcc1" presStyleIdx="1" presStyleCnt="5">
        <dgm:presLayoutVars>
          <dgm:bulletEnabled val="1"/>
        </dgm:presLayoutVars>
      </dgm:prSet>
      <dgm:spPr/>
    </dgm:pt>
    <dgm:pt modelId="{87605030-1DA9-4F0F-B33D-B676F656F69A}" type="pres">
      <dgm:prSet presAssocID="{59860475-B68D-46AF-A3D1-B091D105C750}" presName="compositeSpace" presStyleCnt="0"/>
      <dgm:spPr/>
    </dgm:pt>
    <dgm:pt modelId="{E541A783-372A-498F-9E48-016388AD72C5}" type="pres">
      <dgm:prSet presAssocID="{4C3581F1-04E2-4EDC-A4EC-AF11167B70C7}" presName="composite" presStyleCnt="0"/>
      <dgm:spPr/>
    </dgm:pt>
    <dgm:pt modelId="{615F1E60-E938-478D-B4BE-FAEB005077E3}" type="pres">
      <dgm:prSet presAssocID="{4C3581F1-04E2-4EDC-A4EC-AF11167B70C7}" presName="bgChev" presStyleLbl="node1" presStyleIdx="2" presStyleCnt="5"/>
      <dgm:spPr/>
    </dgm:pt>
    <dgm:pt modelId="{679500BA-8265-4A6F-B91C-2E5CCFBA0BB6}" type="pres">
      <dgm:prSet presAssocID="{4C3581F1-04E2-4EDC-A4EC-AF11167B70C7}" presName="txNode" presStyleLbl="fgAcc1" presStyleIdx="2" presStyleCnt="5">
        <dgm:presLayoutVars>
          <dgm:bulletEnabled val="1"/>
        </dgm:presLayoutVars>
      </dgm:prSet>
      <dgm:spPr/>
    </dgm:pt>
    <dgm:pt modelId="{0CD889B4-DFEF-454B-96FF-F01AA46C27C6}" type="pres">
      <dgm:prSet presAssocID="{2F441319-F715-4FEB-82F0-84AE03CC7A04}" presName="compositeSpace" presStyleCnt="0"/>
      <dgm:spPr/>
    </dgm:pt>
    <dgm:pt modelId="{8B10916B-9D01-41E7-832C-A5CE2D21B7DA}" type="pres">
      <dgm:prSet presAssocID="{190A5D4E-1030-45BE-AB53-F77426B45F36}" presName="composite" presStyleCnt="0"/>
      <dgm:spPr/>
    </dgm:pt>
    <dgm:pt modelId="{C49839C2-C016-4733-A02B-6EC8333A5650}" type="pres">
      <dgm:prSet presAssocID="{190A5D4E-1030-45BE-AB53-F77426B45F36}" presName="bgChev" presStyleLbl="node1" presStyleIdx="3" presStyleCnt="5"/>
      <dgm:spPr/>
    </dgm:pt>
    <dgm:pt modelId="{87B02E7E-9728-4B42-A9DC-7DC976C2BA40}" type="pres">
      <dgm:prSet presAssocID="{190A5D4E-1030-45BE-AB53-F77426B45F36}" presName="txNode" presStyleLbl="fgAcc1" presStyleIdx="3" presStyleCnt="5">
        <dgm:presLayoutVars>
          <dgm:bulletEnabled val="1"/>
        </dgm:presLayoutVars>
      </dgm:prSet>
      <dgm:spPr/>
    </dgm:pt>
    <dgm:pt modelId="{C9A1DECF-0DAD-4A9B-AF85-AB203E640B55}" type="pres">
      <dgm:prSet presAssocID="{13E9483D-953D-4815-AB9F-702F6444AE7B}" presName="compositeSpace" presStyleCnt="0"/>
      <dgm:spPr/>
    </dgm:pt>
    <dgm:pt modelId="{C013DBA0-2C7A-4F46-BDBC-053B146CFE16}" type="pres">
      <dgm:prSet presAssocID="{E1331FB4-840B-42B6-AE87-A40CE3606C93}" presName="composite" presStyleCnt="0"/>
      <dgm:spPr/>
    </dgm:pt>
    <dgm:pt modelId="{7D14741A-9654-4314-AFC8-DB1E6A295E71}" type="pres">
      <dgm:prSet presAssocID="{E1331FB4-840B-42B6-AE87-A40CE3606C93}" presName="bgChev" presStyleLbl="node1" presStyleIdx="4" presStyleCnt="5"/>
      <dgm:spPr/>
    </dgm:pt>
    <dgm:pt modelId="{3AFD5960-B961-4DD8-98C8-97066321DB13}" type="pres">
      <dgm:prSet presAssocID="{E1331FB4-840B-42B6-AE87-A40CE3606C93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4D456F01-C228-44D1-8F8B-26BBB92D1948}" srcId="{A95C0925-CE3C-49CA-B40E-A750EE9D3065}" destId="{F3493B48-C848-4BB8-A2CE-108B051DE61A}" srcOrd="0" destOrd="0" parTransId="{0A6D102A-53D8-4638-82EA-115FBE3C386A}" sibTransId="{4791D11F-32EF-4479-B48C-5EDF0A8B4EDA}"/>
    <dgm:cxn modelId="{24635B06-8DE9-4393-826B-EC54BDE85BA7}" type="presOf" srcId="{A95C0925-CE3C-49CA-B40E-A750EE9D3065}" destId="{7CAD6357-561E-45C1-91CC-E9B0B0BEBB5F}" srcOrd="0" destOrd="0" presId="urn:microsoft.com/office/officeart/2005/8/layout/chevronAccent+Icon"/>
    <dgm:cxn modelId="{319CD410-E29D-4332-A759-D1980F08BD86}" srcId="{A95C0925-CE3C-49CA-B40E-A750EE9D3065}" destId="{190A5D4E-1030-45BE-AB53-F77426B45F36}" srcOrd="3" destOrd="0" parTransId="{948079F0-4971-4CFC-9C38-67F70C47AC92}" sibTransId="{13E9483D-953D-4815-AB9F-702F6444AE7B}"/>
    <dgm:cxn modelId="{B459A713-863B-48CB-A5EE-54CDFC65881C}" srcId="{A95C0925-CE3C-49CA-B40E-A750EE9D3065}" destId="{F6F0DEFB-DABC-4886-AC8A-0111186254EC}" srcOrd="1" destOrd="0" parTransId="{5CE8FBC5-B5AC-49A3-B2C7-2192F2AFA90F}" sibTransId="{59860475-B68D-46AF-A3D1-B091D105C750}"/>
    <dgm:cxn modelId="{F136CB15-8051-4564-90D5-904F5D641A56}" type="presOf" srcId="{190A5D4E-1030-45BE-AB53-F77426B45F36}" destId="{87B02E7E-9728-4B42-A9DC-7DC976C2BA40}" srcOrd="0" destOrd="0" presId="urn:microsoft.com/office/officeart/2005/8/layout/chevronAccent+Icon"/>
    <dgm:cxn modelId="{607B1A42-38A7-4D78-87FF-C1843F8C03AF}" type="presOf" srcId="{4C3581F1-04E2-4EDC-A4EC-AF11167B70C7}" destId="{679500BA-8265-4A6F-B91C-2E5CCFBA0BB6}" srcOrd="0" destOrd="0" presId="urn:microsoft.com/office/officeart/2005/8/layout/chevronAccent+Icon"/>
    <dgm:cxn modelId="{1FED0E54-5FAA-45FD-99C3-FCE9823A0808}" type="presOf" srcId="{F3493B48-C848-4BB8-A2CE-108B051DE61A}" destId="{5FE3B503-1DA6-410E-BAFD-7F2553D4791D}" srcOrd="0" destOrd="0" presId="urn:microsoft.com/office/officeart/2005/8/layout/chevronAccent+Icon"/>
    <dgm:cxn modelId="{FA468B56-E37B-4E84-818D-CF4FDB980AE7}" type="presOf" srcId="{F6F0DEFB-DABC-4886-AC8A-0111186254EC}" destId="{55D66BAD-F024-4180-AE35-C34100CFAA96}" srcOrd="0" destOrd="0" presId="urn:microsoft.com/office/officeart/2005/8/layout/chevronAccent+Icon"/>
    <dgm:cxn modelId="{FE1DF9A6-03F3-4930-96FB-9ABD122EDB97}" srcId="{A95C0925-CE3C-49CA-B40E-A750EE9D3065}" destId="{4C3581F1-04E2-4EDC-A4EC-AF11167B70C7}" srcOrd="2" destOrd="0" parTransId="{9E08FF13-9CE1-41CD-B5C0-604A62141A2F}" sibTransId="{2F441319-F715-4FEB-82F0-84AE03CC7A04}"/>
    <dgm:cxn modelId="{89533AAA-C2B5-436E-87CB-71BE20EEBF91}" srcId="{A95C0925-CE3C-49CA-B40E-A750EE9D3065}" destId="{E1331FB4-840B-42B6-AE87-A40CE3606C93}" srcOrd="4" destOrd="0" parTransId="{41DBCBF9-0ED6-4380-A7EA-0FB73406370C}" sibTransId="{599DB748-D9FD-42AC-822C-D8EC69A7AF3A}"/>
    <dgm:cxn modelId="{2EF74EEB-A035-474F-8176-61C99FD65F38}" type="presOf" srcId="{E1331FB4-840B-42B6-AE87-A40CE3606C93}" destId="{3AFD5960-B961-4DD8-98C8-97066321DB13}" srcOrd="0" destOrd="0" presId="urn:microsoft.com/office/officeart/2005/8/layout/chevronAccent+Icon"/>
    <dgm:cxn modelId="{0CACA6D8-96E0-4AEF-8885-7DE4464AC708}" type="presParOf" srcId="{7CAD6357-561E-45C1-91CC-E9B0B0BEBB5F}" destId="{28859B4F-9D06-4946-BC94-5086E2CA2919}" srcOrd="0" destOrd="0" presId="urn:microsoft.com/office/officeart/2005/8/layout/chevronAccent+Icon"/>
    <dgm:cxn modelId="{8E0D6DC4-7232-4B50-BA66-41DE4ECCFA07}" type="presParOf" srcId="{28859B4F-9D06-4946-BC94-5086E2CA2919}" destId="{803A4FFE-8C7B-4266-892C-C00D6278AA69}" srcOrd="0" destOrd="0" presId="urn:microsoft.com/office/officeart/2005/8/layout/chevronAccent+Icon"/>
    <dgm:cxn modelId="{7B40855D-8ED4-4B04-AF76-B63E8B13CEB3}" type="presParOf" srcId="{28859B4F-9D06-4946-BC94-5086E2CA2919}" destId="{5FE3B503-1DA6-410E-BAFD-7F2553D4791D}" srcOrd="1" destOrd="0" presId="urn:microsoft.com/office/officeart/2005/8/layout/chevronAccent+Icon"/>
    <dgm:cxn modelId="{0C2BE881-95CE-4357-B8A8-87096FB90941}" type="presParOf" srcId="{7CAD6357-561E-45C1-91CC-E9B0B0BEBB5F}" destId="{290C6443-851D-41DF-8284-0C958CC22231}" srcOrd="1" destOrd="0" presId="urn:microsoft.com/office/officeart/2005/8/layout/chevronAccent+Icon"/>
    <dgm:cxn modelId="{D60E781C-D17B-4B18-B300-1A75707F6184}" type="presParOf" srcId="{7CAD6357-561E-45C1-91CC-E9B0B0BEBB5F}" destId="{8947E5A7-7E7E-4A3F-988A-DF9620919C5D}" srcOrd="2" destOrd="0" presId="urn:microsoft.com/office/officeart/2005/8/layout/chevronAccent+Icon"/>
    <dgm:cxn modelId="{D4A75C63-72B1-4655-B363-3E8F99656A70}" type="presParOf" srcId="{8947E5A7-7E7E-4A3F-988A-DF9620919C5D}" destId="{6A2755C2-EF03-4DB9-95B5-7F8BC37B9D79}" srcOrd="0" destOrd="0" presId="urn:microsoft.com/office/officeart/2005/8/layout/chevronAccent+Icon"/>
    <dgm:cxn modelId="{64D3C89E-4E04-4353-B534-12A785F4259B}" type="presParOf" srcId="{8947E5A7-7E7E-4A3F-988A-DF9620919C5D}" destId="{55D66BAD-F024-4180-AE35-C34100CFAA96}" srcOrd="1" destOrd="0" presId="urn:microsoft.com/office/officeart/2005/8/layout/chevronAccent+Icon"/>
    <dgm:cxn modelId="{A80C3656-A386-4F9E-A80F-75812FE47C12}" type="presParOf" srcId="{7CAD6357-561E-45C1-91CC-E9B0B0BEBB5F}" destId="{87605030-1DA9-4F0F-B33D-B676F656F69A}" srcOrd="3" destOrd="0" presId="urn:microsoft.com/office/officeart/2005/8/layout/chevronAccent+Icon"/>
    <dgm:cxn modelId="{8CAF7CFC-7E8B-43BE-85AD-705E7DD0DDDF}" type="presParOf" srcId="{7CAD6357-561E-45C1-91CC-E9B0B0BEBB5F}" destId="{E541A783-372A-498F-9E48-016388AD72C5}" srcOrd="4" destOrd="0" presId="urn:microsoft.com/office/officeart/2005/8/layout/chevronAccent+Icon"/>
    <dgm:cxn modelId="{3ACA07DA-FCFD-4555-8778-D9A356869284}" type="presParOf" srcId="{E541A783-372A-498F-9E48-016388AD72C5}" destId="{615F1E60-E938-478D-B4BE-FAEB005077E3}" srcOrd="0" destOrd="0" presId="urn:microsoft.com/office/officeart/2005/8/layout/chevronAccent+Icon"/>
    <dgm:cxn modelId="{56D61AC9-9D63-4DE9-A4E6-369094F5A0FB}" type="presParOf" srcId="{E541A783-372A-498F-9E48-016388AD72C5}" destId="{679500BA-8265-4A6F-B91C-2E5CCFBA0BB6}" srcOrd="1" destOrd="0" presId="urn:microsoft.com/office/officeart/2005/8/layout/chevronAccent+Icon"/>
    <dgm:cxn modelId="{E6F4EC1F-9D9B-4003-9FB4-3C7C0E615376}" type="presParOf" srcId="{7CAD6357-561E-45C1-91CC-E9B0B0BEBB5F}" destId="{0CD889B4-DFEF-454B-96FF-F01AA46C27C6}" srcOrd="5" destOrd="0" presId="urn:microsoft.com/office/officeart/2005/8/layout/chevronAccent+Icon"/>
    <dgm:cxn modelId="{6A3C77C8-23AE-4CCE-ACBB-3CBEEEC8B177}" type="presParOf" srcId="{7CAD6357-561E-45C1-91CC-E9B0B0BEBB5F}" destId="{8B10916B-9D01-41E7-832C-A5CE2D21B7DA}" srcOrd="6" destOrd="0" presId="urn:microsoft.com/office/officeart/2005/8/layout/chevronAccent+Icon"/>
    <dgm:cxn modelId="{66E30D89-A258-4327-91A3-93817FA8E171}" type="presParOf" srcId="{8B10916B-9D01-41E7-832C-A5CE2D21B7DA}" destId="{C49839C2-C016-4733-A02B-6EC8333A5650}" srcOrd="0" destOrd="0" presId="urn:microsoft.com/office/officeart/2005/8/layout/chevronAccent+Icon"/>
    <dgm:cxn modelId="{B260E89F-75FB-4E09-A347-09F79214AB14}" type="presParOf" srcId="{8B10916B-9D01-41E7-832C-A5CE2D21B7DA}" destId="{87B02E7E-9728-4B42-A9DC-7DC976C2BA40}" srcOrd="1" destOrd="0" presId="urn:microsoft.com/office/officeart/2005/8/layout/chevronAccent+Icon"/>
    <dgm:cxn modelId="{5E465D18-F759-48ED-B62B-76A6127ACBA4}" type="presParOf" srcId="{7CAD6357-561E-45C1-91CC-E9B0B0BEBB5F}" destId="{C9A1DECF-0DAD-4A9B-AF85-AB203E640B55}" srcOrd="7" destOrd="0" presId="urn:microsoft.com/office/officeart/2005/8/layout/chevronAccent+Icon"/>
    <dgm:cxn modelId="{8E506BAA-748F-4ACC-97E6-B9B1CB22F85B}" type="presParOf" srcId="{7CAD6357-561E-45C1-91CC-E9B0B0BEBB5F}" destId="{C013DBA0-2C7A-4F46-BDBC-053B146CFE16}" srcOrd="8" destOrd="0" presId="urn:microsoft.com/office/officeart/2005/8/layout/chevronAccent+Icon"/>
    <dgm:cxn modelId="{69895735-AE8F-4572-84AE-DA5130201111}" type="presParOf" srcId="{C013DBA0-2C7A-4F46-BDBC-053B146CFE16}" destId="{7D14741A-9654-4314-AFC8-DB1E6A295E71}" srcOrd="0" destOrd="0" presId="urn:microsoft.com/office/officeart/2005/8/layout/chevronAccent+Icon"/>
    <dgm:cxn modelId="{DFA8CB70-1185-4A8F-9C03-408BD6668510}" type="presParOf" srcId="{C013DBA0-2C7A-4F46-BDBC-053B146CFE16}" destId="{3AFD5960-B961-4DD8-98C8-97066321DB1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C0925-CE3C-49CA-B40E-A750EE9D306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F3493B48-C848-4BB8-A2CE-108B051DE61A}">
      <dgm:prSet phldrT="[Text]"/>
      <dgm:spPr/>
      <dgm:t>
        <a:bodyPr/>
        <a:lstStyle/>
        <a:p>
          <a:r>
            <a:rPr lang="en-GB" dirty="0"/>
            <a:t>Data Store</a:t>
          </a:r>
        </a:p>
      </dgm:t>
    </dgm:pt>
    <dgm:pt modelId="{0A6D102A-53D8-4638-82EA-115FBE3C386A}" type="parTrans" cxnId="{4D456F01-C228-44D1-8F8B-26BBB92D1948}">
      <dgm:prSet/>
      <dgm:spPr/>
      <dgm:t>
        <a:bodyPr/>
        <a:lstStyle/>
        <a:p>
          <a:endParaRPr lang="en-GB"/>
        </a:p>
      </dgm:t>
    </dgm:pt>
    <dgm:pt modelId="{4791D11F-32EF-4479-B48C-5EDF0A8B4EDA}" type="sibTrans" cxnId="{4D456F01-C228-44D1-8F8B-26BBB92D1948}">
      <dgm:prSet/>
      <dgm:spPr/>
      <dgm:t>
        <a:bodyPr/>
        <a:lstStyle/>
        <a:p>
          <a:endParaRPr lang="en-GB"/>
        </a:p>
      </dgm:t>
    </dgm:pt>
    <dgm:pt modelId="{F6F0DEFB-DABC-4886-AC8A-0111186254EC}">
      <dgm:prSet phldrT="[Text]"/>
      <dgm:spPr/>
      <dgm:t>
        <a:bodyPr/>
        <a:lstStyle/>
        <a:p>
          <a:r>
            <a:rPr lang="en-GB" dirty="0"/>
            <a:t>RAP</a:t>
          </a:r>
        </a:p>
      </dgm:t>
    </dgm:pt>
    <dgm:pt modelId="{5CE8FBC5-B5AC-49A3-B2C7-2192F2AFA90F}" type="parTrans" cxnId="{B459A713-863B-48CB-A5EE-54CDFC65881C}">
      <dgm:prSet/>
      <dgm:spPr/>
      <dgm:t>
        <a:bodyPr/>
        <a:lstStyle/>
        <a:p>
          <a:endParaRPr lang="en-GB"/>
        </a:p>
      </dgm:t>
    </dgm:pt>
    <dgm:pt modelId="{59860475-B68D-46AF-A3D1-B091D105C750}" type="sibTrans" cxnId="{B459A713-863B-48CB-A5EE-54CDFC65881C}">
      <dgm:prSet/>
      <dgm:spPr/>
      <dgm:t>
        <a:bodyPr/>
        <a:lstStyle/>
        <a:p>
          <a:endParaRPr lang="en-GB"/>
        </a:p>
      </dgm:t>
    </dgm:pt>
    <dgm:pt modelId="{E1331FB4-840B-42B6-AE87-A40CE3606C93}">
      <dgm:prSet phldrT="[Text]"/>
      <dgm:spPr/>
      <dgm:t>
        <a:bodyPr/>
        <a:lstStyle/>
        <a:p>
          <a:r>
            <a:rPr lang="en-GB" dirty="0"/>
            <a:t>Output as pdf</a:t>
          </a:r>
        </a:p>
      </dgm:t>
    </dgm:pt>
    <dgm:pt modelId="{41DBCBF9-0ED6-4380-A7EA-0FB73406370C}" type="parTrans" cxnId="{89533AAA-C2B5-436E-87CB-71BE20EEBF91}">
      <dgm:prSet/>
      <dgm:spPr/>
      <dgm:t>
        <a:bodyPr/>
        <a:lstStyle/>
        <a:p>
          <a:endParaRPr lang="en-GB"/>
        </a:p>
      </dgm:t>
    </dgm:pt>
    <dgm:pt modelId="{599DB748-D9FD-42AC-822C-D8EC69A7AF3A}" type="sibTrans" cxnId="{89533AAA-C2B5-436E-87CB-71BE20EEBF91}">
      <dgm:prSet/>
      <dgm:spPr/>
      <dgm:t>
        <a:bodyPr/>
        <a:lstStyle/>
        <a:p>
          <a:endParaRPr lang="en-GB"/>
        </a:p>
      </dgm:t>
    </dgm:pt>
    <dgm:pt modelId="{7CAD6357-561E-45C1-91CC-E9B0B0BEBB5F}" type="pres">
      <dgm:prSet presAssocID="{A95C0925-CE3C-49CA-B40E-A750EE9D3065}" presName="Name0" presStyleCnt="0">
        <dgm:presLayoutVars>
          <dgm:dir/>
          <dgm:resizeHandles val="exact"/>
        </dgm:presLayoutVars>
      </dgm:prSet>
      <dgm:spPr/>
    </dgm:pt>
    <dgm:pt modelId="{28859B4F-9D06-4946-BC94-5086E2CA2919}" type="pres">
      <dgm:prSet presAssocID="{F3493B48-C848-4BB8-A2CE-108B051DE61A}" presName="composite" presStyleCnt="0"/>
      <dgm:spPr/>
    </dgm:pt>
    <dgm:pt modelId="{803A4FFE-8C7B-4266-892C-C00D6278AA69}" type="pres">
      <dgm:prSet presAssocID="{F3493B48-C848-4BB8-A2CE-108B051DE61A}" presName="bgChev" presStyleLbl="node1" presStyleIdx="0" presStyleCnt="3"/>
      <dgm:spPr/>
    </dgm:pt>
    <dgm:pt modelId="{5FE3B503-1DA6-410E-BAFD-7F2553D4791D}" type="pres">
      <dgm:prSet presAssocID="{F3493B48-C848-4BB8-A2CE-108B051DE61A}" presName="txNode" presStyleLbl="fgAcc1" presStyleIdx="0" presStyleCnt="3">
        <dgm:presLayoutVars>
          <dgm:bulletEnabled val="1"/>
        </dgm:presLayoutVars>
      </dgm:prSet>
      <dgm:spPr/>
    </dgm:pt>
    <dgm:pt modelId="{290C6443-851D-41DF-8284-0C958CC22231}" type="pres">
      <dgm:prSet presAssocID="{4791D11F-32EF-4479-B48C-5EDF0A8B4EDA}" presName="compositeSpace" presStyleCnt="0"/>
      <dgm:spPr/>
    </dgm:pt>
    <dgm:pt modelId="{8947E5A7-7E7E-4A3F-988A-DF9620919C5D}" type="pres">
      <dgm:prSet presAssocID="{F6F0DEFB-DABC-4886-AC8A-0111186254EC}" presName="composite" presStyleCnt="0"/>
      <dgm:spPr/>
    </dgm:pt>
    <dgm:pt modelId="{6A2755C2-EF03-4DB9-95B5-7F8BC37B9D79}" type="pres">
      <dgm:prSet presAssocID="{F6F0DEFB-DABC-4886-AC8A-0111186254EC}" presName="bgChev" presStyleLbl="node1" presStyleIdx="1" presStyleCnt="3"/>
      <dgm:spPr/>
    </dgm:pt>
    <dgm:pt modelId="{55D66BAD-F024-4180-AE35-C34100CFAA96}" type="pres">
      <dgm:prSet presAssocID="{F6F0DEFB-DABC-4886-AC8A-0111186254EC}" presName="txNode" presStyleLbl="fgAcc1" presStyleIdx="1" presStyleCnt="3">
        <dgm:presLayoutVars>
          <dgm:bulletEnabled val="1"/>
        </dgm:presLayoutVars>
      </dgm:prSet>
      <dgm:spPr/>
    </dgm:pt>
    <dgm:pt modelId="{87605030-1DA9-4F0F-B33D-B676F656F69A}" type="pres">
      <dgm:prSet presAssocID="{59860475-B68D-46AF-A3D1-B091D105C750}" presName="compositeSpace" presStyleCnt="0"/>
      <dgm:spPr/>
    </dgm:pt>
    <dgm:pt modelId="{C013DBA0-2C7A-4F46-BDBC-053B146CFE16}" type="pres">
      <dgm:prSet presAssocID="{E1331FB4-840B-42B6-AE87-A40CE3606C93}" presName="composite" presStyleCnt="0"/>
      <dgm:spPr/>
    </dgm:pt>
    <dgm:pt modelId="{7D14741A-9654-4314-AFC8-DB1E6A295E71}" type="pres">
      <dgm:prSet presAssocID="{E1331FB4-840B-42B6-AE87-A40CE3606C93}" presName="bgChev" presStyleLbl="node1" presStyleIdx="2" presStyleCnt="3"/>
      <dgm:spPr/>
    </dgm:pt>
    <dgm:pt modelId="{3AFD5960-B961-4DD8-98C8-97066321DB13}" type="pres">
      <dgm:prSet presAssocID="{E1331FB4-840B-42B6-AE87-A40CE3606C93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D456F01-C228-44D1-8F8B-26BBB92D1948}" srcId="{A95C0925-CE3C-49CA-B40E-A750EE9D3065}" destId="{F3493B48-C848-4BB8-A2CE-108B051DE61A}" srcOrd="0" destOrd="0" parTransId="{0A6D102A-53D8-4638-82EA-115FBE3C386A}" sibTransId="{4791D11F-32EF-4479-B48C-5EDF0A8B4EDA}"/>
    <dgm:cxn modelId="{24635B06-8DE9-4393-826B-EC54BDE85BA7}" type="presOf" srcId="{A95C0925-CE3C-49CA-B40E-A750EE9D3065}" destId="{7CAD6357-561E-45C1-91CC-E9B0B0BEBB5F}" srcOrd="0" destOrd="0" presId="urn:microsoft.com/office/officeart/2005/8/layout/chevronAccent+Icon"/>
    <dgm:cxn modelId="{B459A713-863B-48CB-A5EE-54CDFC65881C}" srcId="{A95C0925-CE3C-49CA-B40E-A750EE9D3065}" destId="{F6F0DEFB-DABC-4886-AC8A-0111186254EC}" srcOrd="1" destOrd="0" parTransId="{5CE8FBC5-B5AC-49A3-B2C7-2192F2AFA90F}" sibTransId="{59860475-B68D-46AF-A3D1-B091D105C750}"/>
    <dgm:cxn modelId="{1FED0E54-5FAA-45FD-99C3-FCE9823A0808}" type="presOf" srcId="{F3493B48-C848-4BB8-A2CE-108B051DE61A}" destId="{5FE3B503-1DA6-410E-BAFD-7F2553D4791D}" srcOrd="0" destOrd="0" presId="urn:microsoft.com/office/officeart/2005/8/layout/chevronAccent+Icon"/>
    <dgm:cxn modelId="{FA468B56-E37B-4E84-818D-CF4FDB980AE7}" type="presOf" srcId="{F6F0DEFB-DABC-4886-AC8A-0111186254EC}" destId="{55D66BAD-F024-4180-AE35-C34100CFAA96}" srcOrd="0" destOrd="0" presId="urn:microsoft.com/office/officeart/2005/8/layout/chevronAccent+Icon"/>
    <dgm:cxn modelId="{89533AAA-C2B5-436E-87CB-71BE20EEBF91}" srcId="{A95C0925-CE3C-49CA-B40E-A750EE9D3065}" destId="{E1331FB4-840B-42B6-AE87-A40CE3606C93}" srcOrd="2" destOrd="0" parTransId="{41DBCBF9-0ED6-4380-A7EA-0FB73406370C}" sibTransId="{599DB748-D9FD-42AC-822C-D8EC69A7AF3A}"/>
    <dgm:cxn modelId="{2EF74EEB-A035-474F-8176-61C99FD65F38}" type="presOf" srcId="{E1331FB4-840B-42B6-AE87-A40CE3606C93}" destId="{3AFD5960-B961-4DD8-98C8-97066321DB13}" srcOrd="0" destOrd="0" presId="urn:microsoft.com/office/officeart/2005/8/layout/chevronAccent+Icon"/>
    <dgm:cxn modelId="{0CACA6D8-96E0-4AEF-8885-7DE4464AC708}" type="presParOf" srcId="{7CAD6357-561E-45C1-91CC-E9B0B0BEBB5F}" destId="{28859B4F-9D06-4946-BC94-5086E2CA2919}" srcOrd="0" destOrd="0" presId="urn:microsoft.com/office/officeart/2005/8/layout/chevronAccent+Icon"/>
    <dgm:cxn modelId="{8E0D6DC4-7232-4B50-BA66-41DE4ECCFA07}" type="presParOf" srcId="{28859B4F-9D06-4946-BC94-5086E2CA2919}" destId="{803A4FFE-8C7B-4266-892C-C00D6278AA69}" srcOrd="0" destOrd="0" presId="urn:microsoft.com/office/officeart/2005/8/layout/chevronAccent+Icon"/>
    <dgm:cxn modelId="{7B40855D-8ED4-4B04-AF76-B63E8B13CEB3}" type="presParOf" srcId="{28859B4F-9D06-4946-BC94-5086E2CA2919}" destId="{5FE3B503-1DA6-410E-BAFD-7F2553D4791D}" srcOrd="1" destOrd="0" presId="urn:microsoft.com/office/officeart/2005/8/layout/chevronAccent+Icon"/>
    <dgm:cxn modelId="{0C2BE881-95CE-4357-B8A8-87096FB90941}" type="presParOf" srcId="{7CAD6357-561E-45C1-91CC-E9B0B0BEBB5F}" destId="{290C6443-851D-41DF-8284-0C958CC22231}" srcOrd="1" destOrd="0" presId="urn:microsoft.com/office/officeart/2005/8/layout/chevronAccent+Icon"/>
    <dgm:cxn modelId="{D60E781C-D17B-4B18-B300-1A75707F6184}" type="presParOf" srcId="{7CAD6357-561E-45C1-91CC-E9B0B0BEBB5F}" destId="{8947E5A7-7E7E-4A3F-988A-DF9620919C5D}" srcOrd="2" destOrd="0" presId="urn:microsoft.com/office/officeart/2005/8/layout/chevronAccent+Icon"/>
    <dgm:cxn modelId="{D4A75C63-72B1-4655-B363-3E8F99656A70}" type="presParOf" srcId="{8947E5A7-7E7E-4A3F-988A-DF9620919C5D}" destId="{6A2755C2-EF03-4DB9-95B5-7F8BC37B9D79}" srcOrd="0" destOrd="0" presId="urn:microsoft.com/office/officeart/2005/8/layout/chevronAccent+Icon"/>
    <dgm:cxn modelId="{64D3C89E-4E04-4353-B534-12A785F4259B}" type="presParOf" srcId="{8947E5A7-7E7E-4A3F-988A-DF9620919C5D}" destId="{55D66BAD-F024-4180-AE35-C34100CFAA96}" srcOrd="1" destOrd="0" presId="urn:microsoft.com/office/officeart/2005/8/layout/chevronAccent+Icon"/>
    <dgm:cxn modelId="{A80C3656-A386-4F9E-A80F-75812FE47C12}" type="presParOf" srcId="{7CAD6357-561E-45C1-91CC-E9B0B0BEBB5F}" destId="{87605030-1DA9-4F0F-B33D-B676F656F69A}" srcOrd="3" destOrd="0" presId="urn:microsoft.com/office/officeart/2005/8/layout/chevronAccent+Icon"/>
    <dgm:cxn modelId="{8E506BAA-748F-4ACC-97E6-B9B1CB22F85B}" type="presParOf" srcId="{7CAD6357-561E-45C1-91CC-E9B0B0BEBB5F}" destId="{C013DBA0-2C7A-4F46-BDBC-053B146CFE16}" srcOrd="4" destOrd="0" presId="urn:microsoft.com/office/officeart/2005/8/layout/chevronAccent+Icon"/>
    <dgm:cxn modelId="{69895735-AE8F-4572-84AE-DA5130201111}" type="presParOf" srcId="{C013DBA0-2C7A-4F46-BDBC-053B146CFE16}" destId="{7D14741A-9654-4314-AFC8-DB1E6A295E71}" srcOrd="0" destOrd="0" presId="urn:microsoft.com/office/officeart/2005/8/layout/chevronAccent+Icon"/>
    <dgm:cxn modelId="{DFA8CB70-1185-4A8F-9C03-408BD6668510}" type="presParOf" srcId="{C013DBA0-2C7A-4F46-BDBC-053B146CFE16}" destId="{3AFD5960-B961-4DD8-98C8-97066321DB1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B6854-566C-4CA0-9A25-0FA3FD76B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672BFDE-026E-462C-9DF9-8B0E638F058E}">
      <dgm:prSet phldrT="[Text]" custT="1"/>
      <dgm:spPr/>
      <dgm:t>
        <a:bodyPr/>
        <a:lstStyle/>
        <a:p>
          <a:r>
            <a:rPr lang="en-GB" sz="1400" dirty="0"/>
            <a:t>Export</a:t>
          </a:r>
        </a:p>
      </dgm:t>
    </dgm:pt>
    <dgm:pt modelId="{E7841E96-5482-479E-ACB8-3F760E9B4EDA}" type="parTrans" cxnId="{D5D22D14-D3AD-4397-83DF-96E29EF58EC7}">
      <dgm:prSet/>
      <dgm:spPr/>
      <dgm:t>
        <a:bodyPr/>
        <a:lstStyle/>
        <a:p>
          <a:endParaRPr lang="en-GB"/>
        </a:p>
      </dgm:t>
    </dgm:pt>
    <dgm:pt modelId="{F8ED1827-578C-4A52-89D0-9716C07BC2E7}" type="sibTrans" cxnId="{D5D22D14-D3AD-4397-83DF-96E29EF58EC7}">
      <dgm:prSet/>
      <dgm:spPr/>
      <dgm:t>
        <a:bodyPr/>
        <a:lstStyle/>
        <a:p>
          <a:endParaRPr lang="en-GB"/>
        </a:p>
      </dgm:t>
    </dgm:pt>
    <dgm:pt modelId="{B0880FA0-69C8-4812-BD38-9B6EE5F07E3C}" type="pres">
      <dgm:prSet presAssocID="{6E9B6854-566C-4CA0-9A25-0FA3FD76BA1F}" presName="Name0" presStyleCnt="0">
        <dgm:presLayoutVars>
          <dgm:dir/>
          <dgm:animLvl val="lvl"/>
          <dgm:resizeHandles val="exact"/>
        </dgm:presLayoutVars>
      </dgm:prSet>
      <dgm:spPr/>
    </dgm:pt>
    <dgm:pt modelId="{F9373163-898D-4EE3-B305-AEB0330A3AEE}" type="pres">
      <dgm:prSet presAssocID="{6E9B6854-566C-4CA0-9A25-0FA3FD76BA1F}" presName="dummy" presStyleCnt="0"/>
      <dgm:spPr/>
    </dgm:pt>
    <dgm:pt modelId="{7C8115D6-659B-4896-988F-2E506347837E}" type="pres">
      <dgm:prSet presAssocID="{6E9B6854-566C-4CA0-9A25-0FA3FD76BA1F}" presName="linH" presStyleCnt="0"/>
      <dgm:spPr/>
    </dgm:pt>
    <dgm:pt modelId="{A93AB997-7C96-4F5F-942C-D2CC3C4E9006}" type="pres">
      <dgm:prSet presAssocID="{6E9B6854-566C-4CA0-9A25-0FA3FD76BA1F}" presName="padding1" presStyleCnt="0"/>
      <dgm:spPr/>
    </dgm:pt>
    <dgm:pt modelId="{F8D9C704-8659-48AE-85CB-74F71B0DF1D9}" type="pres">
      <dgm:prSet presAssocID="{2672BFDE-026E-462C-9DF9-8B0E638F058E}" presName="linV" presStyleCnt="0"/>
      <dgm:spPr/>
    </dgm:pt>
    <dgm:pt modelId="{D2B4D6C1-D99A-482F-B405-A2A06D6381A7}" type="pres">
      <dgm:prSet presAssocID="{2672BFDE-026E-462C-9DF9-8B0E638F058E}" presName="spVertical1" presStyleCnt="0"/>
      <dgm:spPr/>
    </dgm:pt>
    <dgm:pt modelId="{CB393EC7-D64D-4AE8-A115-F505C612D624}" type="pres">
      <dgm:prSet presAssocID="{2672BFDE-026E-462C-9DF9-8B0E638F058E}" presName="parTx" presStyleLbl="revTx" presStyleIdx="0" presStyleCnt="1" custLinFactNeighborX="-5121" custLinFactNeighborY="-99380">
        <dgm:presLayoutVars>
          <dgm:chMax val="0"/>
          <dgm:chPref val="0"/>
          <dgm:bulletEnabled val="1"/>
        </dgm:presLayoutVars>
      </dgm:prSet>
      <dgm:spPr/>
    </dgm:pt>
    <dgm:pt modelId="{97998581-9C80-4191-8C1D-913A87837EAF}" type="pres">
      <dgm:prSet presAssocID="{2672BFDE-026E-462C-9DF9-8B0E638F058E}" presName="spVertical2" presStyleCnt="0"/>
      <dgm:spPr/>
    </dgm:pt>
    <dgm:pt modelId="{43D7F1D8-4C32-4858-A689-FEC33A793B36}" type="pres">
      <dgm:prSet presAssocID="{2672BFDE-026E-462C-9DF9-8B0E638F058E}" presName="spVertical3" presStyleCnt="0"/>
      <dgm:spPr/>
    </dgm:pt>
    <dgm:pt modelId="{90211F58-FEAF-4AA1-89C1-D6C562FB185C}" type="pres">
      <dgm:prSet presAssocID="{6E9B6854-566C-4CA0-9A25-0FA3FD76BA1F}" presName="padding2" presStyleCnt="0"/>
      <dgm:spPr/>
    </dgm:pt>
    <dgm:pt modelId="{C19B9ACE-ECCF-44AB-B990-7835E40CA805}" type="pres">
      <dgm:prSet presAssocID="{6E9B6854-566C-4CA0-9A25-0FA3FD76BA1F}" presName="negArrow" presStyleCnt="0"/>
      <dgm:spPr/>
    </dgm:pt>
    <dgm:pt modelId="{0FE1F304-98E2-41A4-AE12-E76526D431C9}" type="pres">
      <dgm:prSet presAssocID="{6E9B6854-566C-4CA0-9A25-0FA3FD76BA1F}" presName="backgroundArrow" presStyleLbl="node1" presStyleIdx="0" presStyleCnt="1" custLinFactNeighborX="-2082" custLinFactNeighborY="-68300"/>
      <dgm:spPr>
        <a:noFill/>
        <a:ln>
          <a:solidFill>
            <a:schemeClr val="tx1"/>
          </a:solidFill>
        </a:ln>
      </dgm:spPr>
    </dgm:pt>
  </dgm:ptLst>
  <dgm:cxnLst>
    <dgm:cxn modelId="{D5D22D14-D3AD-4397-83DF-96E29EF58EC7}" srcId="{6E9B6854-566C-4CA0-9A25-0FA3FD76BA1F}" destId="{2672BFDE-026E-462C-9DF9-8B0E638F058E}" srcOrd="0" destOrd="0" parTransId="{E7841E96-5482-479E-ACB8-3F760E9B4EDA}" sibTransId="{F8ED1827-578C-4A52-89D0-9716C07BC2E7}"/>
    <dgm:cxn modelId="{B5190EB1-8B9B-4640-9FF2-B089CD6CC55D}" type="presOf" srcId="{2672BFDE-026E-462C-9DF9-8B0E638F058E}" destId="{CB393EC7-D64D-4AE8-A115-F505C612D624}" srcOrd="0" destOrd="0" presId="urn:microsoft.com/office/officeart/2005/8/layout/hProcess3"/>
    <dgm:cxn modelId="{81EB6ED2-C2BA-4A7B-A580-1C57E5D73749}" type="presOf" srcId="{6E9B6854-566C-4CA0-9A25-0FA3FD76BA1F}" destId="{B0880FA0-69C8-4812-BD38-9B6EE5F07E3C}" srcOrd="0" destOrd="0" presId="urn:microsoft.com/office/officeart/2005/8/layout/hProcess3"/>
    <dgm:cxn modelId="{E408686D-AC41-4453-9629-250C5B8FDF53}" type="presParOf" srcId="{B0880FA0-69C8-4812-BD38-9B6EE5F07E3C}" destId="{F9373163-898D-4EE3-B305-AEB0330A3AEE}" srcOrd="0" destOrd="0" presId="urn:microsoft.com/office/officeart/2005/8/layout/hProcess3"/>
    <dgm:cxn modelId="{ADBC76CE-CFF4-4EBC-A5E9-0CAAEE1C427A}" type="presParOf" srcId="{B0880FA0-69C8-4812-BD38-9B6EE5F07E3C}" destId="{7C8115D6-659B-4896-988F-2E506347837E}" srcOrd="1" destOrd="0" presId="urn:microsoft.com/office/officeart/2005/8/layout/hProcess3"/>
    <dgm:cxn modelId="{EE7AC74A-6A01-4788-81BE-A0C1D1545C6C}" type="presParOf" srcId="{7C8115D6-659B-4896-988F-2E506347837E}" destId="{A93AB997-7C96-4F5F-942C-D2CC3C4E9006}" srcOrd="0" destOrd="0" presId="urn:microsoft.com/office/officeart/2005/8/layout/hProcess3"/>
    <dgm:cxn modelId="{4C1018C4-F1B4-4A8C-8FB0-45E5886E1A30}" type="presParOf" srcId="{7C8115D6-659B-4896-988F-2E506347837E}" destId="{F8D9C704-8659-48AE-85CB-74F71B0DF1D9}" srcOrd="1" destOrd="0" presId="urn:microsoft.com/office/officeart/2005/8/layout/hProcess3"/>
    <dgm:cxn modelId="{1D4AEEAD-DA4D-488D-BA86-A636CC19A07A}" type="presParOf" srcId="{F8D9C704-8659-48AE-85CB-74F71B0DF1D9}" destId="{D2B4D6C1-D99A-482F-B405-A2A06D6381A7}" srcOrd="0" destOrd="0" presId="urn:microsoft.com/office/officeart/2005/8/layout/hProcess3"/>
    <dgm:cxn modelId="{417E5D2D-4EF2-44B7-9132-21C547953A8F}" type="presParOf" srcId="{F8D9C704-8659-48AE-85CB-74F71B0DF1D9}" destId="{CB393EC7-D64D-4AE8-A115-F505C612D624}" srcOrd="1" destOrd="0" presId="urn:microsoft.com/office/officeart/2005/8/layout/hProcess3"/>
    <dgm:cxn modelId="{E420AFA5-8399-41B7-B39D-7F47CE98F70F}" type="presParOf" srcId="{F8D9C704-8659-48AE-85CB-74F71B0DF1D9}" destId="{97998581-9C80-4191-8C1D-913A87837EAF}" srcOrd="2" destOrd="0" presId="urn:microsoft.com/office/officeart/2005/8/layout/hProcess3"/>
    <dgm:cxn modelId="{06E80543-BF01-4034-948F-6C5E196C313B}" type="presParOf" srcId="{F8D9C704-8659-48AE-85CB-74F71B0DF1D9}" destId="{43D7F1D8-4C32-4858-A689-FEC33A793B36}" srcOrd="3" destOrd="0" presId="urn:microsoft.com/office/officeart/2005/8/layout/hProcess3"/>
    <dgm:cxn modelId="{35FEE192-CE23-4D99-B7D9-C084D4C9F560}" type="presParOf" srcId="{7C8115D6-659B-4896-988F-2E506347837E}" destId="{90211F58-FEAF-4AA1-89C1-D6C562FB185C}" srcOrd="2" destOrd="0" presId="urn:microsoft.com/office/officeart/2005/8/layout/hProcess3"/>
    <dgm:cxn modelId="{51E963B3-D42A-40B5-8DC0-DAF19C136B95}" type="presParOf" srcId="{7C8115D6-659B-4896-988F-2E506347837E}" destId="{C19B9ACE-ECCF-44AB-B990-7835E40CA805}" srcOrd="3" destOrd="0" presId="urn:microsoft.com/office/officeart/2005/8/layout/hProcess3"/>
    <dgm:cxn modelId="{AF58C711-447A-4A37-93ED-A438DD1F00A1}" type="presParOf" srcId="{7C8115D6-659B-4896-988F-2E506347837E}" destId="{0FE1F304-98E2-41A4-AE12-E76526D431C9}" srcOrd="4" destOrd="0" presId="urn:microsoft.com/office/officeart/2005/8/layout/hProcess3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625A9-2DFF-4879-9C3B-8BD8835248F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A1156BD1-42F8-464C-9304-63A2E5082AF0}">
      <dgm:prSet phldrT="[Text]"/>
      <dgm:spPr/>
      <dgm:t>
        <a:bodyPr/>
        <a:lstStyle/>
        <a:p>
          <a:r>
            <a:rPr lang="en-GB" dirty="0"/>
            <a:t>At </a:t>
          </a:r>
          <a:r>
            <a:rPr lang="en-GB" b="1" dirty="0"/>
            <a:t>minimum</a:t>
          </a:r>
          <a:r>
            <a:rPr lang="en-GB" dirty="0"/>
            <a:t> a RAP should:</a:t>
          </a:r>
        </a:p>
      </dgm:t>
    </dgm:pt>
    <dgm:pt modelId="{C4C36E8A-F445-40C9-8942-80EA14C08106}" type="parTrans" cxnId="{5491D1C6-B551-48EF-8649-A431EA3F9327}">
      <dgm:prSet/>
      <dgm:spPr/>
      <dgm:t>
        <a:bodyPr/>
        <a:lstStyle/>
        <a:p>
          <a:endParaRPr lang="en-GB"/>
        </a:p>
      </dgm:t>
    </dgm:pt>
    <dgm:pt modelId="{78032AA1-53B1-4E31-9101-0DD8B53E0987}" type="sibTrans" cxnId="{5491D1C6-B551-48EF-8649-A431EA3F9327}">
      <dgm:prSet/>
      <dgm:spPr/>
      <dgm:t>
        <a:bodyPr/>
        <a:lstStyle/>
        <a:p>
          <a:endParaRPr lang="en-GB"/>
        </a:p>
      </dgm:t>
    </dgm:pt>
    <dgm:pt modelId="{DB3EF5E5-8A7F-4DB8-B966-C1BF06D01A9B}">
      <dgm:prSet phldrT="[Text]"/>
      <dgm:spPr/>
      <dgm:t>
        <a:bodyPr/>
        <a:lstStyle/>
        <a:p>
          <a:r>
            <a:rPr lang="en-GB" dirty="0"/>
            <a:t>Improve version control preferably using git</a:t>
          </a:r>
        </a:p>
      </dgm:t>
    </dgm:pt>
    <dgm:pt modelId="{6999E3B6-C1E4-49AD-B74D-3C664A976268}" type="parTrans" cxnId="{5733DD61-97B2-4DB4-B446-FBEBC8F1ED01}">
      <dgm:prSet/>
      <dgm:spPr/>
      <dgm:t>
        <a:bodyPr/>
        <a:lstStyle/>
        <a:p>
          <a:endParaRPr lang="en-GB"/>
        </a:p>
      </dgm:t>
    </dgm:pt>
    <dgm:pt modelId="{E07C4279-D5EF-4EDF-A03B-3098C4ECB004}" type="sibTrans" cxnId="{5733DD61-97B2-4DB4-B446-FBEBC8F1ED01}">
      <dgm:prSet/>
      <dgm:spPr/>
      <dgm:t>
        <a:bodyPr/>
        <a:lstStyle/>
        <a:p>
          <a:endParaRPr lang="en-GB"/>
        </a:p>
      </dgm:t>
    </dgm:pt>
    <dgm:pt modelId="{6779AF75-49F1-4FD8-94A2-72FBAFBF48E2}">
      <dgm:prSet phldrT="[Text]"/>
      <dgm:spPr/>
      <dgm:t>
        <a:bodyPr/>
        <a:lstStyle/>
        <a:p>
          <a:r>
            <a:rPr lang="en-GB" dirty="0"/>
            <a:t>Deepen quality assurance through peer review</a:t>
          </a:r>
        </a:p>
      </dgm:t>
    </dgm:pt>
    <dgm:pt modelId="{65BC38DB-2DA5-474D-A893-02DDB0D4B784}" type="parTrans" cxnId="{2FB85D7F-7F75-4719-842C-9A119937E1AE}">
      <dgm:prSet/>
      <dgm:spPr/>
      <dgm:t>
        <a:bodyPr/>
        <a:lstStyle/>
        <a:p>
          <a:endParaRPr lang="en-GB"/>
        </a:p>
      </dgm:t>
    </dgm:pt>
    <dgm:pt modelId="{41784AF7-FD25-436E-B9FE-FCF38403EBB8}" type="sibTrans" cxnId="{2FB85D7F-7F75-4719-842C-9A119937E1AE}">
      <dgm:prSet/>
      <dgm:spPr/>
      <dgm:t>
        <a:bodyPr/>
        <a:lstStyle/>
        <a:p>
          <a:endParaRPr lang="en-GB"/>
        </a:p>
      </dgm:t>
    </dgm:pt>
    <dgm:pt modelId="{996E7599-CC88-45FF-8A0E-094EB1FAFC34}">
      <dgm:prSet phldrT="[Text]"/>
      <dgm:spPr/>
      <dgm:t>
        <a:bodyPr/>
        <a:lstStyle/>
        <a:p>
          <a:r>
            <a:rPr lang="en-GB" dirty="0"/>
            <a:t>Use open source software like R</a:t>
          </a:r>
        </a:p>
      </dgm:t>
    </dgm:pt>
    <dgm:pt modelId="{6EA22137-E79A-4095-9D34-781EB3291F96}" type="parTrans" cxnId="{96E87130-294C-46A3-AA81-53DC002FB560}">
      <dgm:prSet/>
      <dgm:spPr/>
      <dgm:t>
        <a:bodyPr/>
        <a:lstStyle/>
        <a:p>
          <a:endParaRPr lang="en-GB"/>
        </a:p>
      </dgm:t>
    </dgm:pt>
    <dgm:pt modelId="{83DED573-662A-4C29-9AB8-0A39099DD61E}" type="sibTrans" cxnId="{96E87130-294C-46A3-AA81-53DC002FB560}">
      <dgm:prSet/>
      <dgm:spPr/>
      <dgm:t>
        <a:bodyPr/>
        <a:lstStyle/>
        <a:p>
          <a:endParaRPr lang="en-GB"/>
        </a:p>
      </dgm:t>
    </dgm:pt>
    <dgm:pt modelId="{F27CAF22-960C-4827-B946-2D82CA3EF7EB}">
      <dgm:prSet phldrT="[Text]"/>
      <dgm:spPr/>
      <dgm:t>
        <a:bodyPr/>
        <a:lstStyle/>
        <a:p>
          <a:r>
            <a:rPr lang="en-GB" dirty="0"/>
            <a:t>Reduce manual copy pasting</a:t>
          </a:r>
        </a:p>
      </dgm:t>
    </dgm:pt>
    <dgm:pt modelId="{62CDC255-F382-42B6-9575-7A3A023B47B5}" type="sibTrans" cxnId="{0A166DCE-9A28-470D-B46F-77A740439758}">
      <dgm:prSet/>
      <dgm:spPr/>
      <dgm:t>
        <a:bodyPr/>
        <a:lstStyle/>
        <a:p>
          <a:endParaRPr lang="en-GB"/>
        </a:p>
      </dgm:t>
    </dgm:pt>
    <dgm:pt modelId="{28C162DB-6D18-49D9-9B08-4A738D7A2A4E}" type="parTrans" cxnId="{0A166DCE-9A28-470D-B46F-77A740439758}">
      <dgm:prSet/>
      <dgm:spPr/>
      <dgm:t>
        <a:bodyPr/>
        <a:lstStyle/>
        <a:p>
          <a:endParaRPr lang="en-GB"/>
        </a:p>
      </dgm:t>
    </dgm:pt>
    <dgm:pt modelId="{EFBC10AD-ADEA-442E-9B4F-6586C932EDF2}" type="pres">
      <dgm:prSet presAssocID="{9E5625A9-2DFF-4879-9C3B-8BD8835248F4}" presName="Name0" presStyleCnt="0">
        <dgm:presLayoutVars>
          <dgm:resizeHandles/>
        </dgm:presLayoutVars>
      </dgm:prSet>
      <dgm:spPr/>
    </dgm:pt>
    <dgm:pt modelId="{E1CDA121-DC99-464E-B174-3CF0715B0B49}" type="pres">
      <dgm:prSet presAssocID="{A1156BD1-42F8-464C-9304-63A2E5082AF0}" presName="text" presStyleLbl="node1" presStyleIdx="0" presStyleCnt="1">
        <dgm:presLayoutVars>
          <dgm:bulletEnabled val="1"/>
        </dgm:presLayoutVars>
      </dgm:prSet>
      <dgm:spPr/>
    </dgm:pt>
  </dgm:ptLst>
  <dgm:cxnLst>
    <dgm:cxn modelId="{7937E61F-BF65-4D7B-B379-3DF5D1776AEB}" type="presOf" srcId="{A1156BD1-42F8-464C-9304-63A2E5082AF0}" destId="{E1CDA121-DC99-464E-B174-3CF0715B0B49}" srcOrd="0" destOrd="0" presId="urn:diagrams.loki3.com/VaryingWidthList"/>
    <dgm:cxn modelId="{96E87130-294C-46A3-AA81-53DC002FB560}" srcId="{A1156BD1-42F8-464C-9304-63A2E5082AF0}" destId="{996E7599-CC88-45FF-8A0E-094EB1FAFC34}" srcOrd="1" destOrd="0" parTransId="{6EA22137-E79A-4095-9D34-781EB3291F96}" sibTransId="{83DED573-662A-4C29-9AB8-0A39099DD61E}"/>
    <dgm:cxn modelId="{A318F535-961E-489B-98D0-BA01775903B6}" type="presOf" srcId="{6779AF75-49F1-4FD8-94A2-72FBAFBF48E2}" destId="{E1CDA121-DC99-464E-B174-3CF0715B0B49}" srcOrd="0" destOrd="4" presId="urn:diagrams.loki3.com/VaryingWidthList"/>
    <dgm:cxn modelId="{5733DD61-97B2-4DB4-B446-FBEBC8F1ED01}" srcId="{A1156BD1-42F8-464C-9304-63A2E5082AF0}" destId="{DB3EF5E5-8A7F-4DB8-B966-C1BF06D01A9B}" srcOrd="2" destOrd="0" parTransId="{6999E3B6-C1E4-49AD-B74D-3C664A976268}" sibTransId="{E07C4279-D5EF-4EDF-A03B-3098C4ECB004}"/>
    <dgm:cxn modelId="{E36CFB4F-80DE-4630-94EF-DB8233F1A31C}" type="presOf" srcId="{F27CAF22-960C-4827-B946-2D82CA3EF7EB}" destId="{E1CDA121-DC99-464E-B174-3CF0715B0B49}" srcOrd="0" destOrd="1" presId="urn:diagrams.loki3.com/VaryingWidthList"/>
    <dgm:cxn modelId="{2FB85D7F-7F75-4719-842C-9A119937E1AE}" srcId="{A1156BD1-42F8-464C-9304-63A2E5082AF0}" destId="{6779AF75-49F1-4FD8-94A2-72FBAFBF48E2}" srcOrd="3" destOrd="0" parTransId="{65BC38DB-2DA5-474D-A893-02DDB0D4B784}" sibTransId="{41784AF7-FD25-436E-B9FE-FCF38403EBB8}"/>
    <dgm:cxn modelId="{5491D1C6-B551-48EF-8649-A431EA3F9327}" srcId="{9E5625A9-2DFF-4879-9C3B-8BD8835248F4}" destId="{A1156BD1-42F8-464C-9304-63A2E5082AF0}" srcOrd="0" destOrd="0" parTransId="{C4C36E8A-F445-40C9-8942-80EA14C08106}" sibTransId="{78032AA1-53B1-4E31-9101-0DD8B53E0987}"/>
    <dgm:cxn modelId="{B3BDC3CA-B82D-43FB-B9A3-CDA4DD5D1CE1}" type="presOf" srcId="{996E7599-CC88-45FF-8A0E-094EB1FAFC34}" destId="{E1CDA121-DC99-464E-B174-3CF0715B0B49}" srcOrd="0" destOrd="2" presId="urn:diagrams.loki3.com/VaryingWidthList"/>
    <dgm:cxn modelId="{8378B9CB-614B-44F2-8AFB-A77054B6CF2A}" type="presOf" srcId="{DB3EF5E5-8A7F-4DB8-B966-C1BF06D01A9B}" destId="{E1CDA121-DC99-464E-B174-3CF0715B0B49}" srcOrd="0" destOrd="3" presId="urn:diagrams.loki3.com/VaryingWidthList"/>
    <dgm:cxn modelId="{0A166DCE-9A28-470D-B46F-77A740439758}" srcId="{A1156BD1-42F8-464C-9304-63A2E5082AF0}" destId="{F27CAF22-960C-4827-B946-2D82CA3EF7EB}" srcOrd="0" destOrd="0" parTransId="{28C162DB-6D18-49D9-9B08-4A738D7A2A4E}" sibTransId="{62CDC255-F382-42B6-9575-7A3A023B47B5}"/>
    <dgm:cxn modelId="{7F71AAF5-0D9C-45BF-A814-DBE80EFB1141}" type="presOf" srcId="{9E5625A9-2DFF-4879-9C3B-8BD8835248F4}" destId="{EFBC10AD-ADEA-442E-9B4F-6586C932EDF2}" srcOrd="0" destOrd="0" presId="urn:diagrams.loki3.com/VaryingWidthList"/>
    <dgm:cxn modelId="{B00FCF7F-CFCC-45F0-9370-94020C1C14CE}" type="presParOf" srcId="{EFBC10AD-ADEA-442E-9B4F-6586C932EDF2}" destId="{E1CDA121-DC99-464E-B174-3CF0715B0B49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068BD4-AFFB-444C-A5AD-EC2362EFA90D}" type="doc">
      <dgm:prSet loTypeId="urn:microsoft.com/office/officeart/2005/8/layout/hProcess6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F17D933B-E602-432B-AE05-364079C64743}">
      <dgm:prSet phldrT="[Text]"/>
      <dgm:spPr/>
      <dgm:t>
        <a:bodyPr/>
        <a:lstStyle/>
        <a:p>
          <a:r>
            <a:rPr lang="en-GB" dirty="0"/>
            <a:t>Published Vaccination Stats</a:t>
          </a:r>
        </a:p>
      </dgm:t>
    </dgm:pt>
    <dgm:pt modelId="{CF308ADF-F345-446B-BBD3-D89D2060F854}" type="parTrans" cxnId="{66BD4B56-ADB6-4334-979E-2592B642FD1C}">
      <dgm:prSet/>
      <dgm:spPr/>
      <dgm:t>
        <a:bodyPr/>
        <a:lstStyle/>
        <a:p>
          <a:endParaRPr lang="en-GB"/>
        </a:p>
      </dgm:t>
    </dgm:pt>
    <dgm:pt modelId="{1F9F5B7E-891E-42F3-99D8-0A127439AE2E}" type="sibTrans" cxnId="{66BD4B56-ADB6-4334-979E-2592B642FD1C}">
      <dgm:prSet/>
      <dgm:spPr/>
      <dgm:t>
        <a:bodyPr/>
        <a:lstStyle/>
        <a:p>
          <a:endParaRPr lang="en-GB"/>
        </a:p>
      </dgm:t>
    </dgm:pt>
    <dgm:pt modelId="{07E4B4FA-3167-4CBD-8F0D-EE3B7A9A864E}">
      <dgm:prSet phldrT="[Text]"/>
      <dgm:spPr/>
      <dgm:t>
        <a:bodyPr/>
        <a:lstStyle/>
        <a:p>
          <a:r>
            <a:rPr lang="en-GB" dirty="0"/>
            <a:t>Monitor daily at 2pm</a:t>
          </a:r>
        </a:p>
      </dgm:t>
    </dgm:pt>
    <dgm:pt modelId="{90618F4B-554C-41F3-8C04-776CF13F7188}" type="parTrans" cxnId="{9D531EB9-04D0-41EB-9AED-2AF0D50D1A52}">
      <dgm:prSet/>
      <dgm:spPr/>
      <dgm:t>
        <a:bodyPr/>
        <a:lstStyle/>
        <a:p>
          <a:endParaRPr lang="en-GB"/>
        </a:p>
      </dgm:t>
    </dgm:pt>
    <dgm:pt modelId="{C9996D1A-E63C-4214-AC62-589AA8CFC518}" type="sibTrans" cxnId="{9D531EB9-04D0-41EB-9AED-2AF0D50D1A52}">
      <dgm:prSet/>
      <dgm:spPr/>
      <dgm:t>
        <a:bodyPr/>
        <a:lstStyle/>
        <a:p>
          <a:endParaRPr lang="en-GB"/>
        </a:p>
      </dgm:t>
    </dgm:pt>
    <dgm:pt modelId="{E563B3C8-ADBF-46C9-8008-56FCA39F236E}">
      <dgm:prSet phldrT="[Text]"/>
      <dgm:spPr/>
      <dgm:t>
        <a:bodyPr/>
        <a:lstStyle/>
        <a:p>
          <a:r>
            <a:rPr lang="en-GB" b="1" i="1" dirty="0">
              <a:solidFill>
                <a:srgbClr val="FF0000"/>
              </a:solidFill>
            </a:rPr>
            <a:t>Copy paste </a:t>
          </a:r>
          <a:r>
            <a:rPr lang="en-GB" dirty="0"/>
            <a:t>from web to spreadsheet</a:t>
          </a:r>
        </a:p>
      </dgm:t>
    </dgm:pt>
    <dgm:pt modelId="{2584639E-7143-4CD5-9043-EE150E83D83F}" type="parTrans" cxnId="{562508C4-170E-46C6-8218-294F1A9CF78F}">
      <dgm:prSet/>
      <dgm:spPr/>
      <dgm:t>
        <a:bodyPr/>
        <a:lstStyle/>
        <a:p>
          <a:endParaRPr lang="en-GB"/>
        </a:p>
      </dgm:t>
    </dgm:pt>
    <dgm:pt modelId="{5127CACB-7C92-43BF-984B-42727FDA571C}" type="sibTrans" cxnId="{562508C4-170E-46C6-8218-294F1A9CF78F}">
      <dgm:prSet/>
      <dgm:spPr/>
      <dgm:t>
        <a:bodyPr/>
        <a:lstStyle/>
        <a:p>
          <a:endParaRPr lang="en-GB"/>
        </a:p>
      </dgm:t>
    </dgm:pt>
    <dgm:pt modelId="{D70A2E3C-B1B2-4971-A54B-5291A7D6CA3F}">
      <dgm:prSet phldrT="[Text]"/>
      <dgm:spPr/>
      <dgm:t>
        <a:bodyPr/>
        <a:lstStyle/>
        <a:p>
          <a:r>
            <a:rPr lang="en-GB" dirty="0"/>
            <a:t>Spreadsheet tables</a:t>
          </a:r>
        </a:p>
      </dgm:t>
    </dgm:pt>
    <dgm:pt modelId="{6E52051E-4D86-4839-A697-8A2C0B52C385}" type="parTrans" cxnId="{AA77F6F0-B40B-4762-9B71-155C3586E7EA}">
      <dgm:prSet/>
      <dgm:spPr/>
      <dgm:t>
        <a:bodyPr/>
        <a:lstStyle/>
        <a:p>
          <a:endParaRPr lang="en-GB"/>
        </a:p>
      </dgm:t>
    </dgm:pt>
    <dgm:pt modelId="{F806DC6E-9524-4E20-A675-D94C1BB17EF6}" type="sibTrans" cxnId="{AA77F6F0-B40B-4762-9B71-155C3586E7EA}">
      <dgm:prSet/>
      <dgm:spPr/>
      <dgm:t>
        <a:bodyPr/>
        <a:lstStyle/>
        <a:p>
          <a:endParaRPr lang="en-GB"/>
        </a:p>
      </dgm:t>
    </dgm:pt>
    <dgm:pt modelId="{96EDE486-330A-41F4-971C-C60724127F51}">
      <dgm:prSet phldrT="[Text]"/>
      <dgm:spPr/>
      <dgm:t>
        <a:bodyPr/>
        <a:lstStyle/>
        <a:p>
          <a:r>
            <a:rPr lang="en-GB" b="1" i="1" dirty="0">
              <a:solidFill>
                <a:srgbClr val="FF0000"/>
              </a:solidFill>
            </a:rPr>
            <a:t>Copy paste </a:t>
          </a:r>
          <a:r>
            <a:rPr lang="en-GB" dirty="0"/>
            <a:t>data into tables</a:t>
          </a:r>
        </a:p>
      </dgm:t>
    </dgm:pt>
    <dgm:pt modelId="{687BCE7D-5DEB-4B2F-8AE2-C01F88CDDE5C}" type="parTrans" cxnId="{3748D298-6457-448B-98F5-C9194D19490A}">
      <dgm:prSet/>
      <dgm:spPr/>
      <dgm:t>
        <a:bodyPr/>
        <a:lstStyle/>
        <a:p>
          <a:endParaRPr lang="en-GB"/>
        </a:p>
      </dgm:t>
    </dgm:pt>
    <dgm:pt modelId="{0E008FA4-29F8-412C-8BC5-58B2569E2F3C}" type="sibTrans" cxnId="{3748D298-6457-448B-98F5-C9194D19490A}">
      <dgm:prSet/>
      <dgm:spPr/>
      <dgm:t>
        <a:bodyPr/>
        <a:lstStyle/>
        <a:p>
          <a:endParaRPr lang="en-GB"/>
        </a:p>
      </dgm:t>
    </dgm:pt>
    <dgm:pt modelId="{21F2C40E-ED18-490A-A26D-3CA2F7F26FF9}">
      <dgm:prSet phldrT="[Text]"/>
      <dgm:spPr/>
      <dgm:t>
        <a:bodyPr/>
        <a:lstStyle/>
        <a:p>
          <a:r>
            <a:rPr lang="en-GB" dirty="0"/>
            <a:t>Format and calculations</a:t>
          </a:r>
        </a:p>
      </dgm:t>
    </dgm:pt>
    <dgm:pt modelId="{2866732F-A35D-40C5-B74A-B3DC0062E13E}" type="parTrans" cxnId="{75BAF75A-94E1-48F5-812E-26578E6A52A5}">
      <dgm:prSet/>
      <dgm:spPr/>
      <dgm:t>
        <a:bodyPr/>
        <a:lstStyle/>
        <a:p>
          <a:endParaRPr lang="en-GB"/>
        </a:p>
      </dgm:t>
    </dgm:pt>
    <dgm:pt modelId="{FE933FC3-5AF1-4110-B41B-56FC1B430996}" type="sibTrans" cxnId="{75BAF75A-94E1-48F5-812E-26578E6A52A5}">
      <dgm:prSet/>
      <dgm:spPr/>
      <dgm:t>
        <a:bodyPr/>
        <a:lstStyle/>
        <a:p>
          <a:endParaRPr lang="en-GB"/>
        </a:p>
      </dgm:t>
    </dgm:pt>
    <dgm:pt modelId="{68BD5EC3-6783-4BD4-84E6-E6186E831FDF}">
      <dgm:prSet phldrT="[Text]"/>
      <dgm:spPr/>
      <dgm:t>
        <a:bodyPr/>
        <a:lstStyle/>
        <a:p>
          <a:r>
            <a:rPr lang="en-GB" dirty="0"/>
            <a:t>Email to stakeholders</a:t>
          </a:r>
        </a:p>
      </dgm:t>
    </dgm:pt>
    <dgm:pt modelId="{F7F90C99-E15D-4FD4-927E-A6AB743FEEE6}" type="parTrans" cxnId="{24DCB4CA-AF38-4B9F-9EB9-8843EFBB8A3A}">
      <dgm:prSet/>
      <dgm:spPr/>
      <dgm:t>
        <a:bodyPr/>
        <a:lstStyle/>
        <a:p>
          <a:endParaRPr lang="en-GB"/>
        </a:p>
      </dgm:t>
    </dgm:pt>
    <dgm:pt modelId="{F87DF9A3-5F6F-4609-AF0F-9CE45ECC3363}" type="sibTrans" cxnId="{24DCB4CA-AF38-4B9F-9EB9-8843EFBB8A3A}">
      <dgm:prSet/>
      <dgm:spPr/>
      <dgm:t>
        <a:bodyPr/>
        <a:lstStyle/>
        <a:p>
          <a:endParaRPr lang="en-GB"/>
        </a:p>
      </dgm:t>
    </dgm:pt>
    <dgm:pt modelId="{535A7BDE-51BC-4006-B4F2-E044CF4AF574}">
      <dgm:prSet phldrT="[Text]"/>
      <dgm:spPr/>
      <dgm:t>
        <a:bodyPr/>
        <a:lstStyle/>
        <a:p>
          <a:r>
            <a:rPr lang="en-GB" dirty="0"/>
            <a:t>Email everyone on list </a:t>
          </a:r>
        </a:p>
      </dgm:t>
    </dgm:pt>
    <dgm:pt modelId="{3A5CDE3E-DE2D-4CF9-A2F7-083588AB0D26}" type="parTrans" cxnId="{E352673B-4731-43FC-B544-771D4C7F628E}">
      <dgm:prSet/>
      <dgm:spPr/>
      <dgm:t>
        <a:bodyPr/>
        <a:lstStyle/>
        <a:p>
          <a:endParaRPr lang="en-GB"/>
        </a:p>
      </dgm:t>
    </dgm:pt>
    <dgm:pt modelId="{D2A8F9F2-59F7-4BD1-965C-603DDE020CC2}" type="sibTrans" cxnId="{E352673B-4731-43FC-B544-771D4C7F628E}">
      <dgm:prSet/>
      <dgm:spPr/>
      <dgm:t>
        <a:bodyPr/>
        <a:lstStyle/>
        <a:p>
          <a:endParaRPr lang="en-GB"/>
        </a:p>
      </dgm:t>
    </dgm:pt>
    <dgm:pt modelId="{E4FF2349-7DBB-4279-87AA-4857795E475C}">
      <dgm:prSet phldrT="[Text]"/>
      <dgm:spPr/>
      <dgm:t>
        <a:bodyPr/>
        <a:lstStyle/>
        <a:p>
          <a:r>
            <a:rPr lang="en-GB" b="1" i="1" dirty="0">
              <a:solidFill>
                <a:srgbClr val="FF0000"/>
              </a:solidFill>
            </a:rPr>
            <a:t>Copy paste </a:t>
          </a:r>
          <a:r>
            <a:rPr lang="en-GB" dirty="0"/>
            <a:t>tables from spreadsheet</a:t>
          </a:r>
        </a:p>
      </dgm:t>
    </dgm:pt>
    <dgm:pt modelId="{71C51060-8C10-479F-98B7-084EA6CCF08B}" type="parTrans" cxnId="{1C0FA01D-7BF2-47C6-AFF9-A00D9878861E}">
      <dgm:prSet/>
      <dgm:spPr/>
      <dgm:t>
        <a:bodyPr/>
        <a:lstStyle/>
        <a:p>
          <a:endParaRPr lang="en-GB"/>
        </a:p>
      </dgm:t>
    </dgm:pt>
    <dgm:pt modelId="{FB3ED0B5-C423-4DA3-926F-40763AB0100C}" type="sibTrans" cxnId="{1C0FA01D-7BF2-47C6-AFF9-A00D9878861E}">
      <dgm:prSet/>
      <dgm:spPr/>
      <dgm:t>
        <a:bodyPr/>
        <a:lstStyle/>
        <a:p>
          <a:endParaRPr lang="en-GB"/>
        </a:p>
      </dgm:t>
    </dgm:pt>
    <dgm:pt modelId="{799E69FB-49B1-4B7F-B751-DFB025C38BF9}" type="pres">
      <dgm:prSet presAssocID="{1E068BD4-AFFB-444C-A5AD-EC2362EFA90D}" presName="theList" presStyleCnt="0">
        <dgm:presLayoutVars>
          <dgm:dir/>
          <dgm:animLvl val="lvl"/>
          <dgm:resizeHandles val="exact"/>
        </dgm:presLayoutVars>
      </dgm:prSet>
      <dgm:spPr/>
    </dgm:pt>
    <dgm:pt modelId="{400E6E25-F786-45A5-959E-62040CAF8644}" type="pres">
      <dgm:prSet presAssocID="{F17D933B-E602-432B-AE05-364079C64743}" presName="compNode" presStyleCnt="0"/>
      <dgm:spPr/>
    </dgm:pt>
    <dgm:pt modelId="{EE2C87B8-9E10-4AB8-AB75-5200E50BDEC3}" type="pres">
      <dgm:prSet presAssocID="{F17D933B-E602-432B-AE05-364079C64743}" presName="noGeometry" presStyleCnt="0"/>
      <dgm:spPr/>
    </dgm:pt>
    <dgm:pt modelId="{4B80087A-D399-427E-83FD-D37E3A6F9390}" type="pres">
      <dgm:prSet presAssocID="{F17D933B-E602-432B-AE05-364079C64743}" presName="childTextVisible" presStyleLbl="bgAccFollowNode1" presStyleIdx="0" presStyleCnt="3">
        <dgm:presLayoutVars>
          <dgm:bulletEnabled val="1"/>
        </dgm:presLayoutVars>
      </dgm:prSet>
      <dgm:spPr/>
    </dgm:pt>
    <dgm:pt modelId="{FF82371D-40F6-4EC7-8B5C-77A5C974B71E}" type="pres">
      <dgm:prSet presAssocID="{F17D933B-E602-432B-AE05-364079C64743}" presName="childTextHidden" presStyleLbl="bgAccFollowNode1" presStyleIdx="0" presStyleCnt="3"/>
      <dgm:spPr/>
    </dgm:pt>
    <dgm:pt modelId="{7B6FA918-D56C-4E93-B3E8-CDF19F3DEC67}" type="pres">
      <dgm:prSet presAssocID="{F17D933B-E602-432B-AE05-364079C6474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88F7F59-68E7-4A16-9C25-2A1A34610E03}" type="pres">
      <dgm:prSet presAssocID="{F17D933B-E602-432B-AE05-364079C64743}" presName="aSpace" presStyleCnt="0"/>
      <dgm:spPr/>
    </dgm:pt>
    <dgm:pt modelId="{7265A559-573E-4738-A8DC-ABF2A8DD2B24}" type="pres">
      <dgm:prSet presAssocID="{D70A2E3C-B1B2-4971-A54B-5291A7D6CA3F}" presName="compNode" presStyleCnt="0"/>
      <dgm:spPr/>
    </dgm:pt>
    <dgm:pt modelId="{571E2440-9B50-49B4-A5FA-F91A26AE70EA}" type="pres">
      <dgm:prSet presAssocID="{D70A2E3C-B1B2-4971-A54B-5291A7D6CA3F}" presName="noGeometry" presStyleCnt="0"/>
      <dgm:spPr/>
    </dgm:pt>
    <dgm:pt modelId="{E9499244-B150-4EE2-BC45-9E7D68698582}" type="pres">
      <dgm:prSet presAssocID="{D70A2E3C-B1B2-4971-A54B-5291A7D6CA3F}" presName="childTextVisible" presStyleLbl="bgAccFollowNode1" presStyleIdx="1" presStyleCnt="3">
        <dgm:presLayoutVars>
          <dgm:bulletEnabled val="1"/>
        </dgm:presLayoutVars>
      </dgm:prSet>
      <dgm:spPr/>
    </dgm:pt>
    <dgm:pt modelId="{BDE4F872-AF50-4BBA-A08B-31ACE121F40D}" type="pres">
      <dgm:prSet presAssocID="{D70A2E3C-B1B2-4971-A54B-5291A7D6CA3F}" presName="childTextHidden" presStyleLbl="bgAccFollowNode1" presStyleIdx="1" presStyleCnt="3"/>
      <dgm:spPr/>
    </dgm:pt>
    <dgm:pt modelId="{36C7E73A-86CD-4A44-8DEB-5B8EFA5A92BD}" type="pres">
      <dgm:prSet presAssocID="{D70A2E3C-B1B2-4971-A54B-5291A7D6CA3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8AB3643-8BA7-42E7-BB7F-916783CA0083}" type="pres">
      <dgm:prSet presAssocID="{D70A2E3C-B1B2-4971-A54B-5291A7D6CA3F}" presName="aSpace" presStyleCnt="0"/>
      <dgm:spPr/>
    </dgm:pt>
    <dgm:pt modelId="{FF4629F9-5DF5-4702-9C65-8AB3E8AADB10}" type="pres">
      <dgm:prSet presAssocID="{68BD5EC3-6783-4BD4-84E6-E6186E831FDF}" presName="compNode" presStyleCnt="0"/>
      <dgm:spPr/>
    </dgm:pt>
    <dgm:pt modelId="{31E32468-8B19-465E-916C-51A857C572F5}" type="pres">
      <dgm:prSet presAssocID="{68BD5EC3-6783-4BD4-84E6-E6186E831FDF}" presName="noGeometry" presStyleCnt="0"/>
      <dgm:spPr/>
    </dgm:pt>
    <dgm:pt modelId="{4F840187-1BA4-46A4-8734-9380E42E2E7F}" type="pres">
      <dgm:prSet presAssocID="{68BD5EC3-6783-4BD4-84E6-E6186E831FDF}" presName="childTextVisible" presStyleLbl="bgAccFollowNode1" presStyleIdx="2" presStyleCnt="3">
        <dgm:presLayoutVars>
          <dgm:bulletEnabled val="1"/>
        </dgm:presLayoutVars>
      </dgm:prSet>
      <dgm:spPr/>
    </dgm:pt>
    <dgm:pt modelId="{CF3B511F-4459-446B-AC94-19ED9E5D2400}" type="pres">
      <dgm:prSet presAssocID="{68BD5EC3-6783-4BD4-84E6-E6186E831FDF}" presName="childTextHidden" presStyleLbl="bgAccFollowNode1" presStyleIdx="2" presStyleCnt="3"/>
      <dgm:spPr/>
    </dgm:pt>
    <dgm:pt modelId="{51141303-E772-4F01-86AD-65B8911ACB67}" type="pres">
      <dgm:prSet presAssocID="{68BD5EC3-6783-4BD4-84E6-E6186E831FD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2FD306-B99F-4AFA-8732-73761138B637}" type="presOf" srcId="{1E068BD4-AFFB-444C-A5AD-EC2362EFA90D}" destId="{799E69FB-49B1-4B7F-B751-DFB025C38BF9}" srcOrd="0" destOrd="0" presId="urn:microsoft.com/office/officeart/2005/8/layout/hProcess6"/>
    <dgm:cxn modelId="{0813FD0E-9B58-4BC0-B14C-33A2F1A8C2F5}" type="presOf" srcId="{21F2C40E-ED18-490A-A26D-3CA2F7F26FF9}" destId="{BDE4F872-AF50-4BBA-A08B-31ACE121F40D}" srcOrd="1" destOrd="1" presId="urn:microsoft.com/office/officeart/2005/8/layout/hProcess6"/>
    <dgm:cxn modelId="{1C0FA01D-7BF2-47C6-AFF9-A00D9878861E}" srcId="{68BD5EC3-6783-4BD4-84E6-E6186E831FDF}" destId="{E4FF2349-7DBB-4279-87AA-4857795E475C}" srcOrd="0" destOrd="0" parTransId="{71C51060-8C10-479F-98B7-084EA6CCF08B}" sibTransId="{FB3ED0B5-C423-4DA3-926F-40763AB0100C}"/>
    <dgm:cxn modelId="{0D1C2725-E5EE-4A31-9697-62DFEBD0AD00}" type="presOf" srcId="{535A7BDE-51BC-4006-B4F2-E044CF4AF574}" destId="{CF3B511F-4459-446B-AC94-19ED9E5D2400}" srcOrd="1" destOrd="1" presId="urn:microsoft.com/office/officeart/2005/8/layout/hProcess6"/>
    <dgm:cxn modelId="{B99A3E36-20D4-485C-8912-5548B40A0EBD}" type="presOf" srcId="{96EDE486-330A-41F4-971C-C60724127F51}" destId="{BDE4F872-AF50-4BBA-A08B-31ACE121F40D}" srcOrd="1" destOrd="0" presId="urn:microsoft.com/office/officeart/2005/8/layout/hProcess6"/>
    <dgm:cxn modelId="{E352673B-4731-43FC-B544-771D4C7F628E}" srcId="{68BD5EC3-6783-4BD4-84E6-E6186E831FDF}" destId="{535A7BDE-51BC-4006-B4F2-E044CF4AF574}" srcOrd="1" destOrd="0" parTransId="{3A5CDE3E-DE2D-4CF9-A2F7-083588AB0D26}" sibTransId="{D2A8F9F2-59F7-4BD1-965C-603DDE020CC2}"/>
    <dgm:cxn modelId="{1C13F63E-3C64-4DD8-8DA1-7F40A2062C6B}" type="presOf" srcId="{535A7BDE-51BC-4006-B4F2-E044CF4AF574}" destId="{4F840187-1BA4-46A4-8734-9380E42E2E7F}" srcOrd="0" destOrd="1" presId="urn:microsoft.com/office/officeart/2005/8/layout/hProcess6"/>
    <dgm:cxn modelId="{66BD4B56-ADB6-4334-979E-2592B642FD1C}" srcId="{1E068BD4-AFFB-444C-A5AD-EC2362EFA90D}" destId="{F17D933B-E602-432B-AE05-364079C64743}" srcOrd="0" destOrd="0" parTransId="{CF308ADF-F345-446B-BBD3-D89D2060F854}" sibTransId="{1F9F5B7E-891E-42F3-99D8-0A127439AE2E}"/>
    <dgm:cxn modelId="{00872157-C24A-4655-8A2D-140885461AA6}" type="presOf" srcId="{21F2C40E-ED18-490A-A26D-3CA2F7F26FF9}" destId="{E9499244-B150-4EE2-BC45-9E7D68698582}" srcOrd="0" destOrd="1" presId="urn:microsoft.com/office/officeart/2005/8/layout/hProcess6"/>
    <dgm:cxn modelId="{75BAF75A-94E1-48F5-812E-26578E6A52A5}" srcId="{D70A2E3C-B1B2-4971-A54B-5291A7D6CA3F}" destId="{21F2C40E-ED18-490A-A26D-3CA2F7F26FF9}" srcOrd="1" destOrd="0" parTransId="{2866732F-A35D-40C5-B74A-B3DC0062E13E}" sibTransId="{FE933FC3-5AF1-4110-B41B-56FC1B430996}"/>
    <dgm:cxn modelId="{7DDB2983-205C-4D56-A5E4-ED06DFBD5264}" type="presOf" srcId="{96EDE486-330A-41F4-971C-C60724127F51}" destId="{E9499244-B150-4EE2-BC45-9E7D68698582}" srcOrd="0" destOrd="0" presId="urn:microsoft.com/office/officeart/2005/8/layout/hProcess6"/>
    <dgm:cxn modelId="{3748D298-6457-448B-98F5-C9194D19490A}" srcId="{D70A2E3C-B1B2-4971-A54B-5291A7D6CA3F}" destId="{96EDE486-330A-41F4-971C-C60724127F51}" srcOrd="0" destOrd="0" parTransId="{687BCE7D-5DEB-4B2F-8AE2-C01F88CDDE5C}" sibTransId="{0E008FA4-29F8-412C-8BC5-58B2569E2F3C}"/>
    <dgm:cxn modelId="{16F2CEA5-D8F9-46B3-AD79-B047BA87E9B8}" type="presOf" srcId="{07E4B4FA-3167-4CBD-8F0D-EE3B7A9A864E}" destId="{FF82371D-40F6-4EC7-8B5C-77A5C974B71E}" srcOrd="1" destOrd="0" presId="urn:microsoft.com/office/officeart/2005/8/layout/hProcess6"/>
    <dgm:cxn modelId="{759AACA6-738D-42E5-A4D3-5C194595BC11}" type="presOf" srcId="{D70A2E3C-B1B2-4971-A54B-5291A7D6CA3F}" destId="{36C7E73A-86CD-4A44-8DEB-5B8EFA5A92BD}" srcOrd="0" destOrd="0" presId="urn:microsoft.com/office/officeart/2005/8/layout/hProcess6"/>
    <dgm:cxn modelId="{65461AB0-F1E2-47B3-AD5C-BE0D45E92594}" type="presOf" srcId="{F17D933B-E602-432B-AE05-364079C64743}" destId="{7B6FA918-D56C-4E93-B3E8-CDF19F3DEC67}" srcOrd="0" destOrd="0" presId="urn:microsoft.com/office/officeart/2005/8/layout/hProcess6"/>
    <dgm:cxn modelId="{9D531EB9-04D0-41EB-9AED-2AF0D50D1A52}" srcId="{F17D933B-E602-432B-AE05-364079C64743}" destId="{07E4B4FA-3167-4CBD-8F0D-EE3B7A9A864E}" srcOrd="0" destOrd="0" parTransId="{90618F4B-554C-41F3-8C04-776CF13F7188}" sibTransId="{C9996D1A-E63C-4214-AC62-589AA8CFC518}"/>
    <dgm:cxn modelId="{83503BBB-DA19-4E4C-AAAC-6B8D9BA05E1F}" type="presOf" srcId="{E563B3C8-ADBF-46C9-8008-56FCA39F236E}" destId="{FF82371D-40F6-4EC7-8B5C-77A5C974B71E}" srcOrd="1" destOrd="1" presId="urn:microsoft.com/office/officeart/2005/8/layout/hProcess6"/>
    <dgm:cxn modelId="{562508C4-170E-46C6-8218-294F1A9CF78F}" srcId="{F17D933B-E602-432B-AE05-364079C64743}" destId="{E563B3C8-ADBF-46C9-8008-56FCA39F236E}" srcOrd="1" destOrd="0" parTransId="{2584639E-7143-4CD5-9043-EE150E83D83F}" sibTransId="{5127CACB-7C92-43BF-984B-42727FDA571C}"/>
    <dgm:cxn modelId="{24DCB4CA-AF38-4B9F-9EB9-8843EFBB8A3A}" srcId="{1E068BD4-AFFB-444C-A5AD-EC2362EFA90D}" destId="{68BD5EC3-6783-4BD4-84E6-E6186E831FDF}" srcOrd="2" destOrd="0" parTransId="{F7F90C99-E15D-4FD4-927E-A6AB743FEEE6}" sibTransId="{F87DF9A3-5F6F-4609-AF0F-9CE45ECC3363}"/>
    <dgm:cxn modelId="{105A36DF-22F7-4F0E-945A-2DF6ED3E5426}" type="presOf" srcId="{07E4B4FA-3167-4CBD-8F0D-EE3B7A9A864E}" destId="{4B80087A-D399-427E-83FD-D37E3A6F9390}" srcOrd="0" destOrd="0" presId="urn:microsoft.com/office/officeart/2005/8/layout/hProcess6"/>
    <dgm:cxn modelId="{10E7CEED-0CCB-4CD9-8591-E9B5FFC51C7D}" type="presOf" srcId="{E4FF2349-7DBB-4279-87AA-4857795E475C}" destId="{CF3B511F-4459-446B-AC94-19ED9E5D2400}" srcOrd="1" destOrd="0" presId="urn:microsoft.com/office/officeart/2005/8/layout/hProcess6"/>
    <dgm:cxn modelId="{CCB2FAED-84D0-41EC-99D6-370AD2F0CD5A}" type="presOf" srcId="{E563B3C8-ADBF-46C9-8008-56FCA39F236E}" destId="{4B80087A-D399-427E-83FD-D37E3A6F9390}" srcOrd="0" destOrd="1" presId="urn:microsoft.com/office/officeart/2005/8/layout/hProcess6"/>
    <dgm:cxn modelId="{AA77F6F0-B40B-4762-9B71-155C3586E7EA}" srcId="{1E068BD4-AFFB-444C-A5AD-EC2362EFA90D}" destId="{D70A2E3C-B1B2-4971-A54B-5291A7D6CA3F}" srcOrd="1" destOrd="0" parTransId="{6E52051E-4D86-4839-A697-8A2C0B52C385}" sibTransId="{F806DC6E-9524-4E20-A675-D94C1BB17EF6}"/>
    <dgm:cxn modelId="{72D39EF8-DA35-4614-A20E-DFE025287B4C}" type="presOf" srcId="{68BD5EC3-6783-4BD4-84E6-E6186E831FDF}" destId="{51141303-E772-4F01-86AD-65B8911ACB67}" srcOrd="0" destOrd="0" presId="urn:microsoft.com/office/officeart/2005/8/layout/hProcess6"/>
    <dgm:cxn modelId="{247E6DFD-F91D-49C6-AA85-02EE14511F6E}" type="presOf" srcId="{E4FF2349-7DBB-4279-87AA-4857795E475C}" destId="{4F840187-1BA4-46A4-8734-9380E42E2E7F}" srcOrd="0" destOrd="0" presId="urn:microsoft.com/office/officeart/2005/8/layout/hProcess6"/>
    <dgm:cxn modelId="{1BEA12EF-E2F9-498A-B3C0-B6EF0587462E}" type="presParOf" srcId="{799E69FB-49B1-4B7F-B751-DFB025C38BF9}" destId="{400E6E25-F786-45A5-959E-62040CAF8644}" srcOrd="0" destOrd="0" presId="urn:microsoft.com/office/officeart/2005/8/layout/hProcess6"/>
    <dgm:cxn modelId="{8BA24F6C-D1E6-4178-9E64-7DE3DA0C2752}" type="presParOf" srcId="{400E6E25-F786-45A5-959E-62040CAF8644}" destId="{EE2C87B8-9E10-4AB8-AB75-5200E50BDEC3}" srcOrd="0" destOrd="0" presId="urn:microsoft.com/office/officeart/2005/8/layout/hProcess6"/>
    <dgm:cxn modelId="{BB487B5A-7D56-4107-984C-D9CEFCB7C21D}" type="presParOf" srcId="{400E6E25-F786-45A5-959E-62040CAF8644}" destId="{4B80087A-D399-427E-83FD-D37E3A6F9390}" srcOrd="1" destOrd="0" presId="urn:microsoft.com/office/officeart/2005/8/layout/hProcess6"/>
    <dgm:cxn modelId="{207C87B8-EF6B-42A2-8E4D-B9E66C7F3699}" type="presParOf" srcId="{400E6E25-F786-45A5-959E-62040CAF8644}" destId="{FF82371D-40F6-4EC7-8B5C-77A5C974B71E}" srcOrd="2" destOrd="0" presId="urn:microsoft.com/office/officeart/2005/8/layout/hProcess6"/>
    <dgm:cxn modelId="{4D0403F6-9B0D-4E39-9027-3205E2ACE7F4}" type="presParOf" srcId="{400E6E25-F786-45A5-959E-62040CAF8644}" destId="{7B6FA918-D56C-4E93-B3E8-CDF19F3DEC67}" srcOrd="3" destOrd="0" presId="urn:microsoft.com/office/officeart/2005/8/layout/hProcess6"/>
    <dgm:cxn modelId="{0D50C9DF-9314-4793-B020-E32BFCAFE65E}" type="presParOf" srcId="{799E69FB-49B1-4B7F-B751-DFB025C38BF9}" destId="{088F7F59-68E7-4A16-9C25-2A1A34610E03}" srcOrd="1" destOrd="0" presId="urn:microsoft.com/office/officeart/2005/8/layout/hProcess6"/>
    <dgm:cxn modelId="{E0343427-5029-4374-833F-B4F7FC934F83}" type="presParOf" srcId="{799E69FB-49B1-4B7F-B751-DFB025C38BF9}" destId="{7265A559-573E-4738-A8DC-ABF2A8DD2B24}" srcOrd="2" destOrd="0" presId="urn:microsoft.com/office/officeart/2005/8/layout/hProcess6"/>
    <dgm:cxn modelId="{35AAACB3-1CF4-464C-B277-681F0A62B27B}" type="presParOf" srcId="{7265A559-573E-4738-A8DC-ABF2A8DD2B24}" destId="{571E2440-9B50-49B4-A5FA-F91A26AE70EA}" srcOrd="0" destOrd="0" presId="urn:microsoft.com/office/officeart/2005/8/layout/hProcess6"/>
    <dgm:cxn modelId="{DCCB7231-D1A3-4740-A329-35F767FA8774}" type="presParOf" srcId="{7265A559-573E-4738-A8DC-ABF2A8DD2B24}" destId="{E9499244-B150-4EE2-BC45-9E7D68698582}" srcOrd="1" destOrd="0" presId="urn:microsoft.com/office/officeart/2005/8/layout/hProcess6"/>
    <dgm:cxn modelId="{92CB0B56-B914-4823-B916-0B1381C924BA}" type="presParOf" srcId="{7265A559-573E-4738-A8DC-ABF2A8DD2B24}" destId="{BDE4F872-AF50-4BBA-A08B-31ACE121F40D}" srcOrd="2" destOrd="0" presId="urn:microsoft.com/office/officeart/2005/8/layout/hProcess6"/>
    <dgm:cxn modelId="{1BEE2032-0F0C-4644-BF3E-A0266BE6217E}" type="presParOf" srcId="{7265A559-573E-4738-A8DC-ABF2A8DD2B24}" destId="{36C7E73A-86CD-4A44-8DEB-5B8EFA5A92BD}" srcOrd="3" destOrd="0" presId="urn:microsoft.com/office/officeart/2005/8/layout/hProcess6"/>
    <dgm:cxn modelId="{1B5C2980-1223-4631-A0B0-6DF9DEE47E4B}" type="presParOf" srcId="{799E69FB-49B1-4B7F-B751-DFB025C38BF9}" destId="{A8AB3643-8BA7-42E7-BB7F-916783CA0083}" srcOrd="3" destOrd="0" presId="urn:microsoft.com/office/officeart/2005/8/layout/hProcess6"/>
    <dgm:cxn modelId="{BEEC18E4-9AAD-4D91-A7B4-F055034E1ADA}" type="presParOf" srcId="{799E69FB-49B1-4B7F-B751-DFB025C38BF9}" destId="{FF4629F9-5DF5-4702-9C65-8AB3E8AADB10}" srcOrd="4" destOrd="0" presId="urn:microsoft.com/office/officeart/2005/8/layout/hProcess6"/>
    <dgm:cxn modelId="{F36FD285-7645-4FBA-BA4A-ECB1AC8EA1D7}" type="presParOf" srcId="{FF4629F9-5DF5-4702-9C65-8AB3E8AADB10}" destId="{31E32468-8B19-465E-916C-51A857C572F5}" srcOrd="0" destOrd="0" presId="urn:microsoft.com/office/officeart/2005/8/layout/hProcess6"/>
    <dgm:cxn modelId="{3C0CB897-7B63-4D30-BA4E-103A4134BAEA}" type="presParOf" srcId="{FF4629F9-5DF5-4702-9C65-8AB3E8AADB10}" destId="{4F840187-1BA4-46A4-8734-9380E42E2E7F}" srcOrd="1" destOrd="0" presId="urn:microsoft.com/office/officeart/2005/8/layout/hProcess6"/>
    <dgm:cxn modelId="{1931B037-D76A-4641-A215-A76FEF6FEBE4}" type="presParOf" srcId="{FF4629F9-5DF5-4702-9C65-8AB3E8AADB10}" destId="{CF3B511F-4459-446B-AC94-19ED9E5D2400}" srcOrd="2" destOrd="0" presId="urn:microsoft.com/office/officeart/2005/8/layout/hProcess6"/>
    <dgm:cxn modelId="{9826709D-8750-4C90-9865-8437CA14CFE3}" type="presParOf" srcId="{FF4629F9-5DF5-4702-9C65-8AB3E8AADB10}" destId="{51141303-E772-4F01-86AD-65B8911ACB6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068BD4-AFFB-444C-A5AD-EC2362EFA90D}" type="doc">
      <dgm:prSet loTypeId="urn:microsoft.com/office/officeart/2005/8/layout/hProcess6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F17D933B-E602-432B-AE05-364079C64743}">
      <dgm:prSet phldrT="[Text]"/>
      <dgm:spPr/>
      <dgm:t>
        <a:bodyPr/>
        <a:lstStyle/>
        <a:p>
          <a:r>
            <a:rPr lang="en-GB" dirty="0"/>
            <a:t>R automated web scrape </a:t>
          </a:r>
        </a:p>
      </dgm:t>
    </dgm:pt>
    <dgm:pt modelId="{CF308ADF-F345-446B-BBD3-D89D2060F854}" type="parTrans" cxnId="{66BD4B56-ADB6-4334-979E-2592B642FD1C}">
      <dgm:prSet/>
      <dgm:spPr/>
      <dgm:t>
        <a:bodyPr/>
        <a:lstStyle/>
        <a:p>
          <a:endParaRPr lang="en-GB"/>
        </a:p>
      </dgm:t>
    </dgm:pt>
    <dgm:pt modelId="{1F9F5B7E-891E-42F3-99D8-0A127439AE2E}" type="sibTrans" cxnId="{66BD4B56-ADB6-4334-979E-2592B642FD1C}">
      <dgm:prSet/>
      <dgm:spPr/>
      <dgm:t>
        <a:bodyPr/>
        <a:lstStyle/>
        <a:p>
          <a:endParaRPr lang="en-GB"/>
        </a:p>
      </dgm:t>
    </dgm:pt>
    <dgm:pt modelId="{07E4B4FA-3167-4CBD-8F0D-EE3B7A9A864E}">
      <dgm:prSet phldrT="[Text]"/>
      <dgm:spPr/>
      <dgm:t>
        <a:bodyPr/>
        <a:lstStyle/>
        <a:p>
          <a:r>
            <a:rPr lang="en-GB" dirty="0"/>
            <a:t>Use </a:t>
          </a:r>
          <a:r>
            <a:rPr lang="en-GB" b="1" dirty="0">
              <a:solidFill>
                <a:srgbClr val="FF0000"/>
              </a:solidFill>
            </a:rPr>
            <a:t>R</a:t>
          </a:r>
          <a:r>
            <a:rPr lang="en-GB" dirty="0"/>
            <a:t> to web scrape </a:t>
          </a:r>
        </a:p>
      </dgm:t>
    </dgm:pt>
    <dgm:pt modelId="{90618F4B-554C-41F3-8C04-776CF13F7188}" type="parTrans" cxnId="{9D531EB9-04D0-41EB-9AED-2AF0D50D1A52}">
      <dgm:prSet/>
      <dgm:spPr/>
      <dgm:t>
        <a:bodyPr/>
        <a:lstStyle/>
        <a:p>
          <a:endParaRPr lang="en-GB"/>
        </a:p>
      </dgm:t>
    </dgm:pt>
    <dgm:pt modelId="{C9996D1A-E63C-4214-AC62-589AA8CFC518}" type="sibTrans" cxnId="{9D531EB9-04D0-41EB-9AED-2AF0D50D1A52}">
      <dgm:prSet/>
      <dgm:spPr/>
      <dgm:t>
        <a:bodyPr/>
        <a:lstStyle/>
        <a:p>
          <a:endParaRPr lang="en-GB"/>
        </a:p>
      </dgm:t>
    </dgm:pt>
    <dgm:pt modelId="{D70A2E3C-B1B2-4971-A54B-5291A7D6CA3F}">
      <dgm:prSet phldrT="[Text]"/>
      <dgm:spPr/>
      <dgm:t>
        <a:bodyPr/>
        <a:lstStyle/>
        <a:p>
          <a:r>
            <a:rPr lang="en-GB" dirty="0"/>
            <a:t>Power Bi tables</a:t>
          </a:r>
        </a:p>
      </dgm:t>
    </dgm:pt>
    <dgm:pt modelId="{6E52051E-4D86-4839-A697-8A2C0B52C385}" type="parTrans" cxnId="{AA77F6F0-B40B-4762-9B71-155C3586E7EA}">
      <dgm:prSet/>
      <dgm:spPr/>
      <dgm:t>
        <a:bodyPr/>
        <a:lstStyle/>
        <a:p>
          <a:endParaRPr lang="en-GB"/>
        </a:p>
      </dgm:t>
    </dgm:pt>
    <dgm:pt modelId="{F806DC6E-9524-4E20-A675-D94C1BB17EF6}" type="sibTrans" cxnId="{AA77F6F0-B40B-4762-9B71-155C3586E7EA}">
      <dgm:prSet/>
      <dgm:spPr/>
      <dgm:t>
        <a:bodyPr/>
        <a:lstStyle/>
        <a:p>
          <a:endParaRPr lang="en-GB"/>
        </a:p>
      </dgm:t>
    </dgm:pt>
    <dgm:pt modelId="{96EDE486-330A-41F4-971C-C60724127F51}">
      <dgm:prSet phldrT="[Text]"/>
      <dgm:spPr/>
      <dgm:t>
        <a:bodyPr/>
        <a:lstStyle/>
        <a:p>
          <a:r>
            <a:rPr lang="en-GB" dirty="0"/>
            <a:t>Use scheduled refresh to pull </a:t>
          </a:r>
          <a:r>
            <a:rPr lang="en-GB" dirty="0" err="1"/>
            <a:t>github</a:t>
          </a:r>
          <a:r>
            <a:rPr lang="en-GB" dirty="0"/>
            <a:t> data into </a:t>
          </a:r>
          <a:r>
            <a:rPr lang="en-GB" b="1" dirty="0">
              <a:solidFill>
                <a:srgbClr val="FF0000"/>
              </a:solidFill>
            </a:rPr>
            <a:t>Power Bi</a:t>
          </a:r>
        </a:p>
      </dgm:t>
    </dgm:pt>
    <dgm:pt modelId="{687BCE7D-5DEB-4B2F-8AE2-C01F88CDDE5C}" type="parTrans" cxnId="{3748D298-6457-448B-98F5-C9194D19490A}">
      <dgm:prSet/>
      <dgm:spPr/>
      <dgm:t>
        <a:bodyPr/>
        <a:lstStyle/>
        <a:p>
          <a:endParaRPr lang="en-GB"/>
        </a:p>
      </dgm:t>
    </dgm:pt>
    <dgm:pt modelId="{0E008FA4-29F8-412C-8BC5-58B2569E2F3C}" type="sibTrans" cxnId="{3748D298-6457-448B-98F5-C9194D19490A}">
      <dgm:prSet/>
      <dgm:spPr/>
      <dgm:t>
        <a:bodyPr/>
        <a:lstStyle/>
        <a:p>
          <a:endParaRPr lang="en-GB"/>
        </a:p>
      </dgm:t>
    </dgm:pt>
    <dgm:pt modelId="{21F2C40E-ED18-490A-A26D-3CA2F7F26FF9}">
      <dgm:prSet phldrT="[Text]"/>
      <dgm:spPr/>
      <dgm:t>
        <a:bodyPr/>
        <a:lstStyle/>
        <a:p>
          <a:r>
            <a:rPr lang="en-GB" dirty="0"/>
            <a:t>Format and calculate in Power Bi DAX</a:t>
          </a:r>
        </a:p>
      </dgm:t>
    </dgm:pt>
    <dgm:pt modelId="{2866732F-A35D-40C5-B74A-B3DC0062E13E}" type="parTrans" cxnId="{75BAF75A-94E1-48F5-812E-26578E6A52A5}">
      <dgm:prSet/>
      <dgm:spPr/>
      <dgm:t>
        <a:bodyPr/>
        <a:lstStyle/>
        <a:p>
          <a:endParaRPr lang="en-GB"/>
        </a:p>
      </dgm:t>
    </dgm:pt>
    <dgm:pt modelId="{FE933FC3-5AF1-4110-B41B-56FC1B430996}" type="sibTrans" cxnId="{75BAF75A-94E1-48F5-812E-26578E6A52A5}">
      <dgm:prSet/>
      <dgm:spPr/>
      <dgm:t>
        <a:bodyPr/>
        <a:lstStyle/>
        <a:p>
          <a:endParaRPr lang="en-GB"/>
        </a:p>
      </dgm:t>
    </dgm:pt>
    <dgm:pt modelId="{68BD5EC3-6783-4BD4-84E6-E6186E831FDF}">
      <dgm:prSet phldrT="[Text]"/>
      <dgm:spPr/>
      <dgm:t>
        <a:bodyPr/>
        <a:lstStyle/>
        <a:p>
          <a:r>
            <a:rPr lang="en-GB" dirty="0"/>
            <a:t>Subscription</a:t>
          </a:r>
        </a:p>
      </dgm:t>
    </dgm:pt>
    <dgm:pt modelId="{F7F90C99-E15D-4FD4-927E-A6AB743FEEE6}" type="parTrans" cxnId="{24DCB4CA-AF38-4B9F-9EB9-8843EFBB8A3A}">
      <dgm:prSet/>
      <dgm:spPr/>
      <dgm:t>
        <a:bodyPr/>
        <a:lstStyle/>
        <a:p>
          <a:endParaRPr lang="en-GB"/>
        </a:p>
      </dgm:t>
    </dgm:pt>
    <dgm:pt modelId="{F87DF9A3-5F6F-4609-AF0F-9CE45ECC3363}" type="sibTrans" cxnId="{24DCB4CA-AF38-4B9F-9EB9-8843EFBB8A3A}">
      <dgm:prSet/>
      <dgm:spPr/>
      <dgm:t>
        <a:bodyPr/>
        <a:lstStyle/>
        <a:p>
          <a:endParaRPr lang="en-GB"/>
        </a:p>
      </dgm:t>
    </dgm:pt>
    <dgm:pt modelId="{E4FF2349-7DBB-4279-87AA-4857795E475C}">
      <dgm:prSet phldrT="[Text]"/>
      <dgm:spPr/>
      <dgm:t>
        <a:bodyPr/>
        <a:lstStyle/>
        <a:p>
          <a:r>
            <a:rPr lang="en-GB" dirty="0"/>
            <a:t>Use automated emails after refresh to email stakeholders</a:t>
          </a:r>
        </a:p>
      </dgm:t>
    </dgm:pt>
    <dgm:pt modelId="{71C51060-8C10-479F-98B7-084EA6CCF08B}" type="parTrans" cxnId="{1C0FA01D-7BF2-47C6-AFF9-A00D9878861E}">
      <dgm:prSet/>
      <dgm:spPr/>
      <dgm:t>
        <a:bodyPr/>
        <a:lstStyle/>
        <a:p>
          <a:endParaRPr lang="en-GB"/>
        </a:p>
      </dgm:t>
    </dgm:pt>
    <dgm:pt modelId="{FB3ED0B5-C423-4DA3-926F-40763AB0100C}" type="sibTrans" cxnId="{1C0FA01D-7BF2-47C6-AFF9-A00D9878861E}">
      <dgm:prSet/>
      <dgm:spPr/>
      <dgm:t>
        <a:bodyPr/>
        <a:lstStyle/>
        <a:p>
          <a:endParaRPr lang="en-GB"/>
        </a:p>
      </dgm:t>
    </dgm:pt>
    <dgm:pt modelId="{66A8FFC3-D08B-416D-9223-DA75EB28E339}">
      <dgm:prSet phldrT="[Text]"/>
      <dgm:spPr/>
      <dgm:t>
        <a:bodyPr/>
        <a:lstStyle/>
        <a:p>
          <a:r>
            <a:rPr lang="en-GB" dirty="0"/>
            <a:t>Use </a:t>
          </a:r>
          <a:r>
            <a:rPr lang="en-GB" b="1" dirty="0" err="1">
              <a:solidFill>
                <a:srgbClr val="FF0000"/>
              </a:solidFill>
            </a:rPr>
            <a:t>github</a:t>
          </a:r>
          <a:r>
            <a:rPr lang="en-GB" dirty="0"/>
            <a:t> actions to automate web scraping</a:t>
          </a:r>
        </a:p>
      </dgm:t>
    </dgm:pt>
    <dgm:pt modelId="{01611C48-F4A1-47C1-B79B-1CCFD8508DEF}" type="parTrans" cxnId="{1A2328CF-9538-45E9-A8DA-85BCC355F6E1}">
      <dgm:prSet/>
      <dgm:spPr/>
      <dgm:t>
        <a:bodyPr/>
        <a:lstStyle/>
        <a:p>
          <a:endParaRPr lang="en-GB"/>
        </a:p>
      </dgm:t>
    </dgm:pt>
    <dgm:pt modelId="{17A50CE4-8D7D-4A90-9A85-CD3BFF61ED35}" type="sibTrans" cxnId="{1A2328CF-9538-45E9-A8DA-85BCC355F6E1}">
      <dgm:prSet/>
      <dgm:spPr/>
      <dgm:t>
        <a:bodyPr/>
        <a:lstStyle/>
        <a:p>
          <a:endParaRPr lang="en-GB"/>
        </a:p>
      </dgm:t>
    </dgm:pt>
    <dgm:pt modelId="{F6E51BFD-31F7-48C5-A099-D6DDAD1F1B67}">
      <dgm:prSet phldrT="[Text]"/>
      <dgm:spPr/>
      <dgm:t>
        <a:bodyPr/>
        <a:lstStyle/>
        <a:p>
          <a:r>
            <a:rPr lang="en-GB" dirty="0"/>
            <a:t>Tables are automatically attached to everyone </a:t>
          </a:r>
        </a:p>
      </dgm:t>
    </dgm:pt>
    <dgm:pt modelId="{25B1897F-339F-4B9A-95F1-F54E3241029D}" type="parTrans" cxnId="{7FDD4F48-6D20-48D0-B271-7E52A9BBEB8C}">
      <dgm:prSet/>
      <dgm:spPr/>
      <dgm:t>
        <a:bodyPr/>
        <a:lstStyle/>
        <a:p>
          <a:endParaRPr lang="en-GB"/>
        </a:p>
      </dgm:t>
    </dgm:pt>
    <dgm:pt modelId="{7A684FD1-C444-46A2-A9A0-0222CEC5070E}" type="sibTrans" cxnId="{7FDD4F48-6D20-48D0-B271-7E52A9BBEB8C}">
      <dgm:prSet/>
      <dgm:spPr/>
      <dgm:t>
        <a:bodyPr/>
        <a:lstStyle/>
        <a:p>
          <a:endParaRPr lang="en-GB"/>
        </a:p>
      </dgm:t>
    </dgm:pt>
    <dgm:pt modelId="{799E69FB-49B1-4B7F-B751-DFB025C38BF9}" type="pres">
      <dgm:prSet presAssocID="{1E068BD4-AFFB-444C-A5AD-EC2362EFA90D}" presName="theList" presStyleCnt="0">
        <dgm:presLayoutVars>
          <dgm:dir/>
          <dgm:animLvl val="lvl"/>
          <dgm:resizeHandles val="exact"/>
        </dgm:presLayoutVars>
      </dgm:prSet>
      <dgm:spPr/>
    </dgm:pt>
    <dgm:pt modelId="{400E6E25-F786-45A5-959E-62040CAF8644}" type="pres">
      <dgm:prSet presAssocID="{F17D933B-E602-432B-AE05-364079C64743}" presName="compNode" presStyleCnt="0"/>
      <dgm:spPr/>
    </dgm:pt>
    <dgm:pt modelId="{EE2C87B8-9E10-4AB8-AB75-5200E50BDEC3}" type="pres">
      <dgm:prSet presAssocID="{F17D933B-E602-432B-AE05-364079C64743}" presName="noGeometry" presStyleCnt="0"/>
      <dgm:spPr/>
    </dgm:pt>
    <dgm:pt modelId="{4B80087A-D399-427E-83FD-D37E3A6F9390}" type="pres">
      <dgm:prSet presAssocID="{F17D933B-E602-432B-AE05-364079C64743}" presName="childTextVisible" presStyleLbl="bgAccFollowNode1" presStyleIdx="0" presStyleCnt="3">
        <dgm:presLayoutVars>
          <dgm:bulletEnabled val="1"/>
        </dgm:presLayoutVars>
      </dgm:prSet>
      <dgm:spPr/>
    </dgm:pt>
    <dgm:pt modelId="{FF82371D-40F6-4EC7-8B5C-77A5C974B71E}" type="pres">
      <dgm:prSet presAssocID="{F17D933B-E602-432B-AE05-364079C64743}" presName="childTextHidden" presStyleLbl="bgAccFollowNode1" presStyleIdx="0" presStyleCnt="3"/>
      <dgm:spPr/>
    </dgm:pt>
    <dgm:pt modelId="{7B6FA918-D56C-4E93-B3E8-CDF19F3DEC67}" type="pres">
      <dgm:prSet presAssocID="{F17D933B-E602-432B-AE05-364079C6474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88F7F59-68E7-4A16-9C25-2A1A34610E03}" type="pres">
      <dgm:prSet presAssocID="{F17D933B-E602-432B-AE05-364079C64743}" presName="aSpace" presStyleCnt="0"/>
      <dgm:spPr/>
    </dgm:pt>
    <dgm:pt modelId="{7265A559-573E-4738-A8DC-ABF2A8DD2B24}" type="pres">
      <dgm:prSet presAssocID="{D70A2E3C-B1B2-4971-A54B-5291A7D6CA3F}" presName="compNode" presStyleCnt="0"/>
      <dgm:spPr/>
    </dgm:pt>
    <dgm:pt modelId="{571E2440-9B50-49B4-A5FA-F91A26AE70EA}" type="pres">
      <dgm:prSet presAssocID="{D70A2E3C-B1B2-4971-A54B-5291A7D6CA3F}" presName="noGeometry" presStyleCnt="0"/>
      <dgm:spPr/>
    </dgm:pt>
    <dgm:pt modelId="{E9499244-B150-4EE2-BC45-9E7D68698582}" type="pres">
      <dgm:prSet presAssocID="{D70A2E3C-B1B2-4971-A54B-5291A7D6CA3F}" presName="childTextVisible" presStyleLbl="bgAccFollowNode1" presStyleIdx="1" presStyleCnt="3">
        <dgm:presLayoutVars>
          <dgm:bulletEnabled val="1"/>
        </dgm:presLayoutVars>
      </dgm:prSet>
      <dgm:spPr/>
    </dgm:pt>
    <dgm:pt modelId="{BDE4F872-AF50-4BBA-A08B-31ACE121F40D}" type="pres">
      <dgm:prSet presAssocID="{D70A2E3C-B1B2-4971-A54B-5291A7D6CA3F}" presName="childTextHidden" presStyleLbl="bgAccFollowNode1" presStyleIdx="1" presStyleCnt="3"/>
      <dgm:spPr/>
    </dgm:pt>
    <dgm:pt modelId="{36C7E73A-86CD-4A44-8DEB-5B8EFA5A92BD}" type="pres">
      <dgm:prSet presAssocID="{D70A2E3C-B1B2-4971-A54B-5291A7D6CA3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8AB3643-8BA7-42E7-BB7F-916783CA0083}" type="pres">
      <dgm:prSet presAssocID="{D70A2E3C-B1B2-4971-A54B-5291A7D6CA3F}" presName="aSpace" presStyleCnt="0"/>
      <dgm:spPr/>
    </dgm:pt>
    <dgm:pt modelId="{FF4629F9-5DF5-4702-9C65-8AB3E8AADB10}" type="pres">
      <dgm:prSet presAssocID="{68BD5EC3-6783-4BD4-84E6-E6186E831FDF}" presName="compNode" presStyleCnt="0"/>
      <dgm:spPr/>
    </dgm:pt>
    <dgm:pt modelId="{31E32468-8B19-465E-916C-51A857C572F5}" type="pres">
      <dgm:prSet presAssocID="{68BD5EC3-6783-4BD4-84E6-E6186E831FDF}" presName="noGeometry" presStyleCnt="0"/>
      <dgm:spPr/>
    </dgm:pt>
    <dgm:pt modelId="{4F840187-1BA4-46A4-8734-9380E42E2E7F}" type="pres">
      <dgm:prSet presAssocID="{68BD5EC3-6783-4BD4-84E6-E6186E831FDF}" presName="childTextVisible" presStyleLbl="bgAccFollowNode1" presStyleIdx="2" presStyleCnt="3">
        <dgm:presLayoutVars>
          <dgm:bulletEnabled val="1"/>
        </dgm:presLayoutVars>
      </dgm:prSet>
      <dgm:spPr/>
    </dgm:pt>
    <dgm:pt modelId="{CF3B511F-4459-446B-AC94-19ED9E5D2400}" type="pres">
      <dgm:prSet presAssocID="{68BD5EC3-6783-4BD4-84E6-E6186E831FDF}" presName="childTextHidden" presStyleLbl="bgAccFollowNode1" presStyleIdx="2" presStyleCnt="3"/>
      <dgm:spPr/>
    </dgm:pt>
    <dgm:pt modelId="{51141303-E772-4F01-86AD-65B8911ACB67}" type="pres">
      <dgm:prSet presAssocID="{68BD5EC3-6783-4BD4-84E6-E6186E831FD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2FD306-B99F-4AFA-8732-73761138B637}" type="presOf" srcId="{1E068BD4-AFFB-444C-A5AD-EC2362EFA90D}" destId="{799E69FB-49B1-4B7F-B751-DFB025C38BF9}" srcOrd="0" destOrd="0" presId="urn:microsoft.com/office/officeart/2005/8/layout/hProcess6"/>
    <dgm:cxn modelId="{0813FD0E-9B58-4BC0-B14C-33A2F1A8C2F5}" type="presOf" srcId="{21F2C40E-ED18-490A-A26D-3CA2F7F26FF9}" destId="{BDE4F872-AF50-4BBA-A08B-31ACE121F40D}" srcOrd="1" destOrd="1" presId="urn:microsoft.com/office/officeart/2005/8/layout/hProcess6"/>
    <dgm:cxn modelId="{1C0FA01D-7BF2-47C6-AFF9-A00D9878861E}" srcId="{68BD5EC3-6783-4BD4-84E6-E6186E831FDF}" destId="{E4FF2349-7DBB-4279-87AA-4857795E475C}" srcOrd="0" destOrd="0" parTransId="{71C51060-8C10-479F-98B7-084EA6CCF08B}" sibTransId="{FB3ED0B5-C423-4DA3-926F-40763AB0100C}"/>
    <dgm:cxn modelId="{997FBA31-87DF-4854-917D-BA1B2933BE16}" type="presOf" srcId="{F6E51BFD-31F7-48C5-A099-D6DDAD1F1B67}" destId="{4F840187-1BA4-46A4-8734-9380E42E2E7F}" srcOrd="0" destOrd="1" presId="urn:microsoft.com/office/officeart/2005/8/layout/hProcess6"/>
    <dgm:cxn modelId="{B99A3E36-20D4-485C-8912-5548B40A0EBD}" type="presOf" srcId="{96EDE486-330A-41F4-971C-C60724127F51}" destId="{BDE4F872-AF50-4BBA-A08B-31ACE121F40D}" srcOrd="1" destOrd="0" presId="urn:microsoft.com/office/officeart/2005/8/layout/hProcess6"/>
    <dgm:cxn modelId="{7FDD4F48-6D20-48D0-B271-7E52A9BBEB8C}" srcId="{68BD5EC3-6783-4BD4-84E6-E6186E831FDF}" destId="{F6E51BFD-31F7-48C5-A099-D6DDAD1F1B67}" srcOrd="1" destOrd="0" parTransId="{25B1897F-339F-4B9A-95F1-F54E3241029D}" sibTransId="{7A684FD1-C444-46A2-A9A0-0222CEC5070E}"/>
    <dgm:cxn modelId="{D7C39F6F-F916-4FD8-8E99-7CCE5EEE7395}" type="presOf" srcId="{66A8FFC3-D08B-416D-9223-DA75EB28E339}" destId="{4B80087A-D399-427E-83FD-D37E3A6F9390}" srcOrd="0" destOrd="1" presId="urn:microsoft.com/office/officeart/2005/8/layout/hProcess6"/>
    <dgm:cxn modelId="{66BD4B56-ADB6-4334-979E-2592B642FD1C}" srcId="{1E068BD4-AFFB-444C-A5AD-EC2362EFA90D}" destId="{F17D933B-E602-432B-AE05-364079C64743}" srcOrd="0" destOrd="0" parTransId="{CF308ADF-F345-446B-BBD3-D89D2060F854}" sibTransId="{1F9F5B7E-891E-42F3-99D8-0A127439AE2E}"/>
    <dgm:cxn modelId="{00872157-C24A-4655-8A2D-140885461AA6}" type="presOf" srcId="{21F2C40E-ED18-490A-A26D-3CA2F7F26FF9}" destId="{E9499244-B150-4EE2-BC45-9E7D68698582}" srcOrd="0" destOrd="1" presId="urn:microsoft.com/office/officeart/2005/8/layout/hProcess6"/>
    <dgm:cxn modelId="{75BAF75A-94E1-48F5-812E-26578E6A52A5}" srcId="{D70A2E3C-B1B2-4971-A54B-5291A7D6CA3F}" destId="{21F2C40E-ED18-490A-A26D-3CA2F7F26FF9}" srcOrd="1" destOrd="0" parTransId="{2866732F-A35D-40C5-B74A-B3DC0062E13E}" sibTransId="{FE933FC3-5AF1-4110-B41B-56FC1B430996}"/>
    <dgm:cxn modelId="{7DDB2983-205C-4D56-A5E4-ED06DFBD5264}" type="presOf" srcId="{96EDE486-330A-41F4-971C-C60724127F51}" destId="{E9499244-B150-4EE2-BC45-9E7D68698582}" srcOrd="0" destOrd="0" presId="urn:microsoft.com/office/officeart/2005/8/layout/hProcess6"/>
    <dgm:cxn modelId="{3748D298-6457-448B-98F5-C9194D19490A}" srcId="{D70A2E3C-B1B2-4971-A54B-5291A7D6CA3F}" destId="{96EDE486-330A-41F4-971C-C60724127F51}" srcOrd="0" destOrd="0" parTransId="{687BCE7D-5DEB-4B2F-8AE2-C01F88CDDE5C}" sibTransId="{0E008FA4-29F8-412C-8BC5-58B2569E2F3C}"/>
    <dgm:cxn modelId="{659051A2-658A-472F-AC29-A6E086FA6416}" type="presOf" srcId="{F6E51BFD-31F7-48C5-A099-D6DDAD1F1B67}" destId="{CF3B511F-4459-446B-AC94-19ED9E5D2400}" srcOrd="1" destOrd="1" presId="urn:microsoft.com/office/officeart/2005/8/layout/hProcess6"/>
    <dgm:cxn modelId="{16F2CEA5-D8F9-46B3-AD79-B047BA87E9B8}" type="presOf" srcId="{07E4B4FA-3167-4CBD-8F0D-EE3B7A9A864E}" destId="{FF82371D-40F6-4EC7-8B5C-77A5C974B71E}" srcOrd="1" destOrd="0" presId="urn:microsoft.com/office/officeart/2005/8/layout/hProcess6"/>
    <dgm:cxn modelId="{759AACA6-738D-42E5-A4D3-5C194595BC11}" type="presOf" srcId="{D70A2E3C-B1B2-4971-A54B-5291A7D6CA3F}" destId="{36C7E73A-86CD-4A44-8DEB-5B8EFA5A92BD}" srcOrd="0" destOrd="0" presId="urn:microsoft.com/office/officeart/2005/8/layout/hProcess6"/>
    <dgm:cxn modelId="{AB5F04B0-398D-4959-92F0-E9B44F359420}" type="presOf" srcId="{66A8FFC3-D08B-416D-9223-DA75EB28E339}" destId="{FF82371D-40F6-4EC7-8B5C-77A5C974B71E}" srcOrd="1" destOrd="1" presId="urn:microsoft.com/office/officeart/2005/8/layout/hProcess6"/>
    <dgm:cxn modelId="{65461AB0-F1E2-47B3-AD5C-BE0D45E92594}" type="presOf" srcId="{F17D933B-E602-432B-AE05-364079C64743}" destId="{7B6FA918-D56C-4E93-B3E8-CDF19F3DEC67}" srcOrd="0" destOrd="0" presId="urn:microsoft.com/office/officeart/2005/8/layout/hProcess6"/>
    <dgm:cxn modelId="{9D531EB9-04D0-41EB-9AED-2AF0D50D1A52}" srcId="{F17D933B-E602-432B-AE05-364079C64743}" destId="{07E4B4FA-3167-4CBD-8F0D-EE3B7A9A864E}" srcOrd="0" destOrd="0" parTransId="{90618F4B-554C-41F3-8C04-776CF13F7188}" sibTransId="{C9996D1A-E63C-4214-AC62-589AA8CFC518}"/>
    <dgm:cxn modelId="{24DCB4CA-AF38-4B9F-9EB9-8843EFBB8A3A}" srcId="{1E068BD4-AFFB-444C-A5AD-EC2362EFA90D}" destId="{68BD5EC3-6783-4BD4-84E6-E6186E831FDF}" srcOrd="2" destOrd="0" parTransId="{F7F90C99-E15D-4FD4-927E-A6AB743FEEE6}" sibTransId="{F87DF9A3-5F6F-4609-AF0F-9CE45ECC3363}"/>
    <dgm:cxn modelId="{1A2328CF-9538-45E9-A8DA-85BCC355F6E1}" srcId="{F17D933B-E602-432B-AE05-364079C64743}" destId="{66A8FFC3-D08B-416D-9223-DA75EB28E339}" srcOrd="1" destOrd="0" parTransId="{01611C48-F4A1-47C1-B79B-1CCFD8508DEF}" sibTransId="{17A50CE4-8D7D-4A90-9A85-CD3BFF61ED35}"/>
    <dgm:cxn modelId="{105A36DF-22F7-4F0E-945A-2DF6ED3E5426}" type="presOf" srcId="{07E4B4FA-3167-4CBD-8F0D-EE3B7A9A864E}" destId="{4B80087A-D399-427E-83FD-D37E3A6F9390}" srcOrd="0" destOrd="0" presId="urn:microsoft.com/office/officeart/2005/8/layout/hProcess6"/>
    <dgm:cxn modelId="{10E7CEED-0CCB-4CD9-8591-E9B5FFC51C7D}" type="presOf" srcId="{E4FF2349-7DBB-4279-87AA-4857795E475C}" destId="{CF3B511F-4459-446B-AC94-19ED9E5D2400}" srcOrd="1" destOrd="0" presId="urn:microsoft.com/office/officeart/2005/8/layout/hProcess6"/>
    <dgm:cxn modelId="{AA77F6F0-B40B-4762-9B71-155C3586E7EA}" srcId="{1E068BD4-AFFB-444C-A5AD-EC2362EFA90D}" destId="{D70A2E3C-B1B2-4971-A54B-5291A7D6CA3F}" srcOrd="1" destOrd="0" parTransId="{6E52051E-4D86-4839-A697-8A2C0B52C385}" sibTransId="{F806DC6E-9524-4E20-A675-D94C1BB17EF6}"/>
    <dgm:cxn modelId="{72D39EF8-DA35-4614-A20E-DFE025287B4C}" type="presOf" srcId="{68BD5EC3-6783-4BD4-84E6-E6186E831FDF}" destId="{51141303-E772-4F01-86AD-65B8911ACB67}" srcOrd="0" destOrd="0" presId="urn:microsoft.com/office/officeart/2005/8/layout/hProcess6"/>
    <dgm:cxn modelId="{247E6DFD-F91D-49C6-AA85-02EE14511F6E}" type="presOf" srcId="{E4FF2349-7DBB-4279-87AA-4857795E475C}" destId="{4F840187-1BA4-46A4-8734-9380E42E2E7F}" srcOrd="0" destOrd="0" presId="urn:microsoft.com/office/officeart/2005/8/layout/hProcess6"/>
    <dgm:cxn modelId="{1BEA12EF-E2F9-498A-B3C0-B6EF0587462E}" type="presParOf" srcId="{799E69FB-49B1-4B7F-B751-DFB025C38BF9}" destId="{400E6E25-F786-45A5-959E-62040CAF8644}" srcOrd="0" destOrd="0" presId="urn:microsoft.com/office/officeart/2005/8/layout/hProcess6"/>
    <dgm:cxn modelId="{8BA24F6C-D1E6-4178-9E64-7DE3DA0C2752}" type="presParOf" srcId="{400E6E25-F786-45A5-959E-62040CAF8644}" destId="{EE2C87B8-9E10-4AB8-AB75-5200E50BDEC3}" srcOrd="0" destOrd="0" presId="urn:microsoft.com/office/officeart/2005/8/layout/hProcess6"/>
    <dgm:cxn modelId="{BB487B5A-7D56-4107-984C-D9CEFCB7C21D}" type="presParOf" srcId="{400E6E25-F786-45A5-959E-62040CAF8644}" destId="{4B80087A-D399-427E-83FD-D37E3A6F9390}" srcOrd="1" destOrd="0" presId="urn:microsoft.com/office/officeart/2005/8/layout/hProcess6"/>
    <dgm:cxn modelId="{207C87B8-EF6B-42A2-8E4D-B9E66C7F3699}" type="presParOf" srcId="{400E6E25-F786-45A5-959E-62040CAF8644}" destId="{FF82371D-40F6-4EC7-8B5C-77A5C974B71E}" srcOrd="2" destOrd="0" presId="urn:microsoft.com/office/officeart/2005/8/layout/hProcess6"/>
    <dgm:cxn modelId="{4D0403F6-9B0D-4E39-9027-3205E2ACE7F4}" type="presParOf" srcId="{400E6E25-F786-45A5-959E-62040CAF8644}" destId="{7B6FA918-D56C-4E93-B3E8-CDF19F3DEC67}" srcOrd="3" destOrd="0" presId="urn:microsoft.com/office/officeart/2005/8/layout/hProcess6"/>
    <dgm:cxn modelId="{0D50C9DF-9314-4793-B020-E32BFCAFE65E}" type="presParOf" srcId="{799E69FB-49B1-4B7F-B751-DFB025C38BF9}" destId="{088F7F59-68E7-4A16-9C25-2A1A34610E03}" srcOrd="1" destOrd="0" presId="urn:microsoft.com/office/officeart/2005/8/layout/hProcess6"/>
    <dgm:cxn modelId="{E0343427-5029-4374-833F-B4F7FC934F83}" type="presParOf" srcId="{799E69FB-49B1-4B7F-B751-DFB025C38BF9}" destId="{7265A559-573E-4738-A8DC-ABF2A8DD2B24}" srcOrd="2" destOrd="0" presId="urn:microsoft.com/office/officeart/2005/8/layout/hProcess6"/>
    <dgm:cxn modelId="{35AAACB3-1CF4-464C-B277-681F0A62B27B}" type="presParOf" srcId="{7265A559-573E-4738-A8DC-ABF2A8DD2B24}" destId="{571E2440-9B50-49B4-A5FA-F91A26AE70EA}" srcOrd="0" destOrd="0" presId="urn:microsoft.com/office/officeart/2005/8/layout/hProcess6"/>
    <dgm:cxn modelId="{DCCB7231-D1A3-4740-A329-35F767FA8774}" type="presParOf" srcId="{7265A559-573E-4738-A8DC-ABF2A8DD2B24}" destId="{E9499244-B150-4EE2-BC45-9E7D68698582}" srcOrd="1" destOrd="0" presId="urn:microsoft.com/office/officeart/2005/8/layout/hProcess6"/>
    <dgm:cxn modelId="{92CB0B56-B914-4823-B916-0B1381C924BA}" type="presParOf" srcId="{7265A559-573E-4738-A8DC-ABF2A8DD2B24}" destId="{BDE4F872-AF50-4BBA-A08B-31ACE121F40D}" srcOrd="2" destOrd="0" presId="urn:microsoft.com/office/officeart/2005/8/layout/hProcess6"/>
    <dgm:cxn modelId="{1BEE2032-0F0C-4644-BF3E-A0266BE6217E}" type="presParOf" srcId="{7265A559-573E-4738-A8DC-ABF2A8DD2B24}" destId="{36C7E73A-86CD-4A44-8DEB-5B8EFA5A92BD}" srcOrd="3" destOrd="0" presId="urn:microsoft.com/office/officeart/2005/8/layout/hProcess6"/>
    <dgm:cxn modelId="{1B5C2980-1223-4631-A0B0-6DF9DEE47E4B}" type="presParOf" srcId="{799E69FB-49B1-4B7F-B751-DFB025C38BF9}" destId="{A8AB3643-8BA7-42E7-BB7F-916783CA0083}" srcOrd="3" destOrd="0" presId="urn:microsoft.com/office/officeart/2005/8/layout/hProcess6"/>
    <dgm:cxn modelId="{BEEC18E4-9AAD-4D91-A7B4-F055034E1ADA}" type="presParOf" srcId="{799E69FB-49B1-4B7F-B751-DFB025C38BF9}" destId="{FF4629F9-5DF5-4702-9C65-8AB3E8AADB10}" srcOrd="4" destOrd="0" presId="urn:microsoft.com/office/officeart/2005/8/layout/hProcess6"/>
    <dgm:cxn modelId="{F36FD285-7645-4FBA-BA4A-ECB1AC8EA1D7}" type="presParOf" srcId="{FF4629F9-5DF5-4702-9C65-8AB3E8AADB10}" destId="{31E32468-8B19-465E-916C-51A857C572F5}" srcOrd="0" destOrd="0" presId="urn:microsoft.com/office/officeart/2005/8/layout/hProcess6"/>
    <dgm:cxn modelId="{3C0CB897-7B63-4D30-BA4E-103A4134BAEA}" type="presParOf" srcId="{FF4629F9-5DF5-4702-9C65-8AB3E8AADB10}" destId="{4F840187-1BA4-46A4-8734-9380E42E2E7F}" srcOrd="1" destOrd="0" presId="urn:microsoft.com/office/officeart/2005/8/layout/hProcess6"/>
    <dgm:cxn modelId="{1931B037-D76A-4641-A215-A76FEF6FEBE4}" type="presParOf" srcId="{FF4629F9-5DF5-4702-9C65-8AB3E8AADB10}" destId="{CF3B511F-4459-446B-AC94-19ED9E5D2400}" srcOrd="2" destOrd="0" presId="urn:microsoft.com/office/officeart/2005/8/layout/hProcess6"/>
    <dgm:cxn modelId="{9826709D-8750-4C90-9865-8437CA14CFE3}" type="presParOf" srcId="{FF4629F9-5DF5-4702-9C65-8AB3E8AADB10}" destId="{51141303-E772-4F01-86AD-65B8911ACB6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A4FFE-8C7B-4266-892C-C00D6278AA69}">
      <dsp:nvSpPr>
        <dsp:cNvPr id="0" name=""/>
        <dsp:cNvSpPr/>
      </dsp:nvSpPr>
      <dsp:spPr>
        <a:xfrm>
          <a:off x="1450" y="997212"/>
          <a:ext cx="1623588" cy="626705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3B503-1DA6-410E-BAFD-7F2553D4791D}">
      <dsp:nvSpPr>
        <dsp:cNvPr id="0" name=""/>
        <dsp:cNvSpPr/>
      </dsp:nvSpPr>
      <dsp:spPr>
        <a:xfrm>
          <a:off x="434407" y="1153888"/>
          <a:ext cx="1371030" cy="62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Store</a:t>
          </a:r>
        </a:p>
      </dsp:txBody>
      <dsp:txXfrm>
        <a:off x="452763" y="1172244"/>
        <a:ext cx="1334318" cy="589993"/>
      </dsp:txXfrm>
    </dsp:sp>
    <dsp:sp modelId="{6A2755C2-EF03-4DB9-95B5-7F8BC37B9D79}">
      <dsp:nvSpPr>
        <dsp:cNvPr id="0" name=""/>
        <dsp:cNvSpPr/>
      </dsp:nvSpPr>
      <dsp:spPr>
        <a:xfrm>
          <a:off x="1855949" y="997212"/>
          <a:ext cx="1623588" cy="626705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66BAD-F024-4180-AE35-C34100CFAA96}">
      <dsp:nvSpPr>
        <dsp:cNvPr id="0" name=""/>
        <dsp:cNvSpPr/>
      </dsp:nvSpPr>
      <dsp:spPr>
        <a:xfrm>
          <a:off x="2288906" y="1153888"/>
          <a:ext cx="1371030" cy="62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Statistical Software</a:t>
          </a:r>
        </a:p>
      </dsp:txBody>
      <dsp:txXfrm>
        <a:off x="2307262" y="1172244"/>
        <a:ext cx="1334318" cy="589993"/>
      </dsp:txXfrm>
    </dsp:sp>
    <dsp:sp modelId="{615F1E60-E938-478D-B4BE-FAEB005077E3}">
      <dsp:nvSpPr>
        <dsp:cNvPr id="0" name=""/>
        <dsp:cNvSpPr/>
      </dsp:nvSpPr>
      <dsp:spPr>
        <a:xfrm>
          <a:off x="3710449" y="997212"/>
          <a:ext cx="1623588" cy="626705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500BA-8265-4A6F-B91C-2E5CCFBA0BB6}">
      <dsp:nvSpPr>
        <dsp:cNvPr id="0" name=""/>
        <dsp:cNvSpPr/>
      </dsp:nvSpPr>
      <dsp:spPr>
        <a:xfrm>
          <a:off x="4143406" y="1153888"/>
          <a:ext cx="1371030" cy="62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Spreadsheet</a:t>
          </a:r>
        </a:p>
      </dsp:txBody>
      <dsp:txXfrm>
        <a:off x="4161762" y="1172244"/>
        <a:ext cx="1334318" cy="589993"/>
      </dsp:txXfrm>
    </dsp:sp>
    <dsp:sp modelId="{C49839C2-C016-4733-A02B-6EC8333A5650}">
      <dsp:nvSpPr>
        <dsp:cNvPr id="0" name=""/>
        <dsp:cNvSpPr/>
      </dsp:nvSpPr>
      <dsp:spPr>
        <a:xfrm>
          <a:off x="5564948" y="997212"/>
          <a:ext cx="1623588" cy="626705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02E7E-9728-4B42-A9DC-7DC976C2BA40}">
      <dsp:nvSpPr>
        <dsp:cNvPr id="0" name=""/>
        <dsp:cNvSpPr/>
      </dsp:nvSpPr>
      <dsp:spPr>
        <a:xfrm>
          <a:off x="5997905" y="1153888"/>
          <a:ext cx="1371030" cy="62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in word/ppt</a:t>
          </a:r>
        </a:p>
      </dsp:txBody>
      <dsp:txXfrm>
        <a:off x="6016261" y="1172244"/>
        <a:ext cx="1334318" cy="589993"/>
      </dsp:txXfrm>
    </dsp:sp>
    <dsp:sp modelId="{7D14741A-9654-4314-AFC8-DB1E6A295E71}">
      <dsp:nvSpPr>
        <dsp:cNvPr id="0" name=""/>
        <dsp:cNvSpPr/>
      </dsp:nvSpPr>
      <dsp:spPr>
        <a:xfrm>
          <a:off x="7419447" y="997212"/>
          <a:ext cx="1623588" cy="626705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D5960-B961-4DD8-98C8-97066321DB13}">
      <dsp:nvSpPr>
        <dsp:cNvPr id="0" name=""/>
        <dsp:cNvSpPr/>
      </dsp:nvSpPr>
      <dsp:spPr>
        <a:xfrm>
          <a:off x="7852404" y="1153888"/>
          <a:ext cx="1371030" cy="62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Output as pdf</a:t>
          </a:r>
        </a:p>
      </dsp:txBody>
      <dsp:txXfrm>
        <a:off x="7870760" y="1172244"/>
        <a:ext cx="1334318" cy="589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A4FFE-8C7B-4266-892C-C00D6278AA69}">
      <dsp:nvSpPr>
        <dsp:cNvPr id="0" name=""/>
        <dsp:cNvSpPr/>
      </dsp:nvSpPr>
      <dsp:spPr>
        <a:xfrm>
          <a:off x="1081" y="7518"/>
          <a:ext cx="2716116" cy="10484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3B503-1DA6-410E-BAFD-7F2553D4791D}">
      <dsp:nvSpPr>
        <dsp:cNvPr id="0" name=""/>
        <dsp:cNvSpPr/>
      </dsp:nvSpPr>
      <dsp:spPr>
        <a:xfrm>
          <a:off x="725378" y="269623"/>
          <a:ext cx="2293609" cy="1048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Data Store</a:t>
          </a:r>
        </a:p>
      </dsp:txBody>
      <dsp:txXfrm>
        <a:off x="756085" y="300330"/>
        <a:ext cx="2232195" cy="987006"/>
      </dsp:txXfrm>
    </dsp:sp>
    <dsp:sp modelId="{6A2755C2-EF03-4DB9-95B5-7F8BC37B9D79}">
      <dsp:nvSpPr>
        <dsp:cNvPr id="0" name=""/>
        <dsp:cNvSpPr/>
      </dsp:nvSpPr>
      <dsp:spPr>
        <a:xfrm>
          <a:off x="3103489" y="7518"/>
          <a:ext cx="2716116" cy="10484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66BAD-F024-4180-AE35-C34100CFAA96}">
      <dsp:nvSpPr>
        <dsp:cNvPr id="0" name=""/>
        <dsp:cNvSpPr/>
      </dsp:nvSpPr>
      <dsp:spPr>
        <a:xfrm>
          <a:off x="3827787" y="269623"/>
          <a:ext cx="2293609" cy="1048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RAP</a:t>
          </a:r>
        </a:p>
      </dsp:txBody>
      <dsp:txXfrm>
        <a:off x="3858494" y="300330"/>
        <a:ext cx="2232195" cy="987006"/>
      </dsp:txXfrm>
    </dsp:sp>
    <dsp:sp modelId="{7D14741A-9654-4314-AFC8-DB1E6A295E71}">
      <dsp:nvSpPr>
        <dsp:cNvPr id="0" name=""/>
        <dsp:cNvSpPr/>
      </dsp:nvSpPr>
      <dsp:spPr>
        <a:xfrm>
          <a:off x="6205897" y="7518"/>
          <a:ext cx="2716116" cy="10484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D5960-B961-4DD8-98C8-97066321DB13}">
      <dsp:nvSpPr>
        <dsp:cNvPr id="0" name=""/>
        <dsp:cNvSpPr/>
      </dsp:nvSpPr>
      <dsp:spPr>
        <a:xfrm>
          <a:off x="6930195" y="269623"/>
          <a:ext cx="2293609" cy="1048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Output as pdf</a:t>
          </a:r>
        </a:p>
      </dsp:txBody>
      <dsp:txXfrm>
        <a:off x="6960902" y="300330"/>
        <a:ext cx="2232195" cy="987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1F304-98E2-41A4-AE12-E76526D431C9}">
      <dsp:nvSpPr>
        <dsp:cNvPr id="0" name=""/>
        <dsp:cNvSpPr/>
      </dsp:nvSpPr>
      <dsp:spPr>
        <a:xfrm>
          <a:off x="0" y="0"/>
          <a:ext cx="941525" cy="376610"/>
        </a:xfrm>
        <a:prstGeom prst="rightArrow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93EC7-D64D-4AE8-A115-F505C612D624}">
      <dsp:nvSpPr>
        <dsp:cNvPr id="0" name=""/>
        <dsp:cNvSpPr/>
      </dsp:nvSpPr>
      <dsp:spPr>
        <a:xfrm>
          <a:off x="36442" y="78609"/>
          <a:ext cx="771425" cy="1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Export</a:t>
          </a:r>
        </a:p>
      </dsp:txBody>
      <dsp:txXfrm>
        <a:off x="36442" y="78609"/>
        <a:ext cx="771425" cy="1883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DA121-DC99-464E-B174-3CF0715B0B49}">
      <dsp:nvSpPr>
        <dsp:cNvPr id="0" name=""/>
        <dsp:cNvSpPr/>
      </dsp:nvSpPr>
      <dsp:spPr>
        <a:xfrm>
          <a:off x="96605" y="770"/>
          <a:ext cx="3420000" cy="1577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At </a:t>
          </a:r>
          <a:r>
            <a:rPr lang="en-GB" sz="1800" b="1" kern="1200" dirty="0"/>
            <a:t>minimum</a:t>
          </a:r>
          <a:r>
            <a:rPr lang="en-GB" sz="1800" kern="1200" dirty="0"/>
            <a:t> a RAP should: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Reduce manual copy pasting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Use open source software like 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Improve version control preferably using git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Deepen quality assurance through peer review</a:t>
          </a:r>
        </a:p>
      </dsp:txBody>
      <dsp:txXfrm>
        <a:off x="96605" y="770"/>
        <a:ext cx="3420000" cy="1577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0087A-D399-427E-83FD-D37E3A6F9390}">
      <dsp:nvSpPr>
        <dsp:cNvPr id="0" name=""/>
        <dsp:cNvSpPr/>
      </dsp:nvSpPr>
      <dsp:spPr>
        <a:xfrm>
          <a:off x="586393" y="74210"/>
          <a:ext cx="2327937" cy="203491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Monitor daily at 2pm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i="1" kern="1200" dirty="0">
              <a:solidFill>
                <a:srgbClr val="FF0000"/>
              </a:solidFill>
            </a:rPr>
            <a:t>Copy paste </a:t>
          </a:r>
          <a:r>
            <a:rPr lang="en-GB" sz="1500" kern="1200" dirty="0"/>
            <a:t>from web to spreadsheet</a:t>
          </a:r>
        </a:p>
      </dsp:txBody>
      <dsp:txXfrm>
        <a:off x="1168377" y="379447"/>
        <a:ext cx="1134869" cy="1424437"/>
      </dsp:txXfrm>
    </dsp:sp>
    <dsp:sp modelId="{7B6FA918-D56C-4E93-B3E8-CDF19F3DEC67}">
      <dsp:nvSpPr>
        <dsp:cNvPr id="0" name=""/>
        <dsp:cNvSpPr/>
      </dsp:nvSpPr>
      <dsp:spPr>
        <a:xfrm>
          <a:off x="4408" y="509681"/>
          <a:ext cx="1163968" cy="1163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Published Vaccination Stats</a:t>
          </a:r>
        </a:p>
      </dsp:txBody>
      <dsp:txXfrm>
        <a:off x="174867" y="680140"/>
        <a:ext cx="823050" cy="823050"/>
      </dsp:txXfrm>
    </dsp:sp>
    <dsp:sp modelId="{E9499244-B150-4EE2-BC45-9E7D68698582}">
      <dsp:nvSpPr>
        <dsp:cNvPr id="0" name=""/>
        <dsp:cNvSpPr/>
      </dsp:nvSpPr>
      <dsp:spPr>
        <a:xfrm>
          <a:off x="3641811" y="74210"/>
          <a:ext cx="2327937" cy="203491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i="1" kern="1200" dirty="0">
              <a:solidFill>
                <a:srgbClr val="FF0000"/>
              </a:solidFill>
            </a:rPr>
            <a:t>Copy paste </a:t>
          </a:r>
          <a:r>
            <a:rPr lang="en-GB" sz="1500" kern="1200" dirty="0"/>
            <a:t>data into tables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Format and calculations</a:t>
          </a:r>
        </a:p>
      </dsp:txBody>
      <dsp:txXfrm>
        <a:off x="4223796" y="379447"/>
        <a:ext cx="1134869" cy="1424437"/>
      </dsp:txXfrm>
    </dsp:sp>
    <dsp:sp modelId="{36C7E73A-86CD-4A44-8DEB-5B8EFA5A92BD}">
      <dsp:nvSpPr>
        <dsp:cNvPr id="0" name=""/>
        <dsp:cNvSpPr/>
      </dsp:nvSpPr>
      <dsp:spPr>
        <a:xfrm>
          <a:off x="3059827" y="509681"/>
          <a:ext cx="1163968" cy="1163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Spreadsheet tables</a:t>
          </a:r>
        </a:p>
      </dsp:txBody>
      <dsp:txXfrm>
        <a:off x="3230286" y="680140"/>
        <a:ext cx="823050" cy="823050"/>
      </dsp:txXfrm>
    </dsp:sp>
    <dsp:sp modelId="{4F840187-1BA4-46A4-8734-9380E42E2E7F}">
      <dsp:nvSpPr>
        <dsp:cNvPr id="0" name=""/>
        <dsp:cNvSpPr/>
      </dsp:nvSpPr>
      <dsp:spPr>
        <a:xfrm>
          <a:off x="6697230" y="74210"/>
          <a:ext cx="2327937" cy="203491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i="1" kern="1200" dirty="0">
              <a:solidFill>
                <a:srgbClr val="FF0000"/>
              </a:solidFill>
            </a:rPr>
            <a:t>Copy paste </a:t>
          </a:r>
          <a:r>
            <a:rPr lang="en-GB" sz="1500" kern="1200" dirty="0"/>
            <a:t>tables from spreadsheet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Email everyone on list </a:t>
          </a:r>
        </a:p>
      </dsp:txBody>
      <dsp:txXfrm>
        <a:off x="7279214" y="379447"/>
        <a:ext cx="1134869" cy="1424437"/>
      </dsp:txXfrm>
    </dsp:sp>
    <dsp:sp modelId="{51141303-E772-4F01-86AD-65B8911ACB67}">
      <dsp:nvSpPr>
        <dsp:cNvPr id="0" name=""/>
        <dsp:cNvSpPr/>
      </dsp:nvSpPr>
      <dsp:spPr>
        <a:xfrm>
          <a:off x="6115245" y="509681"/>
          <a:ext cx="1163968" cy="1163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Email to stakeholders</a:t>
          </a:r>
        </a:p>
      </dsp:txBody>
      <dsp:txXfrm>
        <a:off x="6285704" y="680140"/>
        <a:ext cx="823050" cy="823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0087A-D399-427E-83FD-D37E3A6F9390}">
      <dsp:nvSpPr>
        <dsp:cNvPr id="0" name=""/>
        <dsp:cNvSpPr/>
      </dsp:nvSpPr>
      <dsp:spPr>
        <a:xfrm>
          <a:off x="593247" y="557534"/>
          <a:ext cx="2355148" cy="20586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Use </a:t>
          </a:r>
          <a:r>
            <a:rPr lang="en-GB" sz="1200" b="1" kern="1200" dirty="0">
              <a:solidFill>
                <a:srgbClr val="FF0000"/>
              </a:solidFill>
            </a:rPr>
            <a:t>R</a:t>
          </a:r>
          <a:r>
            <a:rPr lang="en-GB" sz="1200" kern="1200" dirty="0"/>
            <a:t> to web scrape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Use </a:t>
          </a:r>
          <a:r>
            <a:rPr lang="en-GB" sz="1200" b="1" kern="1200" dirty="0" err="1">
              <a:solidFill>
                <a:srgbClr val="FF0000"/>
              </a:solidFill>
            </a:rPr>
            <a:t>github</a:t>
          </a:r>
          <a:r>
            <a:rPr lang="en-GB" sz="1200" kern="1200" dirty="0"/>
            <a:t> actions to automate web scraping</a:t>
          </a:r>
        </a:p>
      </dsp:txBody>
      <dsp:txXfrm>
        <a:off x="1182034" y="866338"/>
        <a:ext cx="1148135" cy="1441088"/>
      </dsp:txXfrm>
    </dsp:sp>
    <dsp:sp modelId="{7B6FA918-D56C-4E93-B3E8-CDF19F3DEC67}">
      <dsp:nvSpPr>
        <dsp:cNvPr id="0" name=""/>
        <dsp:cNvSpPr/>
      </dsp:nvSpPr>
      <dsp:spPr>
        <a:xfrm>
          <a:off x="4460" y="998095"/>
          <a:ext cx="1177574" cy="11775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 automated web scrape </a:t>
          </a:r>
        </a:p>
      </dsp:txBody>
      <dsp:txXfrm>
        <a:off x="176912" y="1170547"/>
        <a:ext cx="832670" cy="832670"/>
      </dsp:txXfrm>
    </dsp:sp>
    <dsp:sp modelId="{E9499244-B150-4EE2-BC45-9E7D68698582}">
      <dsp:nvSpPr>
        <dsp:cNvPr id="0" name=""/>
        <dsp:cNvSpPr/>
      </dsp:nvSpPr>
      <dsp:spPr>
        <a:xfrm>
          <a:off x="3684380" y="557534"/>
          <a:ext cx="2355148" cy="20586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Use scheduled refresh to pull </a:t>
          </a:r>
          <a:r>
            <a:rPr lang="en-GB" sz="1200" kern="1200" dirty="0" err="1"/>
            <a:t>github</a:t>
          </a:r>
          <a:r>
            <a:rPr lang="en-GB" sz="1200" kern="1200" dirty="0"/>
            <a:t> data into </a:t>
          </a:r>
          <a:r>
            <a:rPr lang="en-GB" sz="1200" b="1" kern="1200" dirty="0">
              <a:solidFill>
                <a:srgbClr val="FF0000"/>
              </a:solidFill>
            </a:rPr>
            <a:t>Power Bi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Format and calculate in Power Bi DAX</a:t>
          </a:r>
        </a:p>
      </dsp:txBody>
      <dsp:txXfrm>
        <a:off x="4273167" y="866338"/>
        <a:ext cx="1148135" cy="1441088"/>
      </dsp:txXfrm>
    </dsp:sp>
    <dsp:sp modelId="{36C7E73A-86CD-4A44-8DEB-5B8EFA5A92BD}">
      <dsp:nvSpPr>
        <dsp:cNvPr id="0" name=""/>
        <dsp:cNvSpPr/>
      </dsp:nvSpPr>
      <dsp:spPr>
        <a:xfrm>
          <a:off x="3095593" y="998095"/>
          <a:ext cx="1177574" cy="11775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Power Bi tables</a:t>
          </a:r>
        </a:p>
      </dsp:txBody>
      <dsp:txXfrm>
        <a:off x="3268045" y="1170547"/>
        <a:ext cx="832670" cy="832670"/>
      </dsp:txXfrm>
    </dsp:sp>
    <dsp:sp modelId="{4F840187-1BA4-46A4-8734-9380E42E2E7F}">
      <dsp:nvSpPr>
        <dsp:cNvPr id="0" name=""/>
        <dsp:cNvSpPr/>
      </dsp:nvSpPr>
      <dsp:spPr>
        <a:xfrm>
          <a:off x="6775512" y="557534"/>
          <a:ext cx="2355148" cy="20586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Use automated emails after refresh to email stakeholders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Tables are automatically attached to everyone </a:t>
          </a:r>
        </a:p>
      </dsp:txBody>
      <dsp:txXfrm>
        <a:off x="7364300" y="866338"/>
        <a:ext cx="1148135" cy="1441088"/>
      </dsp:txXfrm>
    </dsp:sp>
    <dsp:sp modelId="{51141303-E772-4F01-86AD-65B8911ACB67}">
      <dsp:nvSpPr>
        <dsp:cNvPr id="0" name=""/>
        <dsp:cNvSpPr/>
      </dsp:nvSpPr>
      <dsp:spPr>
        <a:xfrm>
          <a:off x="6186725" y="998095"/>
          <a:ext cx="1177574" cy="11775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Subscription</a:t>
          </a:r>
        </a:p>
      </dsp:txBody>
      <dsp:txXfrm>
        <a:off x="6359177" y="1170547"/>
        <a:ext cx="832670" cy="832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7C4F-A864-411F-8678-4EC64677ED72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9A57E-BC46-40D0-806B-BD19D9761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7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*focus will be more on flows and automation than actual creation of code or dashboards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9A57E-BC46-40D0-806B-BD19D9761B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4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*focus is on flow rather than setting up dashboard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9A57E-BC46-40D0-806B-BD19D9761B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5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6A66-10C4-4DC9-9F1D-34A79AA42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C148-E7DE-4F74-ADA1-C5BDCB99F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1EC5-D02B-4589-BFCF-D3330CF7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4D1B-BD86-443A-ABAD-312CCC1D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29F3-FDF5-4E76-8B5E-1518DC30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5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1FEA-9420-4AEA-B1C5-D51A0D52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72455-2064-43A1-954C-5A77D8CCA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C895-8ED2-4EA5-8828-E16AF4C6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F6DD-BDB5-4210-83E6-2C192843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9B76-9E4B-4EA4-826E-DA9EC2A5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2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8BEDC-0FC7-45DC-905C-977D549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8DCDF-3957-4E86-B087-F17CAFE8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CDA6-2CA5-4939-8692-EAD46CF6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BD08-24EE-4A7D-9DC0-32F1FF7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A0B4-8E45-4149-A702-7D876EE3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7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759E-B2BA-49A0-8AD1-840856D6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6DE3-9660-4BED-9C1B-8F14EBD1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5D6D-20E8-47E2-BD58-1E5F1CB4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F3E0-2C69-4C6F-A010-7A352A35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F539-C60C-4E6D-A4CA-A125C30F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3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C69B-1933-41F1-9E03-615B8F56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0C364-4A52-4C89-A0D9-14764BA2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8387-6F9B-43DD-960A-C870C75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23B4-E159-481E-8A91-4B68CDA0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1471-2A89-4628-B5A2-7C531D57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5D3E-0685-4D03-A8EA-509C32D3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E815-9012-4B02-AE28-99301B47A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ACBD6-B41C-45E3-A504-8F4DAB0F7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76828-B106-4D8E-B289-44C3A707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D149-E733-46E1-954E-82618783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B342D-F6D4-46CC-A82E-4EDF1D10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9D60-DFF4-47E1-BFDB-F325BC41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8BB8-0126-4FD5-8C85-78272571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9309-E89A-40C5-B245-9219BBCB0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974E1-A664-445D-B6A0-9BDDC70DE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712C4-5613-4942-A035-20B95CAD3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04D45-F81A-47BF-ACE9-94EC6E17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9431A-07BC-4965-8FF3-E823CB9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7E20-BC1D-4A39-9DE2-15F33A96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6DC2-ABA5-4221-B6F2-388DB567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FB563-43F3-495B-A9EB-87E33381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CAE48-E594-4102-8A1A-24F9E07A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98037-FC3E-4BA4-BA59-2C39C9FF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47E66-0D08-454F-8028-3485BA17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10767-0738-4915-83EF-932B2CF4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DF55B-DE16-46DB-B80F-31163162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8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B9B2-06A7-4B47-A043-8BBFF6BF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8989-F3FD-4D62-92BC-563A14F9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966BB-92DD-4330-B167-26D4EE08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74A4-6A23-4E03-80FA-B931DBD7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6BC19-15A0-4064-864E-055A260F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BA18-4016-46F8-BE52-5B0E626F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9F43-0E1C-4927-B3EF-A008249B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6D39D-E75C-41FD-B71F-C3F747943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E1A13-8153-4542-9603-47498CD8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4446B-DE45-4C6E-8C94-9AFBBF86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7924C-CCA1-4CA6-8D9E-486EB061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60D97-8C31-4C52-92FC-B0BEBBF3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4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FA9E0-E596-489F-8E0D-79B01CC0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43FD-171B-4119-AC6C-84299682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D323-143E-478F-AC7D-AFC1B552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D355-B506-4C0E-8826-4E17601FDC87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6602-34C9-4E78-8D81-74CDF1289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7985-542D-4DB1-B68A-40AEB8019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73AB-69C9-4941-BE79-1E57BAA60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4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tips/2016/09/loading-excel-files-from-sharepoin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ingovernment.blog.gov.uk/2020/03/24/rappers-delight/" TargetMode="External"/><Relationship Id="rId2" Type="http://schemas.openxmlformats.org/officeDocument/2006/relationships/hyperlink" Target="https://gss.civilservice.gov.uk/blog/the-nature-of-ra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powerbi.com/groups/me/reports/accb539b-308e-486b-a206-9eecbd3421c0/ReportSection" TargetMode="External"/><Relationship Id="rId4" Type="http://schemas.openxmlformats.org/officeDocument/2006/relationships/hyperlink" Target="https://gss.civilservice.gov.uk/reproducible-analytical-pipeline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-DHSC/coffee-and-coding/tree/master/2021-05-27%20Webscraping%20with%20R%20in%20Powerbi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externality44/Automate-vaccine-briefing/tree/master/.github/workflow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404D-808C-4A94-8556-BD470034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2891765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6600" dirty="0"/>
              <a:t>Reproducible Analytical Pipelines (RAPs)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2DF2-36E8-4630-8FD4-F5E29D32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9" y="4796852"/>
            <a:ext cx="6274590" cy="1421068"/>
          </a:xfrm>
          <a:noFill/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A beginner’s guide to setting one up in DHSC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8B67B84-5F56-4DE7-A0E6-FCC628802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75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2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68C9-9335-46ED-BAC8-B0F088E5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2b: publish and schedule refresh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1890-EE61-4695-95C8-5C314A988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623" y="1594885"/>
            <a:ext cx="5157787" cy="455095"/>
          </a:xfrm>
        </p:spPr>
        <p:txBody>
          <a:bodyPr>
            <a:normAutofit/>
          </a:bodyPr>
          <a:lstStyle/>
          <a:p>
            <a:r>
              <a:rPr lang="en-GB" dirty="0"/>
              <a:t>Publish on workspace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E6BA-79A3-4410-9BD5-0A666B5D3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8305" y="1515748"/>
            <a:ext cx="5183188" cy="534232"/>
          </a:xfrm>
        </p:spPr>
        <p:txBody>
          <a:bodyPr>
            <a:normAutofit/>
          </a:bodyPr>
          <a:lstStyle/>
          <a:p>
            <a:r>
              <a:rPr lang="en-GB" dirty="0"/>
              <a:t>Schedule refresh of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BF74D-34D1-4CAC-B77E-E48E6C3D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081216"/>
            <a:ext cx="3829001" cy="4108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F5F2157-D3B7-457E-A8D0-E857F541DA97}"/>
              </a:ext>
            </a:extLst>
          </p:cNvPr>
          <p:cNvSpPr/>
          <p:nvPr/>
        </p:nvSpPr>
        <p:spPr>
          <a:xfrm>
            <a:off x="2764868" y="2230324"/>
            <a:ext cx="777321" cy="814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4071F8-221D-4AF8-8734-25B8B539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38" y="2081216"/>
            <a:ext cx="3829002" cy="4528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248CFA-B056-4A46-A14C-90635C7D7145}"/>
              </a:ext>
            </a:extLst>
          </p:cNvPr>
          <p:cNvSpPr txBox="1"/>
          <p:nvPr/>
        </p:nvSpPr>
        <p:spPr>
          <a:xfrm>
            <a:off x="8609899" y="4484855"/>
            <a:ext cx="28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Make sure your data source credentials are updated</a:t>
            </a:r>
          </a:p>
        </p:txBody>
      </p:sp>
    </p:spTree>
    <p:extLst>
      <p:ext uri="{BB962C8B-B14F-4D97-AF65-F5344CB8AC3E}">
        <p14:creationId xmlns:p14="http://schemas.microsoft.com/office/powerpoint/2010/main" val="54576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3CFF-F22D-4575-96FD-49205A96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5" y="-94846"/>
            <a:ext cx="10515600" cy="1325563"/>
          </a:xfrm>
        </p:spPr>
        <p:txBody>
          <a:bodyPr/>
          <a:lstStyle/>
          <a:p>
            <a:r>
              <a:rPr lang="en-GB" dirty="0"/>
              <a:t>Step 3: Send report to stakeholders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F222EE-74F3-47EE-B447-9FF4CBED1998}"/>
              </a:ext>
            </a:extLst>
          </p:cNvPr>
          <p:cNvSpPr txBox="1">
            <a:spLocks/>
          </p:cNvSpPr>
          <p:nvPr/>
        </p:nvSpPr>
        <p:spPr>
          <a:xfrm>
            <a:off x="706623" y="1594885"/>
            <a:ext cx="5157787" cy="455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Give the right people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30E24-D925-41DE-8648-059BCAF7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22" y="2108992"/>
            <a:ext cx="4918788" cy="422600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32823E-7085-44CD-AD6F-130A0ECB12AF}"/>
              </a:ext>
            </a:extLst>
          </p:cNvPr>
          <p:cNvSpPr/>
          <p:nvPr/>
        </p:nvSpPr>
        <p:spPr>
          <a:xfrm>
            <a:off x="838200" y="2108992"/>
            <a:ext cx="777321" cy="8114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CEF66-8021-4EE8-A38C-4717D419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05" y="365125"/>
            <a:ext cx="3502427" cy="592493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3A22594-6E93-4841-893A-A05D5EB36B0C}"/>
              </a:ext>
            </a:extLst>
          </p:cNvPr>
          <p:cNvSpPr/>
          <p:nvPr/>
        </p:nvSpPr>
        <p:spPr>
          <a:xfrm>
            <a:off x="2115347" y="2049980"/>
            <a:ext cx="777321" cy="8114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0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06BE-E444-45DB-8713-201BBC91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Let’s get you </a:t>
            </a:r>
            <a:r>
              <a:rPr lang="en-GB" b="1" dirty="0" err="1"/>
              <a:t>RAPping</a:t>
            </a:r>
            <a:r>
              <a:rPr lang="en-GB" b="1" dirty="0"/>
              <a:t>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F754-1165-4103-A9AD-368FA970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Power Bi desktop </a:t>
            </a:r>
          </a:p>
          <a:p>
            <a:r>
              <a:rPr lang="en-GB" dirty="0"/>
              <a:t>Get any data from a </a:t>
            </a:r>
            <a:r>
              <a:rPr lang="en-GB" dirty="0" err="1"/>
              <a:t>sharepoint</a:t>
            </a:r>
            <a:r>
              <a:rPr lang="en-GB" dirty="0"/>
              <a:t> file </a:t>
            </a:r>
          </a:p>
          <a:p>
            <a:pPr marL="0" indent="0">
              <a:buNone/>
            </a:pPr>
            <a:r>
              <a:rPr lang="en-GB" dirty="0"/>
              <a:t>               here is a </a:t>
            </a:r>
            <a:r>
              <a:rPr lang="en-GB" dirty="0">
                <a:hlinkClick r:id="rId2"/>
              </a:rPr>
              <a:t>guide</a:t>
            </a:r>
            <a:r>
              <a:rPr lang="en-GB" dirty="0"/>
              <a:t> on how to </a:t>
            </a:r>
          </a:p>
          <a:p>
            <a:r>
              <a:rPr lang="en-GB" dirty="0"/>
              <a:t>Do at least one DAX calculation in Power Query editor </a:t>
            </a:r>
          </a:p>
          <a:p>
            <a:pPr marL="0" indent="0">
              <a:buNone/>
            </a:pPr>
            <a:r>
              <a:rPr lang="en-GB" dirty="0"/>
              <a:t>              proportions/rates of change/joining tables etc. </a:t>
            </a:r>
          </a:p>
          <a:p>
            <a:r>
              <a:rPr lang="en-GB" dirty="0"/>
              <a:t>Publish the report to your own workspace </a:t>
            </a:r>
          </a:p>
          <a:p>
            <a:r>
              <a:rPr lang="en-GB" dirty="0"/>
              <a:t>Give someone from your team access to your report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60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CFD9-3E1F-4C17-9997-D417C3D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A85E-D255-474C-BB48-9E27C4E9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90"/>
            <a:ext cx="10515600" cy="4351338"/>
          </a:xfrm>
        </p:spPr>
        <p:txBody>
          <a:bodyPr/>
          <a:lstStyle/>
          <a:p>
            <a:pPr fontAlgn="base"/>
            <a:r>
              <a:rPr lang="en-GB" dirty="0"/>
              <a:t> To read analysts’ experiences of RAP please see:</a:t>
            </a:r>
            <a:r>
              <a:rPr lang="en-US" dirty="0"/>
              <a:t>​</a:t>
            </a:r>
          </a:p>
          <a:p>
            <a:pPr fontAlgn="base"/>
            <a:r>
              <a:rPr lang="en-GB" u="sng" dirty="0">
                <a:hlinkClick r:id="rId2"/>
              </a:rPr>
              <a:t>The Nature of RAP</a:t>
            </a:r>
            <a:r>
              <a:rPr lang="en-GB" dirty="0"/>
              <a:t>​</a:t>
            </a:r>
          </a:p>
          <a:p>
            <a:pPr fontAlgn="base"/>
            <a:r>
              <a:rPr lang="en-GB" u="sng" dirty="0">
                <a:hlinkClick r:id="rId3"/>
              </a:rPr>
              <a:t>Ministry of Housing Communities and Local Government’s Blog</a:t>
            </a:r>
            <a:r>
              <a:rPr lang="en-GB" dirty="0"/>
              <a:t>​</a:t>
            </a:r>
          </a:p>
          <a:p>
            <a:pPr fontAlgn="base"/>
            <a:r>
              <a:rPr lang="en-GB" b="1" u="sng" dirty="0">
                <a:hlinkClick r:id="rId4"/>
              </a:rPr>
              <a:t>https://gss.civilservice.gov.uk/reproducible-analytical-pipelines/</a:t>
            </a:r>
            <a:r>
              <a:rPr lang="en-GB" dirty="0"/>
              <a:t>​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Please get in touch by </a:t>
            </a:r>
            <a:r>
              <a:rPr lang="en-GB" dirty="0">
                <a:hlinkClick r:id="rId5"/>
              </a:rPr>
              <a:t>raising a ticket </a:t>
            </a:r>
            <a:r>
              <a:rPr lang="en-GB" dirty="0"/>
              <a:t>if you want us to help you upskill team members to transform legacy workflows into RAPs. </a:t>
            </a:r>
          </a:p>
        </p:txBody>
      </p:sp>
    </p:spTree>
    <p:extLst>
      <p:ext uri="{BB962C8B-B14F-4D97-AF65-F5344CB8AC3E}">
        <p14:creationId xmlns:p14="http://schemas.microsoft.com/office/powerpoint/2010/main" val="28467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8DA446-1BCD-42D9-AD0F-E308B6594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64845"/>
              </p:ext>
            </p:extLst>
          </p:nvPr>
        </p:nvGraphicFramePr>
        <p:xfrm>
          <a:off x="1306002" y="398454"/>
          <a:ext cx="9224886" cy="277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5D245A1-5B8D-44B9-B995-B09B0BA2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8" y="-45402"/>
            <a:ext cx="10515600" cy="1325563"/>
          </a:xfrm>
        </p:spPr>
        <p:txBody>
          <a:bodyPr/>
          <a:lstStyle/>
          <a:p>
            <a:r>
              <a:rPr lang="en-GB" dirty="0"/>
              <a:t>What are RAPs?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6BC455-724B-4654-A189-26E0EB0FC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393270"/>
              </p:ext>
            </p:extLst>
          </p:nvPr>
        </p:nvGraphicFramePr>
        <p:xfrm>
          <a:off x="1434482" y="5048572"/>
          <a:ext cx="922488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441DA547-61D3-46F8-892B-56ED581DBD7F}"/>
              </a:ext>
            </a:extLst>
          </p:cNvPr>
          <p:cNvSpPr/>
          <p:nvPr/>
        </p:nvSpPr>
        <p:spPr>
          <a:xfrm rot="5400000">
            <a:off x="5698351" y="169137"/>
            <a:ext cx="493947" cy="5374441"/>
          </a:xfrm>
          <a:prstGeom prst="rightBrace">
            <a:avLst>
              <a:gd name="adj1" fmla="val 99995"/>
              <a:gd name="adj2" fmla="val 50013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B474CC7-A6FB-47F5-AC73-91E9F4088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682892"/>
              </p:ext>
            </p:extLst>
          </p:nvPr>
        </p:nvGraphicFramePr>
        <p:xfrm>
          <a:off x="2786605" y="2092533"/>
          <a:ext cx="941525" cy="53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73082BEF-AB7D-40F9-B0BD-97B94B831C0F}"/>
              </a:ext>
            </a:extLst>
          </p:cNvPr>
          <p:cNvSpPr/>
          <p:nvPr/>
        </p:nvSpPr>
        <p:spPr>
          <a:xfrm>
            <a:off x="4712566" y="2086538"/>
            <a:ext cx="1009093" cy="4939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sz="1100" dirty="0">
                <a:solidFill>
                  <a:schemeClr val="tx1"/>
                </a:solidFill>
              </a:rPr>
              <a:t>Copy Paste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D45142E-B07D-4836-9941-60C43406554C}"/>
              </a:ext>
            </a:extLst>
          </p:cNvPr>
          <p:cNvSpPr/>
          <p:nvPr/>
        </p:nvSpPr>
        <p:spPr>
          <a:xfrm>
            <a:off x="6470343" y="2154148"/>
            <a:ext cx="1009093" cy="4552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Copy Paste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9689092-6817-4CB1-974C-C8C46215C436}"/>
              </a:ext>
            </a:extLst>
          </p:cNvPr>
          <p:cNvSpPr/>
          <p:nvPr/>
        </p:nvSpPr>
        <p:spPr>
          <a:xfrm>
            <a:off x="8228120" y="2147606"/>
            <a:ext cx="1318332" cy="5326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Manual convert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5249A6F-6CAD-439D-940F-87D6F23D2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058123"/>
              </p:ext>
            </p:extLst>
          </p:nvPr>
        </p:nvGraphicFramePr>
        <p:xfrm>
          <a:off x="4289394" y="3386863"/>
          <a:ext cx="3613211" cy="157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66752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1345CBF-B05A-4B66-918C-171B3C5853E6}"/>
              </a:ext>
            </a:extLst>
          </p:cNvPr>
          <p:cNvSpPr/>
          <p:nvPr/>
        </p:nvSpPr>
        <p:spPr>
          <a:xfrm>
            <a:off x="603682" y="3133817"/>
            <a:ext cx="3648722" cy="2601157"/>
          </a:xfrm>
          <a:prstGeom prst="snip2Diag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85CD4-711F-4D08-A225-CA307AF4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Aims of today: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70BA3A-75FF-4C5D-8A65-A027037B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414" y="292169"/>
            <a:ext cx="6677379" cy="35304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Understand the benefits of RAPs</a:t>
            </a:r>
          </a:p>
          <a:p>
            <a:pPr>
              <a:lnSpc>
                <a:spcPct val="200000"/>
              </a:lnSpc>
            </a:pPr>
            <a:r>
              <a:rPr lang="en-GB" dirty="0"/>
              <a:t>A practical example of RAP </a:t>
            </a:r>
          </a:p>
          <a:p>
            <a:pPr>
              <a:lnSpc>
                <a:spcPct val="200000"/>
              </a:lnSpc>
            </a:pPr>
            <a:r>
              <a:rPr lang="en-GB" dirty="0"/>
              <a:t>Setting up your own RAP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A2E745-D55C-484D-9EC4-61E3A87C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To get you </a:t>
            </a:r>
            <a:r>
              <a:rPr lang="en-GB" sz="2400" dirty="0" err="1"/>
              <a:t>RAPping</a:t>
            </a:r>
            <a:r>
              <a:rPr lang="en-GB" sz="2400" dirty="0"/>
              <a:t>!</a:t>
            </a:r>
          </a:p>
          <a:p>
            <a:endParaRPr lang="en-GB" sz="2400" dirty="0"/>
          </a:p>
          <a:p>
            <a:r>
              <a:rPr lang="en-GB" sz="1800" dirty="0"/>
              <a:t>Tools you’ll need to get started: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dirty="0" err="1"/>
              <a:t>Github</a:t>
            </a:r>
            <a:r>
              <a:rPr lang="en-GB" sz="1800" dirty="0"/>
              <a:t> account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dirty="0"/>
              <a:t>R installed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dirty="0"/>
              <a:t>Power Bi installed </a:t>
            </a:r>
          </a:p>
        </p:txBody>
      </p:sp>
    </p:spTree>
    <p:extLst>
      <p:ext uri="{BB962C8B-B14F-4D97-AF65-F5344CB8AC3E}">
        <p14:creationId xmlns:p14="http://schemas.microsoft.com/office/powerpoint/2010/main" val="591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BE51-168C-4C5B-BA68-A3E56332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0" y="0"/>
            <a:ext cx="10515600" cy="1325563"/>
          </a:xfrm>
        </p:spPr>
        <p:txBody>
          <a:bodyPr/>
          <a:lstStyle/>
          <a:p>
            <a:r>
              <a:rPr lang="en-GB" dirty="0"/>
              <a:t>A practical example of RAP: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EFC2F1-28DB-43F5-B177-8F80EFDC0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926925"/>
              </p:ext>
            </p:extLst>
          </p:nvPr>
        </p:nvGraphicFramePr>
        <p:xfrm>
          <a:off x="2928644" y="1245668"/>
          <a:ext cx="9029577" cy="218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760E34-FA6F-44A3-864A-EB0A7C4A6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813341"/>
              </p:ext>
            </p:extLst>
          </p:nvPr>
        </p:nvGraphicFramePr>
        <p:xfrm>
          <a:off x="2823100" y="3622089"/>
          <a:ext cx="9135122" cy="317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27C286-414A-4564-8E58-754C49D5E920}"/>
              </a:ext>
            </a:extLst>
          </p:cNvPr>
          <p:cNvSpPr txBox="1"/>
          <p:nvPr/>
        </p:nvSpPr>
        <p:spPr>
          <a:xfrm>
            <a:off x="554362" y="2075724"/>
            <a:ext cx="189982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From this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66BE8-AF4C-4512-AAD0-57EB8898FDF2}"/>
              </a:ext>
            </a:extLst>
          </p:cNvPr>
          <p:cNvSpPr txBox="1"/>
          <p:nvPr/>
        </p:nvSpPr>
        <p:spPr>
          <a:xfrm>
            <a:off x="417252" y="5020309"/>
            <a:ext cx="189982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To this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278EED-1492-4BDF-AB6D-8A08967DFD56}"/>
              </a:ext>
            </a:extLst>
          </p:cNvPr>
          <p:cNvSpPr/>
          <p:nvPr/>
        </p:nvSpPr>
        <p:spPr>
          <a:xfrm rot="5400000">
            <a:off x="480801" y="2987554"/>
            <a:ext cx="1819922" cy="147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7944-C342-4783-9C38-9BF82675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Automated web scraping with 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4ABCF-1A3B-4B4A-B17A-FA0092D5E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1a. Write web scraping code in 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2712A-4B9D-4574-BE87-63EE50CD28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See past C&amp;C session for the code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 </a:t>
            </a:r>
          </a:p>
          <a:p>
            <a:r>
              <a:rPr lang="en-GB" dirty="0"/>
              <a:t>Publish code on </a:t>
            </a:r>
            <a:r>
              <a:rPr lang="en-GB" dirty="0" err="1"/>
              <a:t>github</a:t>
            </a:r>
            <a:r>
              <a:rPr lang="en-GB" dirty="0"/>
              <a:t> for version control</a:t>
            </a:r>
          </a:p>
          <a:p>
            <a:r>
              <a:rPr lang="en-GB" dirty="0"/>
              <a:t>Peer review code on </a:t>
            </a:r>
            <a:r>
              <a:rPr lang="en-GB" dirty="0" err="1"/>
              <a:t>github</a:t>
            </a:r>
            <a:r>
              <a:rPr lang="en-GB" dirty="0"/>
              <a:t> using a pull request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85AA1-EE7F-40BD-8874-B61386C6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1b. Automate web scraping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ABE0C-BB8C-4365-970C-83B0ADAD81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github</a:t>
            </a:r>
            <a:r>
              <a:rPr lang="en-GB" dirty="0"/>
              <a:t> actions to schedule running of R scripts</a:t>
            </a:r>
          </a:p>
          <a:p>
            <a:r>
              <a:rPr lang="en-GB" dirty="0"/>
              <a:t>Caveats:</a:t>
            </a:r>
          </a:p>
          <a:p>
            <a:pPr marL="514350" indent="-514350">
              <a:buAutoNum type="arabicPeriod"/>
            </a:pPr>
            <a:r>
              <a:rPr lang="en-GB" dirty="0"/>
              <a:t>You </a:t>
            </a:r>
            <a:r>
              <a:rPr lang="en-GB" dirty="0">
                <a:solidFill>
                  <a:srgbClr val="FF0000"/>
                </a:solidFill>
              </a:rPr>
              <a:t>can</a:t>
            </a:r>
            <a:r>
              <a:rPr lang="en-GB" dirty="0"/>
              <a:t> only do this step using </a:t>
            </a:r>
            <a:r>
              <a:rPr lang="en-GB" dirty="0">
                <a:solidFill>
                  <a:srgbClr val="FF0000"/>
                </a:solidFill>
              </a:rPr>
              <a:t>published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data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You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do this if you make </a:t>
            </a:r>
            <a:r>
              <a:rPr lang="en-GB" dirty="0">
                <a:solidFill>
                  <a:srgbClr val="FF0000"/>
                </a:solidFill>
              </a:rPr>
              <a:t>any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changes</a:t>
            </a:r>
            <a:r>
              <a:rPr lang="en-GB" dirty="0"/>
              <a:t> to published data</a:t>
            </a:r>
          </a:p>
        </p:txBody>
      </p:sp>
    </p:spTree>
    <p:extLst>
      <p:ext uri="{BB962C8B-B14F-4D97-AF65-F5344CB8AC3E}">
        <p14:creationId xmlns:p14="http://schemas.microsoft.com/office/powerpoint/2010/main" val="115801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2C5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C623-45B9-4162-B27E-9D2325AC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1b. Automate web scraping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89B41-B883-474C-A696-BD01F87DA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5" r="1" b="1"/>
          <a:stretch/>
        </p:blipFill>
        <p:spPr>
          <a:xfrm>
            <a:off x="3913675" y="2454901"/>
            <a:ext cx="3442801" cy="408025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9014B-7167-4572-92F1-01AD7BCD1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95" r="23384" b="-2"/>
          <a:stretch/>
        </p:blipFill>
        <p:spPr>
          <a:xfrm>
            <a:off x="370622" y="2454900"/>
            <a:ext cx="3442803" cy="4080255"/>
          </a:xfrm>
          <a:prstGeom prst="rect">
            <a:avLst/>
          </a:prstGeom>
        </p:spPr>
      </p:pic>
      <p:sp>
        <p:nvSpPr>
          <p:cNvPr id="28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2B5B3-D21A-4BB1-B01E-B45E5182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See </a:t>
            </a:r>
            <a:r>
              <a:rPr lang="en-US" sz="1400" dirty="0">
                <a:solidFill>
                  <a:srgbClr val="FFFFFF"/>
                </a:solidFill>
                <a:hlinkClick r:id="rId4"/>
              </a:rPr>
              <a:t>here</a:t>
            </a:r>
            <a:r>
              <a:rPr lang="en-US" sz="1400" dirty="0">
                <a:solidFill>
                  <a:srgbClr val="FFFFFF"/>
                </a:solidFill>
              </a:rPr>
              <a:t> for the </a:t>
            </a:r>
            <a:r>
              <a:rPr lang="en-US" sz="1400" dirty="0" err="1">
                <a:solidFill>
                  <a:srgbClr val="FFFFFF"/>
                </a:solidFill>
              </a:rPr>
              <a:t>github</a:t>
            </a:r>
            <a:r>
              <a:rPr lang="en-US" sz="1400" dirty="0">
                <a:solidFill>
                  <a:srgbClr val="FFFFFF"/>
                </a:solidFill>
              </a:rPr>
              <a:t> automation script I used (click on </a:t>
            </a:r>
            <a:r>
              <a:rPr lang="en-US" sz="1400" dirty="0" err="1">
                <a:solidFill>
                  <a:srgbClr val="FFFFFF"/>
                </a:solidFill>
              </a:rPr>
              <a:t>github</a:t>
            </a:r>
            <a:r>
              <a:rPr lang="en-US" sz="1400" dirty="0">
                <a:solidFill>
                  <a:srgbClr val="FFFFFF"/>
                </a:solidFill>
              </a:rPr>
              <a:t>/workflows &gt; </a:t>
            </a:r>
            <a:r>
              <a:rPr lang="en-US" sz="1400" dirty="0" err="1">
                <a:solidFill>
                  <a:srgbClr val="FFFFFF"/>
                </a:solidFill>
              </a:rPr>
              <a:t>vaccinescrape.yml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FFFF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Under the Actions ribbon click on ‘set up a workflow yourself’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Name your </a:t>
            </a:r>
            <a:r>
              <a:rPr lang="en-US" sz="1900" dirty="0" err="1">
                <a:solidFill>
                  <a:srgbClr val="FFFFFF"/>
                </a:solidFill>
              </a:rPr>
              <a:t>yml</a:t>
            </a:r>
            <a:r>
              <a:rPr lang="en-US" sz="1900" dirty="0">
                <a:solidFill>
                  <a:srgbClr val="FFFFFF"/>
                </a:solidFill>
              </a:rPr>
              <a:t> file and set a time to run your R scripts 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Make sure you install all the packages you use in your scripts 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Make sure you commit template of the files which will be created by the scripts before you run actions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6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4B1B-DAA1-4EA4-BBE4-79D8083D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Pros</a:t>
            </a:r>
            <a:r>
              <a:rPr lang="en-GB" dirty="0"/>
              <a:t>                   and                 </a:t>
            </a:r>
            <a:r>
              <a:rPr lang="en-GB" b="1" dirty="0">
                <a:solidFill>
                  <a:srgbClr val="FF0000"/>
                </a:solidFill>
              </a:rPr>
              <a:t>Cons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A9A2-96E6-4BDD-AF2A-A7848F6DA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452891" cy="4521909"/>
          </a:xfrm>
        </p:spPr>
        <p:txBody>
          <a:bodyPr/>
          <a:lstStyle/>
          <a:p>
            <a:r>
              <a:rPr lang="en-GB" dirty="0"/>
              <a:t>You can automate your R scripts!</a:t>
            </a:r>
          </a:p>
          <a:p>
            <a:r>
              <a:rPr lang="en-GB" dirty="0"/>
              <a:t>Version control </a:t>
            </a:r>
          </a:p>
          <a:p>
            <a:r>
              <a:rPr lang="en-GB" dirty="0"/>
              <a:t>Automated quality checks </a:t>
            </a:r>
          </a:p>
          <a:p>
            <a:r>
              <a:rPr lang="en-GB" dirty="0"/>
              <a:t>Saves manual work time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D01F-04FE-4524-8A39-65E3CFFAE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0908" y="1825625"/>
            <a:ext cx="4452891" cy="4388744"/>
          </a:xfrm>
        </p:spPr>
        <p:txBody>
          <a:bodyPr/>
          <a:lstStyle/>
          <a:p>
            <a:r>
              <a:rPr lang="en-GB" dirty="0"/>
              <a:t>You can only use this for published data as is (</a:t>
            </a:r>
            <a:r>
              <a:rPr lang="en-GB" dirty="0" err="1"/>
              <a:t>github</a:t>
            </a:r>
            <a:r>
              <a:rPr lang="en-GB" dirty="0"/>
              <a:t> is not allowed to host data)</a:t>
            </a:r>
          </a:p>
          <a:p>
            <a:r>
              <a:rPr lang="en-GB" dirty="0"/>
              <a:t>You cannot test run – you have to wait till automated time to find out if the automation worked</a:t>
            </a:r>
          </a:p>
        </p:txBody>
      </p:sp>
    </p:spTree>
    <p:extLst>
      <p:ext uri="{BB962C8B-B14F-4D97-AF65-F5344CB8AC3E}">
        <p14:creationId xmlns:p14="http://schemas.microsoft.com/office/powerpoint/2010/main" val="37836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7944-C342-4783-9C38-9BF82675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Set up your tables on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4ABCF-1A3B-4B4A-B17A-FA0092D5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343811"/>
            <a:ext cx="5157787" cy="823912"/>
          </a:xfrm>
        </p:spPr>
        <p:txBody>
          <a:bodyPr/>
          <a:lstStyle/>
          <a:p>
            <a:r>
              <a:rPr lang="en-GB" dirty="0"/>
              <a:t>2a. Use DAX to calculate table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2712A-4B9D-4574-BE87-63EE50CD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r>
              <a:rPr lang="en-GB" dirty="0"/>
              <a:t>Calculate on Power Bi desktop</a:t>
            </a:r>
          </a:p>
          <a:p>
            <a:r>
              <a:rPr lang="en-GB" dirty="0"/>
              <a:t>When you are done you can publish your report to the “Statistics and Data Science” workspace.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85AA1-EE7F-40BD-8874-B61386C6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2b. Set scheduled refresh to get data from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ABE0C-BB8C-4365-970C-83B0ADAD81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Published reports can be schedule refreshed so all the visuals are updated </a:t>
            </a:r>
          </a:p>
        </p:txBody>
      </p:sp>
    </p:spTree>
    <p:extLst>
      <p:ext uri="{BB962C8B-B14F-4D97-AF65-F5344CB8AC3E}">
        <p14:creationId xmlns:p14="http://schemas.microsoft.com/office/powerpoint/2010/main" val="38553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68C9-9335-46ED-BAC8-B0F088E5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2a: expanded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1890-EE61-4695-95C8-5C314A988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623" y="1594885"/>
            <a:ext cx="5157787" cy="455095"/>
          </a:xfrm>
        </p:spPr>
        <p:txBody>
          <a:bodyPr>
            <a:normAutofit/>
          </a:bodyPr>
          <a:lstStyle/>
          <a:p>
            <a:r>
              <a:rPr lang="en-GB" dirty="0"/>
              <a:t>Get data from multiple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689E3-E129-46E6-BC4D-F8FB3A4F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994" y="2158846"/>
            <a:ext cx="5157787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Git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/>
              <a:t>Sharepoint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Web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APIs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E6BA-79A3-4410-9BD5-0A666B5D3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8305" y="1515748"/>
            <a:ext cx="5183188" cy="534232"/>
          </a:xfrm>
        </p:spPr>
        <p:txBody>
          <a:bodyPr>
            <a:normAutofit/>
          </a:bodyPr>
          <a:lstStyle/>
          <a:p>
            <a:r>
              <a:rPr lang="en-GB" dirty="0"/>
              <a:t>DAX is a powerhouse of calculations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EF7F9B-6107-4BBB-8FFB-9E1EFA83E1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129524"/>
            <a:ext cx="5183188" cy="2004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3DF71-C2D7-429E-A65C-6E734654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76" y="3131606"/>
            <a:ext cx="2740421" cy="3039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248CFA-B056-4A46-A14C-90635C7D7145}"/>
              </a:ext>
            </a:extLst>
          </p:cNvPr>
          <p:cNvSpPr txBox="1"/>
          <p:nvPr/>
        </p:nvSpPr>
        <p:spPr>
          <a:xfrm>
            <a:off x="10250643" y="2230324"/>
            <a:ext cx="1207363" cy="64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Join tables together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DD379F-3B01-4F3F-893F-CE5B40F7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905" y="4325109"/>
            <a:ext cx="6585582" cy="1518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36ADE-3A67-4FDC-B336-7656D093D50D}"/>
              </a:ext>
            </a:extLst>
          </p:cNvPr>
          <p:cNvSpPr txBox="1"/>
          <p:nvPr/>
        </p:nvSpPr>
        <p:spPr>
          <a:xfrm>
            <a:off x="9728340" y="5084271"/>
            <a:ext cx="1729666" cy="659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64530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705</Words>
  <Application>Microsoft Office PowerPoint</Application>
  <PresentationFormat>Widescreen</PresentationFormat>
  <Paragraphs>118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Reproducible Analytical Pipelines (RAPs)</vt:lpstr>
      <vt:lpstr>What are RAPs?</vt:lpstr>
      <vt:lpstr>Aims of today: </vt:lpstr>
      <vt:lpstr>A practical example of RAP: </vt:lpstr>
      <vt:lpstr>Step 1: Automated web scraping with R </vt:lpstr>
      <vt:lpstr>1b. Automate web scraping</vt:lpstr>
      <vt:lpstr>          Pros                   and                 Cons </vt:lpstr>
      <vt:lpstr>Step 2: Set up your tables on Power Bi</vt:lpstr>
      <vt:lpstr>Step 2a: expanded </vt:lpstr>
      <vt:lpstr>Step 2b: publish and schedule refresh </vt:lpstr>
      <vt:lpstr>Step 3: Send report to stakeholders</vt:lpstr>
      <vt:lpstr>Let’s get you RAPping! </vt:lpstr>
      <vt:lpstr>More on 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Analytical Pipelines (RAPs)</dc:title>
  <dc:creator>Khan, Zareen</dc:creator>
  <cp:lastModifiedBy>Khan, Zareen</cp:lastModifiedBy>
  <cp:revision>1</cp:revision>
  <dcterms:created xsi:type="dcterms:W3CDTF">2021-07-19T16:08:26Z</dcterms:created>
  <dcterms:modified xsi:type="dcterms:W3CDTF">2021-07-22T09:32:52Z</dcterms:modified>
</cp:coreProperties>
</file>