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, Man-Ying" userId="d900e138-5bd2-497a-8388-824a2d322838" providerId="ADAL" clId="{3CB86A34-048B-4DE4-9873-2A0671F03B9E}"/>
    <pc:docChg chg="custSel addSld modSld sldOrd">
      <pc:chgData name="Lo, Man-Ying" userId="d900e138-5bd2-497a-8388-824a2d322838" providerId="ADAL" clId="{3CB86A34-048B-4DE4-9873-2A0671F03B9E}" dt="2022-03-21T09:12:52.914" v="594" actId="20577"/>
      <pc:docMkLst>
        <pc:docMk/>
      </pc:docMkLst>
      <pc:sldChg chg="modSp mod">
        <pc:chgData name="Lo, Man-Ying" userId="d900e138-5bd2-497a-8388-824a2d322838" providerId="ADAL" clId="{3CB86A34-048B-4DE4-9873-2A0671F03B9E}" dt="2022-03-21T09:12:52.914" v="594" actId="20577"/>
        <pc:sldMkLst>
          <pc:docMk/>
          <pc:sldMk cId="988886510" sldId="257"/>
        </pc:sldMkLst>
        <pc:spChg chg="mod">
          <ac:chgData name="Lo, Man-Ying" userId="d900e138-5bd2-497a-8388-824a2d322838" providerId="ADAL" clId="{3CB86A34-048B-4DE4-9873-2A0671F03B9E}" dt="2022-03-21T09:12:52.914" v="594" actId="20577"/>
          <ac:spMkLst>
            <pc:docMk/>
            <pc:sldMk cId="988886510" sldId="257"/>
            <ac:spMk id="3" creationId="{A241F090-60EA-475B-8393-193CEE071352}"/>
          </ac:spMkLst>
        </pc:spChg>
      </pc:sldChg>
      <pc:sldChg chg="modSp new mod">
        <pc:chgData name="Lo, Man-Ying" userId="d900e138-5bd2-497a-8388-824a2d322838" providerId="ADAL" clId="{3CB86A34-048B-4DE4-9873-2A0671F03B9E}" dt="2022-03-14T10:25:49.810" v="63" actId="20577"/>
        <pc:sldMkLst>
          <pc:docMk/>
          <pc:sldMk cId="642984910" sldId="259"/>
        </pc:sldMkLst>
        <pc:spChg chg="mod">
          <ac:chgData name="Lo, Man-Ying" userId="d900e138-5bd2-497a-8388-824a2d322838" providerId="ADAL" clId="{3CB86A34-048B-4DE4-9873-2A0671F03B9E}" dt="2022-03-14T10:25:49.810" v="63" actId="20577"/>
          <ac:spMkLst>
            <pc:docMk/>
            <pc:sldMk cId="642984910" sldId="259"/>
            <ac:spMk id="2" creationId="{D0B254D1-AEC1-4AE1-8984-43697B1EBA1C}"/>
          </ac:spMkLst>
        </pc:spChg>
        <pc:spChg chg="mod">
          <ac:chgData name="Lo, Man-Ying" userId="d900e138-5bd2-497a-8388-824a2d322838" providerId="ADAL" clId="{3CB86A34-048B-4DE4-9873-2A0671F03B9E}" dt="2022-03-14T10:25:02.727" v="26" actId="20577"/>
          <ac:spMkLst>
            <pc:docMk/>
            <pc:sldMk cId="642984910" sldId="259"/>
            <ac:spMk id="3" creationId="{3175B69D-5796-4483-8241-DAD70A4CFE34}"/>
          </ac:spMkLst>
        </pc:spChg>
      </pc:sldChg>
      <pc:sldChg chg="delSp modSp new mod ord">
        <pc:chgData name="Lo, Man-Ying" userId="d900e138-5bd2-497a-8388-824a2d322838" providerId="ADAL" clId="{3CB86A34-048B-4DE4-9873-2A0671F03B9E}" dt="2022-03-21T09:12:38.393" v="592" actId="20577"/>
        <pc:sldMkLst>
          <pc:docMk/>
          <pc:sldMk cId="1530000699" sldId="260"/>
        </pc:sldMkLst>
        <pc:spChg chg="del">
          <ac:chgData name="Lo, Man-Ying" userId="d900e138-5bd2-497a-8388-824a2d322838" providerId="ADAL" clId="{3CB86A34-048B-4DE4-9873-2A0671F03B9E}" dt="2022-03-17T12:11:10.821" v="268" actId="478"/>
          <ac:spMkLst>
            <pc:docMk/>
            <pc:sldMk cId="1530000699" sldId="260"/>
            <ac:spMk id="2" creationId="{7E8072B7-354B-449A-839F-B72C66D3C75E}"/>
          </ac:spMkLst>
        </pc:spChg>
        <pc:spChg chg="mod">
          <ac:chgData name="Lo, Man-Ying" userId="d900e138-5bd2-497a-8388-824a2d322838" providerId="ADAL" clId="{3CB86A34-048B-4DE4-9873-2A0671F03B9E}" dt="2022-03-21T09:12:38.393" v="592" actId="20577"/>
          <ac:spMkLst>
            <pc:docMk/>
            <pc:sldMk cId="1530000699" sldId="260"/>
            <ac:spMk id="3" creationId="{207F955D-C0AC-48C0-A418-2814F4D66C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C54-1CDA-4D99-8730-995E5B8C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98A9-B0E3-426E-9F50-826D5984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527-54DF-467F-AF38-EA99034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452C-F09D-4F7B-B07E-08AD9431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4E74-C177-43CD-84C3-A77A924F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21A8-B842-4445-AD6F-18F47964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4CEF5-83E8-4B68-8C9F-5FF23366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AB9A-53B7-439B-82C1-EF2264E5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076-8CE8-4ED9-B723-9EB2D6E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45FB-52A2-4B78-82B3-E103A1E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3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2BB1-634B-47A0-8078-0B68D1787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9DA7-24F2-4A6E-B9E1-E2C44C2FB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2859-A537-4C05-A902-7CC13BEB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1D3D-F16A-4A7A-B8B9-9562436A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A32F-81E7-4491-972E-E6AA9D16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641D-4B5B-4A2E-8569-52B42113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B728-16C9-49A8-B06A-84F5FD16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C421-120D-4774-870C-C38937D6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8279-F075-48FF-BDDB-8BD5B66C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DC74-8AFE-494F-8A56-4C726EEB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039A-5E17-4210-ABA6-8F56F149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FB03-60EB-4841-B81F-2ACC6FB6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9FDF-B4D2-44A6-BF5F-6B2CA6FA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AAC9-EECD-4C77-9E09-96DB0F62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094B-3CDB-442B-8EF6-D5AA8D97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8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CC1C-F5A7-4B0A-BC14-022A9E41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F8C7-AB76-421A-B763-0DF72CE8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519E-6CC9-4F30-AEB7-6C3C2EB14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35B7-AD69-4354-AC87-507DFBB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F22C-835F-404F-B407-CB57EBCD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9671C-F3C9-4A77-BF8F-373986A5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1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9D14-A5D7-4E14-BC74-8EEB58C4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2006-0EE1-4532-858A-788FFB4D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C16F4-CBB8-496E-B304-1592E9956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9F7BE-761F-452C-A058-AF0E404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DAF8F-5E86-47D6-997C-ECACFB7C7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D9E8B-B842-486F-84FB-CDA0BE5D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4143D-8E08-4488-9762-D76027A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2749-1866-4CB6-9414-F60CF9ED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2B4-8AD7-4ABC-97CF-3329990B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80B11-D30C-4024-9C76-FD595E07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6E5BA-6425-47F7-9736-5A1FC054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4148-AD62-4845-B9D1-1805C05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13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74A52-94E7-4849-9616-0300F813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E7B7D-AAA6-4969-8311-A13BC4CD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5189-5837-458F-A91F-0EC87E3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7344-501D-433B-AF04-4598257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47B7-C6B4-47E0-BDE0-A09FAA96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162E-B806-494B-82F9-EEE14165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FC39-1223-4A14-9C0A-67FE7B3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3CE9-553A-424D-9202-E6EC8C4D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A8DA-882F-4C10-91FA-C097A0DD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4651-D075-454E-8E98-5BBC26EF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D7F52-7A30-4B2D-962D-F746E910C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5F6C5-6237-4FBC-AC07-B4EF0F300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7A61-9053-4E46-AC62-ACF0583F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098A2-EC7B-4BD2-907E-85DD1F40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9EDAE-43BC-46D0-9426-E7A808C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0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BAF4-8655-4462-AA86-5B977C51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E0AB-0BFD-4090-BCB6-AD1198BD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2368-0452-416B-B4DA-E9559C7AF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29A-85B0-4143-BE08-795FB61FFB5E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7356-CD94-43FC-865A-93DDFAEA0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A3F6-903F-4B3C-B6BD-081F4F25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1019-D656-4297-BBC9-361A12850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@dhsc.gov.uk" TargetMode="External"/><Relationship Id="rId2" Type="http://schemas.openxmlformats.org/officeDocument/2006/relationships/hyperlink" Target="mailto:Many-ying.lo@dhsc.gov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MIwnYaiRMUyMH-9N6Jc6HDjhANnSW3pJg4iCSi0yKDhUNTlSSUdJTUJXODA2VFBTSVZMQlJIMEI0TS4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6E2F-0A39-495A-9C93-36AA9D829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Basics and Data Analysis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70DF-BAD5-477C-AB05-8A7EFA59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62"/>
          </a:xfrm>
        </p:spPr>
        <p:txBody>
          <a:bodyPr>
            <a:normAutofit/>
          </a:bodyPr>
          <a:lstStyle/>
          <a:p>
            <a:r>
              <a:rPr lang="en-GB" sz="2000" dirty="0"/>
              <a:t>Course instructor: Man Ying Lo | </a:t>
            </a:r>
            <a:r>
              <a:rPr lang="en-GB" sz="2000" dirty="0">
                <a:hlinkClick r:id="rId2"/>
              </a:rPr>
              <a:t>Man-ying.lo@dhsc.gov.uk</a:t>
            </a:r>
            <a:endParaRPr lang="en-GB" sz="2000" dirty="0"/>
          </a:p>
          <a:p>
            <a:r>
              <a:rPr lang="en-GB" sz="2000" dirty="0"/>
              <a:t>Data Science Hub | </a:t>
            </a:r>
            <a:r>
              <a:rPr lang="en-GB" sz="2000" dirty="0">
                <a:hlinkClick r:id="rId3"/>
              </a:rPr>
              <a:t>datascience@dhsc.gov.uk</a:t>
            </a:r>
            <a:r>
              <a:rPr lang="en-GB" sz="2000" dirty="0"/>
              <a:t> </a:t>
            </a:r>
          </a:p>
          <a:p>
            <a:r>
              <a:rPr lang="en-GB" sz="2000" dirty="0"/>
              <a:t>29 March 2022</a:t>
            </a:r>
          </a:p>
        </p:txBody>
      </p:sp>
    </p:spTree>
    <p:extLst>
      <p:ext uri="{BB962C8B-B14F-4D97-AF65-F5344CB8AC3E}">
        <p14:creationId xmlns:p14="http://schemas.microsoft.com/office/powerpoint/2010/main" val="37179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955D-C0AC-48C0-A418-2814F4D6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have your notebooks open (in edge or chrome) so you can follow along and are ready to complete the exercises. </a:t>
            </a:r>
          </a:p>
          <a:p>
            <a:endParaRPr lang="en-GB" dirty="0"/>
          </a:p>
          <a:p>
            <a:r>
              <a:rPr lang="en-GB" dirty="0"/>
              <a:t>Due to time limits I won’t speak through all sections. But you will have the notebooks on you so no need to take additional notes. </a:t>
            </a:r>
          </a:p>
        </p:txBody>
      </p:sp>
    </p:spTree>
    <p:extLst>
      <p:ext uri="{BB962C8B-B14F-4D97-AF65-F5344CB8AC3E}">
        <p14:creationId xmlns:p14="http://schemas.microsoft.com/office/powerpoint/2010/main" val="153000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5B1-5220-43A4-AD28-49A3EABE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F090-60EA-475B-8393-193CEE07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10:00 – 10:10 Settlin</a:t>
            </a:r>
            <a:r>
              <a:rPr lang="en-GB" sz="2400" dirty="0"/>
              <a:t>g in, background to python</a:t>
            </a:r>
            <a:endParaRPr lang="en-GB" sz="24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10:10 – 10:25 Notebook 1: Variables, Data Types and Data Structures [15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10:25 – 10:35 Exercise [10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10:35 – 10:50 Notebook 2: Exploring Data [15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10:50 - </a:t>
            </a:r>
            <a:r>
              <a:rPr lang="en-GB" sz="2400">
                <a:effectLst/>
              </a:rPr>
              <a:t>11:00 Comfort </a:t>
            </a:r>
            <a:r>
              <a:rPr lang="en-GB" sz="2400" dirty="0">
                <a:effectLst/>
              </a:rPr>
              <a:t>break [10 mins]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effectLst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11:00 – 11:15 Notebook 2: Exploring Data [15 mins] </a:t>
            </a:r>
          </a:p>
          <a:p>
            <a:pPr marL="0">
              <a:spcBef>
                <a:spcPts val="0"/>
              </a:spcBef>
            </a:pPr>
            <a:r>
              <a:rPr lang="en-GB" sz="2400" dirty="0"/>
              <a:t>11:15 – 11:25 E</a:t>
            </a:r>
            <a:r>
              <a:rPr lang="en-GB" sz="2400" dirty="0">
                <a:effectLst/>
              </a:rPr>
              <a:t>xercise [10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11:25 – 11:35 Notebook 3: Summary Statistics &amp; Aggregation [10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11:35 – 11:40 E</a:t>
            </a:r>
            <a:r>
              <a:rPr lang="en-GB" sz="2400" dirty="0">
                <a:effectLst/>
              </a:rPr>
              <a:t>xercise [5 mins]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effectLst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</a:rPr>
              <a:t>11:40 – 11:50 Feedback form [10 mins]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11:50 – 12:00 Questions [10 mins]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888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54D1-AEC1-4AE1-8984-43697B1E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to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B69D-5796-4483-8241-DAD70A4C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Python was created by Guido van Rossum and first released in 1991. Python is a general-purpose programming language that has four key aims:</a:t>
            </a:r>
          </a:p>
          <a:p>
            <a:r>
              <a:rPr lang="en-GB" dirty="0"/>
              <a:t>An easy and intuitive language that’s still powerful</a:t>
            </a:r>
          </a:p>
          <a:p>
            <a:r>
              <a:rPr lang="en-GB" dirty="0"/>
              <a:t>Open source (so anyone can contribute to the development)</a:t>
            </a:r>
          </a:p>
          <a:p>
            <a:r>
              <a:rPr lang="en-GB" dirty="0"/>
              <a:t>Understandable in plain English</a:t>
            </a:r>
          </a:p>
          <a:p>
            <a:r>
              <a:rPr lang="en-GB" dirty="0"/>
              <a:t>Suitable for everyday tasks – allowing for short development times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Due to Python’s open source nature there’s a wide variety of support out there for Python. At the time of writing (August 2020) Stack Overflow has 1,517,275 questions tagged with “Python”, the has 646,000 members, and countless tutorials, </a:t>
            </a:r>
            <a:r>
              <a:rPr lang="en-GB" dirty="0" err="1"/>
              <a:t>Github</a:t>
            </a:r>
            <a:r>
              <a:rPr lang="en-GB" dirty="0"/>
              <a:t> projects and guides are available online. </a:t>
            </a:r>
          </a:p>
          <a:p>
            <a:pPr marL="0" indent="0">
              <a:buNone/>
            </a:pPr>
            <a:r>
              <a:rPr lang="en-GB" dirty="0"/>
              <a:t>Python is extensible – we can use a broad range of additional packages to enhance our code and make processes easier. These are also (mostly) open source, and often have great support from the developers.</a:t>
            </a:r>
          </a:p>
        </p:txBody>
      </p:sp>
    </p:spTree>
    <p:extLst>
      <p:ext uri="{BB962C8B-B14F-4D97-AF65-F5344CB8AC3E}">
        <p14:creationId xmlns:p14="http://schemas.microsoft.com/office/powerpoint/2010/main" val="64298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FABE-D0EF-41B2-B7DC-D5D68983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mins 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2D05-A6F4-4E13-A911-5AFE6045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https://forms.office.com/Pages/ResponsePage.aspx?id=MIwnYaiRMUyMH-9N6Jc6HDjhANnSW3pJg4iCSi0yKDhUNTlSSUdJTUJXODA2VFBTSVZMQlJIMEI0TS4u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39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Basics and Data Analysis in Python</vt:lpstr>
      <vt:lpstr>PowerPoint Presentation</vt:lpstr>
      <vt:lpstr>Course outline </vt:lpstr>
      <vt:lpstr>Background to python </vt:lpstr>
      <vt:lpstr>2 mins Feedback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and Data Analysis in Python</dc:title>
  <dc:creator>Lo, Man-Ying</dc:creator>
  <cp:lastModifiedBy>Lo, Man-Ying</cp:lastModifiedBy>
  <cp:revision>1</cp:revision>
  <dcterms:created xsi:type="dcterms:W3CDTF">2022-03-14T09:53:53Z</dcterms:created>
  <dcterms:modified xsi:type="dcterms:W3CDTF">2022-03-21T09:12:54Z</dcterms:modified>
</cp:coreProperties>
</file>