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5" r:id="rId4"/>
    <p:sldId id="258" r:id="rId5"/>
    <p:sldId id="266" r:id="rId6"/>
    <p:sldId id="267" r:id="rId7"/>
    <p:sldId id="262"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BEB"/>
    <a:srgbClr val="00A188"/>
    <a:srgbClr val="D3C9E5"/>
    <a:srgbClr val="A892CB"/>
    <a:srgbClr val="7C5CB2"/>
    <a:srgbClr val="512698"/>
    <a:srgbClr val="616265"/>
    <a:srgbClr val="DFE0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F4A606-18B1-4A27-BC64-6EAE078D319A}" v="17" dt="2023-06-21T06:41:35.5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1808" autoAdjust="0"/>
  </p:normalViewPr>
  <p:slideViewPr>
    <p:cSldViewPr snapToGrid="0">
      <p:cViewPr varScale="1">
        <p:scale>
          <a:sx n="53" d="100"/>
          <a:sy n="53" d="100"/>
        </p:scale>
        <p:origin x="1795"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awford, Billy" userId="2a3f3169-3e0c-471f-a3e8-982abd5387bc" providerId="ADAL" clId="{9BF4A606-18B1-4A27-BC64-6EAE078D319A}"/>
    <pc:docChg chg="custSel addSld delSld modSld">
      <pc:chgData name="Crawford, Billy" userId="2a3f3169-3e0c-471f-a3e8-982abd5387bc" providerId="ADAL" clId="{9BF4A606-18B1-4A27-BC64-6EAE078D319A}" dt="2023-06-22T09:27:24.510" v="718" actId="20577"/>
      <pc:docMkLst>
        <pc:docMk/>
      </pc:docMkLst>
      <pc:sldChg chg="modNotesTx">
        <pc:chgData name="Crawford, Billy" userId="2a3f3169-3e0c-471f-a3e8-982abd5387bc" providerId="ADAL" clId="{9BF4A606-18B1-4A27-BC64-6EAE078D319A}" dt="2023-06-21T06:27:35.968" v="83" actId="20577"/>
        <pc:sldMkLst>
          <pc:docMk/>
          <pc:sldMk cId="343364716" sldId="257"/>
        </pc:sldMkLst>
      </pc:sldChg>
      <pc:sldChg chg="modNotesTx">
        <pc:chgData name="Crawford, Billy" userId="2a3f3169-3e0c-471f-a3e8-982abd5387bc" providerId="ADAL" clId="{9BF4A606-18B1-4A27-BC64-6EAE078D319A}" dt="2023-06-21T06:27:32.682" v="81" actId="20577"/>
        <pc:sldMkLst>
          <pc:docMk/>
          <pc:sldMk cId="3263973713" sldId="258"/>
        </pc:sldMkLst>
      </pc:sldChg>
      <pc:sldChg chg="modSp mod modNotesTx">
        <pc:chgData name="Crawford, Billy" userId="2a3f3169-3e0c-471f-a3e8-982abd5387bc" providerId="ADAL" clId="{9BF4A606-18B1-4A27-BC64-6EAE078D319A}" dt="2023-06-22T08:26:18.791" v="712" actId="255"/>
        <pc:sldMkLst>
          <pc:docMk/>
          <pc:sldMk cId="3950229384" sldId="260"/>
        </pc:sldMkLst>
        <pc:spChg chg="mod">
          <ac:chgData name="Crawford, Billy" userId="2a3f3169-3e0c-471f-a3e8-982abd5387bc" providerId="ADAL" clId="{9BF4A606-18B1-4A27-BC64-6EAE078D319A}" dt="2023-06-22T08:26:18.791" v="712" actId="255"/>
          <ac:spMkLst>
            <pc:docMk/>
            <pc:sldMk cId="3950229384" sldId="260"/>
            <ac:spMk id="3" creationId="{72C9BA86-8714-0779-047A-21CF530FB56D}"/>
          </ac:spMkLst>
        </pc:spChg>
        <pc:spChg chg="mod">
          <ac:chgData name="Crawford, Billy" userId="2a3f3169-3e0c-471f-a3e8-982abd5387bc" providerId="ADAL" clId="{9BF4A606-18B1-4A27-BC64-6EAE078D319A}" dt="2023-06-21T06:26:50.204" v="67" actId="20577"/>
          <ac:spMkLst>
            <pc:docMk/>
            <pc:sldMk cId="3950229384" sldId="260"/>
            <ac:spMk id="6" creationId="{97C8E467-C17E-4A62-9AE5-F52FA95BC988}"/>
          </ac:spMkLst>
        </pc:spChg>
      </pc:sldChg>
      <pc:sldChg chg="modSp mod">
        <pc:chgData name="Crawford, Billy" userId="2a3f3169-3e0c-471f-a3e8-982abd5387bc" providerId="ADAL" clId="{9BF4A606-18B1-4A27-BC64-6EAE078D319A}" dt="2023-06-21T06:26:42.650" v="57" actId="20577"/>
        <pc:sldMkLst>
          <pc:docMk/>
          <pc:sldMk cId="1972426832" sldId="262"/>
        </pc:sldMkLst>
        <pc:spChg chg="mod">
          <ac:chgData name="Crawford, Billy" userId="2a3f3169-3e0c-471f-a3e8-982abd5387bc" providerId="ADAL" clId="{9BF4A606-18B1-4A27-BC64-6EAE078D319A}" dt="2023-06-21T06:26:42.650" v="57" actId="20577"/>
          <ac:spMkLst>
            <pc:docMk/>
            <pc:sldMk cId="1972426832" sldId="262"/>
            <ac:spMk id="11" creationId="{DFA74925-8A72-943C-5902-2D0C1637996E}"/>
          </ac:spMkLst>
        </pc:spChg>
      </pc:sldChg>
      <pc:sldChg chg="addSp delSp modSp mod modAnim modNotesTx">
        <pc:chgData name="Crawford, Billy" userId="2a3f3169-3e0c-471f-a3e8-982abd5387bc" providerId="ADAL" clId="{9BF4A606-18B1-4A27-BC64-6EAE078D319A}" dt="2023-06-22T09:27:24.510" v="718" actId="20577"/>
        <pc:sldMkLst>
          <pc:docMk/>
          <pc:sldMk cId="851710556" sldId="265"/>
        </pc:sldMkLst>
        <pc:spChg chg="add mod">
          <ac:chgData name="Crawford, Billy" userId="2a3f3169-3e0c-471f-a3e8-982abd5387bc" providerId="ADAL" clId="{9BF4A606-18B1-4A27-BC64-6EAE078D319A}" dt="2023-06-21T06:36:46.341" v="557" actId="1076"/>
          <ac:spMkLst>
            <pc:docMk/>
            <pc:sldMk cId="851710556" sldId="265"/>
            <ac:spMk id="2" creationId="{B442F4DB-807E-EB77-A1C8-C7FE8F2617C9}"/>
          </ac:spMkLst>
        </pc:spChg>
        <pc:spChg chg="add mod">
          <ac:chgData name="Crawford, Billy" userId="2a3f3169-3e0c-471f-a3e8-982abd5387bc" providerId="ADAL" clId="{9BF4A606-18B1-4A27-BC64-6EAE078D319A}" dt="2023-06-21T06:40:03.550" v="569" actId="688"/>
          <ac:spMkLst>
            <pc:docMk/>
            <pc:sldMk cId="851710556" sldId="265"/>
            <ac:spMk id="12" creationId="{5CCF981F-C327-5840-D6C4-62F79B83FB45}"/>
          </ac:spMkLst>
        </pc:spChg>
        <pc:spChg chg="add mod">
          <ac:chgData name="Crawford, Billy" userId="2a3f3169-3e0c-471f-a3e8-982abd5387bc" providerId="ADAL" clId="{9BF4A606-18B1-4A27-BC64-6EAE078D319A}" dt="2023-06-21T06:41:27.519" v="600" actId="1076"/>
          <ac:spMkLst>
            <pc:docMk/>
            <pc:sldMk cId="851710556" sldId="265"/>
            <ac:spMk id="13" creationId="{7C5027FB-7199-3A6A-D644-D0E2E68FD308}"/>
          </ac:spMkLst>
        </pc:spChg>
        <pc:spChg chg="mod">
          <ac:chgData name="Crawford, Billy" userId="2a3f3169-3e0c-471f-a3e8-982abd5387bc" providerId="ADAL" clId="{9BF4A606-18B1-4A27-BC64-6EAE078D319A}" dt="2023-06-22T09:27:24.510" v="718" actId="20577"/>
          <ac:spMkLst>
            <pc:docMk/>
            <pc:sldMk cId="851710556" sldId="265"/>
            <ac:spMk id="14" creationId="{5CDABD4D-E472-E565-E8CC-2C08AF78E7D5}"/>
          </ac:spMkLst>
        </pc:spChg>
        <pc:picChg chg="add del mod">
          <ac:chgData name="Crawford, Billy" userId="2a3f3169-3e0c-471f-a3e8-982abd5387bc" providerId="ADAL" clId="{9BF4A606-18B1-4A27-BC64-6EAE078D319A}" dt="2023-06-21T06:39:35.496" v="562" actId="478"/>
          <ac:picMkLst>
            <pc:docMk/>
            <pc:sldMk cId="851710556" sldId="265"/>
            <ac:picMk id="5" creationId="{C52A6B2F-2FB4-0DDE-980A-9EC5FCD34CD5}"/>
          </ac:picMkLst>
        </pc:picChg>
        <pc:picChg chg="add del mod">
          <ac:chgData name="Crawford, Billy" userId="2a3f3169-3e0c-471f-a3e8-982abd5387bc" providerId="ADAL" clId="{9BF4A606-18B1-4A27-BC64-6EAE078D319A}" dt="2023-06-21T06:39:33.938" v="560" actId="478"/>
          <ac:picMkLst>
            <pc:docMk/>
            <pc:sldMk cId="851710556" sldId="265"/>
            <ac:picMk id="7" creationId="{EC149EA6-F6CB-F85B-E4F8-E7533D94ED30}"/>
          </ac:picMkLst>
        </pc:picChg>
        <pc:picChg chg="add mod">
          <ac:chgData name="Crawford, Billy" userId="2a3f3169-3e0c-471f-a3e8-982abd5387bc" providerId="ADAL" clId="{9BF4A606-18B1-4A27-BC64-6EAE078D319A}" dt="2023-06-21T06:39:52.350" v="565" actId="1076"/>
          <ac:picMkLst>
            <pc:docMk/>
            <pc:sldMk cId="851710556" sldId="265"/>
            <ac:picMk id="9" creationId="{35BDA4A6-8C03-EC87-5518-D33E217786A7}"/>
          </ac:picMkLst>
        </pc:picChg>
      </pc:sldChg>
      <pc:sldChg chg="modNotesTx">
        <pc:chgData name="Crawford, Billy" userId="2a3f3169-3e0c-471f-a3e8-982abd5387bc" providerId="ADAL" clId="{9BF4A606-18B1-4A27-BC64-6EAE078D319A}" dt="2023-06-21T06:27:28.549" v="76" actId="20577"/>
        <pc:sldMkLst>
          <pc:docMk/>
          <pc:sldMk cId="632520584" sldId="266"/>
        </pc:sldMkLst>
      </pc:sldChg>
      <pc:sldChg chg="modNotesTx">
        <pc:chgData name="Crawford, Billy" userId="2a3f3169-3e0c-471f-a3e8-982abd5387bc" providerId="ADAL" clId="{9BF4A606-18B1-4A27-BC64-6EAE078D319A}" dt="2023-06-21T06:27:41.466" v="84" actId="20577"/>
        <pc:sldMkLst>
          <pc:docMk/>
          <pc:sldMk cId="1143398048" sldId="267"/>
        </pc:sldMkLst>
      </pc:sldChg>
      <pc:sldChg chg="addSp delSp modSp add del mod modNotesTx">
        <pc:chgData name="Crawford, Billy" userId="2a3f3169-3e0c-471f-a3e8-982abd5387bc" providerId="ADAL" clId="{9BF4A606-18B1-4A27-BC64-6EAE078D319A}" dt="2023-06-21T06:29:06.686" v="237" actId="2696"/>
        <pc:sldMkLst>
          <pc:docMk/>
          <pc:sldMk cId="771330462" sldId="268"/>
        </pc:sldMkLst>
        <pc:spChg chg="add mod">
          <ac:chgData name="Crawford, Billy" userId="2a3f3169-3e0c-471f-a3e8-982abd5387bc" providerId="ADAL" clId="{9BF4A606-18B1-4A27-BC64-6EAE078D319A}" dt="2023-06-21T06:29:02.988" v="236" actId="20577"/>
          <ac:spMkLst>
            <pc:docMk/>
            <pc:sldMk cId="771330462" sldId="268"/>
            <ac:spMk id="2" creationId="{2EFB7D35-50BB-6FD9-6AE3-0C74EB9EC68E}"/>
          </ac:spMkLst>
        </pc:spChg>
        <pc:spChg chg="del">
          <ac:chgData name="Crawford, Billy" userId="2a3f3169-3e0c-471f-a3e8-982abd5387bc" providerId="ADAL" clId="{9BF4A606-18B1-4A27-BC64-6EAE078D319A}" dt="2023-06-21T06:26:05.136" v="31" actId="478"/>
          <ac:spMkLst>
            <pc:docMk/>
            <pc:sldMk cId="771330462" sldId="268"/>
            <ac:spMk id="3" creationId="{3C596EBC-597A-0C33-5619-FB23DC006AF0}"/>
          </ac:spMkLst>
        </pc:spChg>
        <pc:spChg chg="mod">
          <ac:chgData name="Crawford, Billy" userId="2a3f3169-3e0c-471f-a3e8-982abd5387bc" providerId="ADAL" clId="{9BF4A606-18B1-4A27-BC64-6EAE078D319A}" dt="2023-06-21T06:28:18.425" v="108" actId="20577"/>
          <ac:spMkLst>
            <pc:docMk/>
            <pc:sldMk cId="771330462" sldId="268"/>
            <ac:spMk id="6" creationId="{97C8E467-C17E-4A62-9AE5-F52FA95BC988}"/>
          </ac:spMkLst>
        </pc:spChg>
        <pc:spChg chg="mod">
          <ac:chgData name="Crawford, Billy" userId="2a3f3169-3e0c-471f-a3e8-982abd5387bc" providerId="ADAL" clId="{9BF4A606-18B1-4A27-BC64-6EAE078D319A}" dt="2023-06-21T06:28:20.606" v="109" actId="20577"/>
          <ac:spMkLst>
            <pc:docMk/>
            <pc:sldMk cId="771330462" sldId="268"/>
            <ac:spMk id="7" creationId="{B45199DD-EC17-4660-B97D-D0A24B0C8A59}"/>
          </ac:spMkLst>
        </pc:spChg>
        <pc:spChg chg="del">
          <ac:chgData name="Crawford, Billy" userId="2a3f3169-3e0c-471f-a3e8-982abd5387bc" providerId="ADAL" clId="{9BF4A606-18B1-4A27-BC64-6EAE078D319A}" dt="2023-06-21T06:26:07.874" v="33" actId="478"/>
          <ac:spMkLst>
            <pc:docMk/>
            <pc:sldMk cId="771330462" sldId="268"/>
            <ac:spMk id="8" creationId="{A25B7F4C-81E5-3C3D-D89B-D60D0CFD82C0}"/>
          </ac:spMkLst>
        </pc:spChg>
        <pc:spChg chg="del">
          <ac:chgData name="Crawford, Billy" userId="2a3f3169-3e0c-471f-a3e8-982abd5387bc" providerId="ADAL" clId="{9BF4A606-18B1-4A27-BC64-6EAE078D319A}" dt="2023-06-21T06:26:06.836" v="32" actId="478"/>
          <ac:spMkLst>
            <pc:docMk/>
            <pc:sldMk cId="771330462" sldId="268"/>
            <ac:spMk id="13" creationId="{23F96123-45C8-CC35-59CC-77E114CB796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A9E37C-DD1A-4073-B30C-386131B90569}" type="datetimeFigureOut">
              <a:rPr lang="en-GB" smtClean="0"/>
              <a:t>22/06/2023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C676B2-F24C-455B-A0FE-DDE7C0C01D95}" type="slidenum">
              <a:rPr lang="en-GB" smtClean="0"/>
              <a:t>‹#›</a:t>
            </a:fld>
            <a:endParaRPr lang="en-GB"/>
          </a:p>
        </p:txBody>
      </p:sp>
    </p:spTree>
    <p:extLst>
      <p:ext uri="{BB962C8B-B14F-4D97-AF65-F5344CB8AC3E}">
        <p14:creationId xmlns:p14="http://schemas.microsoft.com/office/powerpoint/2010/main" val="868963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FC676B2-F24C-455B-A0FE-DDE7C0C01D95}" type="slidenum">
              <a:rPr lang="en-GB" smtClean="0"/>
              <a:t>1</a:t>
            </a:fld>
            <a:endParaRPr lang="en-GB"/>
          </a:p>
        </p:txBody>
      </p:sp>
    </p:spTree>
    <p:extLst>
      <p:ext uri="{BB962C8B-B14F-4D97-AF65-F5344CB8AC3E}">
        <p14:creationId xmlns:p14="http://schemas.microsoft.com/office/powerpoint/2010/main" val="4059955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FC676B2-F24C-455B-A0FE-DDE7C0C01D95}" type="slidenum">
              <a:rPr lang="en-GB" smtClean="0"/>
              <a:t>2</a:t>
            </a:fld>
            <a:endParaRPr lang="en-GB"/>
          </a:p>
        </p:txBody>
      </p:sp>
    </p:spTree>
    <p:extLst>
      <p:ext uri="{BB962C8B-B14F-4D97-AF65-F5344CB8AC3E}">
        <p14:creationId xmlns:p14="http://schemas.microsoft.com/office/powerpoint/2010/main" val="3262269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FC676B2-F24C-455B-A0FE-DDE7C0C01D95}" type="slidenum">
              <a:rPr lang="en-GB" smtClean="0"/>
              <a:t>3</a:t>
            </a:fld>
            <a:endParaRPr lang="en-GB"/>
          </a:p>
        </p:txBody>
      </p:sp>
    </p:spTree>
    <p:extLst>
      <p:ext uri="{BB962C8B-B14F-4D97-AF65-F5344CB8AC3E}">
        <p14:creationId xmlns:p14="http://schemas.microsoft.com/office/powerpoint/2010/main" val="2797697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FC676B2-F24C-455B-A0FE-DDE7C0C01D95}" type="slidenum">
              <a:rPr lang="en-GB" smtClean="0"/>
              <a:t>4</a:t>
            </a:fld>
            <a:endParaRPr lang="en-GB"/>
          </a:p>
        </p:txBody>
      </p:sp>
    </p:spTree>
    <p:extLst>
      <p:ext uri="{BB962C8B-B14F-4D97-AF65-F5344CB8AC3E}">
        <p14:creationId xmlns:p14="http://schemas.microsoft.com/office/powerpoint/2010/main" val="547040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fld id="{CFC676B2-F24C-455B-A0FE-DDE7C0C01D95}" type="slidenum">
              <a:rPr lang="en-GB" smtClean="0"/>
              <a:t>5</a:t>
            </a:fld>
            <a:endParaRPr lang="en-GB"/>
          </a:p>
        </p:txBody>
      </p:sp>
    </p:spTree>
    <p:extLst>
      <p:ext uri="{BB962C8B-B14F-4D97-AF65-F5344CB8AC3E}">
        <p14:creationId xmlns:p14="http://schemas.microsoft.com/office/powerpoint/2010/main" val="4240953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fld id="{CFC676B2-F24C-455B-A0FE-DDE7C0C01D95}" type="slidenum">
              <a:rPr lang="en-GB" smtClean="0"/>
              <a:t>6</a:t>
            </a:fld>
            <a:endParaRPr lang="en-GB"/>
          </a:p>
        </p:txBody>
      </p:sp>
    </p:spTree>
    <p:extLst>
      <p:ext uri="{BB962C8B-B14F-4D97-AF65-F5344CB8AC3E}">
        <p14:creationId xmlns:p14="http://schemas.microsoft.com/office/powerpoint/2010/main" val="45303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4:20</a:t>
            </a:r>
          </a:p>
        </p:txBody>
      </p:sp>
      <p:sp>
        <p:nvSpPr>
          <p:cNvPr id="4" name="Slide Number Placeholder 3"/>
          <p:cNvSpPr>
            <a:spLocks noGrp="1"/>
          </p:cNvSpPr>
          <p:nvPr>
            <p:ph type="sldNum" sz="quarter" idx="5"/>
          </p:nvPr>
        </p:nvSpPr>
        <p:spPr/>
        <p:txBody>
          <a:bodyPr/>
          <a:lstStyle/>
          <a:p>
            <a:fld id="{CFC676B2-F24C-455B-A0FE-DDE7C0C01D95}" type="slidenum">
              <a:rPr lang="en-GB" smtClean="0"/>
              <a:t>7</a:t>
            </a:fld>
            <a:endParaRPr lang="en-GB"/>
          </a:p>
        </p:txBody>
      </p:sp>
    </p:spTree>
    <p:extLst>
      <p:ext uri="{BB962C8B-B14F-4D97-AF65-F5344CB8AC3E}">
        <p14:creationId xmlns:p14="http://schemas.microsoft.com/office/powerpoint/2010/main" val="356070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fld id="{CFC676B2-F24C-455B-A0FE-DDE7C0C01D95}" type="slidenum">
              <a:rPr lang="en-GB" smtClean="0"/>
              <a:t>8</a:t>
            </a:fld>
            <a:endParaRPr lang="en-GB"/>
          </a:p>
        </p:txBody>
      </p:sp>
    </p:spTree>
    <p:extLst>
      <p:ext uri="{BB962C8B-B14F-4D97-AF65-F5344CB8AC3E}">
        <p14:creationId xmlns:p14="http://schemas.microsoft.com/office/powerpoint/2010/main" val="34474960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Cover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D5BD3F4-D768-43C8-BBC2-CF998C2D52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3535" cy="6857999"/>
          </a:xfrm>
          <a:prstGeom prst="rect">
            <a:avLst/>
          </a:prstGeom>
        </p:spPr>
      </p:pic>
      <p:sp>
        <p:nvSpPr>
          <p:cNvPr id="2" name="Title 1">
            <a:extLst>
              <a:ext uri="{FF2B5EF4-FFF2-40B4-BE49-F238E27FC236}">
                <a16:creationId xmlns:a16="http://schemas.microsoft.com/office/drawing/2014/main" id="{FEF3EE83-9BB9-481D-8395-69C4DB5CDE1E}"/>
              </a:ext>
            </a:extLst>
          </p:cNvPr>
          <p:cNvSpPr>
            <a:spLocks noGrp="1"/>
          </p:cNvSpPr>
          <p:nvPr>
            <p:ph type="ctrTitle" hasCustomPrompt="1"/>
          </p:nvPr>
        </p:nvSpPr>
        <p:spPr>
          <a:xfrm>
            <a:off x="930374" y="2549668"/>
            <a:ext cx="9144000" cy="563231"/>
          </a:xfrm>
        </p:spPr>
        <p:txBody>
          <a:bodyPr anchor="t" anchorCtr="0">
            <a:spAutoFit/>
          </a:bodyPr>
          <a:lstStyle>
            <a:lvl1pPr algn="l">
              <a:defRPr sz="3400" b="1">
                <a:latin typeface="Arial" panose="020B0604020202020204" pitchFamily="34" charset="0"/>
                <a:cs typeface="Arial" panose="020B0604020202020204" pitchFamily="34" charset="0"/>
              </a:defRPr>
            </a:lvl1pPr>
          </a:lstStyle>
          <a:p>
            <a:r>
              <a:rPr lang="en-US" dirty="0"/>
              <a:t>Click to edit Presentation Heading style</a:t>
            </a:r>
            <a:endParaRPr lang="en-GB" dirty="0"/>
          </a:p>
        </p:txBody>
      </p:sp>
      <p:sp>
        <p:nvSpPr>
          <p:cNvPr id="3" name="Subtitle 2">
            <a:extLst>
              <a:ext uri="{FF2B5EF4-FFF2-40B4-BE49-F238E27FC236}">
                <a16:creationId xmlns:a16="http://schemas.microsoft.com/office/drawing/2014/main" id="{786283A4-33DB-4552-9007-D12033D1E1CF}"/>
              </a:ext>
            </a:extLst>
          </p:cNvPr>
          <p:cNvSpPr>
            <a:spLocks noGrp="1"/>
          </p:cNvSpPr>
          <p:nvPr>
            <p:ph type="subTitle" idx="1" hasCustomPrompt="1"/>
          </p:nvPr>
        </p:nvSpPr>
        <p:spPr>
          <a:xfrm>
            <a:off x="930374" y="4156220"/>
            <a:ext cx="9144000" cy="369332"/>
          </a:xfrm>
        </p:spPr>
        <p:txBody>
          <a:bodyPr>
            <a:spAutoFit/>
          </a:bodyPr>
          <a:lstStyle>
            <a:lvl1pPr marL="0" indent="0" algn="l">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Presented by/Sub-heading style</a:t>
            </a:r>
            <a:endParaRPr lang="en-GB" dirty="0"/>
          </a:p>
        </p:txBody>
      </p:sp>
      <p:sp>
        <p:nvSpPr>
          <p:cNvPr id="11" name="Text Placeholder 10">
            <a:extLst>
              <a:ext uri="{FF2B5EF4-FFF2-40B4-BE49-F238E27FC236}">
                <a16:creationId xmlns:a16="http://schemas.microsoft.com/office/drawing/2014/main" id="{7AFDDB99-4A42-4713-B148-1FC5187A0930}"/>
              </a:ext>
            </a:extLst>
          </p:cNvPr>
          <p:cNvSpPr>
            <a:spLocks noGrp="1"/>
          </p:cNvSpPr>
          <p:nvPr>
            <p:ph type="body" sz="quarter" idx="13" hasCustomPrompt="1"/>
          </p:nvPr>
        </p:nvSpPr>
        <p:spPr>
          <a:xfrm>
            <a:off x="930275" y="5671367"/>
            <a:ext cx="4057650" cy="286232"/>
          </a:xfrm>
        </p:spPr>
        <p:txBody>
          <a:bodyPr anchor="b" anchorCtr="0">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t>Published DD Month YYYY</a:t>
            </a:r>
          </a:p>
        </p:txBody>
      </p:sp>
    </p:spTree>
    <p:extLst>
      <p:ext uri="{BB962C8B-B14F-4D97-AF65-F5344CB8AC3E}">
        <p14:creationId xmlns:p14="http://schemas.microsoft.com/office/powerpoint/2010/main" val="3479683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3CCBF63-BE77-47F7-BC2C-2060A83C7E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2" name="Title 1">
            <a:extLst>
              <a:ext uri="{FF2B5EF4-FFF2-40B4-BE49-F238E27FC236}">
                <a16:creationId xmlns:a16="http://schemas.microsoft.com/office/drawing/2014/main" id="{9BD00B1E-7CC5-4A29-9FDA-CA9B202B5F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EA8D207-F256-473F-8ACD-7992ADD822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49864E7-4D70-4211-A41C-CD2456D5D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B64C231D-00C0-4BA4-8EC1-A2C808CE32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A8E4A4-9320-483B-B798-ADCC1CC29F5B}"/>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2471292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3104CED-FCA3-43E9-B6F2-789E2D8FB3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2" name="Title 1">
            <a:extLst>
              <a:ext uri="{FF2B5EF4-FFF2-40B4-BE49-F238E27FC236}">
                <a16:creationId xmlns:a16="http://schemas.microsoft.com/office/drawing/2014/main" id="{2B846B65-0149-4100-B804-D2C789D96D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246C89B-BCF7-4515-83E9-A3C71E965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D143B3E4-DD4B-4F60-B675-7EE726FC7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605A4386-6EBC-49F7-B127-B0EBBFF212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02BCA2-9676-4B81-BB26-14FE059270C7}"/>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3937373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C2908A-0CFB-4A42-876D-A00D9532EE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2" name="Title 1">
            <a:extLst>
              <a:ext uri="{FF2B5EF4-FFF2-40B4-BE49-F238E27FC236}">
                <a16:creationId xmlns:a16="http://schemas.microsoft.com/office/drawing/2014/main" id="{75CF6847-70BD-4D90-B4D7-F865C7C9D91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C9E28C-4E16-4B39-B317-EACADEF6074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AC158A1F-8F81-4146-95DA-CEF409E4CE1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8FB3909-B62E-4B51-9259-87A8A02A1010}"/>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2152141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42DCAB3-0E0A-4629-AB94-975F98601F3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2" name="Vertical Title 1">
            <a:extLst>
              <a:ext uri="{FF2B5EF4-FFF2-40B4-BE49-F238E27FC236}">
                <a16:creationId xmlns:a16="http://schemas.microsoft.com/office/drawing/2014/main" id="{C3E0E009-FA67-4DB0-9941-4B016B5404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C6841E8-6B80-423A-957E-5BF4233842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40EBF63B-FEF9-4C03-9300-380CF7AC07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13D3F4-F8DF-4316-93E5-D3A857F77CFE}"/>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506402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1DCB-8595-466D-91F9-A3A35B4C0BDA}"/>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D6172557-3AB6-4C0C-B165-4709B366FBCA}"/>
              </a:ext>
            </a:extLst>
          </p:cNvPr>
          <p:cNvSpPr>
            <a:spLocks noGrp="1"/>
          </p:cNvSpPr>
          <p:nvPr>
            <p:ph type="ftr" sz="quarter" idx="10"/>
          </p:nvPr>
        </p:nvSpPr>
        <p:spPr/>
        <p:txBody>
          <a:bodyPr/>
          <a:lstStyle/>
          <a:p>
            <a:endParaRPr lang="en-GB" dirty="0"/>
          </a:p>
        </p:txBody>
      </p:sp>
      <p:sp>
        <p:nvSpPr>
          <p:cNvPr id="4" name="Slide Number Placeholder 3">
            <a:extLst>
              <a:ext uri="{FF2B5EF4-FFF2-40B4-BE49-F238E27FC236}">
                <a16:creationId xmlns:a16="http://schemas.microsoft.com/office/drawing/2014/main" id="{E8328C0B-08E4-4375-BF6C-4AD2EA212295}"/>
              </a:ext>
            </a:extLst>
          </p:cNvPr>
          <p:cNvSpPr>
            <a:spLocks noGrp="1"/>
          </p:cNvSpPr>
          <p:nvPr>
            <p:ph type="sldNum" sz="quarter" idx="11"/>
          </p:nvPr>
        </p:nvSpPr>
        <p:spPr/>
        <p:txBody>
          <a:bodyPr/>
          <a:lstStyle/>
          <a:p>
            <a:fld id="{06A44ADC-FBC0-4698-B0EC-1AD4A4060383}" type="slidenum">
              <a:rPr lang="en-GB" smtClean="0"/>
              <a:t>‹#›</a:t>
            </a:fld>
            <a:endParaRPr lang="en-GB" dirty="0"/>
          </a:p>
        </p:txBody>
      </p:sp>
    </p:spTree>
    <p:extLst>
      <p:ext uri="{BB962C8B-B14F-4D97-AF65-F5344CB8AC3E}">
        <p14:creationId xmlns:p14="http://schemas.microsoft.com/office/powerpoint/2010/main" val="458014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page">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6B6993FF-005E-4D25-A3C3-E79278D0D407}"/>
              </a:ext>
            </a:extLst>
          </p:cNvPr>
          <p:cNvSpPr/>
          <p:nvPr/>
        </p:nvSpPr>
        <p:spPr>
          <a:xfrm flipV="1">
            <a:off x="522515" y="2004602"/>
            <a:ext cx="11005453" cy="4240923"/>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0" cap="none" spc="0" baseline="0" dirty="0">
              <a:solidFill>
                <a:srgbClr val="FFFFFF"/>
              </a:solidFill>
              <a:uFillTx/>
              <a:latin typeface="Arial"/>
            </a:endParaRPr>
          </a:p>
        </p:txBody>
      </p:sp>
      <p:pic>
        <p:nvPicPr>
          <p:cNvPr id="3" name="Picture 5">
            <a:extLst>
              <a:ext uri="{FF2B5EF4-FFF2-40B4-BE49-F238E27FC236}">
                <a16:creationId xmlns:a16="http://schemas.microsoft.com/office/drawing/2014/main" id="{B7D6D622-D4C9-4D81-8088-68670676C705}"/>
              </a:ext>
            </a:extLst>
          </p:cNvPr>
          <p:cNvPicPr>
            <a:picLocks noChangeAspect="1"/>
          </p:cNvPicPr>
          <p:nvPr/>
        </p:nvPicPr>
        <p:blipFill>
          <a:blip r:embed="rId2"/>
          <a:stretch>
            <a:fillRect/>
          </a:stretch>
        </p:blipFill>
        <p:spPr>
          <a:xfrm>
            <a:off x="522515" y="362504"/>
            <a:ext cx="1432873" cy="1197553"/>
          </a:xfrm>
          <a:prstGeom prst="rect">
            <a:avLst/>
          </a:prstGeom>
          <a:noFill/>
          <a:ln cap="flat">
            <a:noFill/>
          </a:ln>
        </p:spPr>
      </p:pic>
      <p:pic>
        <p:nvPicPr>
          <p:cNvPr id="7" name="Picture 6">
            <a:extLst>
              <a:ext uri="{FF2B5EF4-FFF2-40B4-BE49-F238E27FC236}">
                <a16:creationId xmlns:a16="http://schemas.microsoft.com/office/drawing/2014/main" id="{3815279F-6C9F-4A37-B0A4-D9C967D104D1}"/>
              </a:ext>
            </a:extLst>
          </p:cNvPr>
          <p:cNvPicPr>
            <a:picLocks noChangeAspect="1"/>
          </p:cNvPicPr>
          <p:nvPr userDrawn="1"/>
        </p:nvPicPr>
        <p:blipFill>
          <a:blip r:embed="rId3"/>
          <a:stretch>
            <a:fillRect/>
          </a:stretch>
        </p:blipFill>
        <p:spPr>
          <a:xfrm>
            <a:off x="7784154" y="1258064"/>
            <a:ext cx="495300" cy="247650"/>
          </a:xfrm>
          <a:prstGeom prst="rect">
            <a:avLst/>
          </a:prstGeom>
        </p:spPr>
      </p:pic>
      <p:sp>
        <p:nvSpPr>
          <p:cNvPr id="8" name="Footer Placeholder 1">
            <a:extLst>
              <a:ext uri="{FF2B5EF4-FFF2-40B4-BE49-F238E27FC236}">
                <a16:creationId xmlns:a16="http://schemas.microsoft.com/office/drawing/2014/main" id="{02463EA7-3DCD-46CC-BCD6-3E8540997FBE}"/>
              </a:ext>
            </a:extLst>
          </p:cNvPr>
          <p:cNvSpPr txBox="1">
            <a:spLocks noGrp="1"/>
          </p:cNvSpPr>
          <p:nvPr>
            <p:ph type="ftr" sz="quarter" idx="9"/>
          </p:nvPr>
        </p:nvSpPr>
        <p:spPr>
          <a:xfrm>
            <a:off x="5340096" y="6425108"/>
            <a:ext cx="5484918" cy="365129"/>
          </a:xfrm>
          <a:prstGeom prst="rect">
            <a:avLst/>
          </a:prstGeom>
        </p:spPr>
        <p:txBody>
          <a:bodyPr/>
          <a:lstStyle>
            <a:lvl1pPr algn="r">
              <a:defRPr/>
            </a:lvl1pPr>
          </a:lstStyle>
          <a:p>
            <a:pPr lvl="0"/>
            <a:endParaRPr lang="en-GB" dirty="0"/>
          </a:p>
        </p:txBody>
      </p:sp>
      <p:sp>
        <p:nvSpPr>
          <p:cNvPr id="9" name="Slide Number Placeholder 2">
            <a:extLst>
              <a:ext uri="{FF2B5EF4-FFF2-40B4-BE49-F238E27FC236}">
                <a16:creationId xmlns:a16="http://schemas.microsoft.com/office/drawing/2014/main" id="{459DB0EF-E50A-4A80-8617-483FDB819953}"/>
              </a:ext>
            </a:extLst>
          </p:cNvPr>
          <p:cNvSpPr txBox="1">
            <a:spLocks noGrp="1"/>
          </p:cNvSpPr>
          <p:nvPr>
            <p:ph type="sldNum" sz="quarter" idx="8"/>
          </p:nvPr>
        </p:nvSpPr>
        <p:spPr>
          <a:xfrm>
            <a:off x="11044379" y="6425108"/>
            <a:ext cx="759692" cy="365129"/>
          </a:xfrm>
          <a:prstGeom prst="rect">
            <a:avLst/>
          </a:prstGeom>
        </p:spPr>
        <p:txBody>
          <a:bodyPr/>
          <a:lstStyle>
            <a:lvl1pPr>
              <a:defRPr/>
            </a:lvl1pPr>
          </a:lstStyle>
          <a:p>
            <a:pPr lvl="0"/>
            <a:fld id="{C2B15A99-32D5-48D2-9AB1-A17973B7257B}" type="slidenum">
              <a:t>‹#›</a:t>
            </a:fld>
            <a:endParaRPr lang="en-GB"/>
          </a:p>
        </p:txBody>
      </p:sp>
    </p:spTree>
    <p:extLst>
      <p:ext uri="{BB962C8B-B14F-4D97-AF65-F5344CB8AC3E}">
        <p14:creationId xmlns:p14="http://schemas.microsoft.com/office/powerpoint/2010/main" val="201956159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DHSC heading &amp; text">
    <p:bg>
      <p:bgPr>
        <a:solidFill>
          <a:srgbClr val="FFFBEB"/>
        </a:solidFill>
        <a:effectLst/>
      </p:bgPr>
    </p:bg>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842220B4-8533-4BB1-80BA-E1339D715FE9}"/>
              </a:ext>
            </a:extLst>
          </p:cNvPr>
          <p:cNvSpPr txBox="1">
            <a:spLocks noGrp="1"/>
          </p:cNvSpPr>
          <p:nvPr>
            <p:ph type="ftr" sz="quarter" idx="9"/>
          </p:nvPr>
        </p:nvSpPr>
        <p:spPr>
          <a:xfrm>
            <a:off x="5340096" y="6356351"/>
            <a:ext cx="5484918" cy="365129"/>
          </a:xfrm>
          <a:prstGeom prst="rect">
            <a:avLst/>
          </a:prstGeom>
        </p:spPr>
        <p:txBody>
          <a:bodyPr/>
          <a:lstStyle>
            <a:lvl1pPr algn="r">
              <a:defRPr/>
            </a:lvl1pPr>
          </a:lstStyle>
          <a:p>
            <a:pPr lvl="0"/>
            <a:endParaRPr lang="en-GB" dirty="0"/>
          </a:p>
        </p:txBody>
      </p:sp>
      <p:sp>
        <p:nvSpPr>
          <p:cNvPr id="3" name="Slide Number Placeholder 3">
            <a:extLst>
              <a:ext uri="{FF2B5EF4-FFF2-40B4-BE49-F238E27FC236}">
                <a16:creationId xmlns:a16="http://schemas.microsoft.com/office/drawing/2014/main" id="{0C1CB30E-51B9-4F8C-BC47-94116E7611F7}"/>
              </a:ext>
            </a:extLst>
          </p:cNvPr>
          <p:cNvSpPr txBox="1">
            <a:spLocks noGrp="1"/>
          </p:cNvSpPr>
          <p:nvPr>
            <p:ph type="sldNum" sz="quarter" idx="8"/>
          </p:nvPr>
        </p:nvSpPr>
        <p:spPr>
          <a:xfrm>
            <a:off x="11044379" y="6356351"/>
            <a:ext cx="759692" cy="365129"/>
          </a:xfrm>
          <a:prstGeom prst="rect">
            <a:avLst/>
          </a:prstGeom>
        </p:spPr>
        <p:txBody>
          <a:bodyPr/>
          <a:lstStyle>
            <a:lvl1pPr>
              <a:defRPr/>
            </a:lvl1pPr>
          </a:lstStyle>
          <a:p>
            <a:pPr lvl="0"/>
            <a:fld id="{C8077943-3D51-438C-8FB7-BEE503748A1B}" type="slidenum">
              <a:t>‹#›</a:t>
            </a:fld>
            <a:endParaRPr lang="en-GB" dirty="0"/>
          </a:p>
        </p:txBody>
      </p:sp>
      <p:sp>
        <p:nvSpPr>
          <p:cNvPr id="4" name="Text Placeholder 7">
            <a:extLst>
              <a:ext uri="{FF2B5EF4-FFF2-40B4-BE49-F238E27FC236}">
                <a16:creationId xmlns:a16="http://schemas.microsoft.com/office/drawing/2014/main" id="{22432A31-4881-4C3E-94BA-A83C78268331}"/>
              </a:ext>
            </a:extLst>
          </p:cNvPr>
          <p:cNvSpPr txBox="1">
            <a:spLocks noGrp="1"/>
          </p:cNvSpPr>
          <p:nvPr>
            <p:ph type="body" sz="quarter" idx="4294967295"/>
          </p:nvPr>
        </p:nvSpPr>
        <p:spPr>
          <a:xfrm>
            <a:off x="357905" y="1204840"/>
            <a:ext cx="11446166" cy="4652238"/>
          </a:xfrm>
          <a:prstGeom prst="rect">
            <a:avLst/>
          </a:prstGeom>
          <a:noFill/>
          <a:ln>
            <a:noFill/>
          </a:ln>
        </p:spPr>
        <p:txBody>
          <a:bodyPr vert="horz" wrap="square" lIns="91440" tIns="45720" rIns="91440" bIns="45720" anchor="t" anchorCtr="0" compatLnSpc="1">
            <a:noAutofit/>
          </a:bodyPr>
          <a:lstStyle>
            <a:lvl1pPr marR="0" lvl="0"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1pPr>
            <a:lvl2pPr marR="0" lvl="1"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2pPr>
            <a:lvl3pPr marR="0" lvl="2"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3pPr>
            <a:lvl4pPr marR="0" lvl="3"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4pPr>
            <a:lvl5pPr marR="0" lvl="4"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9">
            <a:extLst>
              <a:ext uri="{FF2B5EF4-FFF2-40B4-BE49-F238E27FC236}">
                <a16:creationId xmlns:a16="http://schemas.microsoft.com/office/drawing/2014/main" id="{A3035BC4-0122-426B-903F-EB53B0734363}"/>
              </a:ext>
            </a:extLst>
          </p:cNvPr>
          <p:cNvSpPr txBox="1">
            <a:spLocks noGrp="1"/>
          </p:cNvSpPr>
          <p:nvPr>
            <p:ph type="body" sz="quarter" idx="4294967295"/>
          </p:nvPr>
        </p:nvSpPr>
        <p:spPr>
          <a:xfrm>
            <a:off x="357192" y="236857"/>
            <a:ext cx="11447465" cy="904871"/>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3600" b="1" i="0" u="none" strike="noStrike" cap="none" spc="0" baseline="0">
                <a:solidFill>
                  <a:srgbClr val="000000"/>
                </a:solidFill>
                <a:uFillTx/>
                <a:latin typeface="Arial" panose="020B0604020202020204" pitchFamily="34" charset="0"/>
                <a:cs typeface="Arial" panose="020B0604020202020204" pitchFamily="34" charset="0"/>
              </a:defRPr>
            </a:lvl1pPr>
          </a:lstStyle>
          <a:p>
            <a:pPr lvl="0"/>
            <a:r>
              <a:rPr lang="en-US" dirty="0"/>
              <a:t>Click to edit Master text styles</a:t>
            </a:r>
          </a:p>
        </p:txBody>
      </p:sp>
      <p:grpSp>
        <p:nvGrpSpPr>
          <p:cNvPr id="6" name="Group 7">
            <a:extLst>
              <a:ext uri="{FF2B5EF4-FFF2-40B4-BE49-F238E27FC236}">
                <a16:creationId xmlns:a16="http://schemas.microsoft.com/office/drawing/2014/main" id="{850A890B-1EF9-4A39-A8E9-98EC6C1E3FC6}"/>
              </a:ext>
            </a:extLst>
          </p:cNvPr>
          <p:cNvGrpSpPr/>
          <p:nvPr userDrawn="1"/>
        </p:nvGrpSpPr>
        <p:grpSpPr>
          <a:xfrm>
            <a:off x="0" y="6186162"/>
            <a:ext cx="12191996" cy="671837"/>
            <a:chOff x="0" y="6186162"/>
            <a:chExt cx="12191996" cy="671837"/>
          </a:xfrm>
        </p:grpSpPr>
        <p:pic>
          <p:nvPicPr>
            <p:cNvPr id="7" name="Picture 8">
              <a:extLst>
                <a:ext uri="{FF2B5EF4-FFF2-40B4-BE49-F238E27FC236}">
                  <a16:creationId xmlns:a16="http://schemas.microsoft.com/office/drawing/2014/main" id="{EE9C6A64-468C-4C85-A1FD-A80B259BB940}"/>
                </a:ext>
              </a:extLst>
            </p:cNvPr>
            <p:cNvPicPr>
              <a:picLocks noChangeAspect="1"/>
            </p:cNvPicPr>
            <p:nvPr/>
          </p:nvPicPr>
          <p:blipFill>
            <a:blip r:embed="rId2"/>
            <a:srcRect l="957" b="50000"/>
            <a:stretch>
              <a:fillRect/>
            </a:stretch>
          </p:blipFill>
          <p:spPr>
            <a:xfrm>
              <a:off x="0" y="6186162"/>
              <a:ext cx="12191996" cy="671837"/>
            </a:xfrm>
            <a:prstGeom prst="rect">
              <a:avLst/>
            </a:prstGeom>
            <a:noFill/>
            <a:ln cap="flat">
              <a:noFill/>
            </a:ln>
          </p:spPr>
        </p:pic>
        <p:pic>
          <p:nvPicPr>
            <p:cNvPr id="8" name="Picture 9">
              <a:extLst>
                <a:ext uri="{FF2B5EF4-FFF2-40B4-BE49-F238E27FC236}">
                  <a16:creationId xmlns:a16="http://schemas.microsoft.com/office/drawing/2014/main" id="{DAD9B60E-63FB-4273-B7F3-D28AE80994CC}"/>
                </a:ext>
              </a:extLst>
            </p:cNvPr>
            <p:cNvPicPr>
              <a:picLocks noChangeAspect="1"/>
            </p:cNvPicPr>
            <p:nvPr/>
          </p:nvPicPr>
          <p:blipFill>
            <a:blip r:embed="rId3"/>
            <a:stretch>
              <a:fillRect/>
            </a:stretch>
          </p:blipFill>
          <p:spPr>
            <a:xfrm>
              <a:off x="471053" y="6366784"/>
              <a:ext cx="4084323" cy="332658"/>
            </a:xfrm>
            <a:prstGeom prst="rect">
              <a:avLst/>
            </a:prstGeom>
            <a:noFill/>
            <a:ln cap="flat">
              <a:noFill/>
            </a:ln>
          </p:spPr>
        </p:pic>
      </p:grpSp>
    </p:spTree>
    <p:extLst>
      <p:ext uri="{BB962C8B-B14F-4D97-AF65-F5344CB8AC3E}">
        <p14:creationId xmlns:p14="http://schemas.microsoft.com/office/powerpoint/2010/main" val="217170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_Section break">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D1DBAAA7-F4B9-4A4A-81BF-531A8E1BCFED}"/>
              </a:ext>
            </a:extLst>
          </p:cNvPr>
          <p:cNvSpPr/>
          <p:nvPr/>
        </p:nvSpPr>
        <p:spPr>
          <a:xfrm flipV="1">
            <a:off x="593271" y="538837"/>
            <a:ext cx="11005453" cy="5780315"/>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0" cap="none" spc="0" baseline="0">
              <a:solidFill>
                <a:srgbClr val="FFFFFF"/>
              </a:solidFill>
              <a:uFillTx/>
              <a:latin typeface="Arial"/>
            </a:endParaRPr>
          </a:p>
        </p:txBody>
      </p:sp>
      <p:sp>
        <p:nvSpPr>
          <p:cNvPr id="3" name="Text Placeholder 8">
            <a:extLst>
              <a:ext uri="{FF2B5EF4-FFF2-40B4-BE49-F238E27FC236}">
                <a16:creationId xmlns:a16="http://schemas.microsoft.com/office/drawing/2014/main" id="{DB72D255-2FF2-4FD6-BF47-836081E54165}"/>
              </a:ext>
            </a:extLst>
          </p:cNvPr>
          <p:cNvSpPr txBox="1">
            <a:spLocks noGrp="1"/>
          </p:cNvSpPr>
          <p:nvPr>
            <p:ph type="body" sz="quarter" idx="4294967295"/>
          </p:nvPr>
        </p:nvSpPr>
        <p:spPr>
          <a:xfrm>
            <a:off x="1038474" y="2869816"/>
            <a:ext cx="8743950" cy="559183"/>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3600" b="1" i="0" u="none" strike="noStrike" cap="none" spc="0" baseline="0">
                <a:solidFill>
                  <a:srgbClr val="000000"/>
                </a:solidFill>
                <a:uFillTx/>
                <a:latin typeface="Arial" pitchFamily="34"/>
                <a:cs typeface="Arial" pitchFamily="34"/>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49B5E735-5678-427C-8AFF-16F3D81FCDD9}"/>
              </a:ext>
            </a:extLst>
          </p:cNvPr>
          <p:cNvSpPr txBox="1">
            <a:spLocks noGrp="1"/>
          </p:cNvSpPr>
          <p:nvPr>
            <p:ph type="body" sz="quarter" idx="4294967295"/>
          </p:nvPr>
        </p:nvSpPr>
        <p:spPr>
          <a:xfrm>
            <a:off x="1038474" y="3717520"/>
            <a:ext cx="8743950" cy="559183"/>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b="1" i="0" u="none" strike="noStrike" cap="none" spc="0" baseline="0">
                <a:solidFill>
                  <a:srgbClr val="000000"/>
                </a:solidFill>
                <a:uFillTx/>
                <a:latin typeface="Calibri"/>
              </a:defRPr>
            </a:lvl1pPr>
          </a:lstStyle>
          <a:p>
            <a:pPr lvl="0"/>
            <a:r>
              <a:rPr lang="en-US"/>
              <a:t>Click to edit Master text styles</a:t>
            </a:r>
          </a:p>
        </p:txBody>
      </p:sp>
      <p:sp>
        <p:nvSpPr>
          <p:cNvPr id="5" name="Footer Placeholder 1">
            <a:extLst>
              <a:ext uri="{FF2B5EF4-FFF2-40B4-BE49-F238E27FC236}">
                <a16:creationId xmlns:a16="http://schemas.microsoft.com/office/drawing/2014/main" id="{B2742F34-E012-46D2-9333-8FE327E6C206}"/>
              </a:ext>
            </a:extLst>
          </p:cNvPr>
          <p:cNvSpPr txBox="1">
            <a:spLocks noGrp="1"/>
          </p:cNvSpPr>
          <p:nvPr>
            <p:ph type="ftr" sz="quarter" idx="9"/>
          </p:nvPr>
        </p:nvSpPr>
        <p:spPr>
          <a:xfrm>
            <a:off x="5340096" y="6425108"/>
            <a:ext cx="5484918" cy="365129"/>
          </a:xfrm>
          <a:prstGeom prst="rect">
            <a:avLst/>
          </a:prstGeom>
        </p:spPr>
        <p:txBody>
          <a:bodyPr/>
          <a:lstStyle>
            <a:lvl1pPr algn="r">
              <a:defRPr/>
            </a:lvl1pPr>
          </a:lstStyle>
          <a:p>
            <a:pPr lvl="0"/>
            <a:endParaRPr lang="en-GB" dirty="0"/>
          </a:p>
        </p:txBody>
      </p:sp>
      <p:sp>
        <p:nvSpPr>
          <p:cNvPr id="6" name="Slide Number Placeholder 2">
            <a:extLst>
              <a:ext uri="{FF2B5EF4-FFF2-40B4-BE49-F238E27FC236}">
                <a16:creationId xmlns:a16="http://schemas.microsoft.com/office/drawing/2014/main" id="{70B94536-D4A8-40D0-B90D-AAC0226F642A}"/>
              </a:ext>
            </a:extLst>
          </p:cNvPr>
          <p:cNvSpPr txBox="1">
            <a:spLocks noGrp="1"/>
          </p:cNvSpPr>
          <p:nvPr>
            <p:ph type="sldNum" sz="quarter" idx="8"/>
          </p:nvPr>
        </p:nvSpPr>
        <p:spPr>
          <a:xfrm>
            <a:off x="11044379" y="6425108"/>
            <a:ext cx="759692" cy="365129"/>
          </a:xfrm>
          <a:prstGeom prst="rect">
            <a:avLst/>
          </a:prstGeom>
        </p:spPr>
        <p:txBody>
          <a:bodyPr/>
          <a:lstStyle>
            <a:lvl1pPr>
              <a:defRPr/>
            </a:lvl1pPr>
          </a:lstStyle>
          <a:p>
            <a:pPr lvl="0"/>
            <a:fld id="{C2B15A99-32D5-48D2-9AB1-A17973B7257B}" type="slidenum">
              <a:t>‹#›</a:t>
            </a:fld>
            <a:endParaRPr lang="en-GB"/>
          </a:p>
        </p:txBody>
      </p:sp>
    </p:spTree>
    <p:extLst>
      <p:ext uri="{BB962C8B-B14F-4D97-AF65-F5344CB8AC3E}">
        <p14:creationId xmlns:p14="http://schemas.microsoft.com/office/powerpoint/2010/main" val="18557983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HSC large text ">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6">
            <a:extLst>
              <a:ext uri="{FF2B5EF4-FFF2-40B4-BE49-F238E27FC236}">
                <a16:creationId xmlns:a16="http://schemas.microsoft.com/office/drawing/2014/main" id="{A1D7C8C6-18BC-486A-87AC-BCB0A6D899B6}"/>
              </a:ext>
            </a:extLst>
          </p:cNvPr>
          <p:cNvSpPr/>
          <p:nvPr/>
        </p:nvSpPr>
        <p:spPr>
          <a:xfrm flipV="1">
            <a:off x="404905" y="432602"/>
            <a:ext cx="11416146" cy="5421084"/>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0" cap="none" spc="0" baseline="0">
              <a:solidFill>
                <a:srgbClr val="FFFFFF"/>
              </a:solidFill>
              <a:uFillTx/>
              <a:latin typeface="Arial"/>
            </a:endParaRPr>
          </a:p>
        </p:txBody>
      </p:sp>
      <p:sp>
        <p:nvSpPr>
          <p:cNvPr id="4" name="Footer Placeholder 1">
            <a:extLst>
              <a:ext uri="{FF2B5EF4-FFF2-40B4-BE49-F238E27FC236}">
                <a16:creationId xmlns:a16="http://schemas.microsoft.com/office/drawing/2014/main" id="{88EC960A-7453-4E87-B8A8-C794E60E500A}"/>
              </a:ext>
            </a:extLst>
          </p:cNvPr>
          <p:cNvSpPr txBox="1">
            <a:spLocks noGrp="1"/>
          </p:cNvSpPr>
          <p:nvPr>
            <p:ph type="ftr" sz="quarter" idx="9"/>
          </p:nvPr>
        </p:nvSpPr>
        <p:spPr>
          <a:xfrm>
            <a:off x="5340096" y="6356351"/>
            <a:ext cx="5484918" cy="365129"/>
          </a:xfrm>
          <a:prstGeom prst="rect">
            <a:avLst/>
          </a:prstGeom>
        </p:spPr>
        <p:txBody>
          <a:bodyPr/>
          <a:lstStyle>
            <a:lvl1pPr algn="r">
              <a:defRPr/>
            </a:lvl1pPr>
          </a:lstStyle>
          <a:p>
            <a:pPr lvl="0"/>
            <a:endParaRPr lang="en-GB" dirty="0"/>
          </a:p>
        </p:txBody>
      </p:sp>
      <p:sp>
        <p:nvSpPr>
          <p:cNvPr id="5" name="Slide Number Placeholder 2">
            <a:extLst>
              <a:ext uri="{FF2B5EF4-FFF2-40B4-BE49-F238E27FC236}">
                <a16:creationId xmlns:a16="http://schemas.microsoft.com/office/drawing/2014/main" id="{78007425-7485-421F-8556-1610521BC3CB}"/>
              </a:ext>
            </a:extLst>
          </p:cNvPr>
          <p:cNvSpPr txBox="1">
            <a:spLocks noGrp="1"/>
          </p:cNvSpPr>
          <p:nvPr>
            <p:ph type="sldNum" sz="quarter" idx="8"/>
          </p:nvPr>
        </p:nvSpPr>
        <p:spPr>
          <a:xfrm>
            <a:off x="11044379" y="6356351"/>
            <a:ext cx="759692" cy="365129"/>
          </a:xfrm>
          <a:prstGeom prst="rect">
            <a:avLst/>
          </a:prstGeom>
        </p:spPr>
        <p:txBody>
          <a:bodyPr/>
          <a:lstStyle>
            <a:lvl1pPr>
              <a:defRPr/>
            </a:lvl1pPr>
          </a:lstStyle>
          <a:p>
            <a:pPr lvl="0"/>
            <a:fld id="{C2B15A99-32D5-48D2-9AB1-A17973B7257B}" type="slidenum">
              <a:t>‹#›</a:t>
            </a:fld>
            <a:endParaRPr lang="en-GB"/>
          </a:p>
        </p:txBody>
      </p:sp>
      <p:pic>
        <p:nvPicPr>
          <p:cNvPr id="7" name="Picture 8">
            <a:extLst>
              <a:ext uri="{FF2B5EF4-FFF2-40B4-BE49-F238E27FC236}">
                <a16:creationId xmlns:a16="http://schemas.microsoft.com/office/drawing/2014/main" id="{A032D987-D47B-4682-B42F-2068EC276A2D}"/>
              </a:ext>
            </a:extLst>
          </p:cNvPr>
          <p:cNvPicPr>
            <a:picLocks noChangeAspect="1"/>
          </p:cNvPicPr>
          <p:nvPr/>
        </p:nvPicPr>
        <p:blipFill>
          <a:blip r:embed="rId2"/>
          <a:srcRect l="957" b="50000"/>
          <a:stretch>
            <a:fillRect/>
          </a:stretch>
        </p:blipFill>
        <p:spPr>
          <a:xfrm>
            <a:off x="0" y="6186162"/>
            <a:ext cx="12191996" cy="671837"/>
          </a:xfrm>
          <a:prstGeom prst="rect">
            <a:avLst/>
          </a:prstGeom>
          <a:noFill/>
          <a:ln cap="flat">
            <a:noFill/>
          </a:ln>
        </p:spPr>
      </p:pic>
      <p:pic>
        <p:nvPicPr>
          <p:cNvPr id="8" name="Picture 9">
            <a:extLst>
              <a:ext uri="{FF2B5EF4-FFF2-40B4-BE49-F238E27FC236}">
                <a16:creationId xmlns:a16="http://schemas.microsoft.com/office/drawing/2014/main" id="{757299A4-B185-4363-A346-5E011056DFBB}"/>
              </a:ext>
            </a:extLst>
          </p:cNvPr>
          <p:cNvPicPr>
            <a:picLocks noChangeAspect="1"/>
          </p:cNvPicPr>
          <p:nvPr/>
        </p:nvPicPr>
        <p:blipFill>
          <a:blip r:embed="rId3"/>
          <a:stretch>
            <a:fillRect/>
          </a:stretch>
        </p:blipFill>
        <p:spPr>
          <a:xfrm>
            <a:off x="471053" y="6366784"/>
            <a:ext cx="4084323" cy="332658"/>
          </a:xfrm>
          <a:prstGeom prst="rect">
            <a:avLst/>
          </a:prstGeom>
          <a:noFill/>
          <a:ln cap="flat">
            <a:noFill/>
          </a:ln>
        </p:spPr>
      </p:pic>
      <p:sp>
        <p:nvSpPr>
          <p:cNvPr id="11" name="Text Placeholder 2">
            <a:extLst>
              <a:ext uri="{FF2B5EF4-FFF2-40B4-BE49-F238E27FC236}">
                <a16:creationId xmlns:a16="http://schemas.microsoft.com/office/drawing/2014/main" id="{50952F9A-BEAC-4493-AEC0-C7E834A588BC}"/>
              </a:ext>
            </a:extLst>
          </p:cNvPr>
          <p:cNvSpPr>
            <a:spLocks noGrp="1"/>
          </p:cNvSpPr>
          <p:nvPr>
            <p:ph type="body" idx="1" hasCustomPrompt="1"/>
          </p:nvPr>
        </p:nvSpPr>
        <p:spPr>
          <a:xfrm>
            <a:off x="908626" y="901414"/>
            <a:ext cx="10405919" cy="563231"/>
          </a:xfrm>
        </p:spPr>
        <p:txBody>
          <a:bodyPr>
            <a:spAutoFit/>
          </a:bodyPr>
          <a:lstStyle>
            <a:lvl1pPr marL="0" indent="0">
              <a:buNone/>
              <a:defRPr sz="3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Large text page</a:t>
            </a:r>
          </a:p>
        </p:txBody>
      </p:sp>
    </p:spTree>
    <p:extLst>
      <p:ext uri="{BB962C8B-B14F-4D97-AF65-F5344CB8AC3E}">
        <p14:creationId xmlns:p14="http://schemas.microsoft.com/office/powerpoint/2010/main" val="4021490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8_Custom Layout">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E28E3FE4-7C0A-4AA6-AFE1-3A10239D3207}"/>
              </a:ext>
            </a:extLst>
          </p:cNvPr>
          <p:cNvSpPr/>
          <p:nvPr/>
        </p:nvSpPr>
        <p:spPr>
          <a:xfrm flipV="1">
            <a:off x="522515" y="2093379"/>
            <a:ext cx="11005453" cy="4240923"/>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0" cap="none" spc="0" baseline="0">
              <a:solidFill>
                <a:srgbClr val="FFFFFF"/>
              </a:solidFill>
              <a:uFillTx/>
              <a:latin typeface="Arial"/>
            </a:endParaRPr>
          </a:p>
        </p:txBody>
      </p:sp>
      <p:pic>
        <p:nvPicPr>
          <p:cNvPr id="3" name="Picture 5">
            <a:extLst>
              <a:ext uri="{FF2B5EF4-FFF2-40B4-BE49-F238E27FC236}">
                <a16:creationId xmlns:a16="http://schemas.microsoft.com/office/drawing/2014/main" id="{15063CC6-7758-4AF4-88D1-2D485B8C3947}"/>
              </a:ext>
            </a:extLst>
          </p:cNvPr>
          <p:cNvPicPr>
            <a:picLocks noChangeAspect="1"/>
          </p:cNvPicPr>
          <p:nvPr/>
        </p:nvPicPr>
        <p:blipFill>
          <a:blip r:embed="rId2"/>
          <a:stretch>
            <a:fillRect/>
          </a:stretch>
        </p:blipFill>
        <p:spPr>
          <a:xfrm>
            <a:off x="522515" y="362504"/>
            <a:ext cx="1432873" cy="1197553"/>
          </a:xfrm>
          <a:prstGeom prst="rect">
            <a:avLst/>
          </a:prstGeom>
          <a:noFill/>
          <a:ln cap="flat">
            <a:noFill/>
          </a:ln>
        </p:spPr>
      </p:pic>
      <p:sp>
        <p:nvSpPr>
          <p:cNvPr id="4" name="Text Placeholder 7">
            <a:extLst>
              <a:ext uri="{FF2B5EF4-FFF2-40B4-BE49-F238E27FC236}">
                <a16:creationId xmlns:a16="http://schemas.microsoft.com/office/drawing/2014/main" id="{9AD86CED-9A73-450C-A71B-47B526E2A868}"/>
              </a:ext>
            </a:extLst>
          </p:cNvPr>
          <p:cNvSpPr txBox="1">
            <a:spLocks noGrp="1"/>
          </p:cNvSpPr>
          <p:nvPr>
            <p:ph type="body" sz="quarter" idx="4294967295"/>
          </p:nvPr>
        </p:nvSpPr>
        <p:spPr>
          <a:xfrm>
            <a:off x="1044573" y="2503490"/>
            <a:ext cx="9231316" cy="925509"/>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3200" b="1" i="0" u="none" strike="noStrike" cap="none" spc="0" baseline="0">
                <a:solidFill>
                  <a:srgbClr val="000000"/>
                </a:solidFill>
                <a:uFillTx/>
                <a:latin typeface="Calibri"/>
              </a:defRPr>
            </a:lvl1pPr>
          </a:lstStyle>
          <a:p>
            <a:pPr lvl="0"/>
            <a:r>
              <a:rPr lang="en-US"/>
              <a:t>Click to edit Master text styles</a:t>
            </a:r>
          </a:p>
        </p:txBody>
      </p:sp>
      <p:sp>
        <p:nvSpPr>
          <p:cNvPr id="5" name="Text Placeholder 7">
            <a:extLst>
              <a:ext uri="{FF2B5EF4-FFF2-40B4-BE49-F238E27FC236}">
                <a16:creationId xmlns:a16="http://schemas.microsoft.com/office/drawing/2014/main" id="{84B16E31-4CE8-4D5F-8E29-D7D65EF70AA2}"/>
              </a:ext>
            </a:extLst>
          </p:cNvPr>
          <p:cNvSpPr txBox="1">
            <a:spLocks noGrp="1"/>
          </p:cNvSpPr>
          <p:nvPr>
            <p:ph type="body" sz="quarter" idx="4294967295"/>
          </p:nvPr>
        </p:nvSpPr>
        <p:spPr>
          <a:xfrm>
            <a:off x="1044573" y="3662309"/>
            <a:ext cx="9231316" cy="925509"/>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400" b="1" i="0" u="none" strike="noStrike" cap="none" spc="0" baseline="0">
                <a:solidFill>
                  <a:srgbClr val="000000"/>
                </a:solidFill>
                <a:uFillTx/>
                <a:latin typeface="Calibri"/>
              </a:defRPr>
            </a:lvl1pPr>
          </a:lstStyle>
          <a:p>
            <a:pPr lvl="0"/>
            <a:r>
              <a:rPr lang="en-US"/>
              <a:t>Click to edit Master text styles</a:t>
            </a:r>
          </a:p>
        </p:txBody>
      </p:sp>
      <p:sp>
        <p:nvSpPr>
          <p:cNvPr id="6" name="Text Placeholder 7">
            <a:extLst>
              <a:ext uri="{FF2B5EF4-FFF2-40B4-BE49-F238E27FC236}">
                <a16:creationId xmlns:a16="http://schemas.microsoft.com/office/drawing/2014/main" id="{156F0A68-F520-4BB3-B9B5-8E2472B72995}"/>
              </a:ext>
            </a:extLst>
          </p:cNvPr>
          <p:cNvSpPr txBox="1">
            <a:spLocks noGrp="1"/>
          </p:cNvSpPr>
          <p:nvPr>
            <p:ph type="body" sz="quarter" idx="4294967295"/>
          </p:nvPr>
        </p:nvSpPr>
        <p:spPr>
          <a:xfrm>
            <a:off x="1044573" y="4821128"/>
            <a:ext cx="9231316" cy="925509"/>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1800" b="0" i="0" u="none" strike="noStrike" cap="none" spc="0" baseline="0">
                <a:solidFill>
                  <a:srgbClr val="000000"/>
                </a:solidFill>
                <a:uFillTx/>
                <a:latin typeface="Calibri"/>
              </a:defRPr>
            </a:lvl1pPr>
          </a:lstStyle>
          <a:p>
            <a:pPr lvl="0"/>
            <a:r>
              <a:rPr lang="en-US"/>
              <a:t>Click to edit Master text styles</a:t>
            </a:r>
          </a:p>
        </p:txBody>
      </p:sp>
      <p:pic>
        <p:nvPicPr>
          <p:cNvPr id="7" name="Picture 6">
            <a:extLst>
              <a:ext uri="{FF2B5EF4-FFF2-40B4-BE49-F238E27FC236}">
                <a16:creationId xmlns:a16="http://schemas.microsoft.com/office/drawing/2014/main" id="{72E6E337-E03E-45FD-8D8C-328F4299B3A4}"/>
              </a:ext>
            </a:extLst>
          </p:cNvPr>
          <p:cNvPicPr>
            <a:picLocks noChangeAspect="1"/>
          </p:cNvPicPr>
          <p:nvPr userDrawn="1"/>
        </p:nvPicPr>
        <p:blipFill>
          <a:blip r:embed="rId3"/>
          <a:stretch>
            <a:fillRect/>
          </a:stretch>
        </p:blipFill>
        <p:spPr>
          <a:xfrm>
            <a:off x="8291513" y="598951"/>
            <a:ext cx="1314306" cy="1227767"/>
          </a:xfrm>
          <a:prstGeom prst="rect">
            <a:avLst/>
          </a:prstGeom>
        </p:spPr>
      </p:pic>
    </p:spTree>
    <p:extLst>
      <p:ext uri="{BB962C8B-B14F-4D97-AF65-F5344CB8AC3E}">
        <p14:creationId xmlns:p14="http://schemas.microsoft.com/office/powerpoint/2010/main" val="15759865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4C83D81-04CB-4893-9BFB-986BF0E265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360000" y="360000"/>
            <a:ext cx="11446163" cy="844839"/>
          </a:xfrm>
        </p:spPr>
        <p:txBody>
          <a:bodyPr anchor="t" anchorCtr="0">
            <a:normAutofit/>
          </a:bodyPr>
          <a:lstStyle>
            <a:lvl1pPr>
              <a:defRPr lang="en-GB" sz="3200" b="1" kern="1200" dirty="0">
                <a:solidFill>
                  <a:schemeClr val="tx1"/>
                </a:solidFill>
                <a:latin typeface="+mj-lt"/>
                <a:ea typeface="+mj-ea"/>
                <a:cs typeface="+mj-cs"/>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hasCustomPrompt="1"/>
          </p:nvPr>
        </p:nvSpPr>
        <p:spPr>
          <a:xfrm>
            <a:off x="359999" y="1440000"/>
            <a:ext cx="11446163" cy="4351338"/>
          </a:xfrm>
        </p:spPr>
        <p:txBody>
          <a:bodyPr/>
          <a:lstStyle>
            <a:lvl1pPr marL="0" indent="0">
              <a:spcBef>
                <a:spcPts val="0"/>
              </a:spcBef>
              <a:spcAft>
                <a:spcPts val="1200"/>
              </a:spcAft>
              <a:buNone/>
              <a:defRPr lang="en-US" sz="2100" b="1" kern="1200" dirty="0">
                <a:solidFill>
                  <a:schemeClr val="tx1"/>
                </a:solidFill>
                <a:latin typeface="+mn-lt"/>
                <a:ea typeface="+mn-ea"/>
                <a:cs typeface="+mn-cs"/>
              </a:defRPr>
            </a:lvl1pPr>
            <a:lvl2pPr marL="0" indent="0">
              <a:spcBef>
                <a:spcPts val="0"/>
              </a:spcBef>
              <a:spcAft>
                <a:spcPts val="600"/>
              </a:spcAft>
              <a:buNone/>
              <a:defRPr lang="en-US" sz="1600" b="1" kern="1200" dirty="0">
                <a:solidFill>
                  <a:schemeClr val="tx1"/>
                </a:solidFill>
                <a:latin typeface="+mn-lt"/>
                <a:ea typeface="+mn-ea"/>
                <a:cs typeface="+mn-cs"/>
              </a:defRPr>
            </a:lvl2pPr>
            <a:lvl3pPr marL="0" indent="0">
              <a:lnSpc>
                <a:spcPct val="90000"/>
              </a:lnSpc>
              <a:spcBef>
                <a:spcPts val="0"/>
              </a:spcBef>
              <a:spcAft>
                <a:spcPts val="600"/>
              </a:spcAft>
              <a:buNone/>
              <a:defRPr lang="en-US" sz="1600" kern="1200" dirty="0">
                <a:solidFill>
                  <a:schemeClr val="tx1"/>
                </a:solidFill>
                <a:latin typeface="+mn-lt"/>
                <a:ea typeface="+mn-ea"/>
                <a:cs typeface="+mn-cs"/>
              </a:defRPr>
            </a:lvl3pPr>
            <a:lvl4pPr marL="0" indent="-228600">
              <a:defRPr lang="en-US" sz="1600" kern="1200" dirty="0">
                <a:solidFill>
                  <a:schemeClr val="tx1"/>
                </a:solidFill>
                <a:latin typeface="+mn-lt"/>
                <a:ea typeface="+mn-ea"/>
                <a:cs typeface="+mn-cs"/>
              </a:defRPr>
            </a:lvl4pPr>
            <a:lvl5pPr marL="460800" indent="-228600">
              <a:defRPr lang="en-GB" sz="1600" kern="1200" dirty="0">
                <a:solidFill>
                  <a:schemeClr val="tx1"/>
                </a:solidFill>
                <a:latin typeface="+mn-lt"/>
                <a:ea typeface="+mn-ea"/>
                <a:cs typeface="+mn-cs"/>
              </a:defRPr>
            </a:lvl5pPr>
          </a:lstStyle>
          <a:p>
            <a:pPr marL="0" lvl="0" indent="0" algn="l" defTabSz="914400" rtl="0" eaLnBrk="1" latinLnBrk="0" hangingPunct="1">
              <a:lnSpc>
                <a:spcPct val="90000"/>
              </a:lnSpc>
              <a:spcBef>
                <a:spcPts val="0"/>
              </a:spcBef>
              <a:spcAft>
                <a:spcPts val="1200"/>
              </a:spcAft>
              <a:buFont typeface="Arial" panose="020B0604020202020204" pitchFamily="34" charset="0"/>
              <a:buNone/>
            </a:pPr>
            <a:r>
              <a:rPr lang="en-US" dirty="0"/>
              <a:t>Heading 1</a:t>
            </a:r>
          </a:p>
          <a:p>
            <a:pPr marL="0" lvl="1" indent="0" algn="l" defTabSz="914400" rtl="0" eaLnBrk="1" latinLnBrk="0" hangingPunct="1">
              <a:lnSpc>
                <a:spcPct val="90000"/>
              </a:lnSpc>
              <a:spcBef>
                <a:spcPts val="0"/>
              </a:spcBef>
              <a:spcAft>
                <a:spcPts val="600"/>
              </a:spcAft>
              <a:buFont typeface="Arial" panose="020B0604020202020204" pitchFamily="34" charset="0"/>
              <a:buNone/>
            </a:pPr>
            <a:r>
              <a:rPr lang="en-US" dirty="0"/>
              <a:t>Heading 2</a:t>
            </a:r>
          </a:p>
          <a:p>
            <a:pPr marL="0" lvl="2" indent="0" algn="l" defTabSz="914400" rtl="0" eaLnBrk="1" latinLnBrk="0" hangingPunct="1">
              <a:lnSpc>
                <a:spcPct val="90000"/>
              </a:lnSpc>
              <a:spcBef>
                <a:spcPts val="0"/>
              </a:spcBef>
              <a:spcAft>
                <a:spcPts val="600"/>
              </a:spcAft>
              <a:buFont typeface="Arial" panose="020B0604020202020204" pitchFamily="34" charset="0"/>
              <a:buNone/>
            </a:pPr>
            <a:r>
              <a:rPr lang="en-US" dirty="0"/>
              <a:t>Body copy</a:t>
            </a:r>
          </a:p>
          <a:p>
            <a:pPr marL="0" lvl="3" indent="-228600" algn="l" defTabSz="914400" rtl="0" eaLnBrk="1" latinLnBrk="0" hangingPunct="1">
              <a:lnSpc>
                <a:spcPct val="90000"/>
              </a:lnSpc>
              <a:spcBef>
                <a:spcPts val="500"/>
              </a:spcBef>
              <a:buFont typeface="Arial" panose="020B0604020202020204" pitchFamily="34" charset="0"/>
              <a:buChar char="•"/>
            </a:pPr>
            <a:r>
              <a:rPr lang="en-US" dirty="0"/>
              <a:t>Bullet</a:t>
            </a:r>
          </a:p>
          <a:p>
            <a:pPr marL="460800" lvl="4" indent="-228600" algn="l" defTabSz="914400" rtl="0" eaLnBrk="1" latinLnBrk="0" hangingPunct="1">
              <a:lnSpc>
                <a:spcPct val="90000"/>
              </a:lnSpc>
              <a:spcBef>
                <a:spcPts val="500"/>
              </a:spcBef>
              <a:buFont typeface="Arial" panose="020B0604020202020204" pitchFamily="34" charset="0"/>
              <a:buChar char="•"/>
            </a:pPr>
            <a:r>
              <a:rPr lang="en-US" dirty="0"/>
              <a:t>Bullet sub</a:t>
            </a:r>
            <a:endParaRPr lang="en-GB" dirty="0"/>
          </a:p>
        </p:txBody>
      </p:sp>
      <p:sp>
        <p:nvSpPr>
          <p:cNvPr id="5" name="Footer Placeholder 4">
            <a:extLst>
              <a:ext uri="{FF2B5EF4-FFF2-40B4-BE49-F238E27FC236}">
                <a16:creationId xmlns:a16="http://schemas.microsoft.com/office/drawing/2014/main" id="{5EDE29FC-0AE3-49EE-B903-BD5846EC98B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230554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 No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360000" y="360000"/>
            <a:ext cx="11446163" cy="844839"/>
          </a:xfrm>
        </p:spPr>
        <p:txBody>
          <a:bodyPr anchor="t" anchorCtr="0">
            <a:normAutofit/>
          </a:bodyPr>
          <a:lstStyle>
            <a:lvl1pPr>
              <a:defRPr lang="en-GB" sz="3200" b="1" kern="1200" dirty="0">
                <a:solidFill>
                  <a:schemeClr val="tx1"/>
                </a:solidFill>
                <a:latin typeface="+mj-lt"/>
                <a:ea typeface="+mj-ea"/>
                <a:cs typeface="+mj-cs"/>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hasCustomPrompt="1"/>
          </p:nvPr>
        </p:nvSpPr>
        <p:spPr>
          <a:xfrm>
            <a:off x="359999" y="1440000"/>
            <a:ext cx="11446163" cy="4351338"/>
          </a:xfrm>
        </p:spPr>
        <p:txBody>
          <a:bodyPr/>
          <a:lstStyle>
            <a:lvl1pPr marL="0" indent="0">
              <a:spcBef>
                <a:spcPts val="0"/>
              </a:spcBef>
              <a:spcAft>
                <a:spcPts val="1200"/>
              </a:spcAft>
              <a:buNone/>
              <a:defRPr lang="en-US" sz="2100" b="1" kern="1200" dirty="0">
                <a:solidFill>
                  <a:schemeClr val="tx1"/>
                </a:solidFill>
                <a:latin typeface="+mn-lt"/>
                <a:ea typeface="+mn-ea"/>
                <a:cs typeface="+mn-cs"/>
              </a:defRPr>
            </a:lvl1pPr>
            <a:lvl2pPr marL="0" indent="0">
              <a:spcBef>
                <a:spcPts val="0"/>
              </a:spcBef>
              <a:spcAft>
                <a:spcPts val="600"/>
              </a:spcAft>
              <a:buNone/>
              <a:defRPr lang="en-US" sz="1600" b="1" kern="1200" dirty="0">
                <a:solidFill>
                  <a:schemeClr val="tx1"/>
                </a:solidFill>
                <a:latin typeface="+mn-lt"/>
                <a:ea typeface="+mn-ea"/>
                <a:cs typeface="+mn-cs"/>
              </a:defRPr>
            </a:lvl2pPr>
            <a:lvl3pPr marL="0" indent="0">
              <a:lnSpc>
                <a:spcPct val="90000"/>
              </a:lnSpc>
              <a:spcBef>
                <a:spcPts val="0"/>
              </a:spcBef>
              <a:spcAft>
                <a:spcPts val="600"/>
              </a:spcAft>
              <a:buNone/>
              <a:defRPr lang="en-US" sz="1600" kern="1200" dirty="0">
                <a:solidFill>
                  <a:schemeClr val="tx1"/>
                </a:solidFill>
                <a:latin typeface="+mn-lt"/>
                <a:ea typeface="+mn-ea"/>
                <a:cs typeface="+mn-cs"/>
              </a:defRPr>
            </a:lvl3pPr>
            <a:lvl4pPr marL="0" indent="-228600">
              <a:defRPr lang="en-US" sz="1600" kern="1200" dirty="0">
                <a:solidFill>
                  <a:schemeClr val="tx1"/>
                </a:solidFill>
                <a:latin typeface="+mn-lt"/>
                <a:ea typeface="+mn-ea"/>
                <a:cs typeface="+mn-cs"/>
              </a:defRPr>
            </a:lvl4pPr>
            <a:lvl5pPr marL="460800" indent="-228600">
              <a:defRPr lang="en-GB" sz="1600" kern="1200" dirty="0">
                <a:solidFill>
                  <a:schemeClr val="tx1"/>
                </a:solidFill>
                <a:latin typeface="+mn-lt"/>
                <a:ea typeface="+mn-ea"/>
                <a:cs typeface="+mn-cs"/>
              </a:defRPr>
            </a:lvl5pPr>
          </a:lstStyle>
          <a:p>
            <a:pPr marL="0" lvl="0" indent="0" algn="l" defTabSz="914400" rtl="0" eaLnBrk="1" latinLnBrk="0" hangingPunct="1">
              <a:lnSpc>
                <a:spcPct val="90000"/>
              </a:lnSpc>
              <a:spcBef>
                <a:spcPts val="0"/>
              </a:spcBef>
              <a:spcAft>
                <a:spcPts val="1200"/>
              </a:spcAft>
              <a:buFont typeface="Arial" panose="020B0604020202020204" pitchFamily="34" charset="0"/>
              <a:buNone/>
            </a:pPr>
            <a:r>
              <a:rPr lang="en-US" dirty="0"/>
              <a:t>Heading 1</a:t>
            </a:r>
          </a:p>
          <a:p>
            <a:pPr marL="0" lvl="1" indent="0" algn="l" defTabSz="914400" rtl="0" eaLnBrk="1" latinLnBrk="0" hangingPunct="1">
              <a:lnSpc>
                <a:spcPct val="90000"/>
              </a:lnSpc>
              <a:spcBef>
                <a:spcPts val="0"/>
              </a:spcBef>
              <a:spcAft>
                <a:spcPts val="600"/>
              </a:spcAft>
              <a:buFont typeface="Arial" panose="020B0604020202020204" pitchFamily="34" charset="0"/>
              <a:buNone/>
            </a:pPr>
            <a:r>
              <a:rPr lang="en-US" dirty="0"/>
              <a:t>Heading 2</a:t>
            </a:r>
          </a:p>
          <a:p>
            <a:pPr marL="0" lvl="2" indent="0" algn="l" defTabSz="914400" rtl="0" eaLnBrk="1" latinLnBrk="0" hangingPunct="1">
              <a:lnSpc>
                <a:spcPct val="90000"/>
              </a:lnSpc>
              <a:spcBef>
                <a:spcPts val="0"/>
              </a:spcBef>
              <a:spcAft>
                <a:spcPts val="600"/>
              </a:spcAft>
              <a:buFont typeface="Arial" panose="020B0604020202020204" pitchFamily="34" charset="0"/>
              <a:buNone/>
            </a:pPr>
            <a:r>
              <a:rPr lang="en-US" dirty="0"/>
              <a:t>Body copy</a:t>
            </a:r>
          </a:p>
          <a:p>
            <a:pPr marL="0" lvl="3" indent="-228600" algn="l" defTabSz="914400" rtl="0" eaLnBrk="1" latinLnBrk="0" hangingPunct="1">
              <a:lnSpc>
                <a:spcPct val="90000"/>
              </a:lnSpc>
              <a:spcBef>
                <a:spcPts val="500"/>
              </a:spcBef>
              <a:buFont typeface="Arial" panose="020B0604020202020204" pitchFamily="34" charset="0"/>
              <a:buChar char="•"/>
            </a:pPr>
            <a:r>
              <a:rPr lang="en-US" dirty="0"/>
              <a:t>Bullet</a:t>
            </a:r>
          </a:p>
          <a:p>
            <a:pPr marL="460800" lvl="4" indent="-228600" algn="l" defTabSz="914400" rtl="0" eaLnBrk="1" latinLnBrk="0" hangingPunct="1">
              <a:lnSpc>
                <a:spcPct val="90000"/>
              </a:lnSpc>
              <a:spcBef>
                <a:spcPts val="500"/>
              </a:spcBef>
              <a:buFont typeface="Arial" panose="020B0604020202020204" pitchFamily="34" charset="0"/>
              <a:buChar char="•"/>
            </a:pPr>
            <a:r>
              <a:rPr lang="en-US" dirty="0"/>
              <a:t>Bullet sub</a:t>
            </a:r>
            <a:endParaRPr lang="en-GB" dirty="0"/>
          </a:p>
        </p:txBody>
      </p:sp>
      <p:sp>
        <p:nvSpPr>
          <p:cNvPr id="5" name="Footer Placeholder 4">
            <a:extLst>
              <a:ext uri="{FF2B5EF4-FFF2-40B4-BE49-F238E27FC236}">
                <a16:creationId xmlns:a16="http://schemas.microsoft.com/office/drawing/2014/main" id="{5EDE29FC-0AE3-49EE-B903-BD5846EC98B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120282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A56A6B2-45CE-47D3-ADDB-BD31EA1119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3535" cy="6857999"/>
          </a:xfrm>
          <a:prstGeom prst="rect">
            <a:avLst/>
          </a:prstGeom>
        </p:spPr>
      </p:pic>
      <p:sp>
        <p:nvSpPr>
          <p:cNvPr id="2" name="Title 1">
            <a:extLst>
              <a:ext uri="{FF2B5EF4-FFF2-40B4-BE49-F238E27FC236}">
                <a16:creationId xmlns:a16="http://schemas.microsoft.com/office/drawing/2014/main" id="{0ED93AC6-2F50-4B91-B6DD-840E6B04BBBF}"/>
              </a:ext>
            </a:extLst>
          </p:cNvPr>
          <p:cNvSpPr>
            <a:spLocks noGrp="1"/>
          </p:cNvSpPr>
          <p:nvPr>
            <p:ph type="title" hasCustomPrompt="1"/>
          </p:nvPr>
        </p:nvSpPr>
        <p:spPr>
          <a:xfrm>
            <a:off x="831850" y="2587192"/>
            <a:ext cx="10515600" cy="590931"/>
          </a:xfrm>
        </p:spPr>
        <p:txBody>
          <a:bodyPr anchor="t" anchorCtr="0">
            <a:spAutoFit/>
          </a:bodyPr>
          <a:lstStyle>
            <a:lvl1pPr>
              <a:defRPr sz="3600" b="1"/>
            </a:lvl1pPr>
          </a:lstStyle>
          <a:p>
            <a:r>
              <a:rPr lang="en-US" dirty="0"/>
              <a:t>Section heading</a:t>
            </a:r>
            <a:endParaRPr lang="en-GB" dirty="0"/>
          </a:p>
        </p:txBody>
      </p:sp>
      <p:sp>
        <p:nvSpPr>
          <p:cNvPr id="3" name="Text Placeholder 2">
            <a:extLst>
              <a:ext uri="{FF2B5EF4-FFF2-40B4-BE49-F238E27FC236}">
                <a16:creationId xmlns:a16="http://schemas.microsoft.com/office/drawing/2014/main" id="{2EA3EC35-1DF4-42E8-843A-F1C2835A2218}"/>
              </a:ext>
            </a:extLst>
          </p:cNvPr>
          <p:cNvSpPr>
            <a:spLocks noGrp="1"/>
          </p:cNvSpPr>
          <p:nvPr>
            <p:ph type="body" idx="1" hasCustomPrompt="1"/>
          </p:nvPr>
        </p:nvSpPr>
        <p:spPr>
          <a:xfrm>
            <a:off x="831850" y="3789940"/>
            <a:ext cx="10515600" cy="369332"/>
          </a:xfrm>
        </p:spPr>
        <p:txBody>
          <a:bodyPr>
            <a:spAutoFit/>
          </a:bodyPr>
          <a:lstStyle>
            <a:lvl1pPr marL="0" indent="0">
              <a:buNone/>
              <a:defRPr sz="20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Sub-heading</a:t>
            </a:r>
          </a:p>
        </p:txBody>
      </p:sp>
    </p:spTree>
    <p:extLst>
      <p:ext uri="{BB962C8B-B14F-4D97-AF65-F5344CB8AC3E}">
        <p14:creationId xmlns:p14="http://schemas.microsoft.com/office/powerpoint/2010/main" val="196778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41E873-0E11-44B1-8E1D-3939D1CB99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10" name="AutoShape 3">
            <a:extLst>
              <a:ext uri="{FF2B5EF4-FFF2-40B4-BE49-F238E27FC236}">
                <a16:creationId xmlns:a16="http://schemas.microsoft.com/office/drawing/2014/main" id="{4FAAD646-2462-41CA-AE4B-76753CEDFF52}"/>
              </a:ext>
            </a:extLst>
          </p:cNvPr>
          <p:cNvSpPr>
            <a:spLocks noChangeAspect="1" noChangeArrowheads="1" noTextEdit="1"/>
          </p:cNvSpPr>
          <p:nvPr userDrawn="1"/>
        </p:nvSpPr>
        <p:spPr bwMode="auto">
          <a:xfrm>
            <a:off x="0" y="0"/>
            <a:ext cx="121507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 name="Text Placeholder 2">
            <a:extLst>
              <a:ext uri="{FF2B5EF4-FFF2-40B4-BE49-F238E27FC236}">
                <a16:creationId xmlns:a16="http://schemas.microsoft.com/office/drawing/2014/main" id="{2EA3EC35-1DF4-42E8-843A-F1C2835A2218}"/>
              </a:ext>
            </a:extLst>
          </p:cNvPr>
          <p:cNvSpPr>
            <a:spLocks noGrp="1"/>
          </p:cNvSpPr>
          <p:nvPr>
            <p:ph type="body" idx="1" hasCustomPrompt="1"/>
          </p:nvPr>
        </p:nvSpPr>
        <p:spPr>
          <a:xfrm>
            <a:off x="908626" y="901414"/>
            <a:ext cx="10405919" cy="563231"/>
          </a:xfrm>
        </p:spPr>
        <p:txBody>
          <a:bodyPr>
            <a:spAutoFit/>
          </a:bodyPr>
          <a:lstStyle>
            <a:lvl1pPr marL="0" indent="0">
              <a:buNone/>
              <a:defRPr sz="3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Large text page</a:t>
            </a:r>
          </a:p>
        </p:txBody>
      </p:sp>
      <p:sp>
        <p:nvSpPr>
          <p:cNvPr id="5" name="Footer Placeholder 4">
            <a:extLst>
              <a:ext uri="{FF2B5EF4-FFF2-40B4-BE49-F238E27FC236}">
                <a16:creationId xmlns:a16="http://schemas.microsoft.com/office/drawing/2014/main" id="{3939CF87-BF69-4238-8BAD-CEB980FB9F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E01D87-EBA9-4116-8E30-46E256527195}"/>
              </a:ext>
            </a:extLst>
          </p:cNvPr>
          <p:cNvSpPr>
            <a:spLocks noGrp="1"/>
          </p:cNvSpPr>
          <p:nvPr>
            <p:ph type="sldNum" sz="quarter" idx="12"/>
          </p:nvPr>
        </p:nvSpPr>
        <p:spPr/>
        <p:txBody>
          <a:bodyPr/>
          <a:lstStyle/>
          <a:p>
            <a:fld id="{06A44ADC-FBC0-4698-B0EC-1AD4A4060383}" type="slidenum">
              <a:rPr lang="en-GB" smtClean="0"/>
              <a:t>‹#›</a:t>
            </a:fld>
            <a:endParaRPr lang="en-GB"/>
          </a:p>
        </p:txBody>
      </p:sp>
      <p:sp>
        <p:nvSpPr>
          <p:cNvPr id="9" name="Rectangle: Diagonal Corners Rounded 8">
            <a:extLst>
              <a:ext uri="{FF2B5EF4-FFF2-40B4-BE49-F238E27FC236}">
                <a16:creationId xmlns:a16="http://schemas.microsoft.com/office/drawing/2014/main" id="{9C8A0FD4-F699-4BB5-A3C8-3A511F41233C}"/>
              </a:ext>
            </a:extLst>
          </p:cNvPr>
          <p:cNvSpPr/>
          <p:nvPr userDrawn="1"/>
        </p:nvSpPr>
        <p:spPr>
          <a:xfrm flipH="1">
            <a:off x="543561" y="553338"/>
            <a:ext cx="11095443" cy="5390262"/>
          </a:xfrm>
          <a:prstGeom prst="round2DiagRect">
            <a:avLst/>
          </a:prstGeom>
          <a:noFill/>
          <a:ln w="228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t" anchorCtr="0"/>
          <a:lstStyle/>
          <a:p>
            <a:endParaRPr lang="en-GB" dirty="0">
              <a:solidFill>
                <a:schemeClr val="tx1"/>
              </a:solidFill>
            </a:endParaRPr>
          </a:p>
        </p:txBody>
      </p:sp>
    </p:spTree>
    <p:extLst>
      <p:ext uri="{BB962C8B-B14F-4D97-AF65-F5344CB8AC3E}">
        <p14:creationId xmlns:p14="http://schemas.microsoft.com/office/powerpoint/2010/main" val="117039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CCFA8AA-1F36-4E3C-977C-A7C918EE02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2" name="Title 1">
            <a:extLst>
              <a:ext uri="{FF2B5EF4-FFF2-40B4-BE49-F238E27FC236}">
                <a16:creationId xmlns:a16="http://schemas.microsoft.com/office/drawing/2014/main" id="{8982F404-A628-4163-A67A-017625A1F1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6CC20F-2520-4988-AFE4-EBE97F23EF9C}"/>
              </a:ext>
            </a:extLst>
          </p:cNvPr>
          <p:cNvSpPr>
            <a:spLocks noGrp="1"/>
          </p:cNvSpPr>
          <p:nvPr>
            <p:ph sz="half" idx="1" hasCustomPrompt="1"/>
          </p:nvPr>
        </p:nvSpPr>
        <p:spPr>
          <a:xfrm>
            <a:off x="360000" y="1440000"/>
            <a:ext cx="5580000" cy="4711418"/>
          </a:xfrm>
        </p:spPr>
        <p:txBody>
          <a:bodyPr/>
          <a:lstStyle>
            <a:lvl1pPr marL="0" indent="0" algn="l" defTabSz="914400" rtl="0" eaLnBrk="1" latinLnBrk="0" hangingPunct="1">
              <a:lnSpc>
                <a:spcPct val="90000"/>
              </a:lnSpc>
              <a:spcBef>
                <a:spcPts val="0"/>
              </a:spcBef>
              <a:spcAft>
                <a:spcPts val="1200"/>
              </a:spcAft>
              <a:buFont typeface="Arial" panose="020B0604020202020204" pitchFamily="34" charset="0"/>
              <a:buNone/>
              <a:defRPr/>
            </a:lvl1pPr>
            <a:lvl2pPr>
              <a:defRPr lang="en-US" sz="1600" b="1" kern="1200" dirty="0" smtClean="0">
                <a:solidFill>
                  <a:schemeClr val="tx1"/>
                </a:solidFill>
                <a:latin typeface="+mn-lt"/>
                <a:ea typeface="+mn-ea"/>
                <a:cs typeface="+mn-cs"/>
              </a:defRPr>
            </a:lvl2pPr>
            <a:lvl3pPr marL="0" indent="0" algn="l" defTabSz="914400" rtl="0" eaLnBrk="1" latinLnBrk="0" hangingPunct="1">
              <a:lnSpc>
                <a:spcPct val="90000"/>
              </a:lnSpc>
              <a:spcBef>
                <a:spcPts val="0"/>
              </a:spcBef>
              <a:spcAft>
                <a:spcPts val="600"/>
              </a:spcAft>
              <a:buFont typeface="Arial" panose="020B0604020202020204" pitchFamily="34" charset="0"/>
              <a:buNone/>
              <a:defRPr/>
            </a:lvl3pPr>
            <a:lvl4pPr marL="0" indent="-228600" algn="l" defTabSz="914400" rtl="0" eaLnBrk="1" latinLnBrk="0" hangingPunct="1">
              <a:lnSpc>
                <a:spcPct val="90000"/>
              </a:lnSpc>
              <a:spcBef>
                <a:spcPts val="500"/>
              </a:spcBef>
              <a:buFont typeface="Arial" panose="020B0604020202020204" pitchFamily="34" charset="0"/>
              <a:buChar char="•"/>
              <a:defRPr/>
            </a:lvl4pPr>
            <a:lvl5pPr marL="460800" indent="-228600" algn="l" defTabSz="914400" rtl="0" eaLnBrk="1" latinLnBrk="0" hangingPunct="1">
              <a:lnSpc>
                <a:spcPct val="90000"/>
              </a:lnSpc>
              <a:spcBef>
                <a:spcPts val="500"/>
              </a:spcBef>
              <a:buFont typeface="Arial" panose="020B0604020202020204" pitchFamily="34" charset="0"/>
              <a:buChar char="•"/>
              <a:defRPr/>
            </a:lvl5pPr>
          </a:lstStyle>
          <a:p>
            <a:pPr marL="0" lvl="0" indent="0" algn="l" defTabSz="914400" rtl="0" eaLnBrk="1" latinLnBrk="0" hangingPunct="1">
              <a:lnSpc>
                <a:spcPct val="90000"/>
              </a:lnSpc>
              <a:spcBef>
                <a:spcPts val="0"/>
              </a:spcBef>
              <a:spcAft>
                <a:spcPts val="1200"/>
              </a:spcAft>
              <a:buFont typeface="Arial" panose="020B0604020202020204" pitchFamily="34" charset="0"/>
              <a:buNone/>
            </a:pPr>
            <a:r>
              <a:rPr lang="en-US" dirty="0"/>
              <a:t>Heading 1</a:t>
            </a:r>
          </a:p>
          <a:p>
            <a:pPr marL="0" lvl="1" indent="0" algn="l" defTabSz="914400" rtl="0" eaLnBrk="1" latinLnBrk="0" hangingPunct="1">
              <a:lnSpc>
                <a:spcPct val="90000"/>
              </a:lnSpc>
              <a:spcBef>
                <a:spcPts val="0"/>
              </a:spcBef>
              <a:spcAft>
                <a:spcPts val="600"/>
              </a:spcAft>
              <a:buFont typeface="Arial" panose="020B0604020202020204" pitchFamily="34" charset="0"/>
              <a:buNone/>
            </a:pPr>
            <a:r>
              <a:rPr lang="en-US" dirty="0"/>
              <a:t>Heading 2</a:t>
            </a:r>
          </a:p>
          <a:p>
            <a:pPr marL="0" lvl="2" indent="0" algn="l" defTabSz="914400" rtl="0" eaLnBrk="1" latinLnBrk="0" hangingPunct="1">
              <a:lnSpc>
                <a:spcPct val="90000"/>
              </a:lnSpc>
              <a:spcBef>
                <a:spcPts val="0"/>
              </a:spcBef>
              <a:spcAft>
                <a:spcPts val="600"/>
              </a:spcAft>
              <a:buFont typeface="Arial" panose="020B0604020202020204" pitchFamily="34" charset="0"/>
              <a:buNone/>
            </a:pPr>
            <a:r>
              <a:rPr lang="en-US" dirty="0"/>
              <a:t>Body copy</a:t>
            </a:r>
          </a:p>
          <a:p>
            <a:pPr marL="0" lvl="3" indent="-228600" algn="l" defTabSz="914400" rtl="0" eaLnBrk="1" latinLnBrk="0" hangingPunct="1">
              <a:lnSpc>
                <a:spcPct val="90000"/>
              </a:lnSpc>
              <a:spcBef>
                <a:spcPts val="500"/>
              </a:spcBef>
              <a:buFont typeface="Arial" panose="020B0604020202020204" pitchFamily="34" charset="0"/>
              <a:buChar char="•"/>
            </a:pPr>
            <a:r>
              <a:rPr lang="en-US" dirty="0"/>
              <a:t>Bullet</a:t>
            </a:r>
          </a:p>
          <a:p>
            <a:pPr marL="460800" lvl="4" indent="-228600" algn="l" defTabSz="914400" rtl="0" eaLnBrk="1" latinLnBrk="0" hangingPunct="1">
              <a:lnSpc>
                <a:spcPct val="90000"/>
              </a:lnSpc>
              <a:spcBef>
                <a:spcPts val="500"/>
              </a:spcBef>
              <a:buFont typeface="Arial" panose="020B0604020202020204" pitchFamily="34" charset="0"/>
              <a:buChar char="•"/>
            </a:pPr>
            <a:r>
              <a:rPr lang="en-US" dirty="0"/>
              <a:t>Bullet sub</a:t>
            </a:r>
            <a:endParaRPr lang="en-GB" dirty="0"/>
          </a:p>
        </p:txBody>
      </p:sp>
      <p:sp>
        <p:nvSpPr>
          <p:cNvPr id="4" name="Content Placeholder 3">
            <a:extLst>
              <a:ext uri="{FF2B5EF4-FFF2-40B4-BE49-F238E27FC236}">
                <a16:creationId xmlns:a16="http://schemas.microsoft.com/office/drawing/2014/main" id="{2ABA3220-04BF-4C22-9F1D-EA71CB2E4D12}"/>
              </a:ext>
            </a:extLst>
          </p:cNvPr>
          <p:cNvSpPr>
            <a:spLocks noGrp="1"/>
          </p:cNvSpPr>
          <p:nvPr>
            <p:ph sz="half" idx="2" hasCustomPrompt="1"/>
          </p:nvPr>
        </p:nvSpPr>
        <p:spPr>
          <a:xfrm>
            <a:off x="6224072" y="1440000"/>
            <a:ext cx="5580000" cy="4711418"/>
          </a:xfrm>
        </p:spPr>
        <p:txBody>
          <a:bodyPr/>
          <a:lstStyle>
            <a:lvl1pPr marL="0" indent="0" algn="l" defTabSz="914400" rtl="0" eaLnBrk="1" latinLnBrk="0" hangingPunct="1">
              <a:lnSpc>
                <a:spcPct val="90000"/>
              </a:lnSpc>
              <a:spcBef>
                <a:spcPts val="0"/>
              </a:spcBef>
              <a:spcAft>
                <a:spcPts val="1200"/>
              </a:spcAft>
              <a:buFont typeface="Arial" panose="020B0604020202020204" pitchFamily="34" charset="0"/>
              <a:buNone/>
              <a:defRPr/>
            </a:lvl1pPr>
            <a:lvl2pPr>
              <a:defRPr lang="en-US" sz="1600" b="1" kern="1200" dirty="0" smtClean="0">
                <a:solidFill>
                  <a:schemeClr val="tx1"/>
                </a:solidFill>
                <a:latin typeface="+mn-lt"/>
                <a:ea typeface="+mn-ea"/>
                <a:cs typeface="+mn-cs"/>
              </a:defRPr>
            </a:lvl2pPr>
            <a:lvl3pPr marL="0" indent="0" algn="l" defTabSz="914400" rtl="0" eaLnBrk="1" latinLnBrk="0" hangingPunct="1">
              <a:lnSpc>
                <a:spcPct val="90000"/>
              </a:lnSpc>
              <a:spcBef>
                <a:spcPts val="0"/>
              </a:spcBef>
              <a:spcAft>
                <a:spcPts val="600"/>
              </a:spcAft>
              <a:buFont typeface="Arial" panose="020B0604020202020204" pitchFamily="34" charset="0"/>
              <a:buNone/>
              <a:defRPr/>
            </a:lvl3pPr>
            <a:lvl4pPr marL="0" indent="-228600" algn="l" defTabSz="914400" rtl="0" eaLnBrk="1" latinLnBrk="0" hangingPunct="1">
              <a:lnSpc>
                <a:spcPct val="90000"/>
              </a:lnSpc>
              <a:spcBef>
                <a:spcPts val="500"/>
              </a:spcBef>
              <a:buFont typeface="Arial" panose="020B0604020202020204" pitchFamily="34" charset="0"/>
              <a:buChar char="•"/>
              <a:defRPr/>
            </a:lvl4pPr>
            <a:lvl5pPr marL="460800" indent="-228600" algn="l" defTabSz="914400" rtl="0" eaLnBrk="1" latinLnBrk="0" hangingPunct="1">
              <a:lnSpc>
                <a:spcPct val="90000"/>
              </a:lnSpc>
              <a:spcBef>
                <a:spcPts val="500"/>
              </a:spcBef>
              <a:buFont typeface="Arial" panose="020B0604020202020204" pitchFamily="34" charset="0"/>
              <a:buChar char="•"/>
              <a:defRPr/>
            </a:lvl5pPr>
          </a:lstStyle>
          <a:p>
            <a:pPr marL="0" lvl="0" indent="0" algn="l" defTabSz="914400" rtl="0" eaLnBrk="1" latinLnBrk="0" hangingPunct="1">
              <a:lnSpc>
                <a:spcPct val="90000"/>
              </a:lnSpc>
              <a:spcBef>
                <a:spcPts val="0"/>
              </a:spcBef>
              <a:spcAft>
                <a:spcPts val="1200"/>
              </a:spcAft>
              <a:buFont typeface="Arial" panose="020B0604020202020204" pitchFamily="34" charset="0"/>
              <a:buNone/>
            </a:pPr>
            <a:r>
              <a:rPr lang="en-US" dirty="0"/>
              <a:t>Heading 1</a:t>
            </a:r>
          </a:p>
          <a:p>
            <a:pPr marL="0" lvl="1" indent="0" algn="l" defTabSz="914400" rtl="0" eaLnBrk="1" latinLnBrk="0" hangingPunct="1">
              <a:lnSpc>
                <a:spcPct val="90000"/>
              </a:lnSpc>
              <a:spcBef>
                <a:spcPts val="0"/>
              </a:spcBef>
              <a:spcAft>
                <a:spcPts val="600"/>
              </a:spcAft>
              <a:buFont typeface="Arial" panose="020B0604020202020204" pitchFamily="34" charset="0"/>
              <a:buNone/>
            </a:pPr>
            <a:r>
              <a:rPr lang="en-US" dirty="0"/>
              <a:t>Heading 2</a:t>
            </a:r>
          </a:p>
          <a:p>
            <a:pPr marL="0" lvl="2" indent="0" algn="l" defTabSz="914400" rtl="0" eaLnBrk="1" latinLnBrk="0" hangingPunct="1">
              <a:lnSpc>
                <a:spcPct val="90000"/>
              </a:lnSpc>
              <a:spcBef>
                <a:spcPts val="0"/>
              </a:spcBef>
              <a:spcAft>
                <a:spcPts val="600"/>
              </a:spcAft>
              <a:buFont typeface="Arial" panose="020B0604020202020204" pitchFamily="34" charset="0"/>
              <a:buNone/>
            </a:pPr>
            <a:r>
              <a:rPr lang="en-US" dirty="0"/>
              <a:t>Body copy</a:t>
            </a:r>
          </a:p>
          <a:p>
            <a:pPr marL="0" lvl="3" indent="-228600" algn="l" defTabSz="914400" rtl="0" eaLnBrk="1" latinLnBrk="0" hangingPunct="1">
              <a:lnSpc>
                <a:spcPct val="90000"/>
              </a:lnSpc>
              <a:spcBef>
                <a:spcPts val="500"/>
              </a:spcBef>
              <a:buFont typeface="Arial" panose="020B0604020202020204" pitchFamily="34" charset="0"/>
              <a:buChar char="•"/>
            </a:pPr>
            <a:r>
              <a:rPr lang="en-US" dirty="0"/>
              <a:t>Bullet</a:t>
            </a:r>
          </a:p>
          <a:p>
            <a:pPr marL="460800" lvl="4" indent="-228600" algn="l" defTabSz="914400" rtl="0" eaLnBrk="1" latinLnBrk="0" hangingPunct="1">
              <a:lnSpc>
                <a:spcPct val="90000"/>
              </a:lnSpc>
              <a:spcBef>
                <a:spcPts val="500"/>
              </a:spcBef>
              <a:buFont typeface="Arial" panose="020B0604020202020204" pitchFamily="34" charset="0"/>
              <a:buChar char="•"/>
            </a:pPr>
            <a:r>
              <a:rPr lang="en-US" dirty="0"/>
              <a:t>Bullet sub</a:t>
            </a:r>
            <a:endParaRPr lang="en-GB" dirty="0"/>
          </a:p>
        </p:txBody>
      </p:sp>
      <p:sp>
        <p:nvSpPr>
          <p:cNvPr id="6" name="Footer Placeholder 5">
            <a:extLst>
              <a:ext uri="{FF2B5EF4-FFF2-40B4-BE49-F238E27FC236}">
                <a16:creationId xmlns:a16="http://schemas.microsoft.com/office/drawing/2014/main" id="{D69C2192-61D5-4EB8-AAF7-C62287CE3E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AE3B638-8AEF-4744-AF26-A06733AEBCD1}"/>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4113154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3238306-4959-4D7E-824A-5FCB2D3855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2" name="Title 1">
            <a:extLst>
              <a:ext uri="{FF2B5EF4-FFF2-40B4-BE49-F238E27FC236}">
                <a16:creationId xmlns:a16="http://schemas.microsoft.com/office/drawing/2014/main" id="{3F56CF47-9317-4BCB-B768-6FAFA244E835}"/>
              </a:ext>
            </a:extLst>
          </p:cNvPr>
          <p:cNvSpPr>
            <a:spLocks noGrp="1"/>
          </p:cNvSpPr>
          <p:nvPr>
            <p:ph type="title"/>
          </p:nvPr>
        </p:nvSpPr>
        <p:spPr>
          <a:xfrm>
            <a:off x="360000" y="360000"/>
            <a:ext cx="11444072" cy="904436"/>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28EE0031-2A64-4B9F-9549-581805ECA54B}"/>
              </a:ext>
            </a:extLst>
          </p:cNvPr>
          <p:cNvSpPr>
            <a:spLocks noGrp="1"/>
          </p:cNvSpPr>
          <p:nvPr>
            <p:ph type="body" idx="1"/>
          </p:nvPr>
        </p:nvSpPr>
        <p:spPr>
          <a:xfrm>
            <a:off x="368514" y="1440000"/>
            <a:ext cx="5580000" cy="823912"/>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50C07EE-CCB7-404E-8CA0-28E7EADD4352}"/>
              </a:ext>
            </a:extLst>
          </p:cNvPr>
          <p:cNvSpPr>
            <a:spLocks noGrp="1"/>
          </p:cNvSpPr>
          <p:nvPr>
            <p:ph sz="half" idx="2" hasCustomPrompt="1"/>
          </p:nvPr>
        </p:nvSpPr>
        <p:spPr>
          <a:xfrm>
            <a:off x="368514" y="1980000"/>
            <a:ext cx="5580000" cy="3968218"/>
          </a:xfrm>
        </p:spPr>
        <p:txBody>
          <a:bodyPr/>
          <a:lstStyle>
            <a:lvl1pPr marL="0" indent="0" algn="l" defTabSz="914400" rtl="0" eaLnBrk="1" latinLnBrk="0" hangingPunct="1">
              <a:lnSpc>
                <a:spcPct val="90000"/>
              </a:lnSpc>
              <a:spcBef>
                <a:spcPts val="0"/>
              </a:spcBef>
              <a:spcAft>
                <a:spcPts val="1200"/>
              </a:spcAft>
              <a:buFont typeface="Arial" panose="020B0604020202020204" pitchFamily="34" charset="0"/>
              <a:buNone/>
              <a:defRPr/>
            </a:lvl1pPr>
            <a:lvl2pPr marL="0" indent="0" algn="l" defTabSz="914400" rtl="0" eaLnBrk="1" latinLnBrk="0" hangingPunct="1">
              <a:lnSpc>
                <a:spcPct val="90000"/>
              </a:lnSpc>
              <a:spcBef>
                <a:spcPts val="0"/>
              </a:spcBef>
              <a:spcAft>
                <a:spcPts val="600"/>
              </a:spcAft>
              <a:buFont typeface="Arial" panose="020B0604020202020204" pitchFamily="34" charset="0"/>
              <a:buNone/>
              <a:defRPr/>
            </a:lvl2pPr>
            <a:lvl3pPr marL="0" indent="0" algn="l" defTabSz="914400" rtl="0" eaLnBrk="1" latinLnBrk="0" hangingPunct="1">
              <a:lnSpc>
                <a:spcPct val="90000"/>
              </a:lnSpc>
              <a:spcBef>
                <a:spcPts val="0"/>
              </a:spcBef>
              <a:spcAft>
                <a:spcPts val="600"/>
              </a:spcAft>
              <a:buFont typeface="Arial" panose="020B0604020202020204" pitchFamily="34" charset="0"/>
              <a:buNone/>
              <a:defRPr/>
            </a:lvl3pPr>
            <a:lvl4pPr marL="0" indent="-228600" algn="l" defTabSz="914400" rtl="0" eaLnBrk="1" latinLnBrk="0" hangingPunct="1">
              <a:lnSpc>
                <a:spcPct val="90000"/>
              </a:lnSpc>
              <a:spcBef>
                <a:spcPts val="500"/>
              </a:spcBef>
              <a:buFont typeface="Arial" panose="020B0604020202020204" pitchFamily="34" charset="0"/>
              <a:buChar char="•"/>
              <a:defRPr/>
            </a:lvl4pPr>
            <a:lvl5pPr marL="460800" indent="-228600" algn="l" defTabSz="914400" rtl="0" eaLnBrk="1" latinLnBrk="0" hangingPunct="1">
              <a:lnSpc>
                <a:spcPct val="90000"/>
              </a:lnSpc>
              <a:spcBef>
                <a:spcPts val="500"/>
              </a:spcBef>
              <a:buFont typeface="Arial" panose="020B0604020202020204" pitchFamily="34" charset="0"/>
              <a:buChar char="•"/>
              <a:defRPr/>
            </a:lvl5pPr>
          </a:lstStyle>
          <a:p>
            <a:pPr marL="0" lvl="0" indent="0" algn="l" defTabSz="914400" rtl="0" eaLnBrk="1" latinLnBrk="0" hangingPunct="1">
              <a:lnSpc>
                <a:spcPct val="90000"/>
              </a:lnSpc>
              <a:spcBef>
                <a:spcPts val="0"/>
              </a:spcBef>
              <a:spcAft>
                <a:spcPts val="1200"/>
              </a:spcAft>
              <a:buFont typeface="Arial" panose="020B0604020202020204" pitchFamily="34" charset="0"/>
              <a:buNone/>
            </a:pPr>
            <a:r>
              <a:rPr lang="en-US" dirty="0"/>
              <a:t>Heading 1</a:t>
            </a:r>
          </a:p>
          <a:p>
            <a:pPr marL="0" lvl="1" indent="0" algn="l" defTabSz="914400" rtl="0" eaLnBrk="1" latinLnBrk="0" hangingPunct="1">
              <a:lnSpc>
                <a:spcPct val="90000"/>
              </a:lnSpc>
              <a:spcBef>
                <a:spcPts val="0"/>
              </a:spcBef>
              <a:spcAft>
                <a:spcPts val="600"/>
              </a:spcAft>
              <a:buFont typeface="Arial" panose="020B0604020202020204" pitchFamily="34" charset="0"/>
              <a:buNone/>
            </a:pPr>
            <a:r>
              <a:rPr lang="en-US" dirty="0"/>
              <a:t>Heading 2</a:t>
            </a:r>
          </a:p>
          <a:p>
            <a:pPr marL="0" lvl="2" indent="0" algn="l" defTabSz="914400" rtl="0" eaLnBrk="1" latinLnBrk="0" hangingPunct="1">
              <a:lnSpc>
                <a:spcPct val="90000"/>
              </a:lnSpc>
              <a:spcBef>
                <a:spcPts val="0"/>
              </a:spcBef>
              <a:spcAft>
                <a:spcPts val="600"/>
              </a:spcAft>
              <a:buFont typeface="Arial" panose="020B0604020202020204" pitchFamily="34" charset="0"/>
              <a:buNone/>
            </a:pPr>
            <a:r>
              <a:rPr lang="en-US" dirty="0"/>
              <a:t>Body copy</a:t>
            </a:r>
          </a:p>
          <a:p>
            <a:pPr marL="0" lvl="3" indent="-228600" algn="l" defTabSz="914400" rtl="0" eaLnBrk="1" latinLnBrk="0" hangingPunct="1">
              <a:lnSpc>
                <a:spcPct val="90000"/>
              </a:lnSpc>
              <a:spcBef>
                <a:spcPts val="500"/>
              </a:spcBef>
              <a:buFont typeface="Arial" panose="020B0604020202020204" pitchFamily="34" charset="0"/>
              <a:buChar char="•"/>
            </a:pPr>
            <a:r>
              <a:rPr lang="en-US" dirty="0"/>
              <a:t>Bullet</a:t>
            </a:r>
          </a:p>
          <a:p>
            <a:pPr marL="460800" lvl="4" indent="-228600" algn="l" defTabSz="914400" rtl="0" eaLnBrk="1" latinLnBrk="0" hangingPunct="1">
              <a:lnSpc>
                <a:spcPct val="90000"/>
              </a:lnSpc>
              <a:spcBef>
                <a:spcPts val="500"/>
              </a:spcBef>
              <a:buFont typeface="Arial" panose="020B0604020202020204" pitchFamily="34" charset="0"/>
              <a:buChar char="•"/>
            </a:pPr>
            <a:r>
              <a:rPr lang="en-US" dirty="0"/>
              <a:t>Bullet sub</a:t>
            </a:r>
            <a:endParaRPr lang="en-GB" dirty="0"/>
          </a:p>
        </p:txBody>
      </p:sp>
      <p:sp>
        <p:nvSpPr>
          <p:cNvPr id="5" name="Text Placeholder 4">
            <a:extLst>
              <a:ext uri="{FF2B5EF4-FFF2-40B4-BE49-F238E27FC236}">
                <a16:creationId xmlns:a16="http://schemas.microsoft.com/office/drawing/2014/main" id="{164D9511-94F7-4D8A-B308-9F45F8C31020}"/>
              </a:ext>
            </a:extLst>
          </p:cNvPr>
          <p:cNvSpPr>
            <a:spLocks noGrp="1"/>
          </p:cNvSpPr>
          <p:nvPr>
            <p:ph type="body" sz="quarter" idx="3"/>
          </p:nvPr>
        </p:nvSpPr>
        <p:spPr>
          <a:xfrm>
            <a:off x="6224072" y="1440000"/>
            <a:ext cx="5580000" cy="823912"/>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14B37DB-BE92-439C-B307-B67909DBB68B}"/>
              </a:ext>
            </a:extLst>
          </p:cNvPr>
          <p:cNvSpPr>
            <a:spLocks noGrp="1"/>
          </p:cNvSpPr>
          <p:nvPr>
            <p:ph sz="quarter" idx="4" hasCustomPrompt="1"/>
          </p:nvPr>
        </p:nvSpPr>
        <p:spPr>
          <a:xfrm>
            <a:off x="6224072" y="1980000"/>
            <a:ext cx="5580000" cy="3968218"/>
          </a:xfrm>
        </p:spPr>
        <p:txBody>
          <a:bodyPr/>
          <a:lstStyle>
            <a:lvl1pPr marL="0" indent="0" algn="l" defTabSz="914400" rtl="0" eaLnBrk="1" latinLnBrk="0" hangingPunct="1">
              <a:lnSpc>
                <a:spcPct val="90000"/>
              </a:lnSpc>
              <a:spcBef>
                <a:spcPts val="0"/>
              </a:spcBef>
              <a:spcAft>
                <a:spcPts val="1200"/>
              </a:spcAft>
              <a:buFont typeface="Arial" panose="020B0604020202020204" pitchFamily="34" charset="0"/>
              <a:buNone/>
              <a:defRPr/>
            </a:lvl1pPr>
            <a:lvl2pPr marL="0" indent="0" algn="l" defTabSz="914400" rtl="0" eaLnBrk="1" latinLnBrk="0" hangingPunct="1">
              <a:lnSpc>
                <a:spcPct val="90000"/>
              </a:lnSpc>
              <a:spcBef>
                <a:spcPts val="0"/>
              </a:spcBef>
              <a:spcAft>
                <a:spcPts val="600"/>
              </a:spcAft>
              <a:buFont typeface="Arial" panose="020B0604020202020204" pitchFamily="34" charset="0"/>
              <a:buNone/>
              <a:defRPr/>
            </a:lvl2pPr>
            <a:lvl3pPr marL="0" indent="0" algn="l" defTabSz="914400" rtl="0" eaLnBrk="1" latinLnBrk="0" hangingPunct="1">
              <a:lnSpc>
                <a:spcPct val="90000"/>
              </a:lnSpc>
              <a:spcBef>
                <a:spcPts val="0"/>
              </a:spcBef>
              <a:spcAft>
                <a:spcPts val="600"/>
              </a:spcAft>
              <a:buFont typeface="Arial" panose="020B0604020202020204" pitchFamily="34" charset="0"/>
              <a:buNone/>
              <a:defRPr/>
            </a:lvl3pPr>
            <a:lvl4pPr marL="0" indent="-228600" algn="l" defTabSz="914400" rtl="0" eaLnBrk="1" latinLnBrk="0" hangingPunct="1">
              <a:lnSpc>
                <a:spcPct val="90000"/>
              </a:lnSpc>
              <a:spcBef>
                <a:spcPts val="500"/>
              </a:spcBef>
              <a:buFont typeface="Arial" panose="020B0604020202020204" pitchFamily="34" charset="0"/>
              <a:buChar char="•"/>
              <a:defRPr/>
            </a:lvl4pPr>
            <a:lvl5pPr marL="460800" indent="-228600" algn="l" defTabSz="914400" rtl="0" eaLnBrk="1" latinLnBrk="0" hangingPunct="1">
              <a:lnSpc>
                <a:spcPct val="90000"/>
              </a:lnSpc>
              <a:spcBef>
                <a:spcPts val="500"/>
              </a:spcBef>
              <a:buFont typeface="Arial" panose="020B0604020202020204" pitchFamily="34" charset="0"/>
              <a:buChar char="•"/>
              <a:defRPr/>
            </a:lvl5pPr>
          </a:lstStyle>
          <a:p>
            <a:pPr marL="0" lvl="0" indent="0" algn="l" defTabSz="914400" rtl="0" eaLnBrk="1" latinLnBrk="0" hangingPunct="1">
              <a:lnSpc>
                <a:spcPct val="90000"/>
              </a:lnSpc>
              <a:spcBef>
                <a:spcPts val="0"/>
              </a:spcBef>
              <a:spcAft>
                <a:spcPts val="1200"/>
              </a:spcAft>
              <a:buFont typeface="Arial" panose="020B0604020202020204" pitchFamily="34" charset="0"/>
              <a:buNone/>
            </a:pPr>
            <a:r>
              <a:rPr lang="en-US" dirty="0"/>
              <a:t>Heading 1</a:t>
            </a:r>
          </a:p>
          <a:p>
            <a:pPr marL="0" lvl="1" indent="0" algn="l" defTabSz="914400" rtl="0" eaLnBrk="1" latinLnBrk="0" hangingPunct="1">
              <a:lnSpc>
                <a:spcPct val="90000"/>
              </a:lnSpc>
              <a:spcBef>
                <a:spcPts val="0"/>
              </a:spcBef>
              <a:spcAft>
                <a:spcPts val="600"/>
              </a:spcAft>
              <a:buFont typeface="Arial" panose="020B0604020202020204" pitchFamily="34" charset="0"/>
              <a:buNone/>
            </a:pPr>
            <a:r>
              <a:rPr lang="en-US" dirty="0"/>
              <a:t>Heading 2</a:t>
            </a:r>
          </a:p>
          <a:p>
            <a:pPr marL="0" lvl="2" indent="0" algn="l" defTabSz="914400" rtl="0" eaLnBrk="1" latinLnBrk="0" hangingPunct="1">
              <a:lnSpc>
                <a:spcPct val="90000"/>
              </a:lnSpc>
              <a:spcBef>
                <a:spcPts val="0"/>
              </a:spcBef>
              <a:spcAft>
                <a:spcPts val="600"/>
              </a:spcAft>
              <a:buFont typeface="Arial" panose="020B0604020202020204" pitchFamily="34" charset="0"/>
              <a:buNone/>
            </a:pPr>
            <a:r>
              <a:rPr lang="en-US" dirty="0"/>
              <a:t>Body copy</a:t>
            </a:r>
          </a:p>
          <a:p>
            <a:pPr marL="0" lvl="3" indent="-228600" algn="l" defTabSz="914400" rtl="0" eaLnBrk="1" latinLnBrk="0" hangingPunct="1">
              <a:lnSpc>
                <a:spcPct val="90000"/>
              </a:lnSpc>
              <a:spcBef>
                <a:spcPts val="500"/>
              </a:spcBef>
              <a:buFont typeface="Arial" panose="020B0604020202020204" pitchFamily="34" charset="0"/>
              <a:buChar char="•"/>
            </a:pPr>
            <a:r>
              <a:rPr lang="en-US" dirty="0"/>
              <a:t>Bullet</a:t>
            </a:r>
          </a:p>
          <a:p>
            <a:pPr marL="460800" lvl="4" indent="-228600" algn="l" defTabSz="914400" rtl="0" eaLnBrk="1" latinLnBrk="0" hangingPunct="1">
              <a:lnSpc>
                <a:spcPct val="90000"/>
              </a:lnSpc>
              <a:spcBef>
                <a:spcPts val="500"/>
              </a:spcBef>
              <a:buFont typeface="Arial" panose="020B0604020202020204" pitchFamily="34" charset="0"/>
              <a:buChar char="•"/>
            </a:pPr>
            <a:r>
              <a:rPr lang="en-US" dirty="0"/>
              <a:t>Bullet sub</a:t>
            </a:r>
            <a:endParaRPr lang="en-GB" dirty="0"/>
          </a:p>
        </p:txBody>
      </p:sp>
      <p:sp>
        <p:nvSpPr>
          <p:cNvPr id="8" name="Footer Placeholder 7">
            <a:extLst>
              <a:ext uri="{FF2B5EF4-FFF2-40B4-BE49-F238E27FC236}">
                <a16:creationId xmlns:a16="http://schemas.microsoft.com/office/drawing/2014/main" id="{BF22FB8E-C592-4C15-8B2B-5B8ADAC8C7D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AC3D43E-BF05-4A08-83EC-42885B455129}"/>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773110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ED54B9-F2A7-4FFF-9D77-5DA942986D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2" name="Title 1">
            <a:extLst>
              <a:ext uri="{FF2B5EF4-FFF2-40B4-BE49-F238E27FC236}">
                <a16:creationId xmlns:a16="http://schemas.microsoft.com/office/drawing/2014/main" id="{462557C2-113E-4A34-8911-A50E353E9CE5}"/>
              </a:ext>
            </a:extLst>
          </p:cNvPr>
          <p:cNvSpPr>
            <a:spLocks noGrp="1"/>
          </p:cNvSpPr>
          <p:nvPr>
            <p:ph type="title"/>
          </p:nvPr>
        </p:nvSpPr>
        <p:spPr/>
        <p:txBody>
          <a:bodyPr/>
          <a:lstStyle/>
          <a:p>
            <a:r>
              <a:rPr lang="en-US"/>
              <a:t>Click to edit Master title style</a:t>
            </a:r>
            <a:endParaRPr lang="en-GB"/>
          </a:p>
        </p:txBody>
      </p:sp>
      <p:sp>
        <p:nvSpPr>
          <p:cNvPr id="4" name="Footer Placeholder 3">
            <a:extLst>
              <a:ext uri="{FF2B5EF4-FFF2-40B4-BE49-F238E27FC236}">
                <a16:creationId xmlns:a16="http://schemas.microsoft.com/office/drawing/2014/main" id="{4BFBCE85-97F0-4F9A-BD88-99ECA8B51C8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1D4E44F-BFBB-4DDD-863B-D41AF6EB9041}"/>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319583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946B4A-3069-4ED3-99CC-607B68B7BC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3" name="Footer Placeholder 2">
            <a:extLst>
              <a:ext uri="{FF2B5EF4-FFF2-40B4-BE49-F238E27FC236}">
                <a16:creationId xmlns:a16="http://schemas.microsoft.com/office/drawing/2014/main" id="{2383A5B5-FA1A-41C9-AE10-1940D02DA52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70FA1E2-41C9-4717-9C40-A65437125E44}"/>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2118510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60B943-7FEE-4EBA-894D-1AFF2D304472}"/>
              </a:ext>
            </a:extLst>
          </p:cNvPr>
          <p:cNvSpPr>
            <a:spLocks noGrp="1"/>
          </p:cNvSpPr>
          <p:nvPr>
            <p:ph type="title"/>
          </p:nvPr>
        </p:nvSpPr>
        <p:spPr>
          <a:xfrm>
            <a:off x="360000" y="360000"/>
            <a:ext cx="11444072" cy="535531"/>
          </a:xfrm>
          <a:prstGeom prst="rect">
            <a:avLst/>
          </a:prstGeom>
        </p:spPr>
        <p:txBody>
          <a:bodyPr vert="horz" lIns="91440" tIns="45720" rIns="91440" bIns="45720" rtlCol="0" anchor="t" anchorCtr="0">
            <a:sp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7B1BCFDC-5D94-4F0B-82D3-04481417E05B}"/>
              </a:ext>
            </a:extLst>
          </p:cNvPr>
          <p:cNvSpPr>
            <a:spLocks noGrp="1"/>
          </p:cNvSpPr>
          <p:nvPr>
            <p:ph type="body" idx="1"/>
          </p:nvPr>
        </p:nvSpPr>
        <p:spPr>
          <a:xfrm>
            <a:off x="359999" y="1440000"/>
            <a:ext cx="11444073" cy="4351338"/>
          </a:xfrm>
          <a:prstGeom prst="rect">
            <a:avLst/>
          </a:prstGeom>
        </p:spPr>
        <p:txBody>
          <a:bodyPr vert="horz" lIns="91440" tIns="45720" rIns="91440" bIns="45720" rtlCol="0">
            <a:normAutofit/>
          </a:bodyPr>
          <a:lstStyle/>
          <a:p>
            <a:pPr marL="0" lvl="0" indent="0" algn="l" defTabSz="914400" rtl="0" eaLnBrk="1" latinLnBrk="0" hangingPunct="1">
              <a:lnSpc>
                <a:spcPct val="90000"/>
              </a:lnSpc>
              <a:spcBef>
                <a:spcPts val="0"/>
              </a:spcBef>
              <a:spcAft>
                <a:spcPts val="1200"/>
              </a:spcAft>
              <a:buFont typeface="Arial" panose="020B0604020202020204" pitchFamily="34" charset="0"/>
              <a:buNone/>
            </a:pPr>
            <a:r>
              <a:rPr lang="en-US" dirty="0"/>
              <a:t>Heading 1</a:t>
            </a:r>
          </a:p>
          <a:p>
            <a:pPr marL="0" lvl="1" indent="0" algn="l" defTabSz="914400" rtl="0" eaLnBrk="1" latinLnBrk="0" hangingPunct="1">
              <a:lnSpc>
                <a:spcPct val="90000"/>
              </a:lnSpc>
              <a:spcBef>
                <a:spcPts val="0"/>
              </a:spcBef>
              <a:spcAft>
                <a:spcPts val="600"/>
              </a:spcAft>
              <a:buFont typeface="Arial" panose="020B0604020202020204" pitchFamily="34" charset="0"/>
              <a:buNone/>
            </a:pPr>
            <a:r>
              <a:rPr lang="en-US" dirty="0"/>
              <a:t>Heading 2</a:t>
            </a:r>
          </a:p>
          <a:p>
            <a:pPr marL="0" lvl="2" indent="0" algn="l" defTabSz="914400" rtl="0" eaLnBrk="1" latinLnBrk="0" hangingPunct="1">
              <a:lnSpc>
                <a:spcPct val="90000"/>
              </a:lnSpc>
              <a:spcBef>
                <a:spcPts val="0"/>
              </a:spcBef>
              <a:spcAft>
                <a:spcPts val="600"/>
              </a:spcAft>
              <a:buFont typeface="Arial" panose="020B0604020202020204" pitchFamily="34" charset="0"/>
              <a:buNone/>
            </a:pPr>
            <a:r>
              <a:rPr lang="en-US" dirty="0"/>
              <a:t>Body copy</a:t>
            </a:r>
          </a:p>
          <a:p>
            <a:pPr marL="0" lvl="3" indent="-228600" algn="l" defTabSz="914400" rtl="0" eaLnBrk="1" latinLnBrk="0" hangingPunct="1">
              <a:lnSpc>
                <a:spcPct val="90000"/>
              </a:lnSpc>
              <a:spcBef>
                <a:spcPts val="500"/>
              </a:spcBef>
              <a:buFont typeface="Arial" panose="020B0604020202020204" pitchFamily="34" charset="0"/>
              <a:buChar char="•"/>
            </a:pPr>
            <a:r>
              <a:rPr lang="en-US" dirty="0"/>
              <a:t>Bullet</a:t>
            </a:r>
          </a:p>
          <a:p>
            <a:pPr marL="460800" lvl="4" indent="-228600" algn="l" defTabSz="914400" rtl="0" eaLnBrk="1" latinLnBrk="0" hangingPunct="1">
              <a:lnSpc>
                <a:spcPct val="90000"/>
              </a:lnSpc>
              <a:spcBef>
                <a:spcPts val="500"/>
              </a:spcBef>
              <a:buFont typeface="Arial" panose="020B0604020202020204" pitchFamily="34" charset="0"/>
              <a:buChar char="•"/>
            </a:pPr>
            <a:r>
              <a:rPr lang="en-US" dirty="0"/>
              <a:t>Bullet sub</a:t>
            </a:r>
            <a:endParaRPr lang="en-GB" dirty="0"/>
          </a:p>
        </p:txBody>
      </p:sp>
      <p:sp>
        <p:nvSpPr>
          <p:cNvPr id="5" name="Footer Placeholder 4">
            <a:extLst>
              <a:ext uri="{FF2B5EF4-FFF2-40B4-BE49-F238E27FC236}">
                <a16:creationId xmlns:a16="http://schemas.microsoft.com/office/drawing/2014/main" id="{14055446-D695-44BC-B721-FA7A3D3B3C66}"/>
              </a:ext>
            </a:extLst>
          </p:cNvPr>
          <p:cNvSpPr>
            <a:spLocks noGrp="1"/>
          </p:cNvSpPr>
          <p:nvPr>
            <p:ph type="ftr" sz="quarter" idx="3"/>
          </p:nvPr>
        </p:nvSpPr>
        <p:spPr>
          <a:xfrm>
            <a:off x="4445000" y="6356350"/>
            <a:ext cx="6380018" cy="365125"/>
          </a:xfrm>
          <a:prstGeom prst="rect">
            <a:avLst/>
          </a:prstGeom>
        </p:spPr>
        <p:txBody>
          <a:bodyPr vert="horz" lIns="91440" tIns="36000" rIns="91440" bIns="36000" rtlCol="0" anchor="b" anchorCtr="0"/>
          <a:lstStyle>
            <a:lvl1pPr algn="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5680DA2C-4054-4870-AE04-3BEF0E4964D5}"/>
              </a:ext>
            </a:extLst>
          </p:cNvPr>
          <p:cNvSpPr>
            <a:spLocks noGrp="1"/>
          </p:cNvSpPr>
          <p:nvPr>
            <p:ph type="sldNum" sz="quarter" idx="4"/>
          </p:nvPr>
        </p:nvSpPr>
        <p:spPr>
          <a:xfrm>
            <a:off x="11044381" y="6356350"/>
            <a:ext cx="759691" cy="365125"/>
          </a:xfrm>
          <a:prstGeom prst="rect">
            <a:avLst/>
          </a:prstGeom>
        </p:spPr>
        <p:txBody>
          <a:bodyPr vert="horz" lIns="91440" tIns="36000" rIns="91440" bIns="36000" rtlCol="0" anchor="b" anchorCtr="0"/>
          <a:lstStyle>
            <a:lvl1pPr algn="r">
              <a:defRPr sz="1200">
                <a:solidFill>
                  <a:schemeClr val="tx1">
                    <a:tint val="75000"/>
                  </a:schemeClr>
                </a:solidFill>
              </a:defRPr>
            </a:lvl1pPr>
          </a:lstStyle>
          <a:p>
            <a:fld id="{06A44ADC-FBC0-4698-B0EC-1AD4A4060383}" type="slidenum">
              <a:rPr lang="en-GB" smtClean="0"/>
              <a:t>‹#›</a:t>
            </a:fld>
            <a:endParaRPr lang="en-GB" dirty="0"/>
          </a:p>
        </p:txBody>
      </p:sp>
    </p:spTree>
    <p:extLst>
      <p:ext uri="{BB962C8B-B14F-4D97-AF65-F5344CB8AC3E}">
        <p14:creationId xmlns:p14="http://schemas.microsoft.com/office/powerpoint/2010/main" val="2927442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6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lang="en-GB" sz="3200" b="1" kern="1200" dirty="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1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600" b="1"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3pPr>
      <a:lvl4pPr marL="57150" indent="-28575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4pPr>
      <a:lvl5pPr marL="517950" indent="-285750" algn="l" defTabSz="914400" rtl="0" eaLnBrk="1" latinLnBrk="0" hangingPunct="1">
        <a:lnSpc>
          <a:spcPct val="90000"/>
        </a:lnSpc>
        <a:spcBef>
          <a:spcPts val="500"/>
        </a:spcBef>
        <a:buFont typeface="Arial" panose="020B0604020202020204"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70E482-A125-4833-B712-67EC9E72E5F2}"/>
              </a:ext>
              <a:ext uri="{C183D7F6-B498-43B3-948B-1728B52AA6E4}">
                <adec:decorative xmlns:adec="http://schemas.microsoft.com/office/drawing/2017/decorative" val="1"/>
              </a:ext>
            </a:extLst>
          </p:cNvPr>
          <p:cNvSpPr>
            <a:spLocks noGrp="1"/>
          </p:cNvSpPr>
          <p:nvPr>
            <p:ph type="ctrTitle"/>
          </p:nvPr>
        </p:nvSpPr>
        <p:spPr>
          <a:xfrm>
            <a:off x="930374" y="2549668"/>
            <a:ext cx="10539576" cy="1034129"/>
          </a:xfrm>
        </p:spPr>
        <p:txBody>
          <a:bodyPr/>
          <a:lstStyle/>
          <a:p>
            <a:r>
              <a:rPr lang="en-GB" b="0" dirty="0"/>
              <a:t>Natural Language Processing of ICB meeting minutes</a:t>
            </a:r>
          </a:p>
        </p:txBody>
      </p:sp>
    </p:spTree>
    <p:extLst>
      <p:ext uri="{BB962C8B-B14F-4D97-AF65-F5344CB8AC3E}">
        <p14:creationId xmlns:p14="http://schemas.microsoft.com/office/powerpoint/2010/main" val="3176832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C8E467-C17E-4A62-9AE5-F52FA95BC988}"/>
              </a:ext>
              <a:ext uri="{C183D7F6-B498-43B3-948B-1728B52AA6E4}">
                <adec:decorative xmlns:adec="http://schemas.microsoft.com/office/drawing/2017/decorative" val="1"/>
              </a:ext>
            </a:extLst>
          </p:cNvPr>
          <p:cNvSpPr>
            <a:spLocks noGrp="1"/>
          </p:cNvSpPr>
          <p:nvPr>
            <p:ph type="title"/>
          </p:nvPr>
        </p:nvSpPr>
        <p:spPr>
          <a:xfrm>
            <a:off x="360000" y="374990"/>
            <a:ext cx="11446163" cy="844839"/>
          </a:xfrm>
        </p:spPr>
        <p:txBody>
          <a:bodyPr/>
          <a:lstStyle/>
          <a:p>
            <a:r>
              <a:rPr lang="en-GB" b="0" dirty="0"/>
              <a:t>Context</a:t>
            </a:r>
          </a:p>
        </p:txBody>
      </p:sp>
      <p:sp>
        <p:nvSpPr>
          <p:cNvPr id="7" name="Content Placeholder 6">
            <a:extLst>
              <a:ext uri="{FF2B5EF4-FFF2-40B4-BE49-F238E27FC236}">
                <a16:creationId xmlns:a16="http://schemas.microsoft.com/office/drawing/2014/main" id="{B45199DD-EC17-4660-B97D-D0A24B0C8A59}"/>
              </a:ext>
            </a:extLst>
          </p:cNvPr>
          <p:cNvSpPr>
            <a:spLocks noGrp="1"/>
          </p:cNvSpPr>
          <p:nvPr>
            <p:ph idx="1"/>
          </p:nvPr>
        </p:nvSpPr>
        <p:spPr>
          <a:xfrm>
            <a:off x="360000" y="1297481"/>
            <a:ext cx="7426513" cy="3379869"/>
          </a:xfrm>
        </p:spPr>
        <p:txBody>
          <a:bodyPr>
            <a:normAutofit/>
          </a:bodyPr>
          <a:lstStyle/>
          <a:p>
            <a:pPr marL="342900" indent="-342900">
              <a:buFont typeface="Arial" panose="020B0604020202020204" pitchFamily="34" charset="0"/>
              <a:buChar char="•"/>
            </a:pPr>
            <a:r>
              <a:rPr lang="en-GB" sz="1600" b="0" dirty="0"/>
              <a:t>Health and social care services are commissioned at the local level by Integrated Care Boards (ICBs).</a:t>
            </a:r>
          </a:p>
          <a:p>
            <a:pPr marL="803700" lvl="4" indent="-342900"/>
            <a:r>
              <a:rPr lang="en-GB" b="0" dirty="0"/>
              <a:t>Local authority leaders.</a:t>
            </a:r>
          </a:p>
          <a:p>
            <a:pPr marL="803700" lvl="4" indent="-342900"/>
            <a:r>
              <a:rPr lang="en-GB" b="0" dirty="0"/>
              <a:t>Councillors.</a:t>
            </a:r>
          </a:p>
          <a:p>
            <a:pPr marL="803700" lvl="4" indent="-342900"/>
            <a:r>
              <a:rPr lang="en-GB" b="0" dirty="0"/>
              <a:t>NHS leaders.</a:t>
            </a:r>
          </a:p>
          <a:p>
            <a:pPr lvl="4" indent="0">
              <a:buNone/>
            </a:pPr>
            <a:endParaRPr lang="en-GB" b="0" dirty="0"/>
          </a:p>
          <a:p>
            <a:pPr marL="342900" indent="-342900">
              <a:buFont typeface="Arial" panose="020B0604020202020204" pitchFamily="34" charset="0"/>
              <a:buChar char="•"/>
            </a:pPr>
            <a:r>
              <a:rPr lang="en-GB" sz="1600" b="0" dirty="0"/>
              <a:t>These boards regularly meet to discuss strategy, finance, risks and other issues. </a:t>
            </a:r>
          </a:p>
          <a:p>
            <a:pPr marL="342900" indent="-342900">
              <a:buFont typeface="Arial" panose="020B0604020202020204" pitchFamily="34" charset="0"/>
              <a:buChar char="•"/>
            </a:pPr>
            <a:endParaRPr lang="en-GB" b="0" dirty="0"/>
          </a:p>
          <a:p>
            <a:pPr marL="342900" indent="-342900">
              <a:buFont typeface="Arial" panose="020B0604020202020204" pitchFamily="34" charset="0"/>
              <a:buChar char="•"/>
            </a:pPr>
            <a:endParaRPr lang="en-GB" b="0" dirty="0"/>
          </a:p>
          <a:p>
            <a:endParaRPr lang="en-GB" b="0" dirty="0"/>
          </a:p>
          <a:p>
            <a:endParaRPr lang="en-GB" b="0" dirty="0"/>
          </a:p>
        </p:txBody>
      </p:sp>
      <p:sp>
        <p:nvSpPr>
          <p:cNvPr id="10" name="Footer Placeholder 7">
            <a:extLst>
              <a:ext uri="{FF2B5EF4-FFF2-40B4-BE49-F238E27FC236}">
                <a16:creationId xmlns:a16="http://schemas.microsoft.com/office/drawing/2014/main" id="{E9B7707C-6D30-4372-B862-049AB02215D2}"/>
              </a:ext>
            </a:extLst>
          </p:cNvPr>
          <p:cNvSpPr>
            <a:spLocks noGrp="1"/>
          </p:cNvSpPr>
          <p:nvPr>
            <p:ph type="ftr" sz="quarter" idx="11"/>
          </p:nvPr>
        </p:nvSpPr>
        <p:spPr>
          <a:xfrm>
            <a:off x="4473281" y="6356350"/>
            <a:ext cx="6380018" cy="365125"/>
          </a:xfrm>
        </p:spPr>
        <p:txBody>
          <a:bodyPr/>
          <a:lstStyle/>
          <a:p>
            <a:r>
              <a:rPr lang="en-GB" dirty="0"/>
              <a:t>Natural Language Processing of ICB meeting minutes</a:t>
            </a:r>
            <a:endParaRPr lang="en-GB" dirty="0">
              <a:solidFill>
                <a:schemeClr val="tx1"/>
              </a:solidFill>
            </a:endParaRPr>
          </a:p>
        </p:txBody>
      </p:sp>
      <p:sp>
        <p:nvSpPr>
          <p:cNvPr id="11" name="Slide Number Placeholder 8">
            <a:extLst>
              <a:ext uri="{FF2B5EF4-FFF2-40B4-BE49-F238E27FC236}">
                <a16:creationId xmlns:a16="http://schemas.microsoft.com/office/drawing/2014/main" id="{1D59DEFF-91A2-4D7A-879F-4F2F7217D469}"/>
              </a:ext>
            </a:extLst>
          </p:cNvPr>
          <p:cNvSpPr>
            <a:spLocks noGrp="1"/>
          </p:cNvSpPr>
          <p:nvPr>
            <p:ph type="sldNum" sz="quarter" idx="12"/>
          </p:nvPr>
        </p:nvSpPr>
        <p:spPr>
          <a:xfrm>
            <a:off x="11044381" y="6356350"/>
            <a:ext cx="759691" cy="365125"/>
          </a:xfrm>
        </p:spPr>
        <p:txBody>
          <a:bodyPr/>
          <a:lstStyle/>
          <a:p>
            <a:fld id="{06A44ADC-FBC0-4698-B0EC-1AD4A4060383}" type="slidenum">
              <a:rPr lang="en-GB" smtClean="0">
                <a:solidFill>
                  <a:schemeClr val="tx1"/>
                </a:solidFill>
              </a:rPr>
              <a:t>2</a:t>
            </a:fld>
            <a:endParaRPr lang="en-GB" dirty="0">
              <a:solidFill>
                <a:schemeClr val="tx1"/>
              </a:solidFill>
            </a:endParaRPr>
          </a:p>
        </p:txBody>
      </p:sp>
      <p:pic>
        <p:nvPicPr>
          <p:cNvPr id="3" name="Picture 2">
            <a:extLst>
              <a:ext uri="{FF2B5EF4-FFF2-40B4-BE49-F238E27FC236}">
                <a16:creationId xmlns:a16="http://schemas.microsoft.com/office/drawing/2014/main" id="{162F797B-F1FE-B950-5A4A-84F522A8E90A}"/>
              </a:ext>
            </a:extLst>
          </p:cNvPr>
          <p:cNvPicPr>
            <a:picLocks noChangeAspect="1"/>
          </p:cNvPicPr>
          <p:nvPr/>
        </p:nvPicPr>
        <p:blipFill>
          <a:blip r:embed="rId3"/>
          <a:stretch>
            <a:fillRect/>
          </a:stretch>
        </p:blipFill>
        <p:spPr>
          <a:xfrm>
            <a:off x="8101832" y="1297481"/>
            <a:ext cx="3702240" cy="3816546"/>
          </a:xfrm>
          <a:prstGeom prst="rect">
            <a:avLst/>
          </a:prstGeom>
        </p:spPr>
      </p:pic>
    </p:spTree>
    <p:extLst>
      <p:ext uri="{BB962C8B-B14F-4D97-AF65-F5344CB8AC3E}">
        <p14:creationId xmlns:p14="http://schemas.microsoft.com/office/powerpoint/2010/main" val="343364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7">
            <a:extLst>
              <a:ext uri="{FF2B5EF4-FFF2-40B4-BE49-F238E27FC236}">
                <a16:creationId xmlns:a16="http://schemas.microsoft.com/office/drawing/2014/main" id="{E9B7707C-6D30-4372-B862-049AB02215D2}"/>
              </a:ext>
            </a:extLst>
          </p:cNvPr>
          <p:cNvSpPr>
            <a:spLocks noGrp="1"/>
          </p:cNvSpPr>
          <p:nvPr>
            <p:ph type="ftr" sz="quarter" idx="11"/>
          </p:nvPr>
        </p:nvSpPr>
        <p:spPr>
          <a:xfrm>
            <a:off x="4473281" y="6356350"/>
            <a:ext cx="6380018" cy="365125"/>
          </a:xfrm>
        </p:spPr>
        <p:txBody>
          <a:bodyPr/>
          <a:lstStyle/>
          <a:p>
            <a:r>
              <a:rPr lang="en-GB" dirty="0"/>
              <a:t>Natural Language Processing of ICB meeting minutes</a:t>
            </a:r>
            <a:endParaRPr lang="en-GB" dirty="0">
              <a:solidFill>
                <a:schemeClr val="tx1"/>
              </a:solidFill>
            </a:endParaRPr>
          </a:p>
        </p:txBody>
      </p:sp>
      <p:sp>
        <p:nvSpPr>
          <p:cNvPr id="11" name="Slide Number Placeholder 8">
            <a:extLst>
              <a:ext uri="{FF2B5EF4-FFF2-40B4-BE49-F238E27FC236}">
                <a16:creationId xmlns:a16="http://schemas.microsoft.com/office/drawing/2014/main" id="{1D59DEFF-91A2-4D7A-879F-4F2F7217D469}"/>
              </a:ext>
            </a:extLst>
          </p:cNvPr>
          <p:cNvSpPr>
            <a:spLocks noGrp="1"/>
          </p:cNvSpPr>
          <p:nvPr>
            <p:ph type="sldNum" sz="quarter" idx="12"/>
          </p:nvPr>
        </p:nvSpPr>
        <p:spPr>
          <a:xfrm>
            <a:off x="11044381" y="6356350"/>
            <a:ext cx="759691" cy="365125"/>
          </a:xfrm>
        </p:spPr>
        <p:txBody>
          <a:bodyPr/>
          <a:lstStyle/>
          <a:p>
            <a:fld id="{06A44ADC-FBC0-4698-B0EC-1AD4A4060383}" type="slidenum">
              <a:rPr lang="en-GB" smtClean="0">
                <a:solidFill>
                  <a:schemeClr val="tx1"/>
                </a:solidFill>
              </a:rPr>
              <a:t>3</a:t>
            </a:fld>
            <a:endParaRPr lang="en-GB" dirty="0">
              <a:solidFill>
                <a:schemeClr val="tx1"/>
              </a:solidFill>
            </a:endParaRPr>
          </a:p>
        </p:txBody>
      </p:sp>
      <p:sp>
        <p:nvSpPr>
          <p:cNvPr id="4" name="TextBox 3">
            <a:extLst>
              <a:ext uri="{FF2B5EF4-FFF2-40B4-BE49-F238E27FC236}">
                <a16:creationId xmlns:a16="http://schemas.microsoft.com/office/drawing/2014/main" id="{6063E7C7-AEA4-BA3F-6BD7-2A3F7C209D70}"/>
              </a:ext>
            </a:extLst>
          </p:cNvPr>
          <p:cNvSpPr txBox="1"/>
          <p:nvPr/>
        </p:nvSpPr>
        <p:spPr>
          <a:xfrm>
            <a:off x="534691" y="372664"/>
            <a:ext cx="6094520" cy="1569660"/>
          </a:xfrm>
          <a:prstGeom prst="rect">
            <a:avLst/>
          </a:prstGeom>
          <a:noFill/>
        </p:spPr>
        <p:txBody>
          <a:bodyPr wrap="square">
            <a:spAutoFit/>
          </a:bodyPr>
          <a:lstStyle/>
          <a:p>
            <a:r>
              <a:rPr lang="en-GB" sz="3200" dirty="0">
                <a:latin typeface="+mj-lt"/>
              </a:rPr>
              <a:t>Project aim</a:t>
            </a:r>
          </a:p>
          <a:p>
            <a:endParaRPr lang="en-GB" sz="3200" dirty="0">
              <a:latin typeface="+mj-lt"/>
            </a:endParaRPr>
          </a:p>
          <a:p>
            <a:endParaRPr lang="en-GB" sz="3200" dirty="0">
              <a:latin typeface="+mj-lt"/>
            </a:endParaRPr>
          </a:p>
        </p:txBody>
      </p:sp>
      <p:sp>
        <p:nvSpPr>
          <p:cNvPr id="14" name="TextBox 13">
            <a:extLst>
              <a:ext uri="{FF2B5EF4-FFF2-40B4-BE49-F238E27FC236}">
                <a16:creationId xmlns:a16="http://schemas.microsoft.com/office/drawing/2014/main" id="{5CDABD4D-E472-E565-E8CC-2C08AF78E7D5}"/>
              </a:ext>
            </a:extLst>
          </p:cNvPr>
          <p:cNvSpPr txBox="1"/>
          <p:nvPr/>
        </p:nvSpPr>
        <p:spPr>
          <a:xfrm>
            <a:off x="387928" y="1297481"/>
            <a:ext cx="6097772" cy="1600438"/>
          </a:xfrm>
          <a:prstGeom prst="rect">
            <a:avLst/>
          </a:prstGeom>
          <a:noFill/>
        </p:spPr>
        <p:txBody>
          <a:bodyPr wrap="square">
            <a:spAutoFit/>
          </a:bodyPr>
          <a:lstStyle/>
          <a:p>
            <a:pPr marL="342900" indent="-342900">
              <a:buFont typeface="Arial" panose="020B0604020202020204" pitchFamily="34" charset="0"/>
              <a:buChar char="•"/>
            </a:pPr>
            <a:r>
              <a:rPr lang="en-GB" sz="1600" b="0" dirty="0"/>
              <a:t>The Secretary of State wants to understand common and emerging issues and the overall focus of ICBs. </a:t>
            </a:r>
          </a:p>
          <a:p>
            <a:pPr marL="342900" indent="-342900">
              <a:buFont typeface="Arial" panose="020B0604020202020204" pitchFamily="34" charset="0"/>
              <a:buChar char="•"/>
            </a:pPr>
            <a:endParaRPr lang="en-GB" sz="1600" b="0" dirty="0"/>
          </a:p>
          <a:p>
            <a:pPr marL="342900" indent="-342900">
              <a:buFont typeface="Arial" panose="020B0604020202020204" pitchFamily="34" charset="0"/>
              <a:buChar char="•"/>
            </a:pPr>
            <a:r>
              <a:rPr lang="en-GB" sz="1600" b="0" dirty="0"/>
              <a:t>Develop an Natural Language Processing (NLP) based solution to monitor ICB meeting minutes</a:t>
            </a:r>
          </a:p>
          <a:p>
            <a:pPr marL="342900" indent="-342900">
              <a:buFont typeface="Arial" panose="020B0604020202020204" pitchFamily="34" charset="0"/>
              <a:buChar char="•"/>
            </a:pPr>
            <a:endParaRPr lang="en-GB" sz="1800" b="0" dirty="0"/>
          </a:p>
        </p:txBody>
      </p:sp>
      <p:pic>
        <p:nvPicPr>
          <p:cNvPr id="16" name="Graphic 15" descr="Weights Uneven outline">
            <a:extLst>
              <a:ext uri="{FF2B5EF4-FFF2-40B4-BE49-F238E27FC236}">
                <a16:creationId xmlns:a16="http://schemas.microsoft.com/office/drawing/2014/main" id="{5408D918-93AE-F95C-E01A-619B5C13D6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48886" y="4846414"/>
            <a:ext cx="739946" cy="739946"/>
          </a:xfrm>
          <a:prstGeom prst="rect">
            <a:avLst/>
          </a:prstGeom>
        </p:spPr>
      </p:pic>
      <p:pic>
        <p:nvPicPr>
          <p:cNvPr id="22" name="Graphic 21" descr="Processor outline">
            <a:extLst>
              <a:ext uri="{FF2B5EF4-FFF2-40B4-BE49-F238E27FC236}">
                <a16:creationId xmlns:a16="http://schemas.microsoft.com/office/drawing/2014/main" id="{65A6A456-F1EC-70FE-DFE4-6F5FA0753D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48887" y="3597606"/>
            <a:ext cx="739945" cy="739945"/>
          </a:xfrm>
          <a:prstGeom prst="rect">
            <a:avLst/>
          </a:prstGeom>
        </p:spPr>
      </p:pic>
      <p:pic>
        <p:nvPicPr>
          <p:cNvPr id="34" name="Graphic 33" descr="Meeting outline">
            <a:extLst>
              <a:ext uri="{FF2B5EF4-FFF2-40B4-BE49-F238E27FC236}">
                <a16:creationId xmlns:a16="http://schemas.microsoft.com/office/drawing/2014/main" id="{E1E4C726-24FB-12C7-F379-8591FBAC679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48887" y="1040201"/>
            <a:ext cx="739945" cy="739945"/>
          </a:xfrm>
          <a:prstGeom prst="rect">
            <a:avLst/>
          </a:prstGeom>
        </p:spPr>
      </p:pic>
      <p:pic>
        <p:nvPicPr>
          <p:cNvPr id="36" name="Graphic 35" descr="Document outline">
            <a:extLst>
              <a:ext uri="{FF2B5EF4-FFF2-40B4-BE49-F238E27FC236}">
                <a16:creationId xmlns:a16="http://schemas.microsoft.com/office/drawing/2014/main" id="{F59F62F1-12B0-E0F5-21DB-A1C3ABB1127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748887" y="2318753"/>
            <a:ext cx="739945" cy="739945"/>
          </a:xfrm>
          <a:prstGeom prst="rect">
            <a:avLst/>
          </a:prstGeom>
        </p:spPr>
      </p:pic>
      <p:sp>
        <p:nvSpPr>
          <p:cNvPr id="37" name="Arrow: Down 36">
            <a:extLst>
              <a:ext uri="{FF2B5EF4-FFF2-40B4-BE49-F238E27FC236}">
                <a16:creationId xmlns:a16="http://schemas.microsoft.com/office/drawing/2014/main" id="{6BA9C251-5FD9-E9A7-4215-A976E26AA523}"/>
              </a:ext>
            </a:extLst>
          </p:cNvPr>
          <p:cNvSpPr/>
          <p:nvPr/>
        </p:nvSpPr>
        <p:spPr>
          <a:xfrm>
            <a:off x="9050041" y="1895751"/>
            <a:ext cx="137636" cy="30709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Arrow: Down 37">
            <a:extLst>
              <a:ext uri="{FF2B5EF4-FFF2-40B4-BE49-F238E27FC236}">
                <a16:creationId xmlns:a16="http://schemas.microsoft.com/office/drawing/2014/main" id="{18A8A034-EAF3-12E0-73F0-A7C691B80E8D}"/>
              </a:ext>
            </a:extLst>
          </p:cNvPr>
          <p:cNvSpPr/>
          <p:nvPr/>
        </p:nvSpPr>
        <p:spPr>
          <a:xfrm>
            <a:off x="9050041" y="3182928"/>
            <a:ext cx="137636" cy="30709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Arrow: Down 38">
            <a:extLst>
              <a:ext uri="{FF2B5EF4-FFF2-40B4-BE49-F238E27FC236}">
                <a16:creationId xmlns:a16="http://schemas.microsoft.com/office/drawing/2014/main" id="{8B6D0DCE-CB8B-0EC0-0860-A0A1524D7DB3}"/>
              </a:ext>
            </a:extLst>
          </p:cNvPr>
          <p:cNvSpPr/>
          <p:nvPr/>
        </p:nvSpPr>
        <p:spPr>
          <a:xfrm>
            <a:off x="9050041" y="4438434"/>
            <a:ext cx="137636" cy="30709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BF25F352-1FEE-EC7E-565B-90B7AB4A5DAA}"/>
              </a:ext>
            </a:extLst>
          </p:cNvPr>
          <p:cNvSpPr txBox="1"/>
          <p:nvPr/>
        </p:nvSpPr>
        <p:spPr>
          <a:xfrm>
            <a:off x="9718158" y="1225507"/>
            <a:ext cx="1454244" cy="369332"/>
          </a:xfrm>
          <a:prstGeom prst="rect">
            <a:avLst/>
          </a:prstGeom>
          <a:noFill/>
        </p:spPr>
        <p:txBody>
          <a:bodyPr wrap="none" rtlCol="0">
            <a:spAutoFit/>
          </a:bodyPr>
          <a:lstStyle/>
          <a:p>
            <a:r>
              <a:rPr lang="en-GB" dirty="0"/>
              <a:t>ICB meeting</a:t>
            </a:r>
          </a:p>
        </p:txBody>
      </p:sp>
      <p:sp>
        <p:nvSpPr>
          <p:cNvPr id="41" name="TextBox 40">
            <a:extLst>
              <a:ext uri="{FF2B5EF4-FFF2-40B4-BE49-F238E27FC236}">
                <a16:creationId xmlns:a16="http://schemas.microsoft.com/office/drawing/2014/main" id="{3C3B559F-A85F-B64C-746E-780D06D5FAC7}"/>
              </a:ext>
            </a:extLst>
          </p:cNvPr>
          <p:cNvSpPr txBox="1"/>
          <p:nvPr/>
        </p:nvSpPr>
        <p:spPr>
          <a:xfrm>
            <a:off x="9718158" y="2509315"/>
            <a:ext cx="992579" cy="369332"/>
          </a:xfrm>
          <a:prstGeom prst="rect">
            <a:avLst/>
          </a:prstGeom>
          <a:noFill/>
        </p:spPr>
        <p:txBody>
          <a:bodyPr wrap="none" rtlCol="0">
            <a:spAutoFit/>
          </a:bodyPr>
          <a:lstStyle/>
          <a:p>
            <a:r>
              <a:rPr lang="en-GB" dirty="0"/>
              <a:t>Minutes</a:t>
            </a:r>
          </a:p>
        </p:txBody>
      </p:sp>
      <p:sp>
        <p:nvSpPr>
          <p:cNvPr id="42" name="TextBox 41">
            <a:extLst>
              <a:ext uri="{FF2B5EF4-FFF2-40B4-BE49-F238E27FC236}">
                <a16:creationId xmlns:a16="http://schemas.microsoft.com/office/drawing/2014/main" id="{375594BA-FA04-E421-5A94-509FD5738955}"/>
              </a:ext>
            </a:extLst>
          </p:cNvPr>
          <p:cNvSpPr txBox="1"/>
          <p:nvPr/>
        </p:nvSpPr>
        <p:spPr>
          <a:xfrm>
            <a:off x="9718158" y="3780005"/>
            <a:ext cx="1424429" cy="369332"/>
          </a:xfrm>
          <a:prstGeom prst="rect">
            <a:avLst/>
          </a:prstGeom>
          <a:noFill/>
        </p:spPr>
        <p:txBody>
          <a:bodyPr wrap="none" rtlCol="0">
            <a:spAutoFit/>
          </a:bodyPr>
          <a:lstStyle/>
          <a:p>
            <a:r>
              <a:rPr lang="en-GB" dirty="0"/>
              <a:t>NLP system</a:t>
            </a:r>
          </a:p>
        </p:txBody>
      </p:sp>
      <p:sp>
        <p:nvSpPr>
          <p:cNvPr id="43" name="TextBox 42">
            <a:extLst>
              <a:ext uri="{FF2B5EF4-FFF2-40B4-BE49-F238E27FC236}">
                <a16:creationId xmlns:a16="http://schemas.microsoft.com/office/drawing/2014/main" id="{503797B1-52D3-0F94-0A65-D5131CED2AFF}"/>
              </a:ext>
            </a:extLst>
          </p:cNvPr>
          <p:cNvSpPr txBox="1"/>
          <p:nvPr/>
        </p:nvSpPr>
        <p:spPr>
          <a:xfrm>
            <a:off x="9718158" y="5031721"/>
            <a:ext cx="1633781" cy="369332"/>
          </a:xfrm>
          <a:prstGeom prst="rect">
            <a:avLst/>
          </a:prstGeom>
          <a:noFill/>
        </p:spPr>
        <p:txBody>
          <a:bodyPr wrap="none" rtlCol="0">
            <a:spAutoFit/>
          </a:bodyPr>
          <a:lstStyle/>
          <a:p>
            <a:r>
              <a:rPr lang="en-GB" dirty="0"/>
              <a:t>SoS response</a:t>
            </a:r>
          </a:p>
        </p:txBody>
      </p:sp>
      <p:sp>
        <p:nvSpPr>
          <p:cNvPr id="2" name="Arrow: Down 1">
            <a:extLst>
              <a:ext uri="{FF2B5EF4-FFF2-40B4-BE49-F238E27FC236}">
                <a16:creationId xmlns:a16="http://schemas.microsoft.com/office/drawing/2014/main" id="{B442F4DB-807E-EB77-A1C8-C7FE8F2617C9}"/>
              </a:ext>
            </a:extLst>
          </p:cNvPr>
          <p:cNvSpPr/>
          <p:nvPr/>
        </p:nvSpPr>
        <p:spPr>
          <a:xfrm rot="3093398">
            <a:off x="8517018" y="3921470"/>
            <a:ext cx="137636" cy="30709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8" descr="Head with gears outline">
            <a:extLst>
              <a:ext uri="{FF2B5EF4-FFF2-40B4-BE49-F238E27FC236}">
                <a16:creationId xmlns:a16="http://schemas.microsoft.com/office/drawing/2014/main" id="{35BDA4A6-8C03-EC87-5518-D33E217786A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753632" y="4182458"/>
            <a:ext cx="739945" cy="739945"/>
          </a:xfrm>
          <a:prstGeom prst="rect">
            <a:avLst/>
          </a:prstGeom>
        </p:spPr>
      </p:pic>
      <p:sp>
        <p:nvSpPr>
          <p:cNvPr id="12" name="Arrow: Down 11">
            <a:extLst>
              <a:ext uri="{FF2B5EF4-FFF2-40B4-BE49-F238E27FC236}">
                <a16:creationId xmlns:a16="http://schemas.microsoft.com/office/drawing/2014/main" id="{5CCF981F-C327-5840-D6C4-62F79B83FB45}"/>
              </a:ext>
            </a:extLst>
          </p:cNvPr>
          <p:cNvSpPr/>
          <p:nvPr/>
        </p:nvSpPr>
        <p:spPr>
          <a:xfrm rot="18622344">
            <a:off x="8499354" y="4853188"/>
            <a:ext cx="137636" cy="30709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7C5027FB-7199-3A6A-D644-D0E2E68FD308}"/>
              </a:ext>
            </a:extLst>
          </p:cNvPr>
          <p:cNvSpPr txBox="1"/>
          <p:nvPr/>
        </p:nvSpPr>
        <p:spPr>
          <a:xfrm>
            <a:off x="5517368" y="4376199"/>
            <a:ext cx="2223686" cy="369332"/>
          </a:xfrm>
          <a:prstGeom prst="rect">
            <a:avLst/>
          </a:prstGeom>
          <a:noFill/>
        </p:spPr>
        <p:txBody>
          <a:bodyPr wrap="none" rtlCol="0">
            <a:spAutoFit/>
          </a:bodyPr>
          <a:lstStyle/>
          <a:p>
            <a:r>
              <a:rPr lang="en-GB" dirty="0"/>
              <a:t>ICS intelligence unit</a:t>
            </a:r>
          </a:p>
        </p:txBody>
      </p:sp>
    </p:spTree>
    <p:extLst>
      <p:ext uri="{BB962C8B-B14F-4D97-AF65-F5344CB8AC3E}">
        <p14:creationId xmlns:p14="http://schemas.microsoft.com/office/powerpoint/2010/main" val="851710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2" grpId="0" animBg="1"/>
      <p:bldP spid="12" grpId="0" animBg="1"/>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C8E467-C17E-4A62-9AE5-F52FA95BC988}"/>
              </a:ext>
              <a:ext uri="{C183D7F6-B498-43B3-948B-1728B52AA6E4}">
                <adec:decorative xmlns:adec="http://schemas.microsoft.com/office/drawing/2017/decorative" val="1"/>
              </a:ext>
            </a:extLst>
          </p:cNvPr>
          <p:cNvSpPr>
            <a:spLocks noGrp="1"/>
          </p:cNvSpPr>
          <p:nvPr>
            <p:ph type="title"/>
          </p:nvPr>
        </p:nvSpPr>
        <p:spPr>
          <a:xfrm>
            <a:off x="360000" y="374990"/>
            <a:ext cx="11446163" cy="844839"/>
          </a:xfrm>
        </p:spPr>
        <p:txBody>
          <a:bodyPr/>
          <a:lstStyle/>
          <a:p>
            <a:r>
              <a:rPr lang="en-GB" b="0" dirty="0"/>
              <a:t>Challenges</a:t>
            </a:r>
          </a:p>
        </p:txBody>
      </p:sp>
      <p:sp>
        <p:nvSpPr>
          <p:cNvPr id="7" name="Content Placeholder 6">
            <a:extLst>
              <a:ext uri="{FF2B5EF4-FFF2-40B4-BE49-F238E27FC236}">
                <a16:creationId xmlns:a16="http://schemas.microsoft.com/office/drawing/2014/main" id="{B45199DD-EC17-4660-B97D-D0A24B0C8A59}"/>
              </a:ext>
            </a:extLst>
          </p:cNvPr>
          <p:cNvSpPr>
            <a:spLocks noGrp="1"/>
          </p:cNvSpPr>
          <p:nvPr>
            <p:ph idx="1"/>
          </p:nvPr>
        </p:nvSpPr>
        <p:spPr>
          <a:xfrm>
            <a:off x="372918" y="1463679"/>
            <a:ext cx="11446163" cy="4351338"/>
          </a:xfrm>
        </p:spPr>
        <p:txBody>
          <a:bodyPr>
            <a:normAutofit/>
          </a:bodyPr>
          <a:lstStyle/>
          <a:p>
            <a:pPr marL="342900" indent="-342900">
              <a:buFont typeface="Arial" panose="020B0604020202020204" pitchFamily="34" charset="0"/>
              <a:buChar char="•"/>
            </a:pPr>
            <a:r>
              <a:rPr lang="en-GB" sz="1600" b="0" dirty="0"/>
              <a:t>Formatting is often specific to minutes and much text is non-informative:</a:t>
            </a:r>
          </a:p>
          <a:p>
            <a:endParaRPr lang="en-GB" sz="1600" b="0" dirty="0"/>
          </a:p>
          <a:p>
            <a:endParaRPr lang="en-GB" sz="1600" b="0" dirty="0"/>
          </a:p>
          <a:p>
            <a:endParaRPr lang="en-GB" sz="1600" b="0" dirty="0"/>
          </a:p>
          <a:p>
            <a:pPr marL="342900" indent="-342900">
              <a:buFont typeface="Arial" panose="020B0604020202020204" pitchFamily="34" charset="0"/>
              <a:buChar char="•"/>
            </a:pPr>
            <a:r>
              <a:rPr lang="en-GB" sz="1600" b="0" dirty="0"/>
              <a:t>Named entities (e.g. board members) are often abbreviated:</a:t>
            </a:r>
          </a:p>
          <a:p>
            <a:pPr marL="342900" indent="-342900">
              <a:buFont typeface="Arial" panose="020B0604020202020204" pitchFamily="34" charset="0"/>
              <a:buChar char="•"/>
            </a:pPr>
            <a:endParaRPr lang="en-GB" sz="1600" b="0" dirty="0"/>
          </a:p>
          <a:p>
            <a:endParaRPr lang="en-GB" sz="1600" b="0" dirty="0"/>
          </a:p>
          <a:p>
            <a:endParaRPr lang="en-GB" sz="1600" b="0" dirty="0"/>
          </a:p>
          <a:p>
            <a:endParaRPr lang="en-GB" sz="1600" b="0" dirty="0"/>
          </a:p>
          <a:p>
            <a:pPr marL="342900" indent="-342900">
              <a:buFont typeface="Arial" panose="020B0604020202020204" pitchFamily="34" charset="0"/>
              <a:buChar char="•"/>
            </a:pPr>
            <a:r>
              <a:rPr lang="en-GB" sz="1600" b="0" dirty="0"/>
              <a:t>Context is often required to understand the topic being discussed:</a:t>
            </a:r>
          </a:p>
          <a:p>
            <a:endParaRPr lang="en-GB" sz="1800" b="0" dirty="0"/>
          </a:p>
          <a:p>
            <a:endParaRPr lang="en-GB" sz="1800" b="0" dirty="0"/>
          </a:p>
          <a:p>
            <a:endParaRPr lang="en-GB" sz="1800" b="0" dirty="0"/>
          </a:p>
        </p:txBody>
      </p:sp>
      <p:sp>
        <p:nvSpPr>
          <p:cNvPr id="10" name="Footer Placeholder 7">
            <a:extLst>
              <a:ext uri="{FF2B5EF4-FFF2-40B4-BE49-F238E27FC236}">
                <a16:creationId xmlns:a16="http://schemas.microsoft.com/office/drawing/2014/main" id="{E9B7707C-6D30-4372-B862-049AB02215D2}"/>
              </a:ext>
            </a:extLst>
          </p:cNvPr>
          <p:cNvSpPr>
            <a:spLocks noGrp="1"/>
          </p:cNvSpPr>
          <p:nvPr>
            <p:ph type="ftr" sz="quarter" idx="11"/>
          </p:nvPr>
        </p:nvSpPr>
        <p:spPr>
          <a:xfrm>
            <a:off x="4473281" y="6356350"/>
            <a:ext cx="6380018" cy="365125"/>
          </a:xfrm>
        </p:spPr>
        <p:txBody>
          <a:bodyPr/>
          <a:lstStyle/>
          <a:p>
            <a:r>
              <a:rPr lang="en-GB" dirty="0"/>
              <a:t>Natural Language Processing of ICB meeting minutes</a:t>
            </a:r>
            <a:endParaRPr lang="en-GB" dirty="0">
              <a:solidFill>
                <a:schemeClr val="tx1"/>
              </a:solidFill>
            </a:endParaRPr>
          </a:p>
        </p:txBody>
      </p:sp>
      <p:sp>
        <p:nvSpPr>
          <p:cNvPr id="11" name="Slide Number Placeholder 8">
            <a:extLst>
              <a:ext uri="{FF2B5EF4-FFF2-40B4-BE49-F238E27FC236}">
                <a16:creationId xmlns:a16="http://schemas.microsoft.com/office/drawing/2014/main" id="{1D59DEFF-91A2-4D7A-879F-4F2F7217D469}"/>
              </a:ext>
            </a:extLst>
          </p:cNvPr>
          <p:cNvSpPr>
            <a:spLocks noGrp="1"/>
          </p:cNvSpPr>
          <p:nvPr>
            <p:ph type="sldNum" sz="quarter" idx="12"/>
          </p:nvPr>
        </p:nvSpPr>
        <p:spPr>
          <a:xfrm>
            <a:off x="11044381" y="6356350"/>
            <a:ext cx="759691" cy="365125"/>
          </a:xfrm>
        </p:spPr>
        <p:txBody>
          <a:bodyPr/>
          <a:lstStyle/>
          <a:p>
            <a:fld id="{06A44ADC-FBC0-4698-B0EC-1AD4A4060383}" type="slidenum">
              <a:rPr lang="en-GB" smtClean="0">
                <a:solidFill>
                  <a:schemeClr val="tx1"/>
                </a:solidFill>
              </a:rPr>
              <a:t>4</a:t>
            </a:fld>
            <a:endParaRPr lang="en-GB" dirty="0">
              <a:solidFill>
                <a:schemeClr val="tx1"/>
              </a:solidFill>
            </a:endParaRPr>
          </a:p>
        </p:txBody>
      </p:sp>
      <p:sp>
        <p:nvSpPr>
          <p:cNvPr id="3" name="TextBox 2">
            <a:extLst>
              <a:ext uri="{FF2B5EF4-FFF2-40B4-BE49-F238E27FC236}">
                <a16:creationId xmlns:a16="http://schemas.microsoft.com/office/drawing/2014/main" id="{3C596EBC-597A-0C33-5619-FB23DC006AF0}"/>
              </a:ext>
            </a:extLst>
          </p:cNvPr>
          <p:cNvSpPr txBox="1"/>
          <p:nvPr/>
        </p:nvSpPr>
        <p:spPr>
          <a:xfrm>
            <a:off x="898123" y="5460341"/>
            <a:ext cx="10395751" cy="523220"/>
          </a:xfrm>
          <a:prstGeom prst="rect">
            <a:avLst/>
          </a:prstGeom>
          <a:noFill/>
        </p:spPr>
        <p:txBody>
          <a:bodyPr wrap="square">
            <a:spAutoFit/>
          </a:bodyPr>
          <a:lstStyle/>
          <a:p>
            <a:pPr algn="ctr"/>
            <a:r>
              <a:rPr lang="en-GB" sz="1400" i="1" dirty="0">
                <a:solidFill>
                  <a:schemeClr val="bg2">
                    <a:lumMod val="75000"/>
                  </a:schemeClr>
                </a:solidFill>
              </a:rPr>
              <a:t>Janet Gray reported that detailed discussions had taken place in terms of forthcoming industrial action and the state of preparedness. A huge amount of preparation had gone on across the system, particularly with the single point operation centre. </a:t>
            </a:r>
          </a:p>
        </p:txBody>
      </p:sp>
      <p:sp>
        <p:nvSpPr>
          <p:cNvPr id="8" name="TextBox 7">
            <a:extLst>
              <a:ext uri="{FF2B5EF4-FFF2-40B4-BE49-F238E27FC236}">
                <a16:creationId xmlns:a16="http://schemas.microsoft.com/office/drawing/2014/main" id="{A25B7F4C-81E5-3C3D-D89B-D60D0CFD82C0}"/>
              </a:ext>
            </a:extLst>
          </p:cNvPr>
          <p:cNvSpPr txBox="1"/>
          <p:nvPr/>
        </p:nvSpPr>
        <p:spPr>
          <a:xfrm>
            <a:off x="898124" y="1997175"/>
            <a:ext cx="10395751" cy="738664"/>
          </a:xfrm>
          <a:prstGeom prst="rect">
            <a:avLst/>
          </a:prstGeom>
          <a:noFill/>
        </p:spPr>
        <p:txBody>
          <a:bodyPr wrap="square">
            <a:spAutoFit/>
          </a:bodyPr>
          <a:lstStyle/>
          <a:p>
            <a:pPr algn="ctr"/>
            <a:r>
              <a:rPr lang="en-GB" sz="1400" i="1" dirty="0">
                <a:solidFill>
                  <a:schemeClr val="bg2">
                    <a:lumMod val="75000"/>
                  </a:schemeClr>
                </a:solidFill>
              </a:rPr>
              <a:t>3. Minutes of the previous meeting held on 15 December 2022</a:t>
            </a:r>
          </a:p>
          <a:p>
            <a:pPr algn="ctr"/>
            <a:r>
              <a:rPr lang="en-GB" sz="1400" i="1" dirty="0">
                <a:solidFill>
                  <a:schemeClr val="bg2">
                    <a:lumMod val="75000"/>
                  </a:schemeClr>
                </a:solidFill>
              </a:rPr>
              <a:t>Approval: Naomi Eisenstadt</a:t>
            </a:r>
          </a:p>
          <a:p>
            <a:pPr algn="ctr"/>
            <a:r>
              <a:rPr lang="en-GB" sz="1400" i="1" dirty="0">
                <a:solidFill>
                  <a:schemeClr val="bg2">
                    <a:lumMod val="75000"/>
                  </a:schemeClr>
                </a:solidFill>
              </a:rPr>
              <a:t>Reference: ICB-23-01</a:t>
            </a:r>
          </a:p>
        </p:txBody>
      </p:sp>
      <p:sp>
        <p:nvSpPr>
          <p:cNvPr id="13" name="TextBox 12">
            <a:extLst>
              <a:ext uri="{FF2B5EF4-FFF2-40B4-BE49-F238E27FC236}">
                <a16:creationId xmlns:a16="http://schemas.microsoft.com/office/drawing/2014/main" id="{23F96123-45C8-CC35-59CC-77E114CB796B}"/>
              </a:ext>
            </a:extLst>
          </p:cNvPr>
          <p:cNvSpPr txBox="1"/>
          <p:nvPr/>
        </p:nvSpPr>
        <p:spPr>
          <a:xfrm>
            <a:off x="898124" y="3668563"/>
            <a:ext cx="10395751" cy="738664"/>
          </a:xfrm>
          <a:prstGeom prst="rect">
            <a:avLst/>
          </a:prstGeom>
          <a:noFill/>
        </p:spPr>
        <p:txBody>
          <a:bodyPr wrap="square">
            <a:spAutoFit/>
          </a:bodyPr>
          <a:lstStyle/>
          <a:p>
            <a:pPr algn="ctr"/>
            <a:r>
              <a:rPr lang="en-GB" sz="1400" i="1" dirty="0">
                <a:solidFill>
                  <a:schemeClr val="bg2">
                    <a:lumMod val="75000"/>
                  </a:schemeClr>
                </a:solidFill>
              </a:rPr>
              <a:t>Comments CC acknowledged the work that the Lay Members did for the CCG and highlighted the spectrum of commissioning that the ICB does and supported BSs proposal. RW stated this is an example of how we can examine our back-office functions and streamline.</a:t>
            </a:r>
          </a:p>
        </p:txBody>
      </p:sp>
    </p:spTree>
    <p:extLst>
      <p:ext uri="{BB962C8B-B14F-4D97-AF65-F5344CB8AC3E}">
        <p14:creationId xmlns:p14="http://schemas.microsoft.com/office/powerpoint/2010/main" val="326397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C8E467-C17E-4A62-9AE5-F52FA95BC988}"/>
              </a:ext>
              <a:ext uri="{C183D7F6-B498-43B3-948B-1728B52AA6E4}">
                <adec:decorative xmlns:adec="http://schemas.microsoft.com/office/drawing/2017/decorative" val="1"/>
              </a:ext>
            </a:extLst>
          </p:cNvPr>
          <p:cNvSpPr>
            <a:spLocks noGrp="1"/>
          </p:cNvSpPr>
          <p:nvPr>
            <p:ph type="title"/>
          </p:nvPr>
        </p:nvSpPr>
        <p:spPr>
          <a:xfrm>
            <a:off x="360000" y="374990"/>
            <a:ext cx="11446163" cy="844839"/>
          </a:xfrm>
        </p:spPr>
        <p:txBody>
          <a:bodyPr/>
          <a:lstStyle/>
          <a:p>
            <a:r>
              <a:rPr lang="en-GB" b="0" dirty="0"/>
              <a:t>Solution</a:t>
            </a:r>
          </a:p>
        </p:txBody>
      </p:sp>
      <p:sp>
        <p:nvSpPr>
          <p:cNvPr id="7" name="Content Placeholder 6">
            <a:extLst>
              <a:ext uri="{FF2B5EF4-FFF2-40B4-BE49-F238E27FC236}">
                <a16:creationId xmlns:a16="http://schemas.microsoft.com/office/drawing/2014/main" id="{B45199DD-EC17-4660-B97D-D0A24B0C8A59}"/>
              </a:ext>
            </a:extLst>
          </p:cNvPr>
          <p:cNvSpPr>
            <a:spLocks noGrp="1"/>
          </p:cNvSpPr>
          <p:nvPr>
            <p:ph idx="1"/>
          </p:nvPr>
        </p:nvSpPr>
        <p:spPr>
          <a:xfrm>
            <a:off x="372918" y="1463679"/>
            <a:ext cx="11446163" cy="4351338"/>
          </a:xfrm>
        </p:spPr>
        <p:txBody>
          <a:bodyPr>
            <a:normAutofit/>
          </a:bodyPr>
          <a:lstStyle/>
          <a:p>
            <a:pPr marL="342900" indent="-342900">
              <a:buFont typeface="Arial" panose="020B0604020202020204" pitchFamily="34" charset="0"/>
              <a:buChar char="•"/>
            </a:pPr>
            <a:r>
              <a:rPr lang="en-GB" sz="1600" b="0" dirty="0"/>
              <a:t>Large Language Model (LLM).</a:t>
            </a:r>
          </a:p>
          <a:p>
            <a:pPr marL="803700" lvl="4" indent="-342900"/>
            <a:r>
              <a:rPr lang="en-GB" b="0" dirty="0"/>
              <a:t>Can be </a:t>
            </a:r>
            <a:r>
              <a:rPr lang="en-GB" dirty="0"/>
              <a:t>found p</a:t>
            </a:r>
            <a:r>
              <a:rPr lang="en-GB" b="0" dirty="0"/>
              <a:t>re-trained</a:t>
            </a:r>
            <a:r>
              <a:rPr lang="en-GB" dirty="0"/>
              <a:t>.</a:t>
            </a:r>
          </a:p>
          <a:p>
            <a:pPr marL="803700" lvl="4" indent="-342900"/>
            <a:r>
              <a:rPr lang="en-GB" b="0" dirty="0"/>
              <a:t>Flexible to a number of </a:t>
            </a:r>
            <a:r>
              <a:rPr lang="en-GB" dirty="0"/>
              <a:t>tasks.</a:t>
            </a:r>
            <a:endParaRPr lang="en-GB" b="0" dirty="0"/>
          </a:p>
          <a:p>
            <a:endParaRPr lang="en-GB" sz="1800" b="0" dirty="0"/>
          </a:p>
          <a:p>
            <a:endParaRPr lang="en-GB" sz="1800" b="0" dirty="0"/>
          </a:p>
          <a:p>
            <a:endParaRPr lang="en-GB" sz="1800" b="0" dirty="0"/>
          </a:p>
        </p:txBody>
      </p:sp>
      <p:sp>
        <p:nvSpPr>
          <p:cNvPr id="10" name="Footer Placeholder 7">
            <a:extLst>
              <a:ext uri="{FF2B5EF4-FFF2-40B4-BE49-F238E27FC236}">
                <a16:creationId xmlns:a16="http://schemas.microsoft.com/office/drawing/2014/main" id="{E9B7707C-6D30-4372-B862-049AB02215D2}"/>
              </a:ext>
            </a:extLst>
          </p:cNvPr>
          <p:cNvSpPr>
            <a:spLocks noGrp="1"/>
          </p:cNvSpPr>
          <p:nvPr>
            <p:ph type="ftr" sz="quarter" idx="11"/>
          </p:nvPr>
        </p:nvSpPr>
        <p:spPr>
          <a:xfrm>
            <a:off x="4473281" y="6356350"/>
            <a:ext cx="6380018" cy="365125"/>
          </a:xfrm>
        </p:spPr>
        <p:txBody>
          <a:bodyPr/>
          <a:lstStyle/>
          <a:p>
            <a:r>
              <a:rPr lang="en-GB" dirty="0"/>
              <a:t>Natural Language Processing of ICB meeting minutes</a:t>
            </a:r>
            <a:endParaRPr lang="en-GB" dirty="0">
              <a:solidFill>
                <a:schemeClr val="tx1"/>
              </a:solidFill>
            </a:endParaRPr>
          </a:p>
        </p:txBody>
      </p:sp>
      <p:sp>
        <p:nvSpPr>
          <p:cNvPr id="11" name="Slide Number Placeholder 8">
            <a:extLst>
              <a:ext uri="{FF2B5EF4-FFF2-40B4-BE49-F238E27FC236}">
                <a16:creationId xmlns:a16="http://schemas.microsoft.com/office/drawing/2014/main" id="{1D59DEFF-91A2-4D7A-879F-4F2F7217D469}"/>
              </a:ext>
            </a:extLst>
          </p:cNvPr>
          <p:cNvSpPr>
            <a:spLocks noGrp="1"/>
          </p:cNvSpPr>
          <p:nvPr>
            <p:ph type="sldNum" sz="quarter" idx="12"/>
          </p:nvPr>
        </p:nvSpPr>
        <p:spPr>
          <a:xfrm>
            <a:off x="11044381" y="6356350"/>
            <a:ext cx="759691" cy="365125"/>
          </a:xfrm>
        </p:spPr>
        <p:txBody>
          <a:bodyPr/>
          <a:lstStyle/>
          <a:p>
            <a:fld id="{06A44ADC-FBC0-4698-B0EC-1AD4A4060383}" type="slidenum">
              <a:rPr lang="en-GB" smtClean="0">
                <a:solidFill>
                  <a:schemeClr val="tx1"/>
                </a:solidFill>
              </a:rPr>
              <a:t>5</a:t>
            </a:fld>
            <a:endParaRPr lang="en-GB" dirty="0">
              <a:solidFill>
                <a:schemeClr val="tx1"/>
              </a:solidFill>
            </a:endParaRPr>
          </a:p>
        </p:txBody>
      </p:sp>
      <p:pic>
        <p:nvPicPr>
          <p:cNvPr id="1032" name="Picture 8">
            <a:extLst>
              <a:ext uri="{FF2B5EF4-FFF2-40B4-BE49-F238E27FC236}">
                <a16:creationId xmlns:a16="http://schemas.microsoft.com/office/drawing/2014/main" id="{5C56F72E-93AB-7C81-E18F-88C31A37CE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9019" y="1003940"/>
            <a:ext cx="3474280" cy="4811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520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C8E467-C17E-4A62-9AE5-F52FA95BC988}"/>
              </a:ext>
              <a:ext uri="{C183D7F6-B498-43B3-948B-1728B52AA6E4}">
                <adec:decorative xmlns:adec="http://schemas.microsoft.com/office/drawing/2017/decorative" val="1"/>
              </a:ext>
            </a:extLst>
          </p:cNvPr>
          <p:cNvSpPr>
            <a:spLocks noGrp="1"/>
          </p:cNvSpPr>
          <p:nvPr>
            <p:ph type="title"/>
          </p:nvPr>
        </p:nvSpPr>
        <p:spPr>
          <a:xfrm>
            <a:off x="360000" y="374990"/>
            <a:ext cx="11446163" cy="844839"/>
          </a:xfrm>
        </p:spPr>
        <p:txBody>
          <a:bodyPr/>
          <a:lstStyle/>
          <a:p>
            <a:r>
              <a:rPr lang="en-GB" b="0" dirty="0"/>
              <a:t>Technical details</a:t>
            </a:r>
          </a:p>
        </p:txBody>
      </p:sp>
      <p:sp>
        <p:nvSpPr>
          <p:cNvPr id="10" name="Footer Placeholder 7">
            <a:extLst>
              <a:ext uri="{FF2B5EF4-FFF2-40B4-BE49-F238E27FC236}">
                <a16:creationId xmlns:a16="http://schemas.microsoft.com/office/drawing/2014/main" id="{E9B7707C-6D30-4372-B862-049AB02215D2}"/>
              </a:ext>
            </a:extLst>
          </p:cNvPr>
          <p:cNvSpPr>
            <a:spLocks noGrp="1"/>
          </p:cNvSpPr>
          <p:nvPr>
            <p:ph type="ftr" sz="quarter" idx="11"/>
          </p:nvPr>
        </p:nvSpPr>
        <p:spPr>
          <a:xfrm>
            <a:off x="4473281" y="6356350"/>
            <a:ext cx="6380018" cy="365125"/>
          </a:xfrm>
        </p:spPr>
        <p:txBody>
          <a:bodyPr/>
          <a:lstStyle/>
          <a:p>
            <a:r>
              <a:rPr lang="en-GB" dirty="0"/>
              <a:t>Natural Language Processing of ICB meeting minutes</a:t>
            </a:r>
            <a:endParaRPr lang="en-GB" dirty="0">
              <a:solidFill>
                <a:schemeClr val="tx1"/>
              </a:solidFill>
            </a:endParaRPr>
          </a:p>
        </p:txBody>
      </p:sp>
      <p:sp>
        <p:nvSpPr>
          <p:cNvPr id="11" name="Slide Number Placeholder 8">
            <a:extLst>
              <a:ext uri="{FF2B5EF4-FFF2-40B4-BE49-F238E27FC236}">
                <a16:creationId xmlns:a16="http://schemas.microsoft.com/office/drawing/2014/main" id="{1D59DEFF-91A2-4D7A-879F-4F2F7217D469}"/>
              </a:ext>
            </a:extLst>
          </p:cNvPr>
          <p:cNvSpPr>
            <a:spLocks noGrp="1"/>
          </p:cNvSpPr>
          <p:nvPr>
            <p:ph type="sldNum" sz="quarter" idx="12"/>
          </p:nvPr>
        </p:nvSpPr>
        <p:spPr>
          <a:xfrm>
            <a:off x="11044381" y="6356350"/>
            <a:ext cx="759691" cy="365125"/>
          </a:xfrm>
        </p:spPr>
        <p:txBody>
          <a:bodyPr/>
          <a:lstStyle/>
          <a:p>
            <a:fld id="{06A44ADC-FBC0-4698-B0EC-1AD4A4060383}" type="slidenum">
              <a:rPr lang="en-GB" smtClean="0">
                <a:solidFill>
                  <a:schemeClr val="tx1"/>
                </a:solidFill>
              </a:rPr>
              <a:t>6</a:t>
            </a:fld>
            <a:endParaRPr lang="en-GB" dirty="0">
              <a:solidFill>
                <a:schemeClr val="tx1"/>
              </a:solidFill>
            </a:endParaRPr>
          </a:p>
        </p:txBody>
      </p:sp>
      <p:sp>
        <p:nvSpPr>
          <p:cNvPr id="5" name="Content Placeholder 2">
            <a:extLst>
              <a:ext uri="{FF2B5EF4-FFF2-40B4-BE49-F238E27FC236}">
                <a16:creationId xmlns:a16="http://schemas.microsoft.com/office/drawing/2014/main" id="{E6C71708-E280-0B23-FDC0-CAF3DCD584C5}"/>
              </a:ext>
            </a:extLst>
          </p:cNvPr>
          <p:cNvSpPr txBox="1">
            <a:spLocks/>
          </p:cNvSpPr>
          <p:nvPr/>
        </p:nvSpPr>
        <p:spPr>
          <a:xfrm>
            <a:off x="357909" y="1367730"/>
            <a:ext cx="6854421"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spcAft>
                <a:spcPts val="1200"/>
              </a:spcAft>
              <a:buFont typeface="Arial" panose="020B0604020202020204" pitchFamily="34" charset="0"/>
              <a:buNone/>
              <a:defRPr lang="en-US" sz="2100" b="1" kern="1200" dirty="0">
                <a:solidFill>
                  <a:schemeClr val="tx1"/>
                </a:solidFill>
                <a:latin typeface="+mn-lt"/>
                <a:ea typeface="+mn-ea"/>
                <a:cs typeface="+mn-cs"/>
              </a:defRPr>
            </a:lvl1pPr>
            <a:lvl2pPr marL="0" indent="0" algn="l" defTabSz="914400" rtl="0" eaLnBrk="1" latinLnBrk="0" hangingPunct="1">
              <a:lnSpc>
                <a:spcPct val="90000"/>
              </a:lnSpc>
              <a:spcBef>
                <a:spcPts val="0"/>
              </a:spcBef>
              <a:spcAft>
                <a:spcPts val="600"/>
              </a:spcAft>
              <a:buFont typeface="Arial" panose="020B0604020202020204" pitchFamily="34" charset="0"/>
              <a:buNone/>
              <a:defRPr lang="en-US" sz="1600" b="1" kern="1200" dirty="0">
                <a:solidFill>
                  <a:schemeClr val="tx1"/>
                </a:solidFill>
                <a:latin typeface="+mn-lt"/>
                <a:ea typeface="+mn-ea"/>
                <a:cs typeface="+mn-cs"/>
              </a:defRPr>
            </a:lvl2pPr>
            <a:lvl3pPr marL="0" indent="0" algn="l" defTabSz="914400" rtl="0" eaLnBrk="1" latinLnBrk="0" hangingPunct="1">
              <a:lnSpc>
                <a:spcPct val="90000"/>
              </a:lnSpc>
              <a:spcBef>
                <a:spcPts val="0"/>
              </a:spcBef>
              <a:spcAft>
                <a:spcPts val="600"/>
              </a:spcAft>
              <a:buFont typeface="Arial" panose="020B0604020202020204" pitchFamily="34" charset="0"/>
              <a:buNone/>
              <a:defRPr lang="en-US" sz="1600" kern="1200" dirty="0">
                <a:solidFill>
                  <a:schemeClr val="tx1"/>
                </a:solidFill>
                <a:latin typeface="+mn-lt"/>
                <a:ea typeface="+mn-ea"/>
                <a:cs typeface="+mn-cs"/>
              </a:defRPr>
            </a:lvl3pPr>
            <a:lvl4pPr marL="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latin typeface="+mn-lt"/>
                <a:ea typeface="+mn-ea"/>
                <a:cs typeface="+mn-cs"/>
              </a:defRPr>
            </a:lvl4pPr>
            <a:lvl5pPr marL="460800" indent="-228600" algn="l" defTabSz="914400" rtl="0" eaLnBrk="1" latinLnBrk="0" hangingPunct="1">
              <a:lnSpc>
                <a:spcPct val="90000"/>
              </a:lnSpc>
              <a:spcBef>
                <a:spcPts val="500"/>
              </a:spcBef>
              <a:buFont typeface="Arial" panose="020B0604020202020204"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GB" sz="1600" b="0" dirty="0"/>
              <a:t>FLAN-T5 deployed on AWS </a:t>
            </a:r>
            <a:r>
              <a:rPr lang="en-GB" sz="1600" b="0" dirty="0" err="1"/>
              <a:t>SageMaker</a:t>
            </a:r>
            <a:r>
              <a:rPr lang="en-GB" sz="1600" b="0" dirty="0"/>
              <a:t> (p3.2xlarge).</a:t>
            </a:r>
          </a:p>
          <a:p>
            <a:pPr marL="803700" lvl="4" indent="-342900"/>
            <a:r>
              <a:rPr lang="en-GB" dirty="0"/>
              <a:t>Encoder-decoder model.</a:t>
            </a:r>
          </a:p>
          <a:p>
            <a:pPr marL="803700" lvl="4" indent="-342900"/>
            <a:r>
              <a:rPr lang="en-GB" dirty="0"/>
              <a:t>Internal deployment addresses potential privacy concerns.</a:t>
            </a:r>
          </a:p>
          <a:p>
            <a:pPr marL="803700" lvl="4" indent="-342900"/>
            <a:r>
              <a:rPr lang="en-GB" dirty="0"/>
              <a:t>Best performing open-source LLMs for text summarisation.</a:t>
            </a:r>
          </a:p>
          <a:p>
            <a:pPr marL="803700" lvl="4" indent="-342900"/>
            <a:r>
              <a:rPr lang="en-GB" dirty="0"/>
              <a:t>Finetuned on instructions – saves prompt space.</a:t>
            </a:r>
          </a:p>
          <a:p>
            <a:pPr marL="803700" lvl="4" indent="-342900"/>
            <a:endParaRPr lang="en-GB" dirty="0"/>
          </a:p>
          <a:p>
            <a:endParaRPr lang="en-GB" sz="1800" b="0" dirty="0"/>
          </a:p>
        </p:txBody>
      </p:sp>
      <p:pic>
        <p:nvPicPr>
          <p:cNvPr id="2" name="Picture 1">
            <a:extLst>
              <a:ext uri="{FF2B5EF4-FFF2-40B4-BE49-F238E27FC236}">
                <a16:creationId xmlns:a16="http://schemas.microsoft.com/office/drawing/2014/main" id="{6D273CEE-855A-2FE3-9507-58A1B07C9FC6}"/>
              </a:ext>
            </a:extLst>
          </p:cNvPr>
          <p:cNvPicPr>
            <a:picLocks noChangeAspect="1"/>
          </p:cNvPicPr>
          <p:nvPr/>
        </p:nvPicPr>
        <p:blipFill>
          <a:blip r:embed="rId3"/>
          <a:stretch>
            <a:fillRect/>
          </a:stretch>
        </p:blipFill>
        <p:spPr>
          <a:xfrm>
            <a:off x="976345" y="3782749"/>
            <a:ext cx="5313965" cy="2084220"/>
          </a:xfrm>
          <a:prstGeom prst="rect">
            <a:avLst/>
          </a:prstGeom>
        </p:spPr>
      </p:pic>
      <p:pic>
        <p:nvPicPr>
          <p:cNvPr id="3" name="Picture 2">
            <a:extLst>
              <a:ext uri="{FF2B5EF4-FFF2-40B4-BE49-F238E27FC236}">
                <a16:creationId xmlns:a16="http://schemas.microsoft.com/office/drawing/2014/main" id="{1869E32F-2365-0930-4284-0CA0BF0A5BDE}"/>
              </a:ext>
            </a:extLst>
          </p:cNvPr>
          <p:cNvPicPr>
            <a:picLocks noChangeAspect="1"/>
          </p:cNvPicPr>
          <p:nvPr/>
        </p:nvPicPr>
        <p:blipFill rotWithShape="1">
          <a:blip r:embed="rId4">
            <a:extLst>
              <a:ext uri="{28A0092B-C50C-407E-A947-70E740481C1C}">
                <a14:useLocalDpi xmlns:a14="http://schemas.microsoft.com/office/drawing/2010/main" val="0"/>
              </a:ext>
            </a:extLst>
          </a:blip>
          <a:srcRect l="780" t="121" b="121"/>
          <a:stretch/>
        </p:blipFill>
        <p:spPr>
          <a:xfrm>
            <a:off x="7352042" y="1367730"/>
            <a:ext cx="4296738" cy="4499239"/>
          </a:xfrm>
          <a:prstGeom prst="rect">
            <a:avLst/>
          </a:prstGeom>
        </p:spPr>
      </p:pic>
    </p:spTree>
    <p:extLst>
      <p:ext uri="{BB962C8B-B14F-4D97-AF65-F5344CB8AC3E}">
        <p14:creationId xmlns:p14="http://schemas.microsoft.com/office/powerpoint/2010/main" val="114339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912,700+ Computer Screen Stock Photos, Pictures &amp; Royalty-Free Images -  iStock | Computer screen over shoulder, Laptop, Computer">
            <a:extLst>
              <a:ext uri="{FF2B5EF4-FFF2-40B4-BE49-F238E27FC236}">
                <a16:creationId xmlns:a16="http://schemas.microsoft.com/office/drawing/2014/main" id="{F7E75736-797D-6041-B633-880D736272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597" r="12349"/>
          <a:stretch/>
        </p:blipFill>
        <p:spPr bwMode="auto">
          <a:xfrm>
            <a:off x="5424257" y="591148"/>
            <a:ext cx="6347534" cy="49574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9500F9A-58FB-0047-C186-4A0F7DCB20AF}"/>
              </a:ext>
            </a:extLst>
          </p:cNvPr>
          <p:cNvPicPr>
            <a:picLocks noChangeAspect="1"/>
          </p:cNvPicPr>
          <p:nvPr/>
        </p:nvPicPr>
        <p:blipFill>
          <a:blip r:embed="rId4"/>
          <a:stretch>
            <a:fillRect/>
          </a:stretch>
        </p:blipFill>
        <p:spPr>
          <a:xfrm>
            <a:off x="5562600" y="1309365"/>
            <a:ext cx="6037901" cy="2933718"/>
          </a:xfrm>
          <a:prstGeom prst="rect">
            <a:avLst/>
          </a:prstGeom>
        </p:spPr>
      </p:pic>
      <p:sp>
        <p:nvSpPr>
          <p:cNvPr id="10" name="Title 1">
            <a:extLst>
              <a:ext uri="{FF2B5EF4-FFF2-40B4-BE49-F238E27FC236}">
                <a16:creationId xmlns:a16="http://schemas.microsoft.com/office/drawing/2014/main" id="{A4E83C00-A3DF-9123-7A05-3F43732A9717}"/>
              </a:ext>
            </a:extLst>
          </p:cNvPr>
          <p:cNvSpPr>
            <a:spLocks noGrp="1"/>
          </p:cNvSpPr>
          <p:nvPr>
            <p:ph type="title"/>
          </p:nvPr>
        </p:nvSpPr>
        <p:spPr>
          <a:xfrm>
            <a:off x="360000" y="360000"/>
            <a:ext cx="11446163" cy="844839"/>
          </a:xfrm>
        </p:spPr>
        <p:txBody>
          <a:bodyPr>
            <a:normAutofit/>
          </a:bodyPr>
          <a:lstStyle/>
          <a:p>
            <a:r>
              <a:rPr lang="en-GB" b="0" dirty="0"/>
              <a:t>Product</a:t>
            </a:r>
          </a:p>
        </p:txBody>
      </p:sp>
      <p:sp>
        <p:nvSpPr>
          <p:cNvPr id="11" name="Content Placeholder 2">
            <a:extLst>
              <a:ext uri="{FF2B5EF4-FFF2-40B4-BE49-F238E27FC236}">
                <a16:creationId xmlns:a16="http://schemas.microsoft.com/office/drawing/2014/main" id="{DFA74925-8A72-943C-5902-2D0C1637996E}"/>
              </a:ext>
            </a:extLst>
          </p:cNvPr>
          <p:cNvSpPr>
            <a:spLocks noGrp="1"/>
          </p:cNvSpPr>
          <p:nvPr>
            <p:ph idx="1"/>
          </p:nvPr>
        </p:nvSpPr>
        <p:spPr>
          <a:xfrm>
            <a:off x="360000" y="1440000"/>
            <a:ext cx="4892968" cy="4351338"/>
          </a:xfrm>
        </p:spPr>
        <p:txBody>
          <a:bodyPr>
            <a:normAutofit/>
          </a:bodyPr>
          <a:lstStyle/>
          <a:p>
            <a:pPr marL="342900" indent="-342900">
              <a:buFont typeface="Arial" panose="020B0604020202020204" pitchFamily="34" charset="0"/>
              <a:buChar char="•"/>
            </a:pPr>
            <a:r>
              <a:rPr lang="en-GB" sz="1600" b="0" dirty="0"/>
              <a:t>Dashboard produced using Python (</a:t>
            </a:r>
            <a:r>
              <a:rPr lang="en-GB" sz="1600" b="0" dirty="0" err="1"/>
              <a:t>Plotly</a:t>
            </a:r>
            <a:r>
              <a:rPr lang="en-GB" sz="1600" b="0" dirty="0"/>
              <a:t> Dash).</a:t>
            </a:r>
          </a:p>
          <a:p>
            <a:pPr lvl="4" indent="0">
              <a:buNone/>
            </a:pPr>
            <a:endParaRPr lang="en-GB" b="0" dirty="0"/>
          </a:p>
          <a:p>
            <a:pPr marL="342900" indent="-342900">
              <a:buFont typeface="Arial" panose="020B0604020202020204" pitchFamily="34" charset="0"/>
              <a:buChar char="•"/>
            </a:pPr>
            <a:r>
              <a:rPr lang="en-GB" sz="1600" b="0" dirty="0"/>
              <a:t>User feedback to finetune the model.</a:t>
            </a:r>
          </a:p>
          <a:p>
            <a:endParaRPr lang="en-GB" sz="1600" b="0" dirty="0"/>
          </a:p>
        </p:txBody>
      </p:sp>
    </p:spTree>
    <p:extLst>
      <p:ext uri="{BB962C8B-B14F-4D97-AF65-F5344CB8AC3E}">
        <p14:creationId xmlns:p14="http://schemas.microsoft.com/office/powerpoint/2010/main" val="1972426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C8E467-C17E-4A62-9AE5-F52FA95BC988}"/>
              </a:ext>
              <a:ext uri="{C183D7F6-B498-43B3-948B-1728B52AA6E4}">
                <adec:decorative xmlns:adec="http://schemas.microsoft.com/office/drawing/2017/decorative" val="1"/>
              </a:ext>
            </a:extLst>
          </p:cNvPr>
          <p:cNvSpPr>
            <a:spLocks noGrp="1"/>
          </p:cNvSpPr>
          <p:nvPr>
            <p:ph type="title"/>
          </p:nvPr>
        </p:nvSpPr>
        <p:spPr>
          <a:xfrm>
            <a:off x="360000" y="374990"/>
            <a:ext cx="11446163" cy="844839"/>
          </a:xfrm>
        </p:spPr>
        <p:txBody>
          <a:bodyPr/>
          <a:lstStyle/>
          <a:p>
            <a:r>
              <a:rPr lang="en-GB" b="0" dirty="0"/>
              <a:t>Next steps</a:t>
            </a:r>
          </a:p>
        </p:txBody>
      </p:sp>
      <p:sp>
        <p:nvSpPr>
          <p:cNvPr id="10" name="Footer Placeholder 7">
            <a:extLst>
              <a:ext uri="{FF2B5EF4-FFF2-40B4-BE49-F238E27FC236}">
                <a16:creationId xmlns:a16="http://schemas.microsoft.com/office/drawing/2014/main" id="{E9B7707C-6D30-4372-B862-049AB02215D2}"/>
              </a:ext>
            </a:extLst>
          </p:cNvPr>
          <p:cNvSpPr>
            <a:spLocks noGrp="1"/>
          </p:cNvSpPr>
          <p:nvPr>
            <p:ph type="ftr" sz="quarter" idx="11"/>
          </p:nvPr>
        </p:nvSpPr>
        <p:spPr>
          <a:xfrm>
            <a:off x="4473281" y="6356350"/>
            <a:ext cx="6380018" cy="365125"/>
          </a:xfrm>
        </p:spPr>
        <p:txBody>
          <a:bodyPr/>
          <a:lstStyle/>
          <a:p>
            <a:r>
              <a:rPr lang="en-GB" dirty="0"/>
              <a:t>Natural Language Processing of ICB meeting minutes</a:t>
            </a:r>
            <a:endParaRPr lang="en-GB" dirty="0">
              <a:solidFill>
                <a:schemeClr val="tx1"/>
              </a:solidFill>
            </a:endParaRPr>
          </a:p>
        </p:txBody>
      </p:sp>
      <p:sp>
        <p:nvSpPr>
          <p:cNvPr id="11" name="Slide Number Placeholder 8">
            <a:extLst>
              <a:ext uri="{FF2B5EF4-FFF2-40B4-BE49-F238E27FC236}">
                <a16:creationId xmlns:a16="http://schemas.microsoft.com/office/drawing/2014/main" id="{1D59DEFF-91A2-4D7A-879F-4F2F7217D469}"/>
              </a:ext>
            </a:extLst>
          </p:cNvPr>
          <p:cNvSpPr>
            <a:spLocks noGrp="1"/>
          </p:cNvSpPr>
          <p:nvPr>
            <p:ph type="sldNum" sz="quarter" idx="12"/>
          </p:nvPr>
        </p:nvSpPr>
        <p:spPr>
          <a:xfrm>
            <a:off x="11044381" y="6356350"/>
            <a:ext cx="759691" cy="365125"/>
          </a:xfrm>
        </p:spPr>
        <p:txBody>
          <a:bodyPr/>
          <a:lstStyle/>
          <a:p>
            <a:fld id="{06A44ADC-FBC0-4698-B0EC-1AD4A4060383}" type="slidenum">
              <a:rPr lang="en-GB" smtClean="0">
                <a:solidFill>
                  <a:schemeClr val="tx1"/>
                </a:solidFill>
              </a:rPr>
              <a:t>8</a:t>
            </a:fld>
            <a:endParaRPr lang="en-GB" dirty="0">
              <a:solidFill>
                <a:schemeClr val="tx1"/>
              </a:solidFill>
            </a:endParaRPr>
          </a:p>
        </p:txBody>
      </p:sp>
      <p:sp>
        <p:nvSpPr>
          <p:cNvPr id="3" name="Content Placeholder 2">
            <a:extLst>
              <a:ext uri="{FF2B5EF4-FFF2-40B4-BE49-F238E27FC236}">
                <a16:creationId xmlns:a16="http://schemas.microsoft.com/office/drawing/2014/main" id="{72C9BA86-8714-0779-047A-21CF530FB56D}"/>
              </a:ext>
            </a:extLst>
          </p:cNvPr>
          <p:cNvSpPr>
            <a:spLocks noGrp="1"/>
          </p:cNvSpPr>
          <p:nvPr>
            <p:ph idx="1"/>
          </p:nvPr>
        </p:nvSpPr>
        <p:spPr/>
        <p:txBody>
          <a:bodyPr>
            <a:normAutofit/>
          </a:bodyPr>
          <a:lstStyle/>
          <a:p>
            <a:pPr marL="342900" indent="-342900">
              <a:buFont typeface="Arial" panose="020B0604020202020204" pitchFamily="34" charset="0"/>
              <a:buChar char="•"/>
            </a:pPr>
            <a:r>
              <a:rPr lang="en-GB" sz="1600" b="0" dirty="0"/>
              <a:t>Improve efficiency of processing to allow scale.</a:t>
            </a:r>
          </a:p>
          <a:p>
            <a:pPr marL="342900" indent="-342900">
              <a:buFont typeface="Arial" panose="020B0604020202020204" pitchFamily="34" charset="0"/>
              <a:buChar char="•"/>
            </a:pPr>
            <a:r>
              <a:rPr lang="en-GB" sz="1600" b="0" dirty="0"/>
              <a:t>Adapt prompt to get deeper into issues of interest: e.g. highlighting all the instances of discussion of a measure to relieve UEC pressures. </a:t>
            </a:r>
          </a:p>
          <a:p>
            <a:pPr marL="342900" indent="-342900">
              <a:buFont typeface="Arial" panose="020B0604020202020204" pitchFamily="34" charset="0"/>
              <a:buChar char="•"/>
            </a:pPr>
            <a:r>
              <a:rPr lang="en-GB" sz="1600" b="0" dirty="0"/>
              <a:t>Move onto testing with stakeholders:</a:t>
            </a:r>
          </a:p>
          <a:p>
            <a:pPr marL="803700" lvl="4" indent="-342900"/>
            <a:r>
              <a:rPr lang="en-GB" dirty="0"/>
              <a:t>Can this system reduce time spent on reading minutes and board papers?</a:t>
            </a:r>
            <a:endParaRPr lang="en-GB" b="0" dirty="0"/>
          </a:p>
        </p:txBody>
      </p:sp>
    </p:spTree>
    <p:extLst>
      <p:ext uri="{BB962C8B-B14F-4D97-AF65-F5344CB8AC3E}">
        <p14:creationId xmlns:p14="http://schemas.microsoft.com/office/powerpoint/2010/main" val="3950229384"/>
      </p:ext>
    </p:extLst>
  </p:cSld>
  <p:clrMapOvr>
    <a:masterClrMapping/>
  </p:clrMapOvr>
</p:sld>
</file>

<file path=ppt/theme/theme1.xml><?xml version="1.0" encoding="utf-8"?>
<a:theme xmlns:a="http://schemas.openxmlformats.org/drawingml/2006/main" name="Office Theme">
  <a:themeElements>
    <a:clrScheme name="DHSC">
      <a:dk1>
        <a:sysClr val="windowText" lastClr="000000"/>
      </a:dk1>
      <a:lt1>
        <a:sysClr val="window" lastClr="FFFFFF"/>
      </a:lt1>
      <a:dk2>
        <a:srgbClr val="616265"/>
      </a:dk2>
      <a:lt2>
        <a:srgbClr val="E0E0E1"/>
      </a:lt2>
      <a:accent1>
        <a:srgbClr val="01A188"/>
      </a:accent1>
      <a:accent2>
        <a:srgbClr val="0063BE"/>
      </a:accent2>
      <a:accent3>
        <a:srgbClr val="E57200"/>
      </a:accent3>
      <a:accent4>
        <a:srgbClr val="512698"/>
      </a:accent4>
      <a:accent5>
        <a:srgbClr val="34B6E4"/>
      </a:accent5>
      <a:accent6>
        <a:srgbClr val="CC092F"/>
      </a:accent6>
      <a:hlink>
        <a:srgbClr val="0063BE"/>
      </a:hlink>
      <a:folHlink>
        <a:srgbClr val="51269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4398_DHSC_Ppt_template_DRAFT_v6.potx" id="{FF5623C2-E648-4D18-8D02-A8C6CCA3E916}" vid="{5CEE7835-84B0-457A-AA1D-DEDF797DD0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FINAL DHSC PPT</Template>
  <TotalTime>1035</TotalTime>
  <Words>423</Words>
  <Application>Microsoft Office PowerPoint</Application>
  <PresentationFormat>Widescreen</PresentationFormat>
  <Paragraphs>77</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Natural Language Processing of ICB meeting minutes</vt:lpstr>
      <vt:lpstr>Context</vt:lpstr>
      <vt:lpstr>PowerPoint Presentation</vt:lpstr>
      <vt:lpstr>Challenges</vt:lpstr>
      <vt:lpstr>Solution</vt:lpstr>
      <vt:lpstr>Technical details</vt:lpstr>
      <vt:lpstr>Product</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[Add Subject]</dc:subject>
  <dc:creator>Eamyodsin, Nicole</dc:creator>
  <cp:keywords>[Add keywords]; DHSC; PowerPoint Presentation;</cp:keywords>
  <cp:lastModifiedBy>Crawford, Billy</cp:lastModifiedBy>
  <cp:revision>12</cp:revision>
  <dcterms:created xsi:type="dcterms:W3CDTF">2018-09-10T12:23:38Z</dcterms:created>
  <dcterms:modified xsi:type="dcterms:W3CDTF">2023-06-22T09:27:32Z</dcterms:modified>
</cp:coreProperties>
</file>