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88"/>
    <a:srgbClr val="FFFBEB"/>
    <a:srgbClr val="D3C9E5"/>
    <a:srgbClr val="A892CB"/>
    <a:srgbClr val="7C5CB2"/>
    <a:srgbClr val="512698"/>
    <a:srgbClr val="616265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31DB6-194E-450E-A338-ADD4403EFFA8}" v="8" dt="2023-11-02T15:18:31.702"/>
    <p1510:client id="{D6C5BE91-8D27-4868-8B1D-20B3C1AB6450}" v="36" dt="2023-11-02T10:25:49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, Lucy" userId="9d2d227c-1ac2-49ef-a8a9-7f0b6391a553" providerId="ADAL" clId="{37631DB6-194E-450E-A338-ADD4403EFFA8}"/>
    <pc:docChg chg="custSel addSld modSld">
      <pc:chgData name="Spencer, Lucy" userId="9d2d227c-1ac2-49ef-a8a9-7f0b6391a553" providerId="ADAL" clId="{37631DB6-194E-450E-A338-ADD4403EFFA8}" dt="2023-11-02T15:19:14.836" v="308" actId="20577"/>
      <pc:docMkLst>
        <pc:docMk/>
      </pc:docMkLst>
      <pc:sldChg chg="addSp delSp modSp add mod">
        <pc:chgData name="Spencer, Lucy" userId="9d2d227c-1ac2-49ef-a8a9-7f0b6391a553" providerId="ADAL" clId="{37631DB6-194E-450E-A338-ADD4403EFFA8}" dt="2023-11-02T15:19:14.836" v="308" actId="20577"/>
        <pc:sldMkLst>
          <pc:docMk/>
          <pc:sldMk cId="1170840177" sldId="259"/>
        </pc:sldMkLst>
        <pc:spChg chg="mod">
          <ac:chgData name="Spencer, Lucy" userId="9d2d227c-1ac2-49ef-a8a9-7f0b6391a553" providerId="ADAL" clId="{37631DB6-194E-450E-A338-ADD4403EFFA8}" dt="2023-11-02T15:19:14.836" v="308" actId="20577"/>
          <ac:spMkLst>
            <pc:docMk/>
            <pc:sldMk cId="1170840177" sldId="259"/>
            <ac:spMk id="2" creationId="{28C52B9F-F0AD-6F7F-2E92-328F35FAEB4A}"/>
          </ac:spMkLst>
        </pc:spChg>
        <pc:spChg chg="del">
          <ac:chgData name="Spencer, Lucy" userId="9d2d227c-1ac2-49ef-a8a9-7f0b6391a553" providerId="ADAL" clId="{37631DB6-194E-450E-A338-ADD4403EFFA8}" dt="2023-11-02T15:15:08.623" v="14" actId="478"/>
          <ac:spMkLst>
            <pc:docMk/>
            <pc:sldMk cId="1170840177" sldId="259"/>
            <ac:spMk id="3" creationId="{BB8A5B31-7304-93A7-BEDF-2BEF0FCC26E6}"/>
          </ac:spMkLst>
        </pc:spChg>
        <pc:spChg chg="del">
          <ac:chgData name="Spencer, Lucy" userId="9d2d227c-1ac2-49ef-a8a9-7f0b6391a553" providerId="ADAL" clId="{37631DB6-194E-450E-A338-ADD4403EFFA8}" dt="2023-11-02T15:15:15.418" v="16" actId="478"/>
          <ac:spMkLst>
            <pc:docMk/>
            <pc:sldMk cId="1170840177" sldId="259"/>
            <ac:spMk id="4" creationId="{B7126029-EC32-A07C-5300-EF7C8E3C7C1A}"/>
          </ac:spMkLst>
        </pc:spChg>
        <pc:spChg chg="add mod ord">
          <ac:chgData name="Spencer, Lucy" userId="9d2d227c-1ac2-49ef-a8a9-7f0b6391a553" providerId="ADAL" clId="{37631DB6-194E-450E-A338-ADD4403EFFA8}" dt="2023-11-02T15:19:03.406" v="275" actId="5793"/>
          <ac:spMkLst>
            <pc:docMk/>
            <pc:sldMk cId="1170840177" sldId="259"/>
            <ac:spMk id="6" creationId="{DAB598F6-5526-8946-5B57-C72F1083B888}"/>
          </ac:spMkLst>
        </pc:spChg>
        <pc:picChg chg="del">
          <ac:chgData name="Spencer, Lucy" userId="9d2d227c-1ac2-49ef-a8a9-7f0b6391a553" providerId="ADAL" clId="{37631DB6-194E-450E-A338-ADD4403EFFA8}" dt="2023-11-02T15:15:07.466" v="13" actId="478"/>
          <ac:picMkLst>
            <pc:docMk/>
            <pc:sldMk cId="1170840177" sldId="259"/>
            <ac:picMk id="2050" creationId="{E2DC618F-B9D8-977D-0C86-53A89C957427}"/>
          </ac:picMkLst>
        </pc:picChg>
      </pc:sldChg>
    </pc:docChg>
  </pc:docChgLst>
  <pc:docChgLst>
    <pc:chgData name="Westermann, Annabel" userId="49550156-67d6-4f07-b3ff-117dc6f6c280" providerId="ADAL" clId="{E3698EFB-9608-4680-989D-C0FDAFCBA4E7}"/>
    <pc:docChg chg="undo custSel addSld delSld modSld">
      <pc:chgData name="Westermann, Annabel" userId="49550156-67d6-4f07-b3ff-117dc6f6c280" providerId="ADAL" clId="{E3698EFB-9608-4680-989D-C0FDAFCBA4E7}" dt="2023-01-12T10:07:07.478" v="6919" actId="20577"/>
      <pc:docMkLst>
        <pc:docMk/>
      </pc:docMkLst>
      <pc:sldChg chg="modSp mod">
        <pc:chgData name="Westermann, Annabel" userId="49550156-67d6-4f07-b3ff-117dc6f6c280" providerId="ADAL" clId="{E3698EFB-9608-4680-989D-C0FDAFCBA4E7}" dt="2023-01-10T09:54:44.610" v="52" actId="20577"/>
        <pc:sldMkLst>
          <pc:docMk/>
          <pc:sldMk cId="3176832151" sldId="256"/>
        </pc:sldMkLst>
        <pc:spChg chg="mod">
          <ac:chgData name="Westermann, Annabel" userId="49550156-67d6-4f07-b3ff-117dc6f6c280" providerId="ADAL" clId="{E3698EFB-9608-4680-989D-C0FDAFCBA4E7}" dt="2023-01-10T09:54:38.417" v="34" actId="20577"/>
          <ac:spMkLst>
            <pc:docMk/>
            <pc:sldMk cId="3176832151" sldId="256"/>
            <ac:spMk id="4" creationId="{A070E482-A125-4833-B712-67EC9E72E5F2}"/>
          </ac:spMkLst>
        </pc:spChg>
        <pc:spChg chg="mod">
          <ac:chgData name="Westermann, Annabel" userId="49550156-67d6-4f07-b3ff-117dc6f6c280" providerId="ADAL" clId="{E3698EFB-9608-4680-989D-C0FDAFCBA4E7}" dt="2023-01-10T09:54:44.610" v="52" actId="20577"/>
          <ac:spMkLst>
            <pc:docMk/>
            <pc:sldMk cId="3176832151" sldId="256"/>
            <ac:spMk id="5" creationId="{F9E4C3DD-0C15-4059-95FA-4122D45E2BAB}"/>
          </ac:spMkLst>
        </pc:spChg>
      </pc:sldChg>
      <pc:sldChg chg="modSp mod">
        <pc:chgData name="Westermann, Annabel" userId="49550156-67d6-4f07-b3ff-117dc6f6c280" providerId="ADAL" clId="{E3698EFB-9608-4680-989D-C0FDAFCBA4E7}" dt="2023-01-12T09:45:24.992" v="6368" actId="20577"/>
        <pc:sldMkLst>
          <pc:docMk/>
          <pc:sldMk cId="343364716" sldId="257"/>
        </pc:sldMkLst>
        <pc:spChg chg="mod">
          <ac:chgData name="Westermann, Annabel" userId="49550156-67d6-4f07-b3ff-117dc6f6c280" providerId="ADAL" clId="{E3698EFB-9608-4680-989D-C0FDAFCBA4E7}" dt="2023-01-10T09:56:53.344" v="158" actId="20577"/>
          <ac:spMkLst>
            <pc:docMk/>
            <pc:sldMk cId="343364716" sldId="257"/>
            <ac:spMk id="6" creationId="{97C8E467-C17E-4A62-9AE5-F52FA95BC988}"/>
          </ac:spMkLst>
        </pc:spChg>
        <pc:spChg chg="mod">
          <ac:chgData name="Westermann, Annabel" userId="49550156-67d6-4f07-b3ff-117dc6f6c280" providerId="ADAL" clId="{E3698EFB-9608-4680-989D-C0FDAFCBA4E7}" dt="2023-01-12T09:45:24.992" v="6368" actId="20577"/>
          <ac:spMkLst>
            <pc:docMk/>
            <pc:sldMk cId="343364716" sldId="257"/>
            <ac:spMk id="7" creationId="{B45199DD-EC17-4660-B97D-D0A24B0C8A59}"/>
          </ac:spMkLst>
        </pc:spChg>
      </pc:sldChg>
      <pc:sldChg chg="modSp mod">
        <pc:chgData name="Westermann, Annabel" userId="49550156-67d6-4f07-b3ff-117dc6f6c280" providerId="ADAL" clId="{E3698EFB-9608-4680-989D-C0FDAFCBA4E7}" dt="2023-01-10T10:00:09.825" v="275" actId="20577"/>
        <pc:sldMkLst>
          <pc:docMk/>
          <pc:sldMk cId="2510644384" sldId="258"/>
        </pc:sldMkLst>
        <pc:spChg chg="mod">
          <ac:chgData name="Westermann, Annabel" userId="49550156-67d6-4f07-b3ff-117dc6f6c280" providerId="ADAL" clId="{E3698EFB-9608-4680-989D-C0FDAFCBA4E7}" dt="2023-01-10T09:59:56.961" v="231" actId="20577"/>
          <ac:spMkLst>
            <pc:docMk/>
            <pc:sldMk cId="2510644384" sldId="258"/>
            <ac:spMk id="2" creationId="{E5FE50D1-C04F-4FEE-8AE2-3C00A5481048}"/>
          </ac:spMkLst>
        </pc:spChg>
        <pc:spChg chg="mod">
          <ac:chgData name="Westermann, Annabel" userId="49550156-67d6-4f07-b3ff-117dc6f6c280" providerId="ADAL" clId="{E3698EFB-9608-4680-989D-C0FDAFCBA4E7}" dt="2023-01-10T10:00:09.825" v="275" actId="20577"/>
          <ac:spMkLst>
            <pc:docMk/>
            <pc:sldMk cId="2510644384" sldId="258"/>
            <ac:spMk id="3" creationId="{E57ADEB4-AF47-45C7-A93F-AD66DC81D2E3}"/>
          </ac:spMkLst>
        </pc:spChg>
      </pc:sldChg>
      <pc:sldChg chg="modSp new mod modClrScheme chgLayout">
        <pc:chgData name="Westermann, Annabel" userId="49550156-67d6-4f07-b3ff-117dc6f6c280" providerId="ADAL" clId="{E3698EFB-9608-4680-989D-C0FDAFCBA4E7}" dt="2023-01-10T11:22:54.243" v="740" actId="207"/>
        <pc:sldMkLst>
          <pc:docMk/>
          <pc:sldMk cId="185380482" sldId="259"/>
        </pc:sldMkLst>
        <pc:spChg chg="mod ord">
          <ac:chgData name="Westermann, Annabel" userId="49550156-67d6-4f07-b3ff-117dc6f6c280" providerId="ADAL" clId="{E3698EFB-9608-4680-989D-C0FDAFCBA4E7}" dt="2023-01-10T10:36:16.628" v="306" actId="700"/>
          <ac:spMkLst>
            <pc:docMk/>
            <pc:sldMk cId="185380482" sldId="259"/>
            <ac:spMk id="2" creationId="{9E980831-2D32-45BD-B433-D088D4EBB878}"/>
          </ac:spMkLst>
        </pc:spChg>
        <pc:spChg chg="mod ord">
          <ac:chgData name="Westermann, Annabel" userId="49550156-67d6-4f07-b3ff-117dc6f6c280" providerId="ADAL" clId="{E3698EFB-9608-4680-989D-C0FDAFCBA4E7}" dt="2023-01-10T11:22:54.243" v="740" actId="207"/>
          <ac:spMkLst>
            <pc:docMk/>
            <pc:sldMk cId="185380482" sldId="259"/>
            <ac:spMk id="3" creationId="{0E39049D-DF37-4826-8F06-7F17C1D579BE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4106867201" sldId="259"/>
        </pc:sldMkLst>
      </pc:sldChg>
      <pc:sldChg chg="modSp add mod">
        <pc:chgData name="Westermann, Annabel" userId="49550156-67d6-4f07-b3ff-117dc6f6c280" providerId="ADAL" clId="{E3698EFB-9608-4680-989D-C0FDAFCBA4E7}" dt="2023-01-10T11:22:43.746" v="738" actId="207"/>
        <pc:sldMkLst>
          <pc:docMk/>
          <pc:sldMk cId="522042423" sldId="260"/>
        </pc:sldMkLst>
        <pc:spChg chg="mod">
          <ac:chgData name="Westermann, Annabel" userId="49550156-67d6-4f07-b3ff-117dc6f6c280" providerId="ADAL" clId="{E3698EFB-9608-4680-989D-C0FDAFCBA4E7}" dt="2023-01-10T11:03:03.475" v="363" actId="20577"/>
          <ac:spMkLst>
            <pc:docMk/>
            <pc:sldMk cId="522042423" sldId="260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22:43.746" v="738" actId="207"/>
          <ac:spMkLst>
            <pc:docMk/>
            <pc:sldMk cId="522042423" sldId="260"/>
            <ac:spMk id="3" creationId="{0E39049D-DF37-4826-8F06-7F17C1D579BE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1549076778" sldId="260"/>
        </pc:sldMkLst>
      </pc:sldChg>
      <pc:sldChg chg="modSp add mod">
        <pc:chgData name="Westermann, Annabel" userId="49550156-67d6-4f07-b3ff-117dc6f6c280" providerId="ADAL" clId="{E3698EFB-9608-4680-989D-C0FDAFCBA4E7}" dt="2023-01-12T09:50:21.311" v="6380" actId="27636"/>
        <pc:sldMkLst>
          <pc:docMk/>
          <pc:sldMk cId="755781020" sldId="261"/>
        </pc:sldMkLst>
        <pc:spChg chg="mod">
          <ac:chgData name="Westermann, Annabel" userId="49550156-67d6-4f07-b3ff-117dc6f6c280" providerId="ADAL" clId="{E3698EFB-9608-4680-989D-C0FDAFCBA4E7}" dt="2023-01-10T11:03:32.713" v="388" actId="20577"/>
          <ac:spMkLst>
            <pc:docMk/>
            <pc:sldMk cId="755781020" sldId="261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2T09:50:21.311" v="6380" actId="27636"/>
          <ac:spMkLst>
            <pc:docMk/>
            <pc:sldMk cId="755781020" sldId="261"/>
            <ac:spMk id="3" creationId="{0E39049D-DF37-4826-8F06-7F17C1D579BE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2659815300" sldId="261"/>
        </pc:sldMkLst>
      </pc:sldChg>
      <pc:sldChg chg="modSp add mod">
        <pc:chgData name="Westermann, Annabel" userId="49550156-67d6-4f07-b3ff-117dc6f6c280" providerId="ADAL" clId="{E3698EFB-9608-4680-989D-C0FDAFCBA4E7}" dt="2023-01-10T11:18:07.628" v="688" actId="207"/>
        <pc:sldMkLst>
          <pc:docMk/>
          <pc:sldMk cId="3663468542" sldId="262"/>
        </pc:sldMkLst>
        <pc:spChg chg="mod">
          <ac:chgData name="Westermann, Annabel" userId="49550156-67d6-4f07-b3ff-117dc6f6c280" providerId="ADAL" clId="{E3698EFB-9608-4680-989D-C0FDAFCBA4E7}" dt="2023-01-10T11:05:06.452" v="511" actId="20577"/>
          <ac:spMkLst>
            <pc:docMk/>
            <pc:sldMk cId="3663468542" sldId="262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18:07.628" v="688" actId="207"/>
          <ac:spMkLst>
            <pc:docMk/>
            <pc:sldMk cId="3663468542" sldId="262"/>
            <ac:spMk id="3" creationId="{0E39049D-DF37-4826-8F06-7F17C1D579BE}"/>
          </ac:spMkLst>
        </pc:spChg>
      </pc:sldChg>
      <pc:sldChg chg="addSp delSp modSp add mod">
        <pc:chgData name="Westermann, Annabel" userId="49550156-67d6-4f07-b3ff-117dc6f6c280" providerId="ADAL" clId="{E3698EFB-9608-4680-989D-C0FDAFCBA4E7}" dt="2023-01-10T11:19:11.869" v="696" actId="207"/>
        <pc:sldMkLst>
          <pc:docMk/>
          <pc:sldMk cId="162738573" sldId="263"/>
        </pc:sldMkLst>
        <pc:spChg chg="mod">
          <ac:chgData name="Westermann, Annabel" userId="49550156-67d6-4f07-b3ff-117dc6f6c280" providerId="ADAL" clId="{E3698EFB-9608-4680-989D-C0FDAFCBA4E7}" dt="2023-01-10T11:05:28.603" v="528" actId="20577"/>
          <ac:spMkLst>
            <pc:docMk/>
            <pc:sldMk cId="162738573" sldId="263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19:11.869" v="696" actId="207"/>
          <ac:spMkLst>
            <pc:docMk/>
            <pc:sldMk cId="162738573" sldId="263"/>
            <ac:spMk id="3" creationId="{0E39049D-DF37-4826-8F06-7F17C1D579BE}"/>
          </ac:spMkLst>
        </pc:spChg>
        <pc:spChg chg="add del">
          <ac:chgData name="Westermann, Annabel" userId="49550156-67d6-4f07-b3ff-117dc6f6c280" providerId="ADAL" clId="{E3698EFB-9608-4680-989D-C0FDAFCBA4E7}" dt="2023-01-10T11:05:51.885" v="531" actId="22"/>
          <ac:spMkLst>
            <pc:docMk/>
            <pc:sldMk cId="162738573" sldId="263"/>
            <ac:spMk id="5" creationId="{B3DFD141-22D1-41A1-9EA8-3ECC4E948C2A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1341228377" sldId="263"/>
        </pc:sldMkLst>
      </pc:sldChg>
      <pc:sldChg chg="modSp add mod">
        <pc:chgData name="Westermann, Annabel" userId="49550156-67d6-4f07-b3ff-117dc6f6c280" providerId="ADAL" clId="{E3698EFB-9608-4680-989D-C0FDAFCBA4E7}" dt="2023-01-10T11:19:34.149" v="700" actId="207"/>
        <pc:sldMkLst>
          <pc:docMk/>
          <pc:sldMk cId="205580664" sldId="264"/>
        </pc:sldMkLst>
        <pc:spChg chg="mod">
          <ac:chgData name="Westermann, Annabel" userId="49550156-67d6-4f07-b3ff-117dc6f6c280" providerId="ADAL" clId="{E3698EFB-9608-4680-989D-C0FDAFCBA4E7}" dt="2023-01-10T11:05:59.596" v="551" actId="20577"/>
          <ac:spMkLst>
            <pc:docMk/>
            <pc:sldMk cId="205580664" sldId="264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19:34.149" v="700" actId="207"/>
          <ac:spMkLst>
            <pc:docMk/>
            <pc:sldMk cId="205580664" sldId="264"/>
            <ac:spMk id="3" creationId="{0E39049D-DF37-4826-8F06-7F17C1D579BE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2603372423" sldId="264"/>
        </pc:sldMkLst>
      </pc:sldChg>
      <pc:sldChg chg="modSp add mod">
        <pc:chgData name="Westermann, Annabel" userId="49550156-67d6-4f07-b3ff-117dc6f6c280" providerId="ADAL" clId="{E3698EFB-9608-4680-989D-C0FDAFCBA4E7}" dt="2023-01-10T11:21:00.629" v="711" actId="207"/>
        <pc:sldMkLst>
          <pc:docMk/>
          <pc:sldMk cId="403993041" sldId="265"/>
        </pc:sldMkLst>
        <pc:spChg chg="mod">
          <ac:chgData name="Westermann, Annabel" userId="49550156-67d6-4f07-b3ff-117dc6f6c280" providerId="ADAL" clId="{E3698EFB-9608-4680-989D-C0FDAFCBA4E7}" dt="2023-01-10T11:10:17.059" v="599" actId="20577"/>
          <ac:spMkLst>
            <pc:docMk/>
            <pc:sldMk cId="403993041" sldId="265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21:00.629" v="711" actId="207"/>
          <ac:spMkLst>
            <pc:docMk/>
            <pc:sldMk cId="403993041" sldId="265"/>
            <ac:spMk id="3" creationId="{0E39049D-DF37-4826-8F06-7F17C1D579BE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1373451038" sldId="265"/>
        </pc:sldMkLst>
      </pc:sldChg>
      <pc:sldChg chg="modSp add mod">
        <pc:chgData name="Westermann, Annabel" userId="49550156-67d6-4f07-b3ff-117dc6f6c280" providerId="ADAL" clId="{E3698EFB-9608-4680-989D-C0FDAFCBA4E7}" dt="2023-01-10T11:21:24.942" v="725" actId="207"/>
        <pc:sldMkLst>
          <pc:docMk/>
          <pc:sldMk cId="1285228820" sldId="266"/>
        </pc:sldMkLst>
        <pc:spChg chg="mod">
          <ac:chgData name="Westermann, Annabel" userId="49550156-67d6-4f07-b3ff-117dc6f6c280" providerId="ADAL" clId="{E3698EFB-9608-4680-989D-C0FDAFCBA4E7}" dt="2023-01-10T11:10:22.953" v="611" actId="20577"/>
          <ac:spMkLst>
            <pc:docMk/>
            <pc:sldMk cId="1285228820" sldId="266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21:24.942" v="725" actId="207"/>
          <ac:spMkLst>
            <pc:docMk/>
            <pc:sldMk cId="1285228820" sldId="266"/>
            <ac:spMk id="3" creationId="{0E39049D-DF37-4826-8F06-7F17C1D579BE}"/>
          </ac:spMkLst>
        </pc:spChg>
      </pc:sldChg>
      <pc:sldChg chg="modSp add mod">
        <pc:chgData name="Westermann, Annabel" userId="49550156-67d6-4f07-b3ff-117dc6f6c280" providerId="ADAL" clId="{E3698EFB-9608-4680-989D-C0FDAFCBA4E7}" dt="2023-01-10T11:21:55.893" v="732" actId="207"/>
        <pc:sldMkLst>
          <pc:docMk/>
          <pc:sldMk cId="655681291" sldId="267"/>
        </pc:sldMkLst>
        <pc:spChg chg="mod">
          <ac:chgData name="Westermann, Annabel" userId="49550156-67d6-4f07-b3ff-117dc6f6c280" providerId="ADAL" clId="{E3698EFB-9608-4680-989D-C0FDAFCBA4E7}" dt="2023-01-10T11:11:50.478" v="640" actId="20577"/>
          <ac:spMkLst>
            <pc:docMk/>
            <pc:sldMk cId="655681291" sldId="267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0T11:21:55.893" v="732" actId="207"/>
          <ac:spMkLst>
            <pc:docMk/>
            <pc:sldMk cId="655681291" sldId="267"/>
            <ac:spMk id="3" creationId="{0E39049D-DF37-4826-8F06-7F17C1D579BE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1335774632" sldId="267"/>
        </pc:sldMkLst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1587848564" sldId="268"/>
        </pc:sldMkLst>
      </pc:sldChg>
      <pc:sldChg chg="addSp delSp modSp new mod modClrScheme chgLayout">
        <pc:chgData name="Westermann, Annabel" userId="49550156-67d6-4f07-b3ff-117dc6f6c280" providerId="ADAL" clId="{E3698EFB-9608-4680-989D-C0FDAFCBA4E7}" dt="2023-01-11T11:22:33.485" v="4264" actId="1076"/>
        <pc:sldMkLst>
          <pc:docMk/>
          <pc:sldMk cId="2653525568" sldId="268"/>
        </pc:sldMkLst>
        <pc:spChg chg="del">
          <ac:chgData name="Westermann, Annabel" userId="49550156-67d6-4f07-b3ff-117dc6f6c280" providerId="ADAL" clId="{E3698EFB-9608-4680-989D-C0FDAFCBA4E7}" dt="2023-01-10T17:21:58.820" v="2211" actId="478"/>
          <ac:spMkLst>
            <pc:docMk/>
            <pc:sldMk cId="2653525568" sldId="268"/>
            <ac:spMk id="2" creationId="{2BF05514-E055-493B-9297-6C6922EB69E6}"/>
          </ac:spMkLst>
        </pc:spChg>
        <pc:spChg chg="del">
          <ac:chgData name="Westermann, Annabel" userId="49550156-67d6-4f07-b3ff-117dc6f6c280" providerId="ADAL" clId="{E3698EFB-9608-4680-989D-C0FDAFCBA4E7}" dt="2023-01-10T17:21:54.400" v="2210" actId="22"/>
          <ac:spMkLst>
            <pc:docMk/>
            <pc:sldMk cId="2653525568" sldId="268"/>
            <ac:spMk id="3" creationId="{904438A2-8490-4532-B0F9-5B2FB139C4A9}"/>
          </ac:spMkLst>
        </pc:spChg>
        <pc:spChg chg="add del mod ord">
          <ac:chgData name="Westermann, Annabel" userId="49550156-67d6-4f07-b3ff-117dc6f6c280" providerId="ADAL" clId="{E3698EFB-9608-4680-989D-C0FDAFCBA4E7}" dt="2023-01-10T17:22:15.679" v="2216" actId="478"/>
          <ac:spMkLst>
            <pc:docMk/>
            <pc:sldMk cId="2653525568" sldId="268"/>
            <ac:spMk id="6" creationId="{1C155434-D28A-480A-AB5B-ADEDCF6267DC}"/>
          </ac:spMkLst>
        </pc:spChg>
        <pc:spChg chg="add mod">
          <ac:chgData name="Westermann, Annabel" userId="49550156-67d6-4f07-b3ff-117dc6f6c280" providerId="ADAL" clId="{E3698EFB-9608-4680-989D-C0FDAFCBA4E7}" dt="2023-01-11T11:22:33.485" v="4264" actId="1076"/>
          <ac:spMkLst>
            <pc:docMk/>
            <pc:sldMk cId="2653525568" sldId="268"/>
            <ac:spMk id="6" creationId="{3ACAD36F-B37E-4C64-BA69-25931BE1A278}"/>
          </ac:spMkLst>
        </pc:spChg>
        <pc:spChg chg="add mod">
          <ac:chgData name="Westermann, Annabel" userId="49550156-67d6-4f07-b3ff-117dc6f6c280" providerId="ADAL" clId="{E3698EFB-9608-4680-989D-C0FDAFCBA4E7}" dt="2023-01-10T17:32:23.762" v="2442" actId="1076"/>
          <ac:spMkLst>
            <pc:docMk/>
            <pc:sldMk cId="2653525568" sldId="268"/>
            <ac:spMk id="7" creationId="{8D41F5E7-9FB9-4711-BD3E-71D1922E992F}"/>
          </ac:spMkLst>
        </pc:spChg>
        <pc:spChg chg="add mod">
          <ac:chgData name="Westermann, Annabel" userId="49550156-67d6-4f07-b3ff-117dc6f6c280" providerId="ADAL" clId="{E3698EFB-9608-4680-989D-C0FDAFCBA4E7}" dt="2023-01-10T17:32:00.726" v="2432" actId="1076"/>
          <ac:spMkLst>
            <pc:docMk/>
            <pc:sldMk cId="2653525568" sldId="268"/>
            <ac:spMk id="8" creationId="{3C815786-14B2-46D2-B84A-3712A1B5248A}"/>
          </ac:spMkLst>
        </pc:spChg>
        <pc:spChg chg="add mod">
          <ac:chgData name="Westermann, Annabel" userId="49550156-67d6-4f07-b3ff-117dc6f6c280" providerId="ADAL" clId="{E3698EFB-9608-4680-989D-C0FDAFCBA4E7}" dt="2023-01-10T17:32:09.593" v="2441" actId="20577"/>
          <ac:spMkLst>
            <pc:docMk/>
            <pc:sldMk cId="2653525568" sldId="268"/>
            <ac:spMk id="9" creationId="{9F8DF9C3-2EEF-4F84-A771-CC5119E96174}"/>
          </ac:spMkLst>
        </pc:spChg>
        <pc:picChg chg="add mod ord">
          <ac:chgData name="Westermann, Annabel" userId="49550156-67d6-4f07-b3ff-117dc6f6c280" providerId="ADAL" clId="{E3698EFB-9608-4680-989D-C0FDAFCBA4E7}" dt="2023-01-10T17:22:33.173" v="2221" actId="1076"/>
          <ac:picMkLst>
            <pc:docMk/>
            <pc:sldMk cId="2653525568" sldId="268"/>
            <ac:picMk id="5" creationId="{4522530D-961B-4661-92EE-BB16AB566B3E}"/>
          </ac:picMkLst>
        </pc:pic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118733064" sldId="269"/>
        </pc:sldMkLst>
      </pc:sldChg>
      <pc:sldChg chg="addSp delSp modSp new mod">
        <pc:chgData name="Westermann, Annabel" userId="49550156-67d6-4f07-b3ff-117dc6f6c280" providerId="ADAL" clId="{E3698EFB-9608-4680-989D-C0FDAFCBA4E7}" dt="2023-01-11T11:25:38.290" v="4277" actId="20577"/>
        <pc:sldMkLst>
          <pc:docMk/>
          <pc:sldMk cId="1452296701" sldId="269"/>
        </pc:sldMkLst>
        <pc:spChg chg="mod">
          <ac:chgData name="Westermann, Annabel" userId="49550156-67d6-4f07-b3ff-117dc6f6c280" providerId="ADAL" clId="{E3698EFB-9608-4680-989D-C0FDAFCBA4E7}" dt="2023-01-10T17:30:46.896" v="2401" actId="20577"/>
          <ac:spMkLst>
            <pc:docMk/>
            <pc:sldMk cId="1452296701" sldId="269"/>
            <ac:spMk id="2" creationId="{3BA78100-3A60-4B88-A7C6-BC3BD846951A}"/>
          </ac:spMkLst>
        </pc:spChg>
        <pc:spChg chg="del">
          <ac:chgData name="Westermann, Annabel" userId="49550156-67d6-4f07-b3ff-117dc6f6c280" providerId="ADAL" clId="{E3698EFB-9608-4680-989D-C0FDAFCBA4E7}" dt="2023-01-10T17:23:31.468" v="2222" actId="22"/>
          <ac:spMkLst>
            <pc:docMk/>
            <pc:sldMk cId="1452296701" sldId="269"/>
            <ac:spMk id="3" creationId="{4803C744-427B-4DCA-813B-1D7A2CD2ED01}"/>
          </ac:spMkLst>
        </pc:spChg>
        <pc:spChg chg="mod">
          <ac:chgData name="Westermann, Annabel" userId="49550156-67d6-4f07-b3ff-117dc6f6c280" providerId="ADAL" clId="{E3698EFB-9608-4680-989D-C0FDAFCBA4E7}" dt="2023-01-11T11:25:38.290" v="4277" actId="20577"/>
          <ac:spMkLst>
            <pc:docMk/>
            <pc:sldMk cId="1452296701" sldId="269"/>
            <ac:spMk id="4" creationId="{9E2C1C41-842B-4023-9CDC-A70F4820E7B5}"/>
          </ac:spMkLst>
        </pc:spChg>
        <pc:spChg chg="add del">
          <ac:chgData name="Westermann, Annabel" userId="49550156-67d6-4f07-b3ff-117dc6f6c280" providerId="ADAL" clId="{E3698EFB-9608-4680-989D-C0FDAFCBA4E7}" dt="2023-01-10T17:30:34.408" v="2360"/>
          <ac:spMkLst>
            <pc:docMk/>
            <pc:sldMk cId="1452296701" sldId="269"/>
            <ac:spMk id="7" creationId="{868C8DA0-E4E2-4D35-A913-A47ED1CD06AA}"/>
          </ac:spMkLst>
        </pc:spChg>
        <pc:picChg chg="add mod ord">
          <ac:chgData name="Westermann, Annabel" userId="49550156-67d6-4f07-b3ff-117dc6f6c280" providerId="ADAL" clId="{E3698EFB-9608-4680-989D-C0FDAFCBA4E7}" dt="2023-01-10T17:23:31.468" v="2222" actId="22"/>
          <ac:picMkLst>
            <pc:docMk/>
            <pc:sldMk cId="1452296701" sldId="269"/>
            <ac:picMk id="6" creationId="{A6DA0584-678B-4A29-B468-935904D87D13}"/>
          </ac:picMkLst>
        </pc:picChg>
      </pc:sldChg>
      <pc:sldChg chg="addSp delSp modSp add mod">
        <pc:chgData name="Westermann, Annabel" userId="49550156-67d6-4f07-b3ff-117dc6f6c280" providerId="ADAL" clId="{E3698EFB-9608-4680-989D-C0FDAFCBA4E7}" dt="2023-01-12T09:48:42.114" v="6378" actId="20577"/>
        <pc:sldMkLst>
          <pc:docMk/>
          <pc:sldMk cId="3938561727" sldId="270"/>
        </pc:sldMkLst>
        <pc:spChg chg="mod">
          <ac:chgData name="Westermann, Annabel" userId="49550156-67d6-4f07-b3ff-117dc6f6c280" providerId="ADAL" clId="{E3698EFB-9608-4680-989D-C0FDAFCBA4E7}" dt="2023-01-10T14:43:12.934" v="1173" actId="20577"/>
          <ac:spMkLst>
            <pc:docMk/>
            <pc:sldMk cId="3938561727" sldId="270"/>
            <ac:spMk id="2" creationId="{3BA78100-3A60-4B88-A7C6-BC3BD846951A}"/>
          </ac:spMkLst>
        </pc:spChg>
        <pc:spChg chg="del">
          <ac:chgData name="Westermann, Annabel" userId="49550156-67d6-4f07-b3ff-117dc6f6c280" providerId="ADAL" clId="{E3698EFB-9608-4680-989D-C0FDAFCBA4E7}" dt="2023-01-10T15:50:31.576" v="1669" actId="22"/>
          <ac:spMkLst>
            <pc:docMk/>
            <pc:sldMk cId="3938561727" sldId="270"/>
            <ac:spMk id="3" creationId="{4803C744-427B-4DCA-813B-1D7A2CD2ED01}"/>
          </ac:spMkLst>
        </pc:spChg>
        <pc:spChg chg="mod">
          <ac:chgData name="Westermann, Annabel" userId="49550156-67d6-4f07-b3ff-117dc6f6c280" providerId="ADAL" clId="{E3698EFB-9608-4680-989D-C0FDAFCBA4E7}" dt="2023-01-12T09:48:42.114" v="6378" actId="20577"/>
          <ac:spMkLst>
            <pc:docMk/>
            <pc:sldMk cId="3938561727" sldId="270"/>
            <ac:spMk id="4" creationId="{9E2C1C41-842B-4023-9CDC-A70F4820E7B5}"/>
          </ac:spMkLst>
        </pc:spChg>
        <pc:picChg chg="add mod ord">
          <ac:chgData name="Westermann, Annabel" userId="49550156-67d6-4f07-b3ff-117dc6f6c280" providerId="ADAL" clId="{E3698EFB-9608-4680-989D-C0FDAFCBA4E7}" dt="2023-01-10T17:32:56.482" v="2444" actId="1037"/>
          <ac:picMkLst>
            <pc:docMk/>
            <pc:sldMk cId="3938561727" sldId="270"/>
            <ac:picMk id="6" creationId="{FC840BB7-928C-41E2-A44A-B8EA0C7D8327}"/>
          </ac:picMkLst>
        </pc:picChg>
        <pc:picChg chg="add mod">
          <ac:chgData name="Westermann, Annabel" userId="49550156-67d6-4f07-b3ff-117dc6f6c280" providerId="ADAL" clId="{E3698EFB-9608-4680-989D-C0FDAFCBA4E7}" dt="2023-01-10T15:58:50.267" v="1766" actId="14100"/>
          <ac:picMkLst>
            <pc:docMk/>
            <pc:sldMk cId="3938561727" sldId="270"/>
            <ac:picMk id="8" creationId="{2820CAC0-1F52-4625-B93C-E669F9760705}"/>
          </ac:picMkLst>
        </pc:pic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4229214239" sldId="270"/>
        </pc:sldMkLst>
      </pc:sldChg>
      <pc:sldChg chg="modSp new del mod">
        <pc:chgData name="Westermann, Annabel" userId="49550156-67d6-4f07-b3ff-117dc6f6c280" providerId="ADAL" clId="{E3698EFB-9608-4680-989D-C0FDAFCBA4E7}" dt="2023-01-10T17:43:08.755" v="2446" actId="47"/>
        <pc:sldMkLst>
          <pc:docMk/>
          <pc:sldMk cId="860149356" sldId="271"/>
        </pc:sldMkLst>
        <pc:spChg chg="mod">
          <ac:chgData name="Westermann, Annabel" userId="49550156-67d6-4f07-b3ff-117dc6f6c280" providerId="ADAL" clId="{E3698EFB-9608-4680-989D-C0FDAFCBA4E7}" dt="2023-01-10T16:10:51.052" v="1876" actId="20577"/>
          <ac:spMkLst>
            <pc:docMk/>
            <pc:sldMk cId="860149356" sldId="271"/>
            <ac:spMk id="2" creationId="{E2E58960-CA1C-4FBE-A23A-2C542D09895A}"/>
          </ac:spMkLst>
        </pc:spChg>
      </pc:sldChg>
      <pc:sldChg chg="del">
        <pc:chgData name="Westermann, Annabel" userId="49550156-67d6-4f07-b3ff-117dc6f6c280" providerId="ADAL" clId="{E3698EFB-9608-4680-989D-C0FDAFCBA4E7}" dt="2023-01-10T09:54:28.828" v="1" actId="47"/>
        <pc:sldMkLst>
          <pc:docMk/>
          <pc:sldMk cId="1682353721" sldId="271"/>
        </pc:sldMkLst>
      </pc:sldChg>
      <pc:sldChg chg="del">
        <pc:chgData name="Westermann, Annabel" userId="49550156-67d6-4f07-b3ff-117dc6f6c280" providerId="ADAL" clId="{E3698EFB-9608-4680-989D-C0FDAFCBA4E7}" dt="2023-01-10T09:54:28.050" v="0" actId="47"/>
        <pc:sldMkLst>
          <pc:docMk/>
          <pc:sldMk cId="3092464184" sldId="272"/>
        </pc:sldMkLst>
      </pc:sldChg>
      <pc:sldChg chg="addSp delSp modSp add mod">
        <pc:chgData name="Westermann, Annabel" userId="49550156-67d6-4f07-b3ff-117dc6f6c280" providerId="ADAL" clId="{E3698EFB-9608-4680-989D-C0FDAFCBA4E7}" dt="2023-01-12T09:45:57.654" v="6370" actId="207"/>
        <pc:sldMkLst>
          <pc:docMk/>
          <pc:sldMk cId="3686964316" sldId="272"/>
        </pc:sldMkLst>
        <pc:spChg chg="mod">
          <ac:chgData name="Westermann, Annabel" userId="49550156-67d6-4f07-b3ff-117dc6f6c280" providerId="ADAL" clId="{E3698EFB-9608-4680-989D-C0FDAFCBA4E7}" dt="2023-01-10T15:23:35.355" v="1328" actId="20577"/>
          <ac:spMkLst>
            <pc:docMk/>
            <pc:sldMk cId="3686964316" sldId="272"/>
            <ac:spMk id="2" creationId="{3BA78100-3A60-4B88-A7C6-BC3BD846951A}"/>
          </ac:spMkLst>
        </pc:spChg>
        <pc:spChg chg="del">
          <ac:chgData name="Westermann, Annabel" userId="49550156-67d6-4f07-b3ff-117dc6f6c280" providerId="ADAL" clId="{E3698EFB-9608-4680-989D-C0FDAFCBA4E7}" dt="2023-01-10T15:25:52.921" v="1329" actId="22"/>
          <ac:spMkLst>
            <pc:docMk/>
            <pc:sldMk cId="3686964316" sldId="272"/>
            <ac:spMk id="3" creationId="{4803C744-427B-4DCA-813B-1D7A2CD2ED01}"/>
          </ac:spMkLst>
        </pc:spChg>
        <pc:spChg chg="mod">
          <ac:chgData name="Westermann, Annabel" userId="49550156-67d6-4f07-b3ff-117dc6f6c280" providerId="ADAL" clId="{E3698EFB-9608-4680-989D-C0FDAFCBA4E7}" dt="2023-01-12T09:45:57.654" v="6370" actId="207"/>
          <ac:spMkLst>
            <pc:docMk/>
            <pc:sldMk cId="3686964316" sldId="272"/>
            <ac:spMk id="4" creationId="{9E2C1C41-842B-4023-9CDC-A70F4820E7B5}"/>
          </ac:spMkLst>
        </pc:spChg>
        <pc:picChg chg="add mod ord modCrop">
          <ac:chgData name="Westermann, Annabel" userId="49550156-67d6-4f07-b3ff-117dc6f6c280" providerId="ADAL" clId="{E3698EFB-9608-4680-989D-C0FDAFCBA4E7}" dt="2023-01-10T15:27:52.660" v="1547" actId="14100"/>
          <ac:picMkLst>
            <pc:docMk/>
            <pc:sldMk cId="3686964316" sldId="272"/>
            <ac:picMk id="6" creationId="{BC5C931E-C300-4642-9DC7-2213749C9D6E}"/>
          </ac:picMkLst>
        </pc:picChg>
      </pc:sldChg>
      <pc:sldChg chg="addSp delSp modSp new mod">
        <pc:chgData name="Westermann, Annabel" userId="49550156-67d6-4f07-b3ff-117dc6f6c280" providerId="ADAL" clId="{E3698EFB-9608-4680-989D-C0FDAFCBA4E7}" dt="2023-01-10T17:52:53.898" v="3053" actId="20577"/>
        <pc:sldMkLst>
          <pc:docMk/>
          <pc:sldMk cId="251153317" sldId="273"/>
        </pc:sldMkLst>
        <pc:spChg chg="mod">
          <ac:chgData name="Westermann, Annabel" userId="49550156-67d6-4f07-b3ff-117dc6f6c280" providerId="ADAL" clId="{E3698EFB-9608-4680-989D-C0FDAFCBA4E7}" dt="2023-01-10T17:43:15.776" v="2489" actId="20577"/>
          <ac:spMkLst>
            <pc:docMk/>
            <pc:sldMk cId="251153317" sldId="273"/>
            <ac:spMk id="2" creationId="{E757EFD1-016A-427A-8A74-7F2B60AC5F92}"/>
          </ac:spMkLst>
        </pc:spChg>
        <pc:spChg chg="del">
          <ac:chgData name="Westermann, Annabel" userId="49550156-67d6-4f07-b3ff-117dc6f6c280" providerId="ADAL" clId="{E3698EFB-9608-4680-989D-C0FDAFCBA4E7}" dt="2023-01-10T17:50:21.811" v="2690" actId="22"/>
          <ac:spMkLst>
            <pc:docMk/>
            <pc:sldMk cId="251153317" sldId="273"/>
            <ac:spMk id="3" creationId="{CAD74AA3-F1B8-454F-9AEF-22784BA10903}"/>
          </ac:spMkLst>
        </pc:spChg>
        <pc:spChg chg="mod">
          <ac:chgData name="Westermann, Annabel" userId="49550156-67d6-4f07-b3ff-117dc6f6c280" providerId="ADAL" clId="{E3698EFB-9608-4680-989D-C0FDAFCBA4E7}" dt="2023-01-10T17:52:53.898" v="3053" actId="20577"/>
          <ac:spMkLst>
            <pc:docMk/>
            <pc:sldMk cId="251153317" sldId="273"/>
            <ac:spMk id="4" creationId="{8C37F633-1D79-4A4E-A0A9-20CB87E18A86}"/>
          </ac:spMkLst>
        </pc:spChg>
        <pc:picChg chg="add mod ord">
          <ac:chgData name="Westermann, Annabel" userId="49550156-67d6-4f07-b3ff-117dc6f6c280" providerId="ADAL" clId="{E3698EFB-9608-4680-989D-C0FDAFCBA4E7}" dt="2023-01-10T17:50:21.811" v="2690" actId="22"/>
          <ac:picMkLst>
            <pc:docMk/>
            <pc:sldMk cId="251153317" sldId="273"/>
            <ac:picMk id="6" creationId="{315E0BDF-2BA7-4BBA-AE40-02BE3820EECA}"/>
          </ac:picMkLst>
        </pc:picChg>
      </pc:sldChg>
      <pc:sldChg chg="addSp delSp modSp add del mod">
        <pc:chgData name="Westermann, Annabel" userId="49550156-67d6-4f07-b3ff-117dc6f6c280" providerId="ADAL" clId="{E3698EFB-9608-4680-989D-C0FDAFCBA4E7}" dt="2023-01-12T09:43:12.538" v="6286" actId="47"/>
        <pc:sldMkLst>
          <pc:docMk/>
          <pc:sldMk cId="3205516100" sldId="274"/>
        </pc:sldMkLst>
        <pc:spChg chg="mod">
          <ac:chgData name="Westermann, Annabel" userId="49550156-67d6-4f07-b3ff-117dc6f6c280" providerId="ADAL" clId="{E3698EFB-9608-4680-989D-C0FDAFCBA4E7}" dt="2023-01-12T09:42:53.952" v="6285" actId="20577"/>
          <ac:spMkLst>
            <pc:docMk/>
            <pc:sldMk cId="3205516100" sldId="274"/>
            <ac:spMk id="2" creationId="{E757EFD1-016A-427A-8A74-7F2B60AC5F92}"/>
          </ac:spMkLst>
        </pc:spChg>
        <pc:spChg chg="del mod">
          <ac:chgData name="Westermann, Annabel" userId="49550156-67d6-4f07-b3ff-117dc6f6c280" providerId="ADAL" clId="{E3698EFB-9608-4680-989D-C0FDAFCBA4E7}" dt="2023-01-11T10:45:59.826" v="4023" actId="22"/>
          <ac:spMkLst>
            <pc:docMk/>
            <pc:sldMk cId="3205516100" sldId="274"/>
            <ac:spMk id="3" creationId="{CAD74AA3-F1B8-454F-9AEF-22784BA10903}"/>
          </ac:spMkLst>
        </pc:spChg>
        <pc:spChg chg="mod">
          <ac:chgData name="Westermann, Annabel" userId="49550156-67d6-4f07-b3ff-117dc6f6c280" providerId="ADAL" clId="{E3698EFB-9608-4680-989D-C0FDAFCBA4E7}" dt="2023-01-11T10:50:45.504" v="4247" actId="207"/>
          <ac:spMkLst>
            <pc:docMk/>
            <pc:sldMk cId="3205516100" sldId="274"/>
            <ac:spMk id="4" creationId="{8C37F633-1D79-4A4E-A0A9-20CB87E18A86}"/>
          </ac:spMkLst>
        </pc:spChg>
        <pc:spChg chg="add del">
          <ac:chgData name="Westermann, Annabel" userId="49550156-67d6-4f07-b3ff-117dc6f6c280" providerId="ADAL" clId="{E3698EFB-9608-4680-989D-C0FDAFCBA4E7}" dt="2023-01-10T18:11:13.574" v="3488"/>
          <ac:spMkLst>
            <pc:docMk/>
            <pc:sldMk cId="3205516100" sldId="274"/>
            <ac:spMk id="5" creationId="{35D748C3-8ED6-4BC7-BD5F-479F58239458}"/>
          </ac:spMkLst>
        </pc:spChg>
        <pc:picChg chg="add mod ord">
          <ac:chgData name="Westermann, Annabel" userId="49550156-67d6-4f07-b3ff-117dc6f6c280" providerId="ADAL" clId="{E3698EFB-9608-4680-989D-C0FDAFCBA4E7}" dt="2023-01-11T10:56:05.585" v="4252" actId="1076"/>
          <ac:picMkLst>
            <pc:docMk/>
            <pc:sldMk cId="3205516100" sldId="274"/>
            <ac:picMk id="6" creationId="{A8DFF78B-798F-4C0D-AEB3-0E3612B54A79}"/>
          </ac:picMkLst>
        </pc:picChg>
        <pc:picChg chg="add mod">
          <ac:chgData name="Westermann, Annabel" userId="49550156-67d6-4f07-b3ff-117dc6f6c280" providerId="ADAL" clId="{E3698EFB-9608-4680-989D-C0FDAFCBA4E7}" dt="2023-01-11T10:56:08.225" v="4253" actId="1076"/>
          <ac:picMkLst>
            <pc:docMk/>
            <pc:sldMk cId="3205516100" sldId="274"/>
            <ac:picMk id="8" creationId="{6F7E8668-1B4C-47F8-90A4-86A387C299FC}"/>
          </ac:picMkLst>
        </pc:picChg>
        <pc:picChg chg="add del mod">
          <ac:chgData name="Westermann, Annabel" userId="49550156-67d6-4f07-b3ff-117dc6f6c280" providerId="ADAL" clId="{E3698EFB-9608-4680-989D-C0FDAFCBA4E7}" dt="2023-01-11T12:12:52.818" v="4302" actId="21"/>
          <ac:picMkLst>
            <pc:docMk/>
            <pc:sldMk cId="3205516100" sldId="274"/>
            <ac:picMk id="10" creationId="{9711D066-8040-470C-83E6-92564E0AD88B}"/>
          </ac:picMkLst>
        </pc:pic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4027012800" sldId="274"/>
        </pc:sldMkLst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2941948386" sldId="275"/>
        </pc:sldMkLst>
      </pc:sldChg>
      <pc:sldChg chg="modSp new del mod">
        <pc:chgData name="Westermann, Annabel" userId="49550156-67d6-4f07-b3ff-117dc6f6c280" providerId="ADAL" clId="{E3698EFB-9608-4680-989D-C0FDAFCBA4E7}" dt="2023-01-11T10:52:52.163" v="4251" actId="47"/>
        <pc:sldMkLst>
          <pc:docMk/>
          <pc:sldMk cId="4248821567" sldId="275"/>
        </pc:sldMkLst>
        <pc:spChg chg="mod">
          <ac:chgData name="Westermann, Annabel" userId="49550156-67d6-4f07-b3ff-117dc6f6c280" providerId="ADAL" clId="{E3698EFB-9608-4680-989D-C0FDAFCBA4E7}" dt="2023-01-10T17:55:35.539" v="3132" actId="20577"/>
          <ac:spMkLst>
            <pc:docMk/>
            <pc:sldMk cId="4248821567" sldId="275"/>
            <ac:spMk id="2" creationId="{B194B437-BFCE-481A-B41F-4AB2B8084AA5}"/>
          </ac:spMkLst>
        </pc:sp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456011461" sldId="276"/>
        </pc:sldMkLst>
      </pc:sldChg>
      <pc:sldChg chg="modSp add mod">
        <pc:chgData name="Westermann, Annabel" userId="49550156-67d6-4f07-b3ff-117dc6f6c280" providerId="ADAL" clId="{E3698EFB-9608-4680-989D-C0FDAFCBA4E7}" dt="2023-01-11T17:16:37.099" v="5113" actId="20577"/>
        <pc:sldMkLst>
          <pc:docMk/>
          <pc:sldMk cId="1049156325" sldId="276"/>
        </pc:sldMkLst>
        <pc:spChg chg="mod">
          <ac:chgData name="Westermann, Annabel" userId="49550156-67d6-4f07-b3ff-117dc6f6c280" providerId="ADAL" clId="{E3698EFB-9608-4680-989D-C0FDAFCBA4E7}" dt="2023-01-10T17:57:07.773" v="3391" actId="20577"/>
          <ac:spMkLst>
            <pc:docMk/>
            <pc:sldMk cId="1049156325" sldId="276"/>
            <ac:spMk id="2" creationId="{9E980831-2D32-45BD-B433-D088D4EBB878}"/>
          </ac:spMkLst>
        </pc:spChg>
        <pc:spChg chg="mod">
          <ac:chgData name="Westermann, Annabel" userId="49550156-67d6-4f07-b3ff-117dc6f6c280" providerId="ADAL" clId="{E3698EFB-9608-4680-989D-C0FDAFCBA4E7}" dt="2023-01-11T17:16:37.099" v="5113" actId="20577"/>
          <ac:spMkLst>
            <pc:docMk/>
            <pc:sldMk cId="1049156325" sldId="276"/>
            <ac:spMk id="3" creationId="{0E39049D-DF37-4826-8F06-7F17C1D579BE}"/>
          </ac:spMkLst>
        </pc:spChg>
      </pc:sldChg>
      <pc:sldChg chg="addSp delSp modSp new mod">
        <pc:chgData name="Westermann, Annabel" userId="49550156-67d6-4f07-b3ff-117dc6f6c280" providerId="ADAL" clId="{E3698EFB-9608-4680-989D-C0FDAFCBA4E7}" dt="2023-01-12T10:07:07.478" v="6919" actId="20577"/>
        <pc:sldMkLst>
          <pc:docMk/>
          <pc:sldMk cId="1473608922" sldId="277"/>
        </pc:sldMkLst>
        <pc:spChg chg="mod">
          <ac:chgData name="Westermann, Annabel" userId="49550156-67d6-4f07-b3ff-117dc6f6c280" providerId="ADAL" clId="{E3698EFB-9608-4680-989D-C0FDAFCBA4E7}" dt="2023-01-12T10:00:00.130" v="6701" actId="20577"/>
          <ac:spMkLst>
            <pc:docMk/>
            <pc:sldMk cId="1473608922" sldId="277"/>
            <ac:spMk id="2" creationId="{D642A457-5F8A-495A-818B-907567200EEA}"/>
          </ac:spMkLst>
        </pc:spChg>
        <pc:spChg chg="del">
          <ac:chgData name="Westermann, Annabel" userId="49550156-67d6-4f07-b3ff-117dc6f6c280" providerId="ADAL" clId="{E3698EFB-9608-4680-989D-C0FDAFCBA4E7}" dt="2023-01-11T12:13:11.494" v="4337"/>
          <ac:spMkLst>
            <pc:docMk/>
            <pc:sldMk cId="1473608922" sldId="277"/>
            <ac:spMk id="3" creationId="{1DA247CF-7D3A-4692-9428-41E5E8D66C69}"/>
          </ac:spMkLst>
        </pc:spChg>
        <pc:spChg chg="mod">
          <ac:chgData name="Westermann, Annabel" userId="49550156-67d6-4f07-b3ff-117dc6f6c280" providerId="ADAL" clId="{E3698EFB-9608-4680-989D-C0FDAFCBA4E7}" dt="2023-01-12T10:07:07.478" v="6919" actId="20577"/>
          <ac:spMkLst>
            <pc:docMk/>
            <pc:sldMk cId="1473608922" sldId="277"/>
            <ac:spMk id="4" creationId="{7605A241-A9C3-411A-9EED-90BECBB0662B}"/>
          </ac:spMkLst>
        </pc:spChg>
        <pc:picChg chg="add mod">
          <ac:chgData name="Westermann, Annabel" userId="49550156-67d6-4f07-b3ff-117dc6f6c280" providerId="ADAL" clId="{E3698EFB-9608-4680-989D-C0FDAFCBA4E7}" dt="2023-01-11T12:13:11.494" v="4337"/>
          <ac:picMkLst>
            <pc:docMk/>
            <pc:sldMk cId="1473608922" sldId="277"/>
            <ac:picMk id="5" creationId="{0AF88146-D36F-47FD-A6D0-1D6C99DBACFD}"/>
          </ac:picMkLst>
        </pc:picChg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2167431676" sldId="277"/>
        </pc:sldMkLst>
      </pc:sldChg>
      <pc:sldChg chg="addSp delSp modSp add mod">
        <pc:chgData name="Westermann, Annabel" userId="49550156-67d6-4f07-b3ff-117dc6f6c280" providerId="ADAL" clId="{E3698EFB-9608-4680-989D-C0FDAFCBA4E7}" dt="2023-01-12T09:57:16.384" v="6385" actId="20577"/>
        <pc:sldMkLst>
          <pc:docMk/>
          <pc:sldMk cId="3463632179" sldId="278"/>
        </pc:sldMkLst>
        <pc:spChg chg="mod">
          <ac:chgData name="Westermann, Annabel" userId="49550156-67d6-4f07-b3ff-117dc6f6c280" providerId="ADAL" clId="{E3698EFB-9608-4680-989D-C0FDAFCBA4E7}" dt="2023-01-11T18:51:28.089" v="5649" actId="20577"/>
          <ac:spMkLst>
            <pc:docMk/>
            <pc:sldMk cId="3463632179" sldId="278"/>
            <ac:spMk id="2" creationId="{E757EFD1-016A-427A-8A74-7F2B60AC5F92}"/>
          </ac:spMkLst>
        </pc:spChg>
        <pc:spChg chg="mod">
          <ac:chgData name="Westermann, Annabel" userId="49550156-67d6-4f07-b3ff-117dc6f6c280" providerId="ADAL" clId="{E3698EFB-9608-4680-989D-C0FDAFCBA4E7}" dt="2023-01-12T09:57:16.384" v="6385" actId="20577"/>
          <ac:spMkLst>
            <pc:docMk/>
            <pc:sldMk cId="3463632179" sldId="278"/>
            <ac:spMk id="4" creationId="{8C37F633-1D79-4A4E-A0A9-20CB87E18A86}"/>
          </ac:spMkLst>
        </pc:spChg>
        <pc:spChg chg="add del mod">
          <ac:chgData name="Westermann, Annabel" userId="49550156-67d6-4f07-b3ff-117dc6f6c280" providerId="ADAL" clId="{E3698EFB-9608-4680-989D-C0FDAFCBA4E7}" dt="2023-01-12T09:40:37.508" v="6242" actId="22"/>
          <ac:spMkLst>
            <pc:docMk/>
            <pc:sldMk cId="3463632179" sldId="278"/>
            <ac:spMk id="5" creationId="{3B185AA9-F28A-4D8F-A1E5-F61BE05E0365}"/>
          </ac:spMkLst>
        </pc:spChg>
        <pc:picChg chg="del">
          <ac:chgData name="Westermann, Annabel" userId="49550156-67d6-4f07-b3ff-117dc6f6c280" providerId="ADAL" clId="{E3698EFB-9608-4680-989D-C0FDAFCBA4E7}" dt="2023-01-12T09:40:30.002" v="6241" actId="478"/>
          <ac:picMkLst>
            <pc:docMk/>
            <pc:sldMk cId="3463632179" sldId="278"/>
            <ac:picMk id="6" creationId="{A8DFF78B-798F-4C0D-AEB3-0E3612B54A79}"/>
          </ac:picMkLst>
        </pc:picChg>
        <pc:picChg chg="del">
          <ac:chgData name="Westermann, Annabel" userId="49550156-67d6-4f07-b3ff-117dc6f6c280" providerId="ADAL" clId="{E3698EFB-9608-4680-989D-C0FDAFCBA4E7}" dt="2023-01-12T09:40:39.262" v="6243" actId="478"/>
          <ac:picMkLst>
            <pc:docMk/>
            <pc:sldMk cId="3463632179" sldId="278"/>
            <ac:picMk id="8" creationId="{6F7E8668-1B4C-47F8-90A4-86A387C299FC}"/>
          </ac:picMkLst>
        </pc:picChg>
        <pc:picChg chg="add mod ord">
          <ac:chgData name="Westermann, Annabel" userId="49550156-67d6-4f07-b3ff-117dc6f6c280" providerId="ADAL" clId="{E3698EFB-9608-4680-989D-C0FDAFCBA4E7}" dt="2023-01-12T09:40:42.678" v="6245" actId="14100"/>
          <ac:picMkLst>
            <pc:docMk/>
            <pc:sldMk cId="3463632179" sldId="278"/>
            <ac:picMk id="9" creationId="{D48AE71E-0CB5-45FD-9A69-B04508A21118}"/>
          </ac:picMkLst>
        </pc:picChg>
      </pc:sldChg>
      <pc:sldChg chg="new del">
        <pc:chgData name="Westermann, Annabel" userId="49550156-67d6-4f07-b3ff-117dc6f6c280" providerId="ADAL" clId="{E3698EFB-9608-4680-989D-C0FDAFCBA4E7}" dt="2023-01-11T18:07:52.038" v="5190" actId="680"/>
        <pc:sldMkLst>
          <pc:docMk/>
          <pc:sldMk cId="3659420698" sldId="278"/>
        </pc:sldMkLst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3768204115" sldId="278"/>
        </pc:sldMkLst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2081935322" sldId="279"/>
        </pc:sldMkLst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2557731419" sldId="280"/>
        </pc:sldMkLst>
      </pc:sldChg>
      <pc:sldChg chg="del">
        <pc:chgData name="Westermann, Annabel" userId="49550156-67d6-4f07-b3ff-117dc6f6c280" providerId="ADAL" clId="{E3698EFB-9608-4680-989D-C0FDAFCBA4E7}" dt="2023-01-10T10:00:30.754" v="276" actId="2696"/>
        <pc:sldMkLst>
          <pc:docMk/>
          <pc:sldMk cId="3022324891" sldId="281"/>
        </pc:sldMkLst>
      </pc:sldChg>
    </pc:docChg>
  </pc:docChgLst>
  <pc:docChgLst>
    <pc:chgData name="Anderson, Georgina" userId="S::georgina.anderson@dhsc.gov.uk::eb5741f1-1655-4a1d-8664-0b0001a0ef7c" providerId="AD" clId="Web-{1D40715E-E3B3-5907-B5D2-6FFCFA499BD4}"/>
    <pc:docChg chg="addSld modSld sldOrd">
      <pc:chgData name="Anderson, Georgina" userId="S::georgina.anderson@dhsc.gov.uk::eb5741f1-1655-4a1d-8664-0b0001a0ef7c" providerId="AD" clId="Web-{1D40715E-E3B3-5907-B5D2-6FFCFA499BD4}" dt="2023-02-03T11:19:01.810" v="6" actId="20577"/>
      <pc:docMkLst>
        <pc:docMk/>
      </pc:docMkLst>
      <pc:sldChg chg="modSp new ord">
        <pc:chgData name="Anderson, Georgina" userId="S::georgina.anderson@dhsc.gov.uk::eb5741f1-1655-4a1d-8664-0b0001a0ef7c" providerId="AD" clId="Web-{1D40715E-E3B3-5907-B5D2-6FFCFA499BD4}" dt="2023-02-03T11:19:01.810" v="6" actId="20577"/>
        <pc:sldMkLst>
          <pc:docMk/>
          <pc:sldMk cId="3047655518" sldId="259"/>
        </pc:sldMkLst>
        <pc:spChg chg="mod">
          <ac:chgData name="Anderson, Georgina" userId="S::georgina.anderson@dhsc.gov.uk::eb5741f1-1655-4a1d-8664-0b0001a0ef7c" providerId="AD" clId="Web-{1D40715E-E3B3-5907-B5D2-6FFCFA499BD4}" dt="2023-02-03T11:19:01.810" v="6" actId="20577"/>
          <ac:spMkLst>
            <pc:docMk/>
            <pc:sldMk cId="3047655518" sldId="259"/>
            <ac:spMk id="2" creationId="{4F646A4C-F957-3DE9-E5B4-C94FB1B1A0B1}"/>
          </ac:spMkLst>
        </pc:spChg>
      </pc:sldChg>
    </pc:docChg>
  </pc:docChgLst>
  <pc:docChgLst>
    <pc:chgData name="Westermann, Annabel" userId="S::annabel.westermann@dhsc.gov.uk::49550156-67d6-4f07-b3ff-117dc6f6c280" providerId="AD" clId="Web-{43721D3C-3611-5365-0EDA-003F964EECC3}"/>
    <pc:docChg chg="addSld delSld modSld">
      <pc:chgData name="Westermann, Annabel" userId="S::annabel.westermann@dhsc.gov.uk::49550156-67d6-4f07-b3ff-117dc6f6c280" providerId="AD" clId="Web-{43721D3C-3611-5365-0EDA-003F964EECC3}" dt="2023-02-27T18:15:16.909" v="787"/>
      <pc:docMkLst>
        <pc:docMk/>
      </pc:docMkLst>
      <pc:sldChg chg="new del">
        <pc:chgData name="Westermann, Annabel" userId="S::annabel.westermann@dhsc.gov.uk::49550156-67d6-4f07-b3ff-117dc6f6c280" providerId="AD" clId="Web-{43721D3C-3611-5365-0EDA-003F964EECC3}" dt="2023-02-27T17:34:34.906" v="1"/>
        <pc:sldMkLst>
          <pc:docMk/>
          <pc:sldMk cId="1314882564" sldId="263"/>
        </pc:sldMkLst>
      </pc:sldChg>
      <pc:sldChg chg="addSp delSp modSp new mod modClrScheme chgLayout">
        <pc:chgData name="Westermann, Annabel" userId="S::annabel.westermann@dhsc.gov.uk::49550156-67d6-4f07-b3ff-117dc6f6c280" providerId="AD" clId="Web-{43721D3C-3611-5365-0EDA-003F964EECC3}" dt="2023-02-27T18:13:07.354" v="615" actId="20577"/>
        <pc:sldMkLst>
          <pc:docMk/>
          <pc:sldMk cId="1989046150" sldId="263"/>
        </pc:sldMkLst>
        <pc:spChg chg="mod ord">
          <ac:chgData name="Westermann, Annabel" userId="S::annabel.westermann@dhsc.gov.uk::49550156-67d6-4f07-b3ff-117dc6f6c280" providerId="AD" clId="Web-{43721D3C-3611-5365-0EDA-003F964EECC3}" dt="2023-02-27T18:13:07.354" v="615" actId="20577"/>
          <ac:spMkLst>
            <pc:docMk/>
            <pc:sldMk cId="1989046150" sldId="263"/>
            <ac:spMk id="2" creationId="{C61376FD-AEF7-1560-5B50-E3BC1A2D2E2D}"/>
          </ac:spMkLst>
        </pc:spChg>
        <pc:spChg chg="del mod ord">
          <ac:chgData name="Westermann, Annabel" userId="S::annabel.westermann@dhsc.gov.uk::49550156-67d6-4f07-b3ff-117dc6f6c280" providerId="AD" clId="Web-{43721D3C-3611-5365-0EDA-003F964EECC3}" dt="2023-02-27T17:42:21.489" v="55"/>
          <ac:spMkLst>
            <pc:docMk/>
            <pc:sldMk cId="1989046150" sldId="263"/>
            <ac:spMk id="3" creationId="{8336752D-91A8-A915-5076-7548D027ABFC}"/>
          </ac:spMkLst>
        </pc:spChg>
        <pc:spChg chg="add del mod ord">
          <ac:chgData name="Westermann, Annabel" userId="S::annabel.westermann@dhsc.gov.uk::49550156-67d6-4f07-b3ff-117dc6f6c280" providerId="AD" clId="Web-{43721D3C-3611-5365-0EDA-003F964EECC3}" dt="2023-02-27T17:39:09.066" v="45"/>
          <ac:spMkLst>
            <pc:docMk/>
            <pc:sldMk cId="1989046150" sldId="263"/>
            <ac:spMk id="4" creationId="{6DC7A346-D104-5807-0E11-49A4C7315980}"/>
          </ac:spMkLst>
        </pc:spChg>
        <pc:spChg chg="add mod">
          <ac:chgData name="Westermann, Annabel" userId="S::annabel.westermann@dhsc.gov.uk::49550156-67d6-4f07-b3ff-117dc6f6c280" providerId="AD" clId="Web-{43721D3C-3611-5365-0EDA-003F964EECC3}" dt="2023-02-27T18:12:51.118" v="612" actId="20577"/>
          <ac:spMkLst>
            <pc:docMk/>
            <pc:sldMk cId="1989046150" sldId="263"/>
            <ac:spMk id="7" creationId="{ACA0C3D4-3F07-B1F9-F510-ADF9438D2F2F}"/>
          </ac:spMkLst>
        </pc:spChg>
        <pc:graphicFrameChg chg="add del mod ord modGraphic">
          <ac:chgData name="Westermann, Annabel" userId="S::annabel.westermann@dhsc.gov.uk::49550156-67d6-4f07-b3ff-117dc6f6c280" providerId="AD" clId="Web-{43721D3C-3611-5365-0EDA-003F964EECC3}" dt="2023-02-27T17:39:46.428" v="54"/>
          <ac:graphicFrameMkLst>
            <pc:docMk/>
            <pc:sldMk cId="1989046150" sldId="263"/>
            <ac:graphicFrameMk id="5" creationId="{DE7AADE6-BD07-06BC-20BB-6A91A1132C29}"/>
          </ac:graphicFrameMkLst>
        </pc:graphicFrameChg>
        <pc:picChg chg="add mod ord">
          <ac:chgData name="Westermann, Annabel" userId="S::annabel.westermann@dhsc.gov.uk::49550156-67d6-4f07-b3ff-117dc6f6c280" providerId="AD" clId="Web-{43721D3C-3611-5365-0EDA-003F964EECC3}" dt="2023-02-27T17:59:07.967" v="407" actId="1076"/>
          <ac:picMkLst>
            <pc:docMk/>
            <pc:sldMk cId="1989046150" sldId="263"/>
            <ac:picMk id="8" creationId="{62A67B57-4DDE-3390-1462-55A7C60F182C}"/>
          </ac:picMkLst>
        </pc:picChg>
      </pc:sldChg>
      <pc:sldChg chg="addSp delSp modSp add replId">
        <pc:chgData name="Westermann, Annabel" userId="S::annabel.westermann@dhsc.gov.uk::49550156-67d6-4f07-b3ff-117dc6f6c280" providerId="AD" clId="Web-{43721D3C-3611-5365-0EDA-003F964EECC3}" dt="2023-02-27T18:15:16.909" v="787"/>
        <pc:sldMkLst>
          <pc:docMk/>
          <pc:sldMk cId="314620836" sldId="264"/>
        </pc:sldMkLst>
        <pc:spChg chg="mod">
          <ac:chgData name="Westermann, Annabel" userId="S::annabel.westermann@dhsc.gov.uk::49550156-67d6-4f07-b3ff-117dc6f6c280" providerId="AD" clId="Web-{43721D3C-3611-5365-0EDA-003F964EECC3}" dt="2023-02-27T18:13:12.854" v="619" actId="20577"/>
          <ac:spMkLst>
            <pc:docMk/>
            <pc:sldMk cId="314620836" sldId="264"/>
            <ac:spMk id="2" creationId="{C61376FD-AEF7-1560-5B50-E3BC1A2D2E2D}"/>
          </ac:spMkLst>
        </pc:spChg>
        <pc:spChg chg="add del mod">
          <ac:chgData name="Westermann, Annabel" userId="S::annabel.westermann@dhsc.gov.uk::49550156-67d6-4f07-b3ff-117dc6f6c280" providerId="AD" clId="Web-{43721D3C-3611-5365-0EDA-003F964EECC3}" dt="2023-02-27T18:14:01.185" v="623"/>
          <ac:spMkLst>
            <pc:docMk/>
            <pc:sldMk cId="314620836" sldId="264"/>
            <ac:spMk id="4" creationId="{F0451D21-0AE9-E8F7-E421-9D499C1A78B4}"/>
          </ac:spMkLst>
        </pc:spChg>
        <pc:graphicFrameChg chg="add del mod ord modGraphic">
          <ac:chgData name="Westermann, Annabel" userId="S::annabel.westermann@dhsc.gov.uk::49550156-67d6-4f07-b3ff-117dc6f6c280" providerId="AD" clId="Web-{43721D3C-3611-5365-0EDA-003F964EECC3}" dt="2023-02-27T18:13:55.466" v="622"/>
          <ac:graphicFrameMkLst>
            <pc:docMk/>
            <pc:sldMk cId="314620836" sldId="264"/>
            <ac:graphicFrameMk id="5" creationId="{6A6AFF43-2827-F098-8868-FD7F596D8291}"/>
          </ac:graphicFrameMkLst>
        </pc:graphicFrameChg>
        <pc:graphicFrameChg chg="add mod ord modGraphic">
          <ac:chgData name="Westermann, Annabel" userId="S::annabel.westermann@dhsc.gov.uk::49550156-67d6-4f07-b3ff-117dc6f6c280" providerId="AD" clId="Web-{43721D3C-3611-5365-0EDA-003F964EECC3}" dt="2023-02-27T18:15:16.909" v="787"/>
          <ac:graphicFrameMkLst>
            <pc:docMk/>
            <pc:sldMk cId="314620836" sldId="264"/>
            <ac:graphicFrameMk id="6" creationId="{AB13E3AC-CADA-EBDE-CE83-D9337B084B7F}"/>
          </ac:graphicFrameMkLst>
        </pc:graphicFrameChg>
        <pc:picChg chg="del">
          <ac:chgData name="Westermann, Annabel" userId="S::annabel.westermann@dhsc.gov.uk::49550156-67d6-4f07-b3ff-117dc6f6c280" providerId="AD" clId="Web-{43721D3C-3611-5365-0EDA-003F964EECC3}" dt="2023-02-27T18:13:20.058" v="620"/>
          <ac:picMkLst>
            <pc:docMk/>
            <pc:sldMk cId="314620836" sldId="264"/>
            <ac:picMk id="8" creationId="{62A67B57-4DDE-3390-1462-55A7C60F182C}"/>
          </ac:picMkLst>
        </pc:picChg>
      </pc:sldChg>
    </pc:docChg>
  </pc:docChgLst>
  <pc:docChgLst>
    <pc:chgData name="Westermann, Annabel" userId="49550156-67d6-4f07-b3ff-117dc6f6c280" providerId="ADAL" clId="{8DE4AA27-42A4-435F-9229-06A48E05F920}"/>
    <pc:docChg chg="undo custSel addSld delSld modSld">
      <pc:chgData name="Westermann, Annabel" userId="49550156-67d6-4f07-b3ff-117dc6f6c280" providerId="ADAL" clId="{8DE4AA27-42A4-435F-9229-06A48E05F920}" dt="2023-01-31T15:35:13.034" v="2090" actId="14734"/>
      <pc:docMkLst>
        <pc:docMk/>
      </pc:docMkLst>
      <pc:sldChg chg="addSp delSp modSp mod">
        <pc:chgData name="Westermann, Annabel" userId="49550156-67d6-4f07-b3ff-117dc6f6c280" providerId="ADAL" clId="{8DE4AA27-42A4-435F-9229-06A48E05F920}" dt="2023-01-31T14:22:57.046" v="61" actId="478"/>
        <pc:sldMkLst>
          <pc:docMk/>
          <pc:sldMk cId="3176832151" sldId="256"/>
        </pc:sldMkLst>
        <pc:spChg chg="add del mod">
          <ac:chgData name="Westermann, Annabel" userId="49550156-67d6-4f07-b3ff-117dc6f6c280" providerId="ADAL" clId="{8DE4AA27-42A4-435F-9229-06A48E05F920}" dt="2023-01-31T14:22:57.046" v="61" actId="478"/>
          <ac:spMkLst>
            <pc:docMk/>
            <pc:sldMk cId="3176832151" sldId="256"/>
            <ac:spMk id="3" creationId="{CB4BF126-BC9C-4A11-8D06-CC53165612D7}"/>
          </ac:spMkLst>
        </pc:spChg>
        <pc:spChg chg="mod">
          <ac:chgData name="Westermann, Annabel" userId="49550156-67d6-4f07-b3ff-117dc6f6c280" providerId="ADAL" clId="{8DE4AA27-42A4-435F-9229-06A48E05F920}" dt="2023-01-31T14:22:43.498" v="38" actId="20577"/>
          <ac:spMkLst>
            <pc:docMk/>
            <pc:sldMk cId="3176832151" sldId="256"/>
            <ac:spMk id="4" creationId="{A070E482-A125-4833-B712-67EC9E72E5F2}"/>
          </ac:spMkLst>
        </pc:spChg>
        <pc:spChg chg="mod">
          <ac:chgData name="Westermann, Annabel" userId="49550156-67d6-4f07-b3ff-117dc6f6c280" providerId="ADAL" clId="{8DE4AA27-42A4-435F-9229-06A48E05F920}" dt="2023-01-31T14:22:52.321" v="59" actId="20577"/>
          <ac:spMkLst>
            <pc:docMk/>
            <pc:sldMk cId="3176832151" sldId="256"/>
            <ac:spMk id="5" creationId="{F9E4C3DD-0C15-4059-95FA-4122D45E2BAB}"/>
          </ac:spMkLst>
        </pc:spChg>
        <pc:spChg chg="del">
          <ac:chgData name="Westermann, Annabel" userId="49550156-67d6-4f07-b3ff-117dc6f6c280" providerId="ADAL" clId="{8DE4AA27-42A4-435F-9229-06A48E05F920}" dt="2023-01-31T14:22:54.989" v="60" actId="478"/>
          <ac:spMkLst>
            <pc:docMk/>
            <pc:sldMk cId="3176832151" sldId="256"/>
            <ac:spMk id="6" creationId="{CB69CF3D-3ED7-4E40-8980-547EF27F078A}"/>
          </ac:spMkLst>
        </pc:spChg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343364716" sldId="257"/>
        </pc:sldMkLst>
      </pc:sldChg>
      <pc:sldChg chg="addSp delSp modSp new del mod">
        <pc:chgData name="Westermann, Annabel" userId="49550156-67d6-4f07-b3ff-117dc6f6c280" providerId="ADAL" clId="{8DE4AA27-42A4-435F-9229-06A48E05F920}" dt="2023-01-31T15:09:32.649" v="2088" actId="47"/>
        <pc:sldMkLst>
          <pc:docMk/>
          <pc:sldMk cId="3622575683" sldId="257"/>
        </pc:sldMkLst>
        <pc:spChg chg="mod">
          <ac:chgData name="Westermann, Annabel" userId="49550156-67d6-4f07-b3ff-117dc6f6c280" providerId="ADAL" clId="{8DE4AA27-42A4-435F-9229-06A48E05F920}" dt="2023-01-31T14:23:04.940" v="76" actId="20577"/>
          <ac:spMkLst>
            <pc:docMk/>
            <pc:sldMk cId="3622575683" sldId="257"/>
            <ac:spMk id="2" creationId="{072D9324-2D0A-444D-8503-8FBC25636A4F}"/>
          </ac:spMkLst>
        </pc:spChg>
        <pc:spChg chg="add del">
          <ac:chgData name="Westermann, Annabel" userId="49550156-67d6-4f07-b3ff-117dc6f6c280" providerId="ADAL" clId="{8DE4AA27-42A4-435F-9229-06A48E05F920}" dt="2023-01-31T14:28:28.914" v="79" actId="3680"/>
          <ac:spMkLst>
            <pc:docMk/>
            <pc:sldMk cId="3622575683" sldId="257"/>
            <ac:spMk id="3" creationId="{ABF1D888-5FAA-46BB-AA6F-4DA1387242CD}"/>
          </ac:spMkLst>
        </pc:spChg>
        <pc:spChg chg="add del mod">
          <ac:chgData name="Westermann, Annabel" userId="49550156-67d6-4f07-b3ff-117dc6f6c280" providerId="ADAL" clId="{8DE4AA27-42A4-435F-9229-06A48E05F920}" dt="2023-01-31T14:29:27.482" v="109" actId="3680"/>
          <ac:spMkLst>
            <pc:docMk/>
            <pc:sldMk cId="3622575683" sldId="257"/>
            <ac:spMk id="7" creationId="{9171B55C-144A-4103-AABF-437581C70FB3}"/>
          </ac:spMkLst>
        </pc:spChg>
        <pc:graphicFrameChg chg="add del mod ord modGraphic">
          <ac:chgData name="Westermann, Annabel" userId="49550156-67d6-4f07-b3ff-117dc6f6c280" providerId="ADAL" clId="{8DE4AA27-42A4-435F-9229-06A48E05F920}" dt="2023-01-31T14:28:18.898" v="78" actId="3680"/>
          <ac:graphicFrameMkLst>
            <pc:docMk/>
            <pc:sldMk cId="3622575683" sldId="257"/>
            <ac:graphicFrameMk id="4" creationId="{31AAC3AC-9A56-47CB-BAC8-79A8CB9B9299}"/>
          </ac:graphicFrameMkLst>
        </pc:graphicFrameChg>
        <pc:graphicFrameChg chg="add del mod ord modGraphic">
          <ac:chgData name="Westermann, Annabel" userId="49550156-67d6-4f07-b3ff-117dc6f6c280" providerId="ADAL" clId="{8DE4AA27-42A4-435F-9229-06A48E05F920}" dt="2023-01-31T14:29:00.971" v="108" actId="478"/>
          <ac:graphicFrameMkLst>
            <pc:docMk/>
            <pc:sldMk cId="3622575683" sldId="257"/>
            <ac:graphicFrameMk id="5" creationId="{A2B5544D-D752-4738-96CB-22A1DE7DA24A}"/>
          </ac:graphicFrameMkLst>
        </pc:graphicFrameChg>
        <pc:graphicFrameChg chg="add mod ord modGraphic">
          <ac:chgData name="Westermann, Annabel" userId="49550156-67d6-4f07-b3ff-117dc6f6c280" providerId="ADAL" clId="{8DE4AA27-42A4-435F-9229-06A48E05F920}" dt="2023-01-31T14:40:01.778" v="983" actId="20577"/>
          <ac:graphicFrameMkLst>
            <pc:docMk/>
            <pc:sldMk cId="3622575683" sldId="257"/>
            <ac:graphicFrameMk id="8" creationId="{C861BA04-9F81-4662-A47D-40E0CEB4F4EE}"/>
          </ac:graphicFrameMkLst>
        </pc:graphicFrameChg>
      </pc:sldChg>
      <pc:sldChg chg="addSp delSp modSp new mod">
        <pc:chgData name="Westermann, Annabel" userId="49550156-67d6-4f07-b3ff-117dc6f6c280" providerId="ADAL" clId="{8DE4AA27-42A4-435F-9229-06A48E05F920}" dt="2023-01-31T15:35:13.034" v="2090" actId="14734"/>
        <pc:sldMkLst>
          <pc:docMk/>
          <pc:sldMk cId="485399917" sldId="258"/>
        </pc:sldMkLst>
        <pc:spChg chg="mod">
          <ac:chgData name="Westermann, Annabel" userId="49550156-67d6-4f07-b3ff-117dc6f6c280" providerId="ADAL" clId="{8DE4AA27-42A4-435F-9229-06A48E05F920}" dt="2023-01-31T14:40:54.119" v="994" actId="20577"/>
          <ac:spMkLst>
            <pc:docMk/>
            <pc:sldMk cId="485399917" sldId="258"/>
            <ac:spMk id="2" creationId="{B8933123-6E1E-47B4-863D-67932AE74882}"/>
          </ac:spMkLst>
        </pc:spChg>
        <pc:spChg chg="del mod">
          <ac:chgData name="Westermann, Annabel" userId="49550156-67d6-4f07-b3ff-117dc6f6c280" providerId="ADAL" clId="{8DE4AA27-42A4-435F-9229-06A48E05F920}" dt="2023-01-31T14:41:18.295" v="1001" actId="478"/>
          <ac:spMkLst>
            <pc:docMk/>
            <pc:sldMk cId="485399917" sldId="258"/>
            <ac:spMk id="3" creationId="{4C808046-EDD1-447A-BD51-C2CF3CD35867}"/>
          </ac:spMkLst>
        </pc:spChg>
        <pc:graphicFrameChg chg="add mod modGraphic">
          <ac:chgData name="Westermann, Annabel" userId="49550156-67d6-4f07-b3ff-117dc6f6c280" providerId="ADAL" clId="{8DE4AA27-42A4-435F-9229-06A48E05F920}" dt="2023-01-31T15:35:13.034" v="2090" actId="14734"/>
          <ac:graphicFrameMkLst>
            <pc:docMk/>
            <pc:sldMk cId="485399917" sldId="258"/>
            <ac:graphicFrameMk id="4" creationId="{06171880-0E68-46F0-A879-E97376991E0E}"/>
          </ac:graphicFrameMkLst>
        </pc:graphicFrameChg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2510644384" sldId="258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185380482" sldId="259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522042423" sldId="260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755781020" sldId="261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3663468542" sldId="262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162738573" sldId="263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205580664" sldId="264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403993041" sldId="265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1285228820" sldId="266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655681291" sldId="267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2653525568" sldId="268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1452296701" sldId="269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3938561727" sldId="270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3686964316" sldId="272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251153317" sldId="273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1049156325" sldId="276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1473608922" sldId="277"/>
        </pc:sldMkLst>
      </pc:sldChg>
      <pc:sldChg chg="del">
        <pc:chgData name="Westermann, Annabel" userId="49550156-67d6-4f07-b3ff-117dc6f6c280" providerId="ADAL" clId="{8DE4AA27-42A4-435F-9229-06A48E05F920}" dt="2023-01-31T14:22:32.462" v="0" actId="47"/>
        <pc:sldMkLst>
          <pc:docMk/>
          <pc:sldMk cId="3463632179" sldId="278"/>
        </pc:sldMkLst>
      </pc:sldChg>
    </pc:docChg>
  </pc:docChgLst>
  <pc:docChgLst>
    <pc:chgData name="Anderson, Georgina" userId="S::georgina.anderson@dhsc.gov.uk::eb5741f1-1655-4a1d-8664-0b0001a0ef7c" providerId="AD" clId="Web-{CFD24758-6088-3FBD-7EF6-0D516F477322}"/>
    <pc:docChg chg="addSld modSld sldOrd">
      <pc:chgData name="Anderson, Georgina" userId="S::georgina.anderson@dhsc.gov.uk::eb5741f1-1655-4a1d-8664-0b0001a0ef7c" providerId="AD" clId="Web-{CFD24758-6088-3FBD-7EF6-0D516F477322}" dt="2023-02-22T10:26:25.460" v="201"/>
      <pc:docMkLst>
        <pc:docMk/>
      </pc:docMkLst>
      <pc:sldChg chg="addSp modSp add ord replId">
        <pc:chgData name="Anderson, Georgina" userId="S::georgina.anderson@dhsc.gov.uk::eb5741f1-1655-4a1d-8664-0b0001a0ef7c" providerId="AD" clId="Web-{CFD24758-6088-3FBD-7EF6-0D516F477322}" dt="2023-02-22T10:24:45.426" v="69" actId="14100"/>
        <pc:sldMkLst>
          <pc:docMk/>
          <pc:sldMk cId="211343751" sldId="260"/>
        </pc:sldMkLst>
        <pc:spChg chg="mod">
          <ac:chgData name="Anderson, Georgina" userId="S::georgina.anderson@dhsc.gov.uk::eb5741f1-1655-4a1d-8664-0b0001a0ef7c" providerId="AD" clId="Web-{CFD24758-6088-3FBD-7EF6-0D516F477322}" dt="2023-02-22T10:23:04.455" v="14" actId="20577"/>
          <ac:spMkLst>
            <pc:docMk/>
            <pc:sldMk cId="211343751" sldId="260"/>
            <ac:spMk id="2" creationId="{4F646A4C-F957-3DE9-E5B4-C94FB1B1A0B1}"/>
          </ac:spMkLst>
        </pc:spChg>
        <pc:spChg chg="mod">
          <ac:chgData name="Anderson, Georgina" userId="S::georgina.anderson@dhsc.gov.uk::eb5741f1-1655-4a1d-8664-0b0001a0ef7c" providerId="AD" clId="Web-{CFD24758-6088-3FBD-7EF6-0D516F477322}" dt="2023-02-22T10:24:31.676" v="66" actId="20577"/>
          <ac:spMkLst>
            <pc:docMk/>
            <pc:sldMk cId="211343751" sldId="260"/>
            <ac:spMk id="3" creationId="{DE3A7716-58AC-5B25-33C7-C3B69049617D}"/>
          </ac:spMkLst>
        </pc:spChg>
        <pc:picChg chg="add mod">
          <ac:chgData name="Anderson, Georgina" userId="S::georgina.anderson@dhsc.gov.uk::eb5741f1-1655-4a1d-8664-0b0001a0ef7c" providerId="AD" clId="Web-{CFD24758-6088-3FBD-7EF6-0D516F477322}" dt="2023-02-22T10:24:45.426" v="69" actId="14100"/>
          <ac:picMkLst>
            <pc:docMk/>
            <pc:sldMk cId="211343751" sldId="260"/>
            <ac:picMk id="4" creationId="{012609D1-A09C-048C-B6FB-BB368F1FC570}"/>
          </ac:picMkLst>
        </pc:picChg>
      </pc:sldChg>
      <pc:sldChg chg="addSp delSp modSp add replId">
        <pc:chgData name="Anderson, Georgina" userId="S::georgina.anderson@dhsc.gov.uk::eb5741f1-1655-4a1d-8664-0b0001a0ef7c" providerId="AD" clId="Web-{CFD24758-6088-3FBD-7EF6-0D516F477322}" dt="2023-02-22T10:26:25.460" v="201"/>
        <pc:sldMkLst>
          <pc:docMk/>
          <pc:sldMk cId="1147485457" sldId="261"/>
        </pc:sldMkLst>
        <pc:spChg chg="mod">
          <ac:chgData name="Anderson, Georgina" userId="S::georgina.anderson@dhsc.gov.uk::eb5741f1-1655-4a1d-8664-0b0001a0ef7c" providerId="AD" clId="Web-{CFD24758-6088-3FBD-7EF6-0D516F477322}" dt="2023-02-22T10:25:58.116" v="198" actId="20577"/>
          <ac:spMkLst>
            <pc:docMk/>
            <pc:sldMk cId="1147485457" sldId="261"/>
            <ac:spMk id="3" creationId="{DE3A7716-58AC-5B25-33C7-C3B69049617D}"/>
          </ac:spMkLst>
        </pc:spChg>
        <pc:picChg chg="del">
          <ac:chgData name="Anderson, Georgina" userId="S::georgina.anderson@dhsc.gov.uk::eb5741f1-1655-4a1d-8664-0b0001a0ef7c" providerId="AD" clId="Web-{CFD24758-6088-3FBD-7EF6-0D516F477322}" dt="2023-02-22T10:24:55.786" v="71"/>
          <ac:picMkLst>
            <pc:docMk/>
            <pc:sldMk cId="1147485457" sldId="261"/>
            <ac:picMk id="4" creationId="{012609D1-A09C-048C-B6FB-BB368F1FC570}"/>
          </ac:picMkLst>
        </pc:picChg>
        <pc:picChg chg="add del mod">
          <ac:chgData name="Anderson, Georgina" userId="S::georgina.anderson@dhsc.gov.uk::eb5741f1-1655-4a1d-8664-0b0001a0ef7c" providerId="AD" clId="Web-{CFD24758-6088-3FBD-7EF6-0D516F477322}" dt="2023-02-22T10:26:04.678" v="200"/>
          <ac:picMkLst>
            <pc:docMk/>
            <pc:sldMk cId="1147485457" sldId="261"/>
            <ac:picMk id="5" creationId="{6D522C4E-267C-4B62-4783-888BFE9FEB61}"/>
          </ac:picMkLst>
        </pc:picChg>
        <pc:picChg chg="add mod">
          <ac:chgData name="Anderson, Georgina" userId="S::georgina.anderson@dhsc.gov.uk::eb5741f1-1655-4a1d-8664-0b0001a0ef7c" providerId="AD" clId="Web-{CFD24758-6088-3FBD-7EF6-0D516F477322}" dt="2023-02-22T10:26:25.460" v="201"/>
          <ac:picMkLst>
            <pc:docMk/>
            <pc:sldMk cId="1147485457" sldId="261"/>
            <ac:picMk id="6" creationId="{86C9AAF4-79F5-FFD1-6DF2-EC7DE8468614}"/>
          </ac:picMkLst>
        </pc:picChg>
      </pc:sldChg>
    </pc:docChg>
  </pc:docChgLst>
  <pc:docChgLst>
    <pc:chgData name="Anderson, Georgina" userId="S::georgina.anderson@dhsc.gov.uk::eb5741f1-1655-4a1d-8664-0b0001a0ef7c" providerId="AD" clId="Web-{170156D7-F737-8B6A-B16B-C0DF2123993C}"/>
    <pc:docChg chg="addSld modSld">
      <pc:chgData name="Anderson, Georgina" userId="S::georgina.anderson@dhsc.gov.uk::eb5741f1-1655-4a1d-8664-0b0001a0ef7c" providerId="AD" clId="Web-{170156D7-F737-8B6A-B16B-C0DF2123993C}" dt="2023-02-22T10:43:19.557" v="282" actId="20577"/>
      <pc:docMkLst>
        <pc:docMk/>
      </pc:docMkLst>
      <pc:sldChg chg="modSp">
        <pc:chgData name="Anderson, Georgina" userId="S::georgina.anderson@dhsc.gov.uk::eb5741f1-1655-4a1d-8664-0b0001a0ef7c" providerId="AD" clId="Web-{170156D7-F737-8B6A-B16B-C0DF2123993C}" dt="2023-02-22T10:42:21.195" v="227"/>
        <pc:sldMkLst>
          <pc:docMk/>
          <pc:sldMk cId="485399917" sldId="258"/>
        </pc:sldMkLst>
        <pc:graphicFrameChg chg="mod modGraphic">
          <ac:chgData name="Anderson, Georgina" userId="S::georgina.anderson@dhsc.gov.uk::eb5741f1-1655-4a1d-8664-0b0001a0ef7c" providerId="AD" clId="Web-{170156D7-F737-8B6A-B16B-C0DF2123993C}" dt="2023-02-22T10:42:21.195" v="227"/>
          <ac:graphicFrameMkLst>
            <pc:docMk/>
            <pc:sldMk cId="485399917" sldId="258"/>
            <ac:graphicFrameMk id="4" creationId="{06171880-0E68-46F0-A879-E97376991E0E}"/>
          </ac:graphicFrameMkLst>
        </pc:graphicFrameChg>
      </pc:sldChg>
      <pc:sldChg chg="modSp">
        <pc:chgData name="Anderson, Georgina" userId="S::georgina.anderson@dhsc.gov.uk::eb5741f1-1655-4a1d-8664-0b0001a0ef7c" providerId="AD" clId="Web-{170156D7-F737-8B6A-B16B-C0DF2123993C}" dt="2023-02-22T10:39:04.970" v="97" actId="20577"/>
        <pc:sldMkLst>
          <pc:docMk/>
          <pc:sldMk cId="211343751" sldId="260"/>
        </pc:sldMkLst>
        <pc:spChg chg="mod">
          <ac:chgData name="Anderson, Georgina" userId="S::georgina.anderson@dhsc.gov.uk::eb5741f1-1655-4a1d-8664-0b0001a0ef7c" providerId="AD" clId="Web-{170156D7-F737-8B6A-B16B-C0DF2123993C}" dt="2023-02-22T10:39:04.970" v="97" actId="20577"/>
          <ac:spMkLst>
            <pc:docMk/>
            <pc:sldMk cId="211343751" sldId="260"/>
            <ac:spMk id="2" creationId="{4F646A4C-F957-3DE9-E5B4-C94FB1B1A0B1}"/>
          </ac:spMkLst>
        </pc:spChg>
        <pc:spChg chg="mod">
          <ac:chgData name="Anderson, Georgina" userId="S::georgina.anderson@dhsc.gov.uk::eb5741f1-1655-4a1d-8664-0b0001a0ef7c" providerId="AD" clId="Web-{170156D7-F737-8B6A-B16B-C0DF2123993C}" dt="2023-02-22T10:38:52.329" v="92" actId="20577"/>
          <ac:spMkLst>
            <pc:docMk/>
            <pc:sldMk cId="211343751" sldId="260"/>
            <ac:spMk id="3" creationId="{DE3A7716-58AC-5B25-33C7-C3B69049617D}"/>
          </ac:spMkLst>
        </pc:spChg>
        <pc:picChg chg="mod">
          <ac:chgData name="Anderson, Georgina" userId="S::georgina.anderson@dhsc.gov.uk::eb5741f1-1655-4a1d-8664-0b0001a0ef7c" providerId="AD" clId="Web-{170156D7-F737-8B6A-B16B-C0DF2123993C}" dt="2023-02-22T10:38:55.079" v="93" actId="1076"/>
          <ac:picMkLst>
            <pc:docMk/>
            <pc:sldMk cId="211343751" sldId="260"/>
            <ac:picMk id="4" creationId="{012609D1-A09C-048C-B6FB-BB368F1FC570}"/>
          </ac:picMkLst>
        </pc:picChg>
      </pc:sldChg>
      <pc:sldChg chg="modSp">
        <pc:chgData name="Anderson, Georgina" userId="S::georgina.anderson@dhsc.gov.uk::eb5741f1-1655-4a1d-8664-0b0001a0ef7c" providerId="AD" clId="Web-{170156D7-F737-8B6A-B16B-C0DF2123993C}" dt="2023-02-22T10:39:11.314" v="98" actId="20577"/>
        <pc:sldMkLst>
          <pc:docMk/>
          <pc:sldMk cId="1147485457" sldId="261"/>
        </pc:sldMkLst>
        <pc:spChg chg="mod">
          <ac:chgData name="Anderson, Georgina" userId="S::georgina.anderson@dhsc.gov.uk::eb5741f1-1655-4a1d-8664-0b0001a0ef7c" providerId="AD" clId="Web-{170156D7-F737-8B6A-B16B-C0DF2123993C}" dt="2023-02-22T10:39:11.314" v="98" actId="20577"/>
          <ac:spMkLst>
            <pc:docMk/>
            <pc:sldMk cId="1147485457" sldId="261"/>
            <ac:spMk id="2" creationId="{4F646A4C-F957-3DE9-E5B4-C94FB1B1A0B1}"/>
          </ac:spMkLst>
        </pc:spChg>
        <pc:spChg chg="mod">
          <ac:chgData name="Anderson, Georgina" userId="S::georgina.anderson@dhsc.gov.uk::eb5741f1-1655-4a1d-8664-0b0001a0ef7c" providerId="AD" clId="Web-{170156D7-F737-8B6A-B16B-C0DF2123993C}" dt="2023-02-22T10:38:39.423" v="64" actId="20577"/>
          <ac:spMkLst>
            <pc:docMk/>
            <pc:sldMk cId="1147485457" sldId="261"/>
            <ac:spMk id="3" creationId="{DE3A7716-58AC-5B25-33C7-C3B69049617D}"/>
          </ac:spMkLst>
        </pc:spChg>
        <pc:picChg chg="mod">
          <ac:chgData name="Anderson, Georgina" userId="S::georgina.anderson@dhsc.gov.uk::eb5741f1-1655-4a1d-8664-0b0001a0ef7c" providerId="AD" clId="Web-{170156D7-F737-8B6A-B16B-C0DF2123993C}" dt="2023-02-22T10:37:55.843" v="2" actId="1076"/>
          <ac:picMkLst>
            <pc:docMk/>
            <pc:sldMk cId="1147485457" sldId="261"/>
            <ac:picMk id="6" creationId="{86C9AAF4-79F5-FFD1-6DF2-EC7DE8468614}"/>
          </ac:picMkLst>
        </pc:picChg>
      </pc:sldChg>
      <pc:sldChg chg="delSp modSp add replId">
        <pc:chgData name="Anderson, Georgina" userId="S::georgina.anderson@dhsc.gov.uk::eb5741f1-1655-4a1d-8664-0b0001a0ef7c" providerId="AD" clId="Web-{170156D7-F737-8B6A-B16B-C0DF2123993C}" dt="2023-02-22T10:43:19.557" v="282" actId="20577"/>
        <pc:sldMkLst>
          <pc:docMk/>
          <pc:sldMk cId="1719896092" sldId="262"/>
        </pc:sldMkLst>
        <pc:spChg chg="mod">
          <ac:chgData name="Anderson, Georgina" userId="S::georgina.anderson@dhsc.gov.uk::eb5741f1-1655-4a1d-8664-0b0001a0ef7c" providerId="AD" clId="Web-{170156D7-F737-8B6A-B16B-C0DF2123993C}" dt="2023-02-22T10:39:16.346" v="100" actId="20577"/>
          <ac:spMkLst>
            <pc:docMk/>
            <pc:sldMk cId="1719896092" sldId="262"/>
            <ac:spMk id="2" creationId="{4F646A4C-F957-3DE9-E5B4-C94FB1B1A0B1}"/>
          </ac:spMkLst>
        </pc:spChg>
        <pc:spChg chg="mod">
          <ac:chgData name="Anderson, Georgina" userId="S::georgina.anderson@dhsc.gov.uk::eb5741f1-1655-4a1d-8664-0b0001a0ef7c" providerId="AD" clId="Web-{170156D7-F737-8B6A-B16B-C0DF2123993C}" dt="2023-02-22T10:43:19.557" v="282" actId="20577"/>
          <ac:spMkLst>
            <pc:docMk/>
            <pc:sldMk cId="1719896092" sldId="262"/>
            <ac:spMk id="3" creationId="{DE3A7716-58AC-5B25-33C7-C3B69049617D}"/>
          </ac:spMkLst>
        </pc:spChg>
        <pc:picChg chg="del">
          <ac:chgData name="Anderson, Georgina" userId="S::georgina.anderson@dhsc.gov.uk::eb5741f1-1655-4a1d-8664-0b0001a0ef7c" providerId="AD" clId="Web-{170156D7-F737-8B6A-B16B-C0DF2123993C}" dt="2023-02-22T10:39:22.408" v="103"/>
          <ac:picMkLst>
            <pc:docMk/>
            <pc:sldMk cId="1719896092" sldId="262"/>
            <ac:picMk id="6" creationId="{86C9AAF4-79F5-FFD1-6DF2-EC7DE8468614}"/>
          </ac:picMkLst>
        </pc:picChg>
      </pc:sldChg>
    </pc:docChg>
  </pc:docChgLst>
  <pc:docChgLst>
    <pc:chgData name="Westermann, Annabel" userId="49550156-67d6-4f07-b3ff-117dc6f6c280" providerId="ADAL" clId="{5091EBB4-864D-4A52-8E52-37EE7087671C}"/>
    <pc:docChg chg="undo custSel addSld delSld modSld sldOrd">
      <pc:chgData name="Westermann, Annabel" userId="49550156-67d6-4f07-b3ff-117dc6f6c280" providerId="ADAL" clId="{5091EBB4-864D-4A52-8E52-37EE7087671C}" dt="2023-07-12T10:18:28.808" v="3009" actId="20577"/>
      <pc:docMkLst>
        <pc:docMk/>
      </pc:docMkLst>
      <pc:sldChg chg="modSp mod">
        <pc:chgData name="Westermann, Annabel" userId="49550156-67d6-4f07-b3ff-117dc6f6c280" providerId="ADAL" clId="{5091EBB4-864D-4A52-8E52-37EE7087671C}" dt="2023-07-05T08:34:58.518" v="13" actId="20577"/>
        <pc:sldMkLst>
          <pc:docMk/>
          <pc:sldMk cId="3176832151" sldId="256"/>
        </pc:sldMkLst>
        <pc:spChg chg="mod">
          <ac:chgData name="Westermann, Annabel" userId="49550156-67d6-4f07-b3ff-117dc6f6c280" providerId="ADAL" clId="{5091EBB4-864D-4A52-8E52-37EE7087671C}" dt="2023-07-05T08:34:55.779" v="12" actId="20577"/>
          <ac:spMkLst>
            <pc:docMk/>
            <pc:sldMk cId="3176832151" sldId="256"/>
            <ac:spMk id="4" creationId="{A070E482-A125-4833-B712-67EC9E72E5F2}"/>
          </ac:spMkLst>
        </pc:spChg>
        <pc:spChg chg="mod">
          <ac:chgData name="Westermann, Annabel" userId="49550156-67d6-4f07-b3ff-117dc6f6c280" providerId="ADAL" clId="{5091EBB4-864D-4A52-8E52-37EE7087671C}" dt="2023-07-05T08:34:58.518" v="13" actId="20577"/>
          <ac:spMkLst>
            <pc:docMk/>
            <pc:sldMk cId="3176832151" sldId="256"/>
            <ac:spMk id="5" creationId="{F9E4C3DD-0C15-4059-95FA-4122D45E2BAB}"/>
          </ac:spMkLst>
        </pc:spChg>
      </pc:sldChg>
      <pc:sldChg chg="del">
        <pc:chgData name="Westermann, Annabel" userId="49550156-67d6-4f07-b3ff-117dc6f6c280" providerId="ADAL" clId="{5091EBB4-864D-4A52-8E52-37EE7087671C}" dt="2023-07-05T08:33:15.637" v="0" actId="47"/>
        <pc:sldMkLst>
          <pc:docMk/>
          <pc:sldMk cId="485399917" sldId="258"/>
        </pc:sldMkLst>
      </pc:sldChg>
      <pc:sldChg chg="addSp delSp modSp mod modClrScheme chgLayout">
        <pc:chgData name="Westermann, Annabel" userId="49550156-67d6-4f07-b3ff-117dc6f6c280" providerId="ADAL" clId="{5091EBB4-864D-4A52-8E52-37EE7087671C}" dt="2023-07-05T09:08:10.603" v="902" actId="5793"/>
        <pc:sldMkLst>
          <pc:docMk/>
          <pc:sldMk cId="3047655518" sldId="259"/>
        </pc:sldMkLst>
        <pc:spChg chg="mod ord">
          <ac:chgData name="Westermann, Annabel" userId="49550156-67d6-4f07-b3ff-117dc6f6c280" providerId="ADAL" clId="{5091EBB4-864D-4A52-8E52-37EE7087671C}" dt="2023-07-05T08:35:25.718" v="78" actId="700"/>
          <ac:spMkLst>
            <pc:docMk/>
            <pc:sldMk cId="3047655518" sldId="259"/>
            <ac:spMk id="2" creationId="{4F646A4C-F957-3DE9-E5B4-C94FB1B1A0B1}"/>
          </ac:spMkLst>
        </pc:spChg>
        <pc:spChg chg="del mod ord">
          <ac:chgData name="Westermann, Annabel" userId="49550156-67d6-4f07-b3ff-117dc6f6c280" providerId="ADAL" clId="{5091EBB4-864D-4A52-8E52-37EE7087671C}" dt="2023-07-05T08:35:25.718" v="78" actId="700"/>
          <ac:spMkLst>
            <pc:docMk/>
            <pc:sldMk cId="3047655518" sldId="259"/>
            <ac:spMk id="3" creationId="{DE3A7716-58AC-5B25-33C7-C3B69049617D}"/>
          </ac:spMkLst>
        </pc:spChg>
        <pc:spChg chg="add mod ord">
          <ac:chgData name="Westermann, Annabel" userId="49550156-67d6-4f07-b3ff-117dc6f6c280" providerId="ADAL" clId="{5091EBB4-864D-4A52-8E52-37EE7087671C}" dt="2023-07-05T08:43:39.001" v="731" actId="20577"/>
          <ac:spMkLst>
            <pc:docMk/>
            <pc:sldMk cId="3047655518" sldId="259"/>
            <ac:spMk id="4" creationId="{793900D9-8F37-2A6D-F819-3B81C067AB41}"/>
          </ac:spMkLst>
        </pc:spChg>
        <pc:spChg chg="add del mod ord">
          <ac:chgData name="Westermann, Annabel" userId="49550156-67d6-4f07-b3ff-117dc6f6c280" providerId="ADAL" clId="{5091EBB4-864D-4A52-8E52-37EE7087671C}" dt="2023-07-05T09:08:10.603" v="902" actId="5793"/>
          <ac:spMkLst>
            <pc:docMk/>
            <pc:sldMk cId="3047655518" sldId="259"/>
            <ac:spMk id="5" creationId="{37CA3521-6B47-8407-AAA3-FB15694B3C55}"/>
          </ac:spMkLst>
        </pc:spChg>
        <pc:spChg chg="add del mod">
          <ac:chgData name="Westermann, Annabel" userId="49550156-67d6-4f07-b3ff-117dc6f6c280" providerId="ADAL" clId="{5091EBB4-864D-4A52-8E52-37EE7087671C}" dt="2023-07-05T08:35:40.752" v="80"/>
          <ac:spMkLst>
            <pc:docMk/>
            <pc:sldMk cId="3047655518" sldId="259"/>
            <ac:spMk id="6" creationId="{D4BEACF5-56BF-9F0C-2E62-5C6B28C83A44}"/>
          </ac:spMkLst>
        </pc:spChg>
        <pc:spChg chg="add del">
          <ac:chgData name="Westermann, Annabel" userId="49550156-67d6-4f07-b3ff-117dc6f6c280" providerId="ADAL" clId="{5091EBB4-864D-4A52-8E52-37EE7087671C}" dt="2023-07-05T08:36:15.110" v="130"/>
          <ac:spMkLst>
            <pc:docMk/>
            <pc:sldMk cId="3047655518" sldId="259"/>
            <ac:spMk id="7" creationId="{9700A514-40C3-0970-A721-673B698110EB}"/>
          </ac:spMkLst>
        </pc:spChg>
        <pc:spChg chg="add del">
          <ac:chgData name="Westermann, Annabel" userId="49550156-67d6-4f07-b3ff-117dc6f6c280" providerId="ADAL" clId="{5091EBB4-864D-4A52-8E52-37EE7087671C}" dt="2023-07-05T08:36:17.585" v="132"/>
          <ac:spMkLst>
            <pc:docMk/>
            <pc:sldMk cId="3047655518" sldId="259"/>
            <ac:spMk id="8" creationId="{206A54F6-E550-63DD-C22E-AE302C0A2DAE}"/>
          </ac:spMkLst>
        </pc:spChg>
      </pc:sldChg>
      <pc:sldChg chg="del">
        <pc:chgData name="Westermann, Annabel" userId="49550156-67d6-4f07-b3ff-117dc6f6c280" providerId="ADAL" clId="{5091EBB4-864D-4A52-8E52-37EE7087671C}" dt="2023-07-05T08:33:16.077" v="1" actId="47"/>
        <pc:sldMkLst>
          <pc:docMk/>
          <pc:sldMk cId="211343751" sldId="260"/>
        </pc:sldMkLst>
      </pc:sldChg>
      <pc:sldChg chg="addSp delSp modSp new mod">
        <pc:chgData name="Westermann, Annabel" userId="49550156-67d6-4f07-b3ff-117dc6f6c280" providerId="ADAL" clId="{5091EBB4-864D-4A52-8E52-37EE7087671C}" dt="2023-07-05T09:26:43.249" v="1555" actId="20577"/>
        <pc:sldMkLst>
          <pc:docMk/>
          <pc:sldMk cId="905635745" sldId="260"/>
        </pc:sldMkLst>
        <pc:spChg chg="mod">
          <ac:chgData name="Westermann, Annabel" userId="49550156-67d6-4f07-b3ff-117dc6f6c280" providerId="ADAL" clId="{5091EBB4-864D-4A52-8E52-37EE7087671C}" dt="2023-07-05T09:11:59.610" v="930" actId="20577"/>
          <ac:spMkLst>
            <pc:docMk/>
            <pc:sldMk cId="905635745" sldId="260"/>
            <ac:spMk id="2" creationId="{0A530356-7C1D-8217-0F53-6D6EA1A83BCF}"/>
          </ac:spMkLst>
        </pc:spChg>
        <pc:spChg chg="mod">
          <ac:chgData name="Westermann, Annabel" userId="49550156-67d6-4f07-b3ff-117dc6f6c280" providerId="ADAL" clId="{5091EBB4-864D-4A52-8E52-37EE7087671C}" dt="2023-07-05T09:26:32.295" v="1554" actId="20577"/>
          <ac:spMkLst>
            <pc:docMk/>
            <pc:sldMk cId="905635745" sldId="260"/>
            <ac:spMk id="3" creationId="{CF2372CA-623F-9E4A-24C9-DC7A06B4E4F8}"/>
          </ac:spMkLst>
        </pc:spChg>
        <pc:spChg chg="mod">
          <ac:chgData name="Westermann, Annabel" userId="49550156-67d6-4f07-b3ff-117dc6f6c280" providerId="ADAL" clId="{5091EBB4-864D-4A52-8E52-37EE7087671C}" dt="2023-07-05T09:26:43.249" v="1555" actId="20577"/>
          <ac:spMkLst>
            <pc:docMk/>
            <pc:sldMk cId="905635745" sldId="260"/>
            <ac:spMk id="4" creationId="{C79B4211-DAC5-D1FB-A269-9A29D714C655}"/>
          </ac:spMkLst>
        </pc:spChg>
        <pc:spChg chg="add del">
          <ac:chgData name="Westermann, Annabel" userId="49550156-67d6-4f07-b3ff-117dc6f6c280" providerId="ADAL" clId="{5091EBB4-864D-4A52-8E52-37EE7087671C}" dt="2023-07-05T09:23:11.287" v="1190"/>
          <ac:spMkLst>
            <pc:docMk/>
            <pc:sldMk cId="905635745" sldId="260"/>
            <ac:spMk id="5" creationId="{16F4DDB5-E8FA-A1A2-828E-57C1EB58DD89}"/>
          </ac:spMkLst>
        </pc:spChg>
      </pc:sldChg>
      <pc:sldChg chg="del">
        <pc:chgData name="Westermann, Annabel" userId="49550156-67d6-4f07-b3ff-117dc6f6c280" providerId="ADAL" clId="{5091EBB4-864D-4A52-8E52-37EE7087671C}" dt="2023-07-05T08:33:16.128" v="2" actId="47"/>
        <pc:sldMkLst>
          <pc:docMk/>
          <pc:sldMk cId="1147485457" sldId="261"/>
        </pc:sldMkLst>
      </pc:sldChg>
      <pc:sldChg chg="modSp add mod">
        <pc:chgData name="Westermann, Annabel" userId="49550156-67d6-4f07-b3ff-117dc6f6c280" providerId="ADAL" clId="{5091EBB4-864D-4A52-8E52-37EE7087671C}" dt="2023-07-12T10:18:28.808" v="3009" actId="20577"/>
        <pc:sldMkLst>
          <pc:docMk/>
          <pc:sldMk cId="3435995560" sldId="261"/>
        </pc:sldMkLst>
        <pc:spChg chg="mod">
          <ac:chgData name="Westermann, Annabel" userId="49550156-67d6-4f07-b3ff-117dc6f6c280" providerId="ADAL" clId="{5091EBB4-864D-4A52-8E52-37EE7087671C}" dt="2023-07-05T09:35:54.263" v="1586" actId="20577"/>
          <ac:spMkLst>
            <pc:docMk/>
            <pc:sldMk cId="3435995560" sldId="261"/>
            <ac:spMk id="2" creationId="{0A530356-7C1D-8217-0F53-6D6EA1A83BCF}"/>
          </ac:spMkLst>
        </pc:spChg>
        <pc:spChg chg="mod">
          <ac:chgData name="Westermann, Annabel" userId="49550156-67d6-4f07-b3ff-117dc6f6c280" providerId="ADAL" clId="{5091EBB4-864D-4A52-8E52-37EE7087671C}" dt="2023-07-12T10:18:28.808" v="3009" actId="20577"/>
          <ac:spMkLst>
            <pc:docMk/>
            <pc:sldMk cId="3435995560" sldId="261"/>
            <ac:spMk id="3" creationId="{CF2372CA-623F-9E4A-24C9-DC7A06B4E4F8}"/>
          </ac:spMkLst>
        </pc:spChg>
        <pc:spChg chg="mod">
          <ac:chgData name="Westermann, Annabel" userId="49550156-67d6-4f07-b3ff-117dc6f6c280" providerId="ADAL" clId="{5091EBB4-864D-4A52-8E52-37EE7087671C}" dt="2023-07-05T09:57:48.251" v="2738" actId="207"/>
          <ac:spMkLst>
            <pc:docMk/>
            <pc:sldMk cId="3435995560" sldId="261"/>
            <ac:spMk id="4" creationId="{C79B4211-DAC5-D1FB-A269-9A29D714C655}"/>
          </ac:spMkLst>
        </pc:spChg>
      </pc:sldChg>
      <pc:sldChg chg="del">
        <pc:chgData name="Westermann, Annabel" userId="49550156-67d6-4f07-b3ff-117dc6f6c280" providerId="ADAL" clId="{5091EBB4-864D-4A52-8E52-37EE7087671C}" dt="2023-07-05T08:33:20.773" v="3" actId="47"/>
        <pc:sldMkLst>
          <pc:docMk/>
          <pc:sldMk cId="1719896092" sldId="262"/>
        </pc:sldMkLst>
      </pc:sldChg>
      <pc:sldChg chg="modSp add mod">
        <pc:chgData name="Westermann, Annabel" userId="49550156-67d6-4f07-b3ff-117dc6f6c280" providerId="ADAL" clId="{5091EBB4-864D-4A52-8E52-37EE7087671C}" dt="2023-07-05T09:57:39.596" v="2737" actId="207"/>
        <pc:sldMkLst>
          <pc:docMk/>
          <pc:sldMk cId="2239142776" sldId="262"/>
        </pc:sldMkLst>
        <pc:spChg chg="mod">
          <ac:chgData name="Westermann, Annabel" userId="49550156-67d6-4f07-b3ff-117dc6f6c280" providerId="ADAL" clId="{5091EBB4-864D-4A52-8E52-37EE7087671C}" dt="2023-07-05T09:56:40.866" v="2627" actId="20577"/>
          <ac:spMkLst>
            <pc:docMk/>
            <pc:sldMk cId="2239142776" sldId="262"/>
            <ac:spMk id="3" creationId="{CF2372CA-623F-9E4A-24C9-DC7A06B4E4F8}"/>
          </ac:spMkLst>
        </pc:spChg>
        <pc:spChg chg="mod">
          <ac:chgData name="Westermann, Annabel" userId="49550156-67d6-4f07-b3ff-117dc6f6c280" providerId="ADAL" clId="{5091EBB4-864D-4A52-8E52-37EE7087671C}" dt="2023-07-05T09:57:39.596" v="2737" actId="207"/>
          <ac:spMkLst>
            <pc:docMk/>
            <pc:sldMk cId="2239142776" sldId="262"/>
            <ac:spMk id="4" creationId="{C79B4211-DAC5-D1FB-A269-9A29D714C655}"/>
          </ac:spMkLst>
        </pc:spChg>
      </pc:sldChg>
      <pc:sldChg chg="del">
        <pc:chgData name="Westermann, Annabel" userId="49550156-67d6-4f07-b3ff-117dc6f6c280" providerId="ADAL" clId="{5091EBB4-864D-4A52-8E52-37EE7087671C}" dt="2023-07-05T08:33:20.773" v="3" actId="47"/>
        <pc:sldMkLst>
          <pc:docMk/>
          <pc:sldMk cId="1989046150" sldId="263"/>
        </pc:sldMkLst>
      </pc:sldChg>
      <pc:sldChg chg="addSp delSp modSp add mod">
        <pc:chgData name="Westermann, Annabel" userId="49550156-67d6-4f07-b3ff-117dc6f6c280" providerId="ADAL" clId="{5091EBB4-864D-4A52-8E52-37EE7087671C}" dt="2023-07-05T10:03:58.719" v="2959" actId="20577"/>
        <pc:sldMkLst>
          <pc:docMk/>
          <pc:sldMk cId="2462216012" sldId="263"/>
        </pc:sldMkLst>
        <pc:spChg chg="mod">
          <ac:chgData name="Westermann, Annabel" userId="49550156-67d6-4f07-b3ff-117dc6f6c280" providerId="ADAL" clId="{5091EBB4-864D-4A52-8E52-37EE7087671C}" dt="2023-07-05T09:58:07.415" v="2770" actId="20577"/>
          <ac:spMkLst>
            <pc:docMk/>
            <pc:sldMk cId="2462216012" sldId="263"/>
            <ac:spMk id="2" creationId="{0A530356-7C1D-8217-0F53-6D6EA1A83BCF}"/>
          </ac:spMkLst>
        </pc:spChg>
        <pc:spChg chg="mod">
          <ac:chgData name="Westermann, Annabel" userId="49550156-67d6-4f07-b3ff-117dc6f6c280" providerId="ADAL" clId="{5091EBB4-864D-4A52-8E52-37EE7087671C}" dt="2023-07-05T10:03:58.719" v="2959" actId="20577"/>
          <ac:spMkLst>
            <pc:docMk/>
            <pc:sldMk cId="2462216012" sldId="263"/>
            <ac:spMk id="3" creationId="{CF2372CA-623F-9E4A-24C9-DC7A06B4E4F8}"/>
          </ac:spMkLst>
        </pc:spChg>
        <pc:spChg chg="del">
          <ac:chgData name="Westermann, Annabel" userId="49550156-67d6-4f07-b3ff-117dc6f6c280" providerId="ADAL" clId="{5091EBB4-864D-4A52-8E52-37EE7087671C}" dt="2023-07-05T09:59:26.227" v="2772" actId="478"/>
          <ac:spMkLst>
            <pc:docMk/>
            <pc:sldMk cId="2462216012" sldId="263"/>
            <ac:spMk id="4" creationId="{C79B4211-DAC5-D1FB-A269-9A29D714C655}"/>
          </ac:spMkLst>
        </pc:spChg>
        <pc:spChg chg="add del mod">
          <ac:chgData name="Westermann, Annabel" userId="49550156-67d6-4f07-b3ff-117dc6f6c280" providerId="ADAL" clId="{5091EBB4-864D-4A52-8E52-37EE7087671C}" dt="2023-07-05T09:59:29.183" v="2773" actId="478"/>
          <ac:spMkLst>
            <pc:docMk/>
            <pc:sldMk cId="2462216012" sldId="263"/>
            <ac:spMk id="8" creationId="{F5F91D13-8BDF-B7A5-9DDB-D7051F6476F1}"/>
          </ac:spMkLst>
        </pc:spChg>
        <pc:picChg chg="add mod">
          <ac:chgData name="Westermann, Annabel" userId="49550156-67d6-4f07-b3ff-117dc6f6c280" providerId="ADAL" clId="{5091EBB4-864D-4A52-8E52-37EE7087671C}" dt="2023-07-05T09:59:31.932" v="2774" actId="1076"/>
          <ac:picMkLst>
            <pc:docMk/>
            <pc:sldMk cId="2462216012" sldId="263"/>
            <ac:picMk id="6" creationId="{A0F64507-C7D4-2D6B-7968-DCE38C900278}"/>
          </ac:picMkLst>
        </pc:picChg>
      </pc:sldChg>
      <pc:sldChg chg="del">
        <pc:chgData name="Westermann, Annabel" userId="49550156-67d6-4f07-b3ff-117dc6f6c280" providerId="ADAL" clId="{5091EBB4-864D-4A52-8E52-37EE7087671C}" dt="2023-07-05T08:33:20.773" v="3" actId="47"/>
        <pc:sldMkLst>
          <pc:docMk/>
          <pc:sldMk cId="314620836" sldId="264"/>
        </pc:sldMkLst>
      </pc:sldChg>
      <pc:sldChg chg="add del">
        <pc:chgData name="Westermann, Annabel" userId="49550156-67d6-4f07-b3ff-117dc6f6c280" providerId="ADAL" clId="{5091EBB4-864D-4A52-8E52-37EE7087671C}" dt="2023-07-05T10:00:01.430" v="2817" actId="47"/>
        <pc:sldMkLst>
          <pc:docMk/>
          <pc:sldMk cId="856149515" sldId="264"/>
        </pc:sldMkLst>
      </pc:sldChg>
      <pc:sldChg chg="addSp delSp modSp add mod ord">
        <pc:chgData name="Westermann, Annabel" userId="49550156-67d6-4f07-b3ff-117dc6f6c280" providerId="ADAL" clId="{5091EBB4-864D-4A52-8E52-37EE7087671C}" dt="2023-07-05T10:01:02.946" v="2895" actId="1076"/>
        <pc:sldMkLst>
          <pc:docMk/>
          <pc:sldMk cId="3708139667" sldId="264"/>
        </pc:sldMkLst>
        <pc:spChg chg="mod">
          <ac:chgData name="Westermann, Annabel" userId="49550156-67d6-4f07-b3ff-117dc6f6c280" providerId="ADAL" clId="{5091EBB4-864D-4A52-8E52-37EE7087671C}" dt="2023-07-05T10:00:12.586" v="2852" actId="20577"/>
          <ac:spMkLst>
            <pc:docMk/>
            <pc:sldMk cId="3708139667" sldId="264"/>
            <ac:spMk id="2" creationId="{0A530356-7C1D-8217-0F53-6D6EA1A83BCF}"/>
          </ac:spMkLst>
        </pc:spChg>
        <pc:spChg chg="del mod">
          <ac:chgData name="Westermann, Annabel" userId="49550156-67d6-4f07-b3ff-117dc6f6c280" providerId="ADAL" clId="{5091EBB4-864D-4A52-8E52-37EE7087671C}" dt="2023-07-05T10:00:57.305" v="2892" actId="478"/>
          <ac:spMkLst>
            <pc:docMk/>
            <pc:sldMk cId="3708139667" sldId="264"/>
            <ac:spMk id="3" creationId="{CF2372CA-623F-9E4A-24C9-DC7A06B4E4F8}"/>
          </ac:spMkLst>
        </pc:spChg>
        <pc:spChg chg="del">
          <ac:chgData name="Westermann, Annabel" userId="49550156-67d6-4f07-b3ff-117dc6f6c280" providerId="ADAL" clId="{5091EBB4-864D-4A52-8E52-37EE7087671C}" dt="2023-07-05T10:00:53.879" v="2890" actId="478"/>
          <ac:spMkLst>
            <pc:docMk/>
            <pc:sldMk cId="3708139667" sldId="264"/>
            <ac:spMk id="4" creationId="{C79B4211-DAC5-D1FB-A269-9A29D714C655}"/>
          </ac:spMkLst>
        </pc:spChg>
        <pc:spChg chg="add del mod">
          <ac:chgData name="Westermann, Annabel" userId="49550156-67d6-4f07-b3ff-117dc6f6c280" providerId="ADAL" clId="{5091EBB4-864D-4A52-8E52-37EE7087671C}" dt="2023-07-05T10:00:55.389" v="2891" actId="478"/>
          <ac:spMkLst>
            <pc:docMk/>
            <pc:sldMk cId="3708139667" sldId="264"/>
            <ac:spMk id="6" creationId="{C6D7A2EA-6110-0612-CCA7-727ED6EFA42D}"/>
          </ac:spMkLst>
        </pc:spChg>
        <pc:spChg chg="add del mod">
          <ac:chgData name="Westermann, Annabel" userId="49550156-67d6-4f07-b3ff-117dc6f6c280" providerId="ADAL" clId="{5091EBB4-864D-4A52-8E52-37EE7087671C}" dt="2023-07-05T10:00:58.668" v="2893" actId="478"/>
          <ac:spMkLst>
            <pc:docMk/>
            <pc:sldMk cId="3708139667" sldId="264"/>
            <ac:spMk id="8" creationId="{E5DCF0B0-7F29-0CD8-6F95-6D8A0B166017}"/>
          </ac:spMkLst>
        </pc:spChg>
        <pc:picChg chg="add mod">
          <ac:chgData name="Westermann, Annabel" userId="49550156-67d6-4f07-b3ff-117dc6f6c280" providerId="ADAL" clId="{5091EBB4-864D-4A52-8E52-37EE7087671C}" dt="2023-07-05T10:01:02.946" v="2895" actId="1076"/>
          <ac:picMkLst>
            <pc:docMk/>
            <pc:sldMk cId="3708139667" sldId="264"/>
            <ac:picMk id="10" creationId="{64E38F9C-74D1-43FC-9C9E-6950E5FE2458}"/>
          </ac:picMkLst>
        </pc:picChg>
      </pc:sldChg>
      <pc:sldChg chg="del">
        <pc:chgData name="Westermann, Annabel" userId="49550156-67d6-4f07-b3ff-117dc6f6c280" providerId="ADAL" clId="{5091EBB4-864D-4A52-8E52-37EE7087671C}" dt="2023-07-05T08:33:20.773" v="3" actId="47"/>
        <pc:sldMkLst>
          <pc:docMk/>
          <pc:sldMk cId="1018043341" sldId="265"/>
        </pc:sldMkLst>
      </pc:sldChg>
      <pc:sldChg chg="del">
        <pc:chgData name="Westermann, Annabel" userId="49550156-67d6-4f07-b3ff-117dc6f6c280" providerId="ADAL" clId="{5091EBB4-864D-4A52-8E52-37EE7087671C}" dt="2023-07-05T08:33:20.773" v="3" actId="47"/>
        <pc:sldMkLst>
          <pc:docMk/>
          <pc:sldMk cId="1646705579" sldId="266"/>
        </pc:sldMkLst>
      </pc:sldChg>
      <pc:sldChg chg="del">
        <pc:chgData name="Westermann, Annabel" userId="49550156-67d6-4f07-b3ff-117dc6f6c280" providerId="ADAL" clId="{5091EBB4-864D-4A52-8E52-37EE7087671C}" dt="2023-07-05T08:33:20.773" v="3" actId="47"/>
        <pc:sldMkLst>
          <pc:docMk/>
          <pc:sldMk cId="2263654722" sldId="267"/>
        </pc:sldMkLst>
      </pc:sldChg>
    </pc:docChg>
  </pc:docChgLst>
  <pc:docChgLst>
    <pc:chgData name="Westermann, Annabel" userId="49550156-67d6-4f07-b3ff-117dc6f6c280" providerId="ADAL" clId="{CF1DE87D-8541-4DB0-8F0F-92BC2AB01BC6}"/>
    <pc:docChg chg="undo custSel addSld modSld">
      <pc:chgData name="Westermann, Annabel" userId="49550156-67d6-4f07-b3ff-117dc6f6c280" providerId="ADAL" clId="{CF1DE87D-8541-4DB0-8F0F-92BC2AB01BC6}" dt="2023-02-28T10:02:47.117" v="1894" actId="208"/>
      <pc:docMkLst>
        <pc:docMk/>
      </pc:docMkLst>
      <pc:sldChg chg="addSp delSp modSp mod modClrScheme chgLayout">
        <pc:chgData name="Westermann, Annabel" userId="49550156-67d6-4f07-b3ff-117dc6f6c280" providerId="ADAL" clId="{CF1DE87D-8541-4DB0-8F0F-92BC2AB01BC6}" dt="2023-02-28T10:02:47.117" v="1894" actId="208"/>
        <pc:sldMkLst>
          <pc:docMk/>
          <pc:sldMk cId="1989046150" sldId="263"/>
        </pc:sldMkLst>
        <pc:spChg chg="mod ord">
          <ac:chgData name="Westermann, Annabel" userId="49550156-67d6-4f07-b3ff-117dc6f6c280" providerId="ADAL" clId="{CF1DE87D-8541-4DB0-8F0F-92BC2AB01BC6}" dt="2023-02-28T09:16:30.911" v="1771" actId="1076"/>
          <ac:spMkLst>
            <pc:docMk/>
            <pc:sldMk cId="1989046150" sldId="263"/>
            <ac:spMk id="2" creationId="{C61376FD-AEF7-1560-5B50-E3BC1A2D2E2D}"/>
          </ac:spMkLst>
        </pc:spChg>
        <pc:spChg chg="add del mod ord">
          <ac:chgData name="Westermann, Annabel" userId="49550156-67d6-4f07-b3ff-117dc6f6c280" providerId="ADAL" clId="{CF1DE87D-8541-4DB0-8F0F-92BC2AB01BC6}" dt="2023-02-28T09:05:53.365" v="616" actId="700"/>
          <ac:spMkLst>
            <pc:docMk/>
            <pc:sldMk cId="1989046150" sldId="263"/>
            <ac:spMk id="4" creationId="{F6AE3EAA-A4AE-41B8-8CA6-EAA873874D88}"/>
          </ac:spMkLst>
        </pc:spChg>
        <pc:spChg chg="add del mod">
          <ac:chgData name="Westermann, Annabel" userId="49550156-67d6-4f07-b3ff-117dc6f6c280" providerId="ADAL" clId="{CF1DE87D-8541-4DB0-8F0F-92BC2AB01BC6}" dt="2023-02-28T09:05:53.365" v="616" actId="700"/>
          <ac:spMkLst>
            <pc:docMk/>
            <pc:sldMk cId="1989046150" sldId="263"/>
            <ac:spMk id="6" creationId="{D8D5E931-1F1D-4D88-8812-75D1ADCE6ED4}"/>
          </ac:spMkLst>
        </pc:spChg>
        <pc:spChg chg="del mod">
          <ac:chgData name="Westermann, Annabel" userId="49550156-67d6-4f07-b3ff-117dc6f6c280" providerId="ADAL" clId="{CF1DE87D-8541-4DB0-8F0F-92BC2AB01BC6}" dt="2023-02-28T09:05:47.281" v="615" actId="478"/>
          <ac:spMkLst>
            <pc:docMk/>
            <pc:sldMk cId="1989046150" sldId="263"/>
            <ac:spMk id="7" creationId="{ACA0C3D4-3F07-B1F9-F510-ADF9438D2F2F}"/>
          </ac:spMkLst>
        </pc:spChg>
        <pc:spChg chg="add del mod ord">
          <ac:chgData name="Westermann, Annabel" userId="49550156-67d6-4f07-b3ff-117dc6f6c280" providerId="ADAL" clId="{CF1DE87D-8541-4DB0-8F0F-92BC2AB01BC6}" dt="2023-02-28T09:06:03.098" v="617" actId="3680"/>
          <ac:spMkLst>
            <pc:docMk/>
            <pc:sldMk cId="1989046150" sldId="263"/>
            <ac:spMk id="9" creationId="{2825CCEF-AC13-4E36-B838-8A2B3CE5154B}"/>
          </ac:spMkLst>
        </pc:spChg>
        <pc:spChg chg="add del mod">
          <ac:chgData name="Westermann, Annabel" userId="49550156-67d6-4f07-b3ff-117dc6f6c280" providerId="ADAL" clId="{CF1DE87D-8541-4DB0-8F0F-92BC2AB01BC6}" dt="2023-02-28T09:22:39.625" v="1820" actId="478"/>
          <ac:spMkLst>
            <pc:docMk/>
            <pc:sldMk cId="1989046150" sldId="263"/>
            <ac:spMk id="22" creationId="{D2690F3D-6A16-42F9-ADC9-CC6721FAF3EF}"/>
          </ac:spMkLst>
        </pc:spChg>
        <pc:spChg chg="add mod">
          <ac:chgData name="Westermann, Annabel" userId="49550156-67d6-4f07-b3ff-117dc6f6c280" providerId="ADAL" clId="{CF1DE87D-8541-4DB0-8F0F-92BC2AB01BC6}" dt="2023-02-28T10:02:39.263" v="1892" actId="208"/>
          <ac:spMkLst>
            <pc:docMk/>
            <pc:sldMk cId="1989046150" sldId="263"/>
            <ac:spMk id="23" creationId="{A88388C7-E2D5-4539-B7A6-C706CCB99182}"/>
          </ac:spMkLst>
        </pc:spChg>
        <pc:spChg chg="add del mod">
          <ac:chgData name="Westermann, Annabel" userId="49550156-67d6-4f07-b3ff-117dc6f6c280" providerId="ADAL" clId="{CF1DE87D-8541-4DB0-8F0F-92BC2AB01BC6}" dt="2023-02-28T09:23:38.926" v="1832" actId="478"/>
          <ac:spMkLst>
            <pc:docMk/>
            <pc:sldMk cId="1989046150" sldId="263"/>
            <ac:spMk id="28" creationId="{D934953A-C8EF-4B7C-9791-976A76996D28}"/>
          </ac:spMkLst>
        </pc:spChg>
        <pc:spChg chg="add del mod">
          <ac:chgData name="Westermann, Annabel" userId="49550156-67d6-4f07-b3ff-117dc6f6c280" providerId="ADAL" clId="{CF1DE87D-8541-4DB0-8F0F-92BC2AB01BC6}" dt="2023-02-28T09:23:41.883" v="1834" actId="478"/>
          <ac:spMkLst>
            <pc:docMk/>
            <pc:sldMk cId="1989046150" sldId="263"/>
            <ac:spMk id="29" creationId="{8B76B766-6C5C-4772-AEC2-C062D92D8862}"/>
          </ac:spMkLst>
        </pc:spChg>
        <pc:spChg chg="add del mod">
          <ac:chgData name="Westermann, Annabel" userId="49550156-67d6-4f07-b3ff-117dc6f6c280" providerId="ADAL" clId="{CF1DE87D-8541-4DB0-8F0F-92BC2AB01BC6}" dt="2023-02-28T09:24:05.498" v="1843" actId="478"/>
          <ac:spMkLst>
            <pc:docMk/>
            <pc:sldMk cId="1989046150" sldId="263"/>
            <ac:spMk id="30" creationId="{D029CC6A-7E10-4C71-A30B-319FD862CB47}"/>
          </ac:spMkLst>
        </pc:spChg>
        <pc:spChg chg="add mod">
          <ac:chgData name="Westermann, Annabel" userId="49550156-67d6-4f07-b3ff-117dc6f6c280" providerId="ADAL" clId="{CF1DE87D-8541-4DB0-8F0F-92BC2AB01BC6}" dt="2023-02-28T10:02:47.117" v="1894" actId="208"/>
          <ac:spMkLst>
            <pc:docMk/>
            <pc:sldMk cId="1989046150" sldId="263"/>
            <ac:spMk id="31" creationId="{EEDBB1D3-7C0D-478B-9690-4F72741DBD8E}"/>
          </ac:spMkLst>
        </pc:spChg>
        <pc:spChg chg="add mod">
          <ac:chgData name="Westermann, Annabel" userId="49550156-67d6-4f07-b3ff-117dc6f6c280" providerId="ADAL" clId="{CF1DE87D-8541-4DB0-8F0F-92BC2AB01BC6}" dt="2023-02-28T10:02:43.614" v="1893" actId="208"/>
          <ac:spMkLst>
            <pc:docMk/>
            <pc:sldMk cId="1989046150" sldId="263"/>
            <ac:spMk id="32" creationId="{96D9C6F6-B423-4BE3-ADAD-E407D318173E}"/>
          </ac:spMkLst>
        </pc:spChg>
        <pc:graphicFrameChg chg="add mod ord modGraphic">
          <ac:chgData name="Westermann, Annabel" userId="49550156-67d6-4f07-b3ff-117dc6f6c280" providerId="ADAL" clId="{CF1DE87D-8541-4DB0-8F0F-92BC2AB01BC6}" dt="2023-02-28T09:16:29.592" v="1770" actId="404"/>
          <ac:graphicFrameMkLst>
            <pc:docMk/>
            <pc:sldMk cId="1989046150" sldId="263"/>
            <ac:graphicFrameMk id="10" creationId="{7774B5FC-9634-4FE4-A8D4-EE549230F020}"/>
          </ac:graphicFrameMkLst>
        </pc:graphicFrameChg>
        <pc:picChg chg="del mod">
          <ac:chgData name="Westermann, Annabel" userId="49550156-67d6-4f07-b3ff-117dc6f6c280" providerId="ADAL" clId="{CF1DE87D-8541-4DB0-8F0F-92BC2AB01BC6}" dt="2023-02-28T09:05:44.280" v="614" actId="478"/>
          <ac:picMkLst>
            <pc:docMk/>
            <pc:sldMk cId="1989046150" sldId="263"/>
            <ac:picMk id="8" creationId="{62A67B57-4DDE-3390-1462-55A7C60F182C}"/>
          </ac:picMkLst>
        </pc:picChg>
        <pc:picChg chg="add del mod">
          <ac:chgData name="Westermann, Annabel" userId="49550156-67d6-4f07-b3ff-117dc6f6c280" providerId="ADAL" clId="{CF1DE87D-8541-4DB0-8F0F-92BC2AB01BC6}" dt="2023-02-28T09:20:23.190" v="1799" actId="478"/>
          <ac:picMkLst>
            <pc:docMk/>
            <pc:sldMk cId="1989046150" sldId="263"/>
            <ac:picMk id="13" creationId="{22C7F80D-423A-4F6C-A67A-04694F30726E}"/>
          </ac:picMkLst>
        </pc:picChg>
        <pc:picChg chg="add del mod">
          <ac:chgData name="Westermann, Annabel" userId="49550156-67d6-4f07-b3ff-117dc6f6c280" providerId="ADAL" clId="{CF1DE87D-8541-4DB0-8F0F-92BC2AB01BC6}" dt="2023-02-28T09:20:24.116" v="1800" actId="478"/>
          <ac:picMkLst>
            <pc:docMk/>
            <pc:sldMk cId="1989046150" sldId="263"/>
            <ac:picMk id="14" creationId="{DDC94C45-7355-4F96-90E4-E8F2FAEC2656}"/>
          </ac:picMkLst>
        </pc:picChg>
        <pc:picChg chg="add del mod">
          <ac:chgData name="Westermann, Annabel" userId="49550156-67d6-4f07-b3ff-117dc6f6c280" providerId="ADAL" clId="{CF1DE87D-8541-4DB0-8F0F-92BC2AB01BC6}" dt="2023-02-28T09:20:25.213" v="1801" actId="478"/>
          <ac:picMkLst>
            <pc:docMk/>
            <pc:sldMk cId="1989046150" sldId="263"/>
            <ac:picMk id="15" creationId="{E509DCFD-2E4E-4699-ADA5-7EB14FC618A9}"/>
          </ac:picMkLst>
        </pc:picChg>
        <pc:picChg chg="add del mod">
          <ac:chgData name="Westermann, Annabel" userId="49550156-67d6-4f07-b3ff-117dc6f6c280" providerId="ADAL" clId="{CF1DE87D-8541-4DB0-8F0F-92BC2AB01BC6}" dt="2023-02-28T09:20:26.233" v="1802" actId="478"/>
          <ac:picMkLst>
            <pc:docMk/>
            <pc:sldMk cId="1989046150" sldId="263"/>
            <ac:picMk id="16" creationId="{038BC3C1-F5DB-42CE-AA77-3BAC77971BEC}"/>
          </ac:picMkLst>
        </pc:picChg>
        <pc:picChg chg="add mod">
          <ac:chgData name="Westermann, Annabel" userId="49550156-67d6-4f07-b3ff-117dc6f6c280" providerId="ADAL" clId="{CF1DE87D-8541-4DB0-8F0F-92BC2AB01BC6}" dt="2023-02-28T09:20:40.718" v="1806" actId="1076"/>
          <ac:picMkLst>
            <pc:docMk/>
            <pc:sldMk cId="1989046150" sldId="263"/>
            <ac:picMk id="17" creationId="{F269A961-7E38-4EA8-968D-1DBFF99E391E}"/>
          </ac:picMkLst>
        </pc:picChg>
        <pc:picChg chg="add mod">
          <ac:chgData name="Westermann, Annabel" userId="49550156-67d6-4f07-b3ff-117dc6f6c280" providerId="ADAL" clId="{CF1DE87D-8541-4DB0-8F0F-92BC2AB01BC6}" dt="2023-02-28T09:20:40.718" v="1806" actId="1076"/>
          <ac:picMkLst>
            <pc:docMk/>
            <pc:sldMk cId="1989046150" sldId="263"/>
            <ac:picMk id="18" creationId="{508259CF-5141-4946-856E-CF5E8DA30251}"/>
          </ac:picMkLst>
        </pc:picChg>
        <pc:picChg chg="add mod">
          <ac:chgData name="Westermann, Annabel" userId="49550156-67d6-4f07-b3ff-117dc6f6c280" providerId="ADAL" clId="{CF1DE87D-8541-4DB0-8F0F-92BC2AB01BC6}" dt="2023-02-28T09:20:46.526" v="1808" actId="1076"/>
          <ac:picMkLst>
            <pc:docMk/>
            <pc:sldMk cId="1989046150" sldId="263"/>
            <ac:picMk id="19" creationId="{0E8EA1D0-D4A9-456B-923C-41F999384ABC}"/>
          </ac:picMkLst>
        </pc:picChg>
        <pc:picChg chg="add mod">
          <ac:chgData name="Westermann, Annabel" userId="49550156-67d6-4f07-b3ff-117dc6f6c280" providerId="ADAL" clId="{CF1DE87D-8541-4DB0-8F0F-92BC2AB01BC6}" dt="2023-02-28T09:20:46.526" v="1808" actId="1076"/>
          <ac:picMkLst>
            <pc:docMk/>
            <pc:sldMk cId="1989046150" sldId="263"/>
            <ac:picMk id="20" creationId="{A4D200A2-07E6-42E1-B34F-E7EE36D31BAC}"/>
          </ac:picMkLst>
        </pc:picChg>
        <pc:picChg chg="add mod">
          <ac:chgData name="Westermann, Annabel" userId="49550156-67d6-4f07-b3ff-117dc6f6c280" providerId="ADAL" clId="{CF1DE87D-8541-4DB0-8F0F-92BC2AB01BC6}" dt="2023-02-28T09:20:30.146" v="1803" actId="1076"/>
          <ac:picMkLst>
            <pc:docMk/>
            <pc:sldMk cId="1989046150" sldId="263"/>
            <ac:picMk id="3074" creationId="{B07931C9-C039-4575-A12B-906FE6D34559}"/>
          </ac:picMkLst>
        </pc:picChg>
        <pc:picChg chg="add mod">
          <ac:chgData name="Westermann, Annabel" userId="49550156-67d6-4f07-b3ff-117dc6f6c280" providerId="ADAL" clId="{CF1DE87D-8541-4DB0-8F0F-92BC2AB01BC6}" dt="2023-02-28T09:20:33.564" v="1804" actId="1076"/>
          <ac:picMkLst>
            <pc:docMk/>
            <pc:sldMk cId="1989046150" sldId="263"/>
            <ac:picMk id="3076" creationId="{481E2457-AB19-44AF-BA9C-7B96AF769108}"/>
          </ac:picMkLst>
        </pc:picChg>
        <pc:picChg chg="add del">
          <ac:chgData name="Westermann, Annabel" userId="49550156-67d6-4f07-b3ff-117dc6f6c280" providerId="ADAL" clId="{CF1DE87D-8541-4DB0-8F0F-92BC2AB01BC6}" dt="2023-02-28T09:21:37.572" v="1813" actId="478"/>
          <ac:picMkLst>
            <pc:docMk/>
            <pc:sldMk cId="1989046150" sldId="263"/>
            <ac:picMk id="3078" creationId="{87ED682C-1D3C-4021-807F-9F775175F527}"/>
          </ac:picMkLst>
        </pc:picChg>
        <pc:picChg chg="add del mod">
          <ac:chgData name="Westermann, Annabel" userId="49550156-67d6-4f07-b3ff-117dc6f6c280" providerId="ADAL" clId="{CF1DE87D-8541-4DB0-8F0F-92BC2AB01BC6}" dt="2023-02-28T09:21:55.923" v="1817" actId="478"/>
          <ac:picMkLst>
            <pc:docMk/>
            <pc:sldMk cId="1989046150" sldId="263"/>
            <ac:picMk id="3080" creationId="{E668CD55-6BB4-4E65-9A00-58E5B26F92A9}"/>
          </ac:picMkLst>
        </pc:picChg>
        <pc:cxnChg chg="add del mod">
          <ac:chgData name="Westermann, Annabel" userId="49550156-67d6-4f07-b3ff-117dc6f6c280" providerId="ADAL" clId="{CF1DE87D-8541-4DB0-8F0F-92BC2AB01BC6}" dt="2023-02-28T09:21:05.138" v="1811" actId="478"/>
          <ac:cxnSpMkLst>
            <pc:docMk/>
            <pc:sldMk cId="1989046150" sldId="263"/>
            <ac:cxnSpMk id="12" creationId="{ADE129C0-B380-45C5-B058-071B965487D2}"/>
          </ac:cxnSpMkLst>
        </pc:cxnChg>
      </pc:sldChg>
      <pc:sldChg chg="addSp delSp modSp mod">
        <pc:chgData name="Westermann, Annabel" userId="49550156-67d6-4f07-b3ff-117dc6f6c280" providerId="ADAL" clId="{CF1DE87D-8541-4DB0-8F0F-92BC2AB01BC6}" dt="2023-02-28T09:43:22.188" v="1891" actId="20577"/>
        <pc:sldMkLst>
          <pc:docMk/>
          <pc:sldMk cId="314620836" sldId="264"/>
        </pc:sldMkLst>
        <pc:spChg chg="mod">
          <ac:chgData name="Westermann, Annabel" userId="49550156-67d6-4f07-b3ff-117dc6f6c280" providerId="ADAL" clId="{CF1DE87D-8541-4DB0-8F0F-92BC2AB01BC6}" dt="2023-02-28T08:45:44.737" v="156" actId="20577"/>
          <ac:spMkLst>
            <pc:docMk/>
            <pc:sldMk cId="314620836" sldId="264"/>
            <ac:spMk id="2" creationId="{C61376FD-AEF7-1560-5B50-E3BC1A2D2E2D}"/>
          </ac:spMkLst>
        </pc:spChg>
        <pc:spChg chg="add del mod">
          <ac:chgData name="Westermann, Annabel" userId="49550156-67d6-4f07-b3ff-117dc6f6c280" providerId="ADAL" clId="{CF1DE87D-8541-4DB0-8F0F-92BC2AB01BC6}" dt="2023-02-28T08:59:20.585" v="550" actId="478"/>
          <ac:spMkLst>
            <pc:docMk/>
            <pc:sldMk cId="314620836" sldId="264"/>
            <ac:spMk id="4" creationId="{AAE90AD1-0926-4D50-9791-AD00DDB89F57}"/>
          </ac:spMkLst>
        </pc:spChg>
        <pc:spChg chg="del">
          <ac:chgData name="Westermann, Annabel" userId="49550156-67d6-4f07-b3ff-117dc6f6c280" providerId="ADAL" clId="{CF1DE87D-8541-4DB0-8F0F-92BC2AB01BC6}" dt="2023-02-28T08:59:19.472" v="549" actId="478"/>
          <ac:spMkLst>
            <pc:docMk/>
            <pc:sldMk cId="314620836" sldId="264"/>
            <ac:spMk id="7" creationId="{ACA0C3D4-3F07-B1F9-F510-ADF9438D2F2F}"/>
          </ac:spMkLst>
        </pc:spChg>
        <pc:spChg chg="add mod">
          <ac:chgData name="Westermann, Annabel" userId="49550156-67d6-4f07-b3ff-117dc6f6c280" providerId="ADAL" clId="{CF1DE87D-8541-4DB0-8F0F-92BC2AB01BC6}" dt="2023-02-28T09:02:35.508" v="612"/>
          <ac:spMkLst>
            <pc:docMk/>
            <pc:sldMk cId="314620836" sldId="264"/>
            <ac:spMk id="8" creationId="{45236B27-45A9-47C6-B004-11A27F9613A5}"/>
          </ac:spMkLst>
        </pc:spChg>
        <pc:graphicFrameChg chg="modGraphic">
          <ac:chgData name="Westermann, Annabel" userId="49550156-67d6-4f07-b3ff-117dc6f6c280" providerId="ADAL" clId="{CF1DE87D-8541-4DB0-8F0F-92BC2AB01BC6}" dt="2023-02-28T09:43:22.188" v="1891" actId="20577"/>
          <ac:graphicFrameMkLst>
            <pc:docMk/>
            <pc:sldMk cId="314620836" sldId="264"/>
            <ac:graphicFrameMk id="6" creationId="{AB13E3AC-CADA-EBDE-CE83-D9337B084B7F}"/>
          </ac:graphicFrameMkLst>
        </pc:graphicFrameChg>
      </pc:sldChg>
      <pc:sldChg chg="addSp delSp modSp add mod">
        <pc:chgData name="Westermann, Annabel" userId="49550156-67d6-4f07-b3ff-117dc6f6c280" providerId="ADAL" clId="{CF1DE87D-8541-4DB0-8F0F-92BC2AB01BC6}" dt="2023-02-28T09:02:27.970" v="606"/>
        <pc:sldMkLst>
          <pc:docMk/>
          <pc:sldMk cId="1018043341" sldId="265"/>
        </pc:sldMkLst>
        <pc:spChg chg="mod">
          <ac:chgData name="Westermann, Annabel" userId="49550156-67d6-4f07-b3ff-117dc6f6c280" providerId="ADAL" clId="{CF1DE87D-8541-4DB0-8F0F-92BC2AB01BC6}" dt="2023-02-28T08:45:24.055" v="152" actId="20577"/>
          <ac:spMkLst>
            <pc:docMk/>
            <pc:sldMk cId="1018043341" sldId="265"/>
            <ac:spMk id="2" creationId="{C61376FD-AEF7-1560-5B50-E3BC1A2D2E2D}"/>
          </ac:spMkLst>
        </pc:spChg>
        <pc:spChg chg="add del mod">
          <ac:chgData name="Westermann, Annabel" userId="49550156-67d6-4f07-b3ff-117dc6f6c280" providerId="ADAL" clId="{CF1DE87D-8541-4DB0-8F0F-92BC2AB01BC6}" dt="2023-02-28T08:43:58.776" v="76"/>
          <ac:spMkLst>
            <pc:docMk/>
            <pc:sldMk cId="1018043341" sldId="265"/>
            <ac:spMk id="3" creationId="{CE184A29-BD85-45FF-BA61-079022340AD6}"/>
          </ac:spMkLst>
        </pc:spChg>
        <pc:spChg chg="add mod">
          <ac:chgData name="Westermann, Annabel" userId="49550156-67d6-4f07-b3ff-117dc6f6c280" providerId="ADAL" clId="{CF1DE87D-8541-4DB0-8F0F-92BC2AB01BC6}" dt="2023-02-28T08:53:04.427" v="300" actId="207"/>
          <ac:spMkLst>
            <pc:docMk/>
            <pc:sldMk cId="1018043341" sldId="265"/>
            <ac:spMk id="4" creationId="{CF420A18-D6B4-4246-8065-E57D9E036D8A}"/>
          </ac:spMkLst>
        </pc:spChg>
        <pc:spChg chg="add del mod">
          <ac:chgData name="Westermann, Annabel" userId="49550156-67d6-4f07-b3ff-117dc6f6c280" providerId="ADAL" clId="{CF1DE87D-8541-4DB0-8F0F-92BC2AB01BC6}" dt="2023-02-28T08:59:08.832" v="544" actId="478"/>
          <ac:spMkLst>
            <pc:docMk/>
            <pc:sldMk cId="1018043341" sldId="265"/>
            <ac:spMk id="6" creationId="{7655FB9E-7820-4818-8702-1EF6F9E5C09D}"/>
          </ac:spMkLst>
        </pc:spChg>
        <pc:spChg chg="del mod">
          <ac:chgData name="Westermann, Annabel" userId="49550156-67d6-4f07-b3ff-117dc6f6c280" providerId="ADAL" clId="{CF1DE87D-8541-4DB0-8F0F-92BC2AB01BC6}" dt="2023-02-28T08:58:59.680" v="541" actId="478"/>
          <ac:spMkLst>
            <pc:docMk/>
            <pc:sldMk cId="1018043341" sldId="265"/>
            <ac:spMk id="7" creationId="{ACA0C3D4-3F07-B1F9-F510-ADF9438D2F2F}"/>
          </ac:spMkLst>
        </pc:spChg>
        <pc:spChg chg="add del mod">
          <ac:chgData name="Westermann, Annabel" userId="49550156-67d6-4f07-b3ff-117dc6f6c280" providerId="ADAL" clId="{CF1DE87D-8541-4DB0-8F0F-92BC2AB01BC6}" dt="2023-02-28T08:59:07.686" v="543"/>
          <ac:spMkLst>
            <pc:docMk/>
            <pc:sldMk cId="1018043341" sldId="265"/>
            <ac:spMk id="11" creationId="{99222331-804A-4B86-8E41-5F9FC5E6D516}"/>
          </ac:spMkLst>
        </pc:spChg>
        <pc:spChg chg="add mod">
          <ac:chgData name="Westermann, Annabel" userId="49550156-67d6-4f07-b3ff-117dc6f6c280" providerId="ADAL" clId="{CF1DE87D-8541-4DB0-8F0F-92BC2AB01BC6}" dt="2023-02-28T09:02:27.970" v="606"/>
          <ac:spMkLst>
            <pc:docMk/>
            <pc:sldMk cId="1018043341" sldId="265"/>
            <ac:spMk id="12" creationId="{CF72686E-34F4-46DA-AB3E-6FCFF326FEDC}"/>
          </ac:spMkLst>
        </pc:spChg>
        <pc:picChg chg="del">
          <ac:chgData name="Westermann, Annabel" userId="49550156-67d6-4f07-b3ff-117dc6f6c280" providerId="ADAL" clId="{CF1DE87D-8541-4DB0-8F0F-92BC2AB01BC6}" dt="2023-02-28T08:43:56.615" v="75" actId="478"/>
          <ac:picMkLst>
            <pc:docMk/>
            <pc:sldMk cId="1018043341" sldId="265"/>
            <ac:picMk id="8" creationId="{62A67B57-4DDE-3390-1462-55A7C60F182C}"/>
          </ac:picMkLst>
        </pc:picChg>
        <pc:picChg chg="add del">
          <ac:chgData name="Westermann, Annabel" userId="49550156-67d6-4f07-b3ff-117dc6f6c280" providerId="ADAL" clId="{CF1DE87D-8541-4DB0-8F0F-92BC2AB01BC6}" dt="2023-02-28T08:43:56.615" v="75" actId="478"/>
          <ac:picMkLst>
            <pc:docMk/>
            <pc:sldMk cId="1018043341" sldId="265"/>
            <ac:picMk id="1026" creationId="{14FD3A83-FCF4-425E-857D-05CEC68EFC4A}"/>
          </ac:picMkLst>
        </pc:picChg>
        <pc:picChg chg="add mod">
          <ac:chgData name="Westermann, Annabel" userId="49550156-67d6-4f07-b3ff-117dc6f6c280" providerId="ADAL" clId="{CF1DE87D-8541-4DB0-8F0F-92BC2AB01BC6}" dt="2023-02-28T08:43:58.776" v="76"/>
          <ac:picMkLst>
            <pc:docMk/>
            <pc:sldMk cId="1018043341" sldId="265"/>
            <ac:picMk id="1028" creationId="{303FEEF1-5DEA-41A2-A68F-79F4000FE209}"/>
          </ac:picMkLst>
        </pc:picChg>
      </pc:sldChg>
      <pc:sldChg chg="addSp delSp modSp add mod">
        <pc:chgData name="Westermann, Annabel" userId="49550156-67d6-4f07-b3ff-117dc6f6c280" providerId="ADAL" clId="{CF1DE87D-8541-4DB0-8F0F-92BC2AB01BC6}" dt="2023-02-28T09:02:31.590" v="609"/>
        <pc:sldMkLst>
          <pc:docMk/>
          <pc:sldMk cId="1646705579" sldId="266"/>
        </pc:sldMkLst>
        <pc:spChg chg="mod">
          <ac:chgData name="Westermann, Annabel" userId="49550156-67d6-4f07-b3ff-117dc6f6c280" providerId="ADAL" clId="{CF1DE87D-8541-4DB0-8F0F-92BC2AB01BC6}" dt="2023-02-28T08:51:20.290" v="224" actId="20577"/>
          <ac:spMkLst>
            <pc:docMk/>
            <pc:sldMk cId="1646705579" sldId="266"/>
            <ac:spMk id="2" creationId="{C61376FD-AEF7-1560-5B50-E3BC1A2D2E2D}"/>
          </ac:spMkLst>
        </pc:spChg>
        <pc:spChg chg="add del mod">
          <ac:chgData name="Westermann, Annabel" userId="49550156-67d6-4f07-b3ff-117dc6f6c280" providerId="ADAL" clId="{CF1DE87D-8541-4DB0-8F0F-92BC2AB01BC6}" dt="2023-02-28T08:50:30.174" v="167"/>
          <ac:spMkLst>
            <pc:docMk/>
            <pc:sldMk cId="1646705579" sldId="266"/>
            <ac:spMk id="3" creationId="{E159A755-60D5-4481-A109-ECAF36453A5D}"/>
          </ac:spMkLst>
        </pc:spChg>
        <pc:spChg chg="add del mod">
          <ac:chgData name="Westermann, Annabel" userId="49550156-67d6-4f07-b3ff-117dc6f6c280" providerId="ADAL" clId="{CF1DE87D-8541-4DB0-8F0F-92BC2AB01BC6}" dt="2023-02-28T08:59:14.827" v="547" actId="478"/>
          <ac:spMkLst>
            <pc:docMk/>
            <pc:sldMk cId="1646705579" sldId="266"/>
            <ac:spMk id="5" creationId="{C08342FC-C5A3-414D-99E8-9553A5C94D0E}"/>
          </ac:spMkLst>
        </pc:spChg>
        <pc:spChg chg="del mod">
          <ac:chgData name="Westermann, Annabel" userId="49550156-67d6-4f07-b3ff-117dc6f6c280" providerId="ADAL" clId="{CF1DE87D-8541-4DB0-8F0F-92BC2AB01BC6}" dt="2023-02-28T08:59:12.869" v="546" actId="478"/>
          <ac:spMkLst>
            <pc:docMk/>
            <pc:sldMk cId="1646705579" sldId="266"/>
            <ac:spMk id="7" creationId="{ACA0C3D4-3F07-B1F9-F510-ADF9438D2F2F}"/>
          </ac:spMkLst>
        </pc:spChg>
        <pc:spChg chg="add mod">
          <ac:chgData name="Westermann, Annabel" userId="49550156-67d6-4f07-b3ff-117dc6f6c280" providerId="ADAL" clId="{CF1DE87D-8541-4DB0-8F0F-92BC2AB01BC6}" dt="2023-02-28T09:02:31.590" v="609"/>
          <ac:spMkLst>
            <pc:docMk/>
            <pc:sldMk cId="1646705579" sldId="266"/>
            <ac:spMk id="10" creationId="{782F0E0C-8F05-4823-97AD-A4E90F776089}"/>
          </ac:spMkLst>
        </pc:spChg>
        <pc:picChg chg="del">
          <ac:chgData name="Westermann, Annabel" userId="49550156-67d6-4f07-b3ff-117dc6f6c280" providerId="ADAL" clId="{CF1DE87D-8541-4DB0-8F0F-92BC2AB01BC6}" dt="2023-02-28T08:50:28.818" v="166" actId="478"/>
          <ac:picMkLst>
            <pc:docMk/>
            <pc:sldMk cId="1646705579" sldId="266"/>
            <ac:picMk id="1028" creationId="{303FEEF1-5DEA-41A2-A68F-79F4000FE209}"/>
          </ac:picMkLst>
        </pc:picChg>
        <pc:picChg chg="add del">
          <ac:chgData name="Westermann, Annabel" userId="49550156-67d6-4f07-b3ff-117dc6f6c280" providerId="ADAL" clId="{CF1DE87D-8541-4DB0-8F0F-92BC2AB01BC6}" dt="2023-02-28T08:50:28.818" v="166" actId="478"/>
          <ac:picMkLst>
            <pc:docMk/>
            <pc:sldMk cId="1646705579" sldId="266"/>
            <ac:picMk id="2050" creationId="{12B6F511-C1DC-4C81-8BCE-D6637B8105DA}"/>
          </ac:picMkLst>
        </pc:picChg>
        <pc:picChg chg="add mod">
          <ac:chgData name="Westermann, Annabel" userId="49550156-67d6-4f07-b3ff-117dc6f6c280" providerId="ADAL" clId="{CF1DE87D-8541-4DB0-8F0F-92BC2AB01BC6}" dt="2023-02-28T08:50:48.254" v="170" actId="14100"/>
          <ac:picMkLst>
            <pc:docMk/>
            <pc:sldMk cId="1646705579" sldId="266"/>
            <ac:picMk id="2052" creationId="{258B0248-0BFE-45A4-9B71-757AE06A8DF3}"/>
          </ac:picMkLst>
        </pc:picChg>
      </pc:sldChg>
      <pc:sldChg chg="add">
        <pc:chgData name="Westermann, Annabel" userId="49550156-67d6-4f07-b3ff-117dc6f6c280" providerId="ADAL" clId="{CF1DE87D-8541-4DB0-8F0F-92BC2AB01BC6}" dt="2023-02-28T09:05:41.448" v="613" actId="2890"/>
        <pc:sldMkLst>
          <pc:docMk/>
          <pc:sldMk cId="2263654722" sldId="267"/>
        </pc:sldMkLst>
      </pc:sldChg>
    </pc:docChg>
  </pc:docChgLst>
  <pc:docChgLst>
    <pc:chgData name="Westermann, Annabel" userId="49550156-67d6-4f07-b3ff-117dc6f6c280" providerId="ADAL" clId="{D6C5BE91-8D27-4868-8B1D-20B3C1AB6450}"/>
    <pc:docChg chg="custSel addSld delSld modSld">
      <pc:chgData name="Westermann, Annabel" userId="49550156-67d6-4f07-b3ff-117dc6f6c280" providerId="ADAL" clId="{D6C5BE91-8D27-4868-8B1D-20B3C1AB6450}" dt="2023-11-02T10:28:31.304" v="1419" actId="20577"/>
      <pc:docMkLst>
        <pc:docMk/>
      </pc:docMkLst>
      <pc:sldChg chg="modSp mod">
        <pc:chgData name="Westermann, Annabel" userId="49550156-67d6-4f07-b3ff-117dc6f6c280" providerId="ADAL" clId="{D6C5BE91-8D27-4868-8B1D-20B3C1AB6450}" dt="2023-11-02T10:28:31.304" v="1419" actId="20577"/>
        <pc:sldMkLst>
          <pc:docMk/>
          <pc:sldMk cId="3176832151" sldId="256"/>
        </pc:sldMkLst>
        <pc:spChg chg="mod">
          <ac:chgData name="Westermann, Annabel" userId="49550156-67d6-4f07-b3ff-117dc6f6c280" providerId="ADAL" clId="{D6C5BE91-8D27-4868-8B1D-20B3C1AB6450}" dt="2023-11-02T10:28:31.304" v="1419" actId="20577"/>
          <ac:spMkLst>
            <pc:docMk/>
            <pc:sldMk cId="3176832151" sldId="256"/>
            <ac:spMk id="4" creationId="{A070E482-A125-4833-B712-67EC9E72E5F2}"/>
          </ac:spMkLst>
        </pc:spChg>
      </pc:sldChg>
      <pc:sldChg chg="addSp delSp modSp new mod">
        <pc:chgData name="Westermann, Annabel" userId="49550156-67d6-4f07-b3ff-117dc6f6c280" providerId="ADAL" clId="{D6C5BE91-8D27-4868-8B1D-20B3C1AB6450}" dt="2023-11-02T10:05:58.694" v="461" actId="170"/>
        <pc:sldMkLst>
          <pc:docMk/>
          <pc:sldMk cId="263867469" sldId="257"/>
        </pc:sldMkLst>
        <pc:spChg chg="mod">
          <ac:chgData name="Westermann, Annabel" userId="49550156-67d6-4f07-b3ff-117dc6f6c280" providerId="ADAL" clId="{D6C5BE91-8D27-4868-8B1D-20B3C1AB6450}" dt="2023-11-01T17:53:04.547" v="95" actId="20577"/>
          <ac:spMkLst>
            <pc:docMk/>
            <pc:sldMk cId="263867469" sldId="257"/>
            <ac:spMk id="2" creationId="{F607C2AF-E322-E0ED-5E69-60EF42FA2CEC}"/>
          </ac:spMkLst>
        </pc:spChg>
        <pc:spChg chg="mod">
          <ac:chgData name="Westermann, Annabel" userId="49550156-67d6-4f07-b3ff-117dc6f6c280" providerId="ADAL" clId="{D6C5BE91-8D27-4868-8B1D-20B3C1AB6450}" dt="2023-11-02T10:05:40.861" v="454" actId="20577"/>
          <ac:spMkLst>
            <pc:docMk/>
            <pc:sldMk cId="263867469" sldId="257"/>
            <ac:spMk id="3" creationId="{6377D163-3CEE-BDAD-F35F-F90851C3EA65}"/>
          </ac:spMkLst>
        </pc:spChg>
        <pc:spChg chg="del">
          <ac:chgData name="Westermann, Annabel" userId="49550156-67d6-4f07-b3ff-117dc6f6c280" providerId="ADAL" clId="{D6C5BE91-8D27-4868-8B1D-20B3C1AB6450}" dt="2023-11-02T10:02:20.076" v="194"/>
          <ac:spMkLst>
            <pc:docMk/>
            <pc:sldMk cId="263867469" sldId="257"/>
            <ac:spMk id="4" creationId="{EAEEE6A8-D119-F689-A6F8-17154E1152B4}"/>
          </ac:spMkLst>
        </pc:spChg>
        <pc:spChg chg="add del mod">
          <ac:chgData name="Westermann, Annabel" userId="49550156-67d6-4f07-b3ff-117dc6f6c280" providerId="ADAL" clId="{D6C5BE91-8D27-4868-8B1D-20B3C1AB6450}" dt="2023-11-02T10:03:15.879" v="245"/>
          <ac:spMkLst>
            <pc:docMk/>
            <pc:sldMk cId="263867469" sldId="257"/>
            <ac:spMk id="7" creationId="{8A04D459-14B4-5D0F-981F-699C05BD09F8}"/>
          </ac:spMkLst>
        </pc:spChg>
        <pc:spChg chg="add del mod">
          <ac:chgData name="Westermann, Annabel" userId="49550156-67d6-4f07-b3ff-117dc6f6c280" providerId="ADAL" clId="{D6C5BE91-8D27-4868-8B1D-20B3C1AB6450}" dt="2023-11-02T10:04:06.008" v="247" actId="478"/>
          <ac:spMkLst>
            <pc:docMk/>
            <pc:sldMk cId="263867469" sldId="257"/>
            <ac:spMk id="10" creationId="{A30E8129-049A-CCF2-96EE-5D958CF57C1E}"/>
          </ac:spMkLst>
        </pc:spChg>
        <pc:graphicFrameChg chg="add del mod">
          <ac:chgData name="Westermann, Annabel" userId="49550156-67d6-4f07-b3ff-117dc6f6c280" providerId="ADAL" clId="{D6C5BE91-8D27-4868-8B1D-20B3C1AB6450}" dt="2023-11-02T10:02:21.934" v="195" actId="478"/>
          <ac:graphicFrameMkLst>
            <pc:docMk/>
            <pc:sldMk cId="263867469" sldId="257"/>
            <ac:graphicFrameMk id="5" creationId="{0556C930-806A-0B9A-1AC9-29A9B5DF26EC}"/>
          </ac:graphicFrameMkLst>
        </pc:graphicFrameChg>
        <pc:graphicFrameChg chg="add del mod">
          <ac:chgData name="Westermann, Annabel" userId="49550156-67d6-4f07-b3ff-117dc6f6c280" providerId="ADAL" clId="{D6C5BE91-8D27-4868-8B1D-20B3C1AB6450}" dt="2023-11-02T10:03:17.773" v="246" actId="478"/>
          <ac:graphicFrameMkLst>
            <pc:docMk/>
            <pc:sldMk cId="263867469" sldId="257"/>
            <ac:graphicFrameMk id="8" creationId="{DDDDF87B-AFB9-CE63-09F6-98D2CEB93565}"/>
          </ac:graphicFrameMkLst>
        </pc:graphicFrameChg>
        <pc:picChg chg="add mod">
          <ac:chgData name="Westermann, Annabel" userId="49550156-67d6-4f07-b3ff-117dc6f6c280" providerId="ADAL" clId="{D6C5BE91-8D27-4868-8B1D-20B3C1AB6450}" dt="2023-11-02T10:05:58.694" v="461" actId="170"/>
          <ac:picMkLst>
            <pc:docMk/>
            <pc:sldMk cId="263867469" sldId="257"/>
            <ac:picMk id="1026" creationId="{B005D8E5-B4B9-518D-D545-2B9BD09FA3DB}"/>
          </ac:picMkLst>
        </pc:picChg>
        <pc:picChg chg="add mod">
          <ac:chgData name="Westermann, Annabel" userId="49550156-67d6-4f07-b3ff-117dc6f6c280" providerId="ADAL" clId="{D6C5BE91-8D27-4868-8B1D-20B3C1AB6450}" dt="2023-11-02T10:05:48.846" v="457" actId="1076"/>
          <ac:picMkLst>
            <pc:docMk/>
            <pc:sldMk cId="263867469" sldId="257"/>
            <ac:picMk id="1028" creationId="{281A01F2-C935-CA2D-72F4-AA9C73C199B0}"/>
          </ac:picMkLst>
        </pc:picChg>
        <pc:picChg chg="add mod">
          <ac:chgData name="Westermann, Annabel" userId="49550156-67d6-4f07-b3ff-117dc6f6c280" providerId="ADAL" clId="{D6C5BE91-8D27-4868-8B1D-20B3C1AB6450}" dt="2023-11-02T10:05:44.643" v="455" actId="14100"/>
          <ac:picMkLst>
            <pc:docMk/>
            <pc:sldMk cId="263867469" sldId="257"/>
            <ac:picMk id="1030" creationId="{D4F07E0B-7E9E-5FED-F983-791D91394C25}"/>
          </ac:picMkLst>
        </pc:picChg>
      </pc:sldChg>
      <pc:sldChg chg="addSp modSp new mod">
        <pc:chgData name="Westermann, Annabel" userId="49550156-67d6-4f07-b3ff-117dc6f6c280" providerId="ADAL" clId="{D6C5BE91-8D27-4868-8B1D-20B3C1AB6450}" dt="2023-11-02T10:25:49.621" v="1418" actId="1076"/>
        <pc:sldMkLst>
          <pc:docMk/>
          <pc:sldMk cId="2849414303" sldId="258"/>
        </pc:sldMkLst>
        <pc:spChg chg="mod">
          <ac:chgData name="Westermann, Annabel" userId="49550156-67d6-4f07-b3ff-117dc6f6c280" providerId="ADAL" clId="{D6C5BE91-8D27-4868-8B1D-20B3C1AB6450}" dt="2023-11-02T10:13:48.241" v="478" actId="20577"/>
          <ac:spMkLst>
            <pc:docMk/>
            <pc:sldMk cId="2849414303" sldId="258"/>
            <ac:spMk id="2" creationId="{28C52B9F-F0AD-6F7F-2E92-328F35FAEB4A}"/>
          </ac:spMkLst>
        </pc:spChg>
        <pc:spChg chg="mod">
          <ac:chgData name="Westermann, Annabel" userId="49550156-67d6-4f07-b3ff-117dc6f6c280" providerId="ADAL" clId="{D6C5BE91-8D27-4868-8B1D-20B3C1AB6450}" dt="2023-11-02T10:25:46.831" v="1417" actId="20577"/>
          <ac:spMkLst>
            <pc:docMk/>
            <pc:sldMk cId="2849414303" sldId="258"/>
            <ac:spMk id="3" creationId="{BB8A5B31-7304-93A7-BEDF-2BEF0FCC26E6}"/>
          </ac:spMkLst>
        </pc:spChg>
        <pc:spChg chg="add mod">
          <ac:chgData name="Westermann, Annabel" userId="49550156-67d6-4f07-b3ff-117dc6f6c280" providerId="ADAL" clId="{D6C5BE91-8D27-4868-8B1D-20B3C1AB6450}" dt="2023-11-02T10:15:39.135" v="490" actId="1582"/>
          <ac:spMkLst>
            <pc:docMk/>
            <pc:sldMk cId="2849414303" sldId="258"/>
            <ac:spMk id="4" creationId="{B7126029-EC32-A07C-5300-EF7C8E3C7C1A}"/>
          </ac:spMkLst>
        </pc:spChg>
        <pc:picChg chg="add mod">
          <ac:chgData name="Westermann, Annabel" userId="49550156-67d6-4f07-b3ff-117dc6f6c280" providerId="ADAL" clId="{D6C5BE91-8D27-4868-8B1D-20B3C1AB6450}" dt="2023-11-02T10:25:49.621" v="1418" actId="1076"/>
          <ac:picMkLst>
            <pc:docMk/>
            <pc:sldMk cId="2849414303" sldId="258"/>
            <ac:picMk id="2050" creationId="{E2DC618F-B9D8-977D-0C86-53A89C957427}"/>
          </ac:picMkLst>
        </pc:picChg>
      </pc:sldChg>
      <pc:sldChg chg="del">
        <pc:chgData name="Westermann, Annabel" userId="49550156-67d6-4f07-b3ff-117dc6f6c280" providerId="ADAL" clId="{D6C5BE91-8D27-4868-8B1D-20B3C1AB6450}" dt="2023-11-01T17:51:06.212" v="22" actId="47"/>
        <pc:sldMkLst>
          <pc:docMk/>
          <pc:sldMk cId="3047655518" sldId="259"/>
        </pc:sldMkLst>
      </pc:sldChg>
      <pc:sldChg chg="del">
        <pc:chgData name="Westermann, Annabel" userId="49550156-67d6-4f07-b3ff-117dc6f6c280" providerId="ADAL" clId="{D6C5BE91-8D27-4868-8B1D-20B3C1AB6450}" dt="2023-11-01T17:51:06.679" v="23" actId="47"/>
        <pc:sldMkLst>
          <pc:docMk/>
          <pc:sldMk cId="905635745" sldId="260"/>
        </pc:sldMkLst>
      </pc:sldChg>
      <pc:sldChg chg="del">
        <pc:chgData name="Westermann, Annabel" userId="49550156-67d6-4f07-b3ff-117dc6f6c280" providerId="ADAL" clId="{D6C5BE91-8D27-4868-8B1D-20B3C1AB6450}" dt="2023-11-01T17:51:07.045" v="24" actId="47"/>
        <pc:sldMkLst>
          <pc:docMk/>
          <pc:sldMk cId="3435995560" sldId="261"/>
        </pc:sldMkLst>
      </pc:sldChg>
      <pc:sldChg chg="del">
        <pc:chgData name="Westermann, Annabel" userId="49550156-67d6-4f07-b3ff-117dc6f6c280" providerId="ADAL" clId="{D6C5BE91-8D27-4868-8B1D-20B3C1AB6450}" dt="2023-11-01T17:51:07.322" v="25" actId="47"/>
        <pc:sldMkLst>
          <pc:docMk/>
          <pc:sldMk cId="2239142776" sldId="262"/>
        </pc:sldMkLst>
      </pc:sldChg>
      <pc:sldChg chg="del">
        <pc:chgData name="Westermann, Annabel" userId="49550156-67d6-4f07-b3ff-117dc6f6c280" providerId="ADAL" clId="{D6C5BE91-8D27-4868-8B1D-20B3C1AB6450}" dt="2023-11-01T17:51:07.544" v="26" actId="47"/>
        <pc:sldMkLst>
          <pc:docMk/>
          <pc:sldMk cId="2462216012" sldId="263"/>
        </pc:sldMkLst>
      </pc:sldChg>
      <pc:sldChg chg="del">
        <pc:chgData name="Westermann, Annabel" userId="49550156-67d6-4f07-b3ff-117dc6f6c280" providerId="ADAL" clId="{D6C5BE91-8D27-4868-8B1D-20B3C1AB6450}" dt="2023-11-01T17:51:08.007" v="27" actId="47"/>
        <pc:sldMkLst>
          <pc:docMk/>
          <pc:sldMk cId="370813966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E37C-DD1A-4073-B30C-386131B90569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676B2-F24C-455B-A0FE-DDE7C0C01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6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676B2-F24C-455B-A0FE-DDE7C0C01D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Presentation Heading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Presented by/Sub-heading style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34796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7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4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0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1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522515" y="2004602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362504"/>
            <a:ext cx="1432873" cy="11975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154" y="1258064"/>
            <a:ext cx="495300" cy="247650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340096" y="6425108"/>
            <a:ext cx="5484918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615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340096" y="6356351"/>
            <a:ext cx="5484918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905" y="1204840"/>
            <a:ext cx="11446166" cy="4652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7192" y="236857"/>
            <a:ext cx="11447465" cy="9048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6186162"/>
            <a:ext cx="12191996" cy="671837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717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593271" y="538837"/>
            <a:ext cx="11005453" cy="5780315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2869816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6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38474" y="3717520"/>
            <a:ext cx="8743950" cy="5591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340096" y="6425108"/>
            <a:ext cx="5484918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425108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98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404905" y="432602"/>
            <a:ext cx="11416146" cy="542108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340096" y="6356351"/>
            <a:ext cx="5484918" cy="36512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44379" y="6356351"/>
            <a:ext cx="759692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6186162"/>
            <a:ext cx="12191996" cy="671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3" y="6366784"/>
            <a:ext cx="4084323" cy="3326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402149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522515" y="2093379"/>
            <a:ext cx="11005453" cy="424092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362504"/>
            <a:ext cx="1432873" cy="11975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2503490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3662309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4573" y="4821128"/>
            <a:ext cx="9231316" cy="925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513" y="598951"/>
            <a:ext cx="1314306" cy="12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6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4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8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/>
              <a:t>Section heading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96778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9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1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Bullet sub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gplot2.tidyverse.org/reference/ggsf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choropleth-maps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feed.terramonitor.com/shapefile-vs-geopackage-vs-geoj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gplot2.tidyverse.org/reference/ggsf.html" TargetMode="External"/><Relationship Id="rId5" Type="http://schemas.openxmlformats.org/officeDocument/2006/relationships/hyperlink" Target="https://geoportal.statistics.gov.uk/search?collection=Dataset&amp;sort=name&amp;tags=all(BDY_RGN%2CDEC_2022)" TargetMode="External"/><Relationship Id="rId4" Type="http://schemas.openxmlformats.org/officeDocument/2006/relationships/hyperlink" Target="https://rstudio.github.io/leaflet/shape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reference/index/" TargetMode="External"/><Relationship Id="rId7" Type="http://schemas.openxmlformats.org/officeDocument/2006/relationships/hyperlink" Target="https://plotly-r.com/" TargetMode="External"/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.stackexchange.com/questions/189490/plot-tilted-map-in-r" TargetMode="External"/><Relationship Id="rId5" Type="http://schemas.openxmlformats.org/officeDocument/2006/relationships/hyperlink" Target="https://github.com/CartoDB/basemap-styles" TargetMode="External"/><Relationship Id="rId4" Type="http://schemas.openxmlformats.org/officeDocument/2006/relationships/hyperlink" Target="https://quarto.org/docs/reference/formats/html.html#rend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E482-A125-4833-B712-67EC9E72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Plotly</a:t>
            </a:r>
            <a:r>
              <a:rPr lang="en-GB" dirty="0"/>
              <a:t> and ggplot2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E4C3DD-0C15-4059-95FA-4122D45E2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Annabel Westermann</a:t>
            </a:r>
          </a:p>
        </p:txBody>
      </p:sp>
    </p:spTree>
    <p:extLst>
      <p:ext uri="{BB962C8B-B14F-4D97-AF65-F5344CB8AC3E}">
        <p14:creationId xmlns:p14="http://schemas.microsoft.com/office/powerpoint/2010/main" val="31768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C2AF-E322-E0ED-5E69-60EF42FA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plotly</a:t>
            </a:r>
            <a:r>
              <a:rPr lang="en-GB" dirty="0"/>
              <a:t>, ggplot2 and </a:t>
            </a:r>
            <a:r>
              <a:rPr lang="en-GB" dirty="0" err="1"/>
              <a:t>and</a:t>
            </a:r>
            <a:r>
              <a:rPr lang="en-GB" dirty="0"/>
              <a:t> 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D163-3CEE-BDAD-F35F-F90851C3EA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Used </a:t>
            </a:r>
            <a:r>
              <a:rPr lang="en-GB" b="0" dirty="0" err="1"/>
              <a:t>Plotly</a:t>
            </a:r>
            <a:r>
              <a:rPr lang="en-GB" b="0" dirty="0"/>
              <a:t> for interactive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Used ggplot2 for creating SVG chart images (as </a:t>
            </a:r>
            <a:r>
              <a:rPr lang="en-GB" b="0" dirty="0" err="1"/>
              <a:t>Plotly</a:t>
            </a:r>
            <a:r>
              <a:rPr lang="en-GB" b="0" dirty="0"/>
              <a:t> R doesn’t work for this?)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Use ggplot2 with </a:t>
            </a:r>
            <a:r>
              <a:rPr lang="en-GB" b="0" dirty="0" err="1"/>
              <a:t>ggplotly</a:t>
            </a:r>
            <a:r>
              <a:rPr lang="en-GB" b="0" dirty="0"/>
              <a:t> to create interactive choropleth maps because of file size issues and ease of </a:t>
            </a:r>
            <a:r>
              <a:rPr lang="en-GB" b="0" dirty="0" err="1">
                <a:hlinkClick r:id="rId2"/>
              </a:rPr>
              <a:t>geom_sf</a:t>
            </a:r>
            <a:r>
              <a:rPr lang="en-GB" b="0" dirty="0">
                <a:hlinkClick r:id="rId2"/>
              </a:rPr>
              <a:t>()</a:t>
            </a:r>
            <a:endParaRPr lang="en-GB" b="0" dirty="0"/>
          </a:p>
          <a:p>
            <a:endParaRPr lang="en-GB" b="0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81A01F2-C935-CA2D-72F4-AA9C73C1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35" y="3311682"/>
            <a:ext cx="5821816" cy="35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005D8E5-B4B9-518D-D545-2B9BD09F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38" y="474228"/>
            <a:ext cx="2658699" cy="34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D4F07E0B-7E9E-5FED-F983-791D91394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36934"/>
          <a:stretch/>
        </p:blipFill>
        <p:spPr bwMode="auto">
          <a:xfrm>
            <a:off x="513805" y="3640547"/>
            <a:ext cx="2807533" cy="30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2B9F-F0AD-6F7F-2E92-328F35F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size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5B31-7304-93A7-BEDF-2BEF0FC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Typically you will use </a:t>
            </a:r>
            <a:r>
              <a:rPr lang="en-GB" b="0" dirty="0" err="1"/>
              <a:t>GeoJSON</a:t>
            </a:r>
            <a:r>
              <a:rPr lang="en-GB" b="0" dirty="0"/>
              <a:t> or shapefiles for maps (</a:t>
            </a:r>
            <a:r>
              <a:rPr lang="en-GB" b="0" dirty="0">
                <a:hlinkClick r:id="rId2"/>
              </a:rPr>
              <a:t>discussion of comparison</a:t>
            </a:r>
            <a:r>
              <a:rPr lang="en-GB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You can do choropleth maps with </a:t>
            </a:r>
            <a:r>
              <a:rPr lang="en-GB" b="0" dirty="0" err="1"/>
              <a:t>Plotly</a:t>
            </a:r>
            <a:r>
              <a:rPr lang="en-GB" b="0" dirty="0"/>
              <a:t>, but they seem to </a:t>
            </a:r>
            <a:r>
              <a:rPr lang="en-GB" b="0" dirty="0">
                <a:hlinkClick r:id="rId3"/>
              </a:rPr>
              <a:t>need </a:t>
            </a:r>
            <a:r>
              <a:rPr lang="en-GB" b="0" dirty="0" err="1">
                <a:hlinkClick r:id="rId3"/>
              </a:rPr>
              <a:t>GeoJSON</a:t>
            </a:r>
            <a:r>
              <a:rPr lang="en-GB" b="0" dirty="0">
                <a:hlinkClick r:id="rId3"/>
              </a:rPr>
              <a:t> </a:t>
            </a:r>
            <a:r>
              <a:rPr lang="en-GB" b="0" dirty="0"/>
              <a:t>and I was having issues with the file size as the map is the whole of the UK (although this is perhaps later resolved)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hlinkClick r:id="rId4"/>
              </a:rPr>
              <a:t>Leaflet also seems to favour </a:t>
            </a:r>
            <a:r>
              <a:rPr lang="en-GB" b="0" dirty="0" err="1">
                <a:hlinkClick r:id="rId4"/>
              </a:rPr>
              <a:t>GeoJSON</a:t>
            </a:r>
            <a:r>
              <a:rPr lang="en-GB" b="0" dirty="0">
                <a:hlinkClick r:id="rId4"/>
              </a:rPr>
              <a:t> </a:t>
            </a:r>
            <a:r>
              <a:rPr lang="en-GB" b="0" dirty="0"/>
              <a:t>and it looked less ‘clean’ to me with borders and backgrounds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It turns out you can actually access various file sizes on </a:t>
            </a:r>
            <a:r>
              <a:rPr lang="en-GB" b="0" dirty="0">
                <a:hlinkClick r:id="rId5"/>
              </a:rPr>
              <a:t>Open Geography Portal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Shapefiles still seem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Need all 6 files but read in</a:t>
            </a:r>
            <a:br>
              <a:rPr lang="en-GB" b="0" dirty="0"/>
            </a:br>
            <a:r>
              <a:rPr lang="en-GB" b="0" dirty="0"/>
              <a:t>just .</a:t>
            </a:r>
            <a:r>
              <a:rPr lang="en-GB" b="0" dirty="0" err="1"/>
              <a:t>shp</a:t>
            </a:r>
            <a:r>
              <a:rPr lang="en-GB" b="0" dirty="0"/>
              <a:t> with </a:t>
            </a:r>
            <a:r>
              <a:rPr lang="en-GB" b="0" dirty="0" err="1"/>
              <a:t>st_read</a:t>
            </a:r>
            <a:r>
              <a:rPr lang="en-GB" b="0" dirty="0"/>
              <a:t>()</a:t>
            </a:r>
            <a:br>
              <a:rPr lang="en-GB" b="0" dirty="0"/>
            </a:br>
            <a:r>
              <a:rPr lang="en-GB" b="0" dirty="0"/>
              <a:t>from sf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Create ggplot2 object with </a:t>
            </a:r>
            <a:r>
              <a:rPr lang="en-GB" b="0" dirty="0" err="1">
                <a:hlinkClick r:id="rId6"/>
              </a:rPr>
              <a:t>geom_sf</a:t>
            </a:r>
            <a:r>
              <a:rPr lang="en-GB" b="0" dirty="0">
                <a:hlinkClick r:id="rId6"/>
              </a:rPr>
              <a:t>()</a:t>
            </a:r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Make interactive with </a:t>
            </a:r>
            <a:r>
              <a:rPr lang="en-GB" b="0" dirty="0" err="1"/>
              <a:t>ggplotly</a:t>
            </a:r>
            <a:r>
              <a:rPr lang="en-GB" b="0" dirty="0"/>
              <a:t>()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2DC618F-B9D8-977D-0C86-53A89C95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31" y="4415245"/>
            <a:ext cx="7097138" cy="22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126029-EC32-A07C-5300-EF7C8E3C7C1A}"/>
              </a:ext>
            </a:extLst>
          </p:cNvPr>
          <p:cNvSpPr/>
          <p:nvPr/>
        </p:nvSpPr>
        <p:spPr>
          <a:xfrm>
            <a:off x="4807131" y="5418000"/>
            <a:ext cx="2969623" cy="37333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598F6-5526-8946-5B57-C72F1083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Plotly</a:t>
            </a:r>
            <a:r>
              <a:rPr lang="en-GB" dirty="0"/>
              <a:t> R helper pages (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Reference index in R </a:t>
            </a:r>
            <a:r>
              <a:rPr lang="en-GB" dirty="0" err="1"/>
              <a:t>Plotly</a:t>
            </a:r>
            <a:r>
              <a:rPr lang="en-GB" dirty="0"/>
              <a:t> (helps with the structure of the functions and the add on parts Annabel mentioned) (</a:t>
            </a:r>
            <a:r>
              <a:rPr lang="en-GB" dirty="0">
                <a:hlinkClick r:id="rId3"/>
              </a:rPr>
              <a:t>link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Quarto reference documentation: rendering (</a:t>
            </a:r>
            <a:r>
              <a:rPr lang="en-GB" dirty="0">
                <a:hlinkClick r:id="rId4"/>
              </a:rPr>
              <a:t>link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Leaflet maps: </a:t>
            </a:r>
            <a:r>
              <a:rPr lang="en-GB" dirty="0" err="1"/>
              <a:t>CaroDB</a:t>
            </a:r>
            <a:r>
              <a:rPr lang="en-GB" dirty="0"/>
              <a:t> base layer (</a:t>
            </a:r>
            <a:r>
              <a:rPr lang="en-GB" dirty="0">
                <a:hlinkClick r:id="rId5"/>
              </a:rPr>
              <a:t>link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Plotting a tilted map in R (</a:t>
            </a:r>
            <a:r>
              <a:rPr lang="en-GB" dirty="0">
                <a:hlinkClick r:id="rId6"/>
              </a:rPr>
              <a:t>link</a:t>
            </a:r>
            <a:r>
              <a:rPr lang="en-GB" dirty="0"/>
              <a:t> -- </a:t>
            </a:r>
            <a:r>
              <a:rPr lang="en-GB" dirty="0" err="1"/>
              <a:t>StackOverflow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R, </a:t>
            </a:r>
            <a:r>
              <a:rPr lang="en-GB" dirty="0" err="1"/>
              <a:t>Plotly</a:t>
            </a:r>
            <a:r>
              <a:rPr lang="en-GB" dirty="0"/>
              <a:t>, and Shiny (</a:t>
            </a:r>
            <a:r>
              <a:rPr lang="en-GB" dirty="0">
                <a:hlinkClick r:id="rId7"/>
              </a:rPr>
              <a:t>link</a:t>
            </a:r>
            <a:r>
              <a:rPr lang="en-GB" dirty="0"/>
              <a:t>)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B9F-F0AD-6F7F-2E92-328F35F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 (thanks to all contributors!)</a:t>
            </a:r>
          </a:p>
        </p:txBody>
      </p:sp>
    </p:spTree>
    <p:extLst>
      <p:ext uri="{BB962C8B-B14F-4D97-AF65-F5344CB8AC3E}">
        <p14:creationId xmlns:p14="http://schemas.microsoft.com/office/powerpoint/2010/main" val="11708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DHSC PPT</Template>
  <TotalTime>1114</TotalTime>
  <Words>260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Plotly and ggplot2 in R</vt:lpstr>
      <vt:lpstr>Using plotly, ggplot2 and and sf</vt:lpstr>
      <vt:lpstr>File size issues</vt:lpstr>
      <vt:lpstr>Useful links (thanks to all contributors!)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[Add Subject]</dc:subject>
  <dc:creator>Eamyodsin, Nicole</dc:creator>
  <cp:keywords>[Add keywords]; DHSC; PowerPoint Presentation;</cp:keywords>
  <cp:lastModifiedBy>Spencer, Lucy</cp:lastModifiedBy>
  <cp:revision>281</cp:revision>
  <dcterms:created xsi:type="dcterms:W3CDTF">2018-09-10T12:23:38Z</dcterms:created>
  <dcterms:modified xsi:type="dcterms:W3CDTF">2023-11-02T15:19:17Z</dcterms:modified>
</cp:coreProperties>
</file>