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56" r:id="rId4"/>
    <p:sldId id="309" r:id="rId5"/>
    <p:sldId id="313" r:id="rId6"/>
    <p:sldId id="318" r:id="rId7"/>
    <p:sldId id="307" r:id="rId8"/>
    <p:sldId id="317" r:id="rId9"/>
    <p:sldId id="310" r:id="rId10"/>
    <p:sldId id="314" r:id="rId11"/>
    <p:sldId id="311" r:id="rId12"/>
    <p:sldId id="312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bel Westermann" initials="AW" lastIdx="1" clrIdx="0">
    <p:extLst>
      <p:ext uri="{19B8F6BF-5375-455C-9EA6-DF929625EA0E}">
        <p15:presenceInfo xmlns:p15="http://schemas.microsoft.com/office/powerpoint/2012/main" userId="S::Annabel.Westermann@phe.gov.uk::4bb64121-b8af-45a7-8533-8cf03d88d0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0E0"/>
    <a:srgbClr val="D3C9E5"/>
    <a:srgbClr val="FFFBEB"/>
    <a:srgbClr val="00A188"/>
    <a:srgbClr val="A892CB"/>
    <a:srgbClr val="7C5CB2"/>
    <a:srgbClr val="512698"/>
    <a:srgbClr val="616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B3C81-FFBC-4674-90CF-0689EBC0A910}" v="9" dt="2024-02-22T09:31:55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Georgina" userId="eb5741f1-1655-4a1d-8664-0b0001a0ef7c" providerId="ADAL" clId="{624B3C81-FFBC-4674-90CF-0689EBC0A910}"/>
    <pc:docChg chg="undo custSel addSld delSld modSld sldOrd">
      <pc:chgData name="Anderson, Georgina" userId="eb5741f1-1655-4a1d-8664-0b0001a0ef7c" providerId="ADAL" clId="{624B3C81-FFBC-4674-90CF-0689EBC0A910}" dt="2024-02-22T09:36:10.701" v="3642" actId="6549"/>
      <pc:docMkLst>
        <pc:docMk/>
      </pc:docMkLst>
      <pc:sldChg chg="modSp mod">
        <pc:chgData name="Anderson, Georgina" userId="eb5741f1-1655-4a1d-8664-0b0001a0ef7c" providerId="ADAL" clId="{624B3C81-FFBC-4674-90CF-0689EBC0A910}" dt="2024-02-22T09:26:23.871" v="2754" actId="20577"/>
        <pc:sldMkLst>
          <pc:docMk/>
          <pc:sldMk cId="3176832151" sldId="256"/>
        </pc:sldMkLst>
        <pc:spChg chg="mod">
          <ac:chgData name="Anderson, Georgina" userId="eb5741f1-1655-4a1d-8664-0b0001a0ef7c" providerId="ADAL" clId="{624B3C81-FFBC-4674-90CF-0689EBC0A910}" dt="2024-02-22T09:26:23.871" v="2754" actId="20577"/>
          <ac:spMkLst>
            <pc:docMk/>
            <pc:sldMk cId="3176832151" sldId="256"/>
            <ac:spMk id="4" creationId="{A070E482-A125-4833-B712-67EC9E72E5F2}"/>
          </ac:spMkLst>
        </pc:spChg>
      </pc:sldChg>
      <pc:sldChg chg="modSp mod">
        <pc:chgData name="Anderson, Georgina" userId="eb5741f1-1655-4a1d-8664-0b0001a0ef7c" providerId="ADAL" clId="{624B3C81-FFBC-4674-90CF-0689EBC0A910}" dt="2024-02-22T09:21:04.548" v="2556" actId="5793"/>
        <pc:sldMkLst>
          <pc:docMk/>
          <pc:sldMk cId="1059157110" sldId="307"/>
        </pc:sldMkLst>
        <pc:spChg chg="mod">
          <ac:chgData name="Anderson, Georgina" userId="eb5741f1-1655-4a1d-8664-0b0001a0ef7c" providerId="ADAL" clId="{624B3C81-FFBC-4674-90CF-0689EBC0A910}" dt="2024-02-22T09:19:59.270" v="2554" actId="6549"/>
          <ac:spMkLst>
            <pc:docMk/>
            <pc:sldMk cId="1059157110" sldId="307"/>
            <ac:spMk id="2" creationId="{23439296-45A2-4EF4-89BB-9DC952034C50}"/>
          </ac:spMkLst>
        </pc:spChg>
        <pc:spChg chg="mod">
          <ac:chgData name="Anderson, Georgina" userId="eb5741f1-1655-4a1d-8664-0b0001a0ef7c" providerId="ADAL" clId="{624B3C81-FFBC-4674-90CF-0689EBC0A910}" dt="2024-02-22T09:21:04.548" v="2556" actId="5793"/>
          <ac:spMkLst>
            <pc:docMk/>
            <pc:sldMk cId="1059157110" sldId="307"/>
            <ac:spMk id="3" creationId="{8F46997F-D651-4799-853F-E90E375F6126}"/>
          </ac:spMkLst>
        </pc:spChg>
      </pc:sldChg>
      <pc:sldChg chg="del ord">
        <pc:chgData name="Anderson, Georgina" userId="eb5741f1-1655-4a1d-8664-0b0001a0ef7c" providerId="ADAL" clId="{624B3C81-FFBC-4674-90CF-0689EBC0A910}" dt="2024-02-20T18:29:04.646" v="1715" actId="47"/>
        <pc:sldMkLst>
          <pc:docMk/>
          <pc:sldMk cId="231907509" sldId="308"/>
        </pc:sldMkLst>
      </pc:sldChg>
      <pc:sldChg chg="addSp delSp modSp mod ord">
        <pc:chgData name="Anderson, Georgina" userId="eb5741f1-1655-4a1d-8664-0b0001a0ef7c" providerId="ADAL" clId="{624B3C81-FFBC-4674-90CF-0689EBC0A910}" dt="2024-02-22T09:36:10.701" v="3642" actId="6549"/>
        <pc:sldMkLst>
          <pc:docMk/>
          <pc:sldMk cId="3308274161" sldId="309"/>
        </pc:sldMkLst>
        <pc:spChg chg="mod">
          <ac:chgData name="Anderson, Georgina" userId="eb5741f1-1655-4a1d-8664-0b0001a0ef7c" providerId="ADAL" clId="{624B3C81-FFBC-4674-90CF-0689EBC0A910}" dt="2024-02-22T09:30:24.813" v="2806" actId="20577"/>
          <ac:spMkLst>
            <pc:docMk/>
            <pc:sldMk cId="3308274161" sldId="309"/>
            <ac:spMk id="2" creationId="{13E70E84-A354-C949-CF50-702ADD56FB30}"/>
          </ac:spMkLst>
        </pc:spChg>
        <pc:spChg chg="mod">
          <ac:chgData name="Anderson, Georgina" userId="eb5741f1-1655-4a1d-8664-0b0001a0ef7c" providerId="ADAL" clId="{624B3C81-FFBC-4674-90CF-0689EBC0A910}" dt="2024-02-22T09:36:10.701" v="3642" actId="6549"/>
          <ac:spMkLst>
            <pc:docMk/>
            <pc:sldMk cId="3308274161" sldId="309"/>
            <ac:spMk id="4" creationId="{BEE8BA06-75DD-F382-7A5C-C800B0444FC2}"/>
          </ac:spMkLst>
        </pc:spChg>
        <pc:spChg chg="del mod">
          <ac:chgData name="Anderson, Georgina" userId="eb5741f1-1655-4a1d-8664-0b0001a0ef7c" providerId="ADAL" clId="{624B3C81-FFBC-4674-90CF-0689EBC0A910}" dt="2024-02-22T09:30:28.731" v="2807" actId="478"/>
          <ac:spMkLst>
            <pc:docMk/>
            <pc:sldMk cId="3308274161" sldId="309"/>
            <ac:spMk id="5" creationId="{1514ACE9-5C55-FE78-D308-079CDA03C353}"/>
          </ac:spMkLst>
        </pc:spChg>
        <pc:spChg chg="add del mod">
          <ac:chgData name="Anderson, Georgina" userId="eb5741f1-1655-4a1d-8664-0b0001a0ef7c" providerId="ADAL" clId="{624B3C81-FFBC-4674-90CF-0689EBC0A910}" dt="2024-02-22T09:30:31.133" v="2808" actId="478"/>
          <ac:spMkLst>
            <pc:docMk/>
            <pc:sldMk cId="3308274161" sldId="309"/>
            <ac:spMk id="6" creationId="{8DA4414B-140C-3ECE-2BC0-575220512AB0}"/>
          </ac:spMkLst>
        </pc:spChg>
      </pc:sldChg>
      <pc:sldChg chg="addSp delSp modSp mod">
        <pc:chgData name="Anderson, Georgina" userId="eb5741f1-1655-4a1d-8664-0b0001a0ef7c" providerId="ADAL" clId="{624B3C81-FFBC-4674-90CF-0689EBC0A910}" dt="2024-02-20T18:12:40.775" v="207" actId="6549"/>
        <pc:sldMkLst>
          <pc:docMk/>
          <pc:sldMk cId="1295528357" sldId="311"/>
        </pc:sldMkLst>
        <pc:spChg chg="mod">
          <ac:chgData name="Anderson, Georgina" userId="eb5741f1-1655-4a1d-8664-0b0001a0ef7c" providerId="ADAL" clId="{624B3C81-FFBC-4674-90CF-0689EBC0A910}" dt="2024-02-20T18:12:40.775" v="207" actId="6549"/>
          <ac:spMkLst>
            <pc:docMk/>
            <pc:sldMk cId="1295528357" sldId="311"/>
            <ac:spMk id="2" creationId="{26FF4A1A-F8F7-4CC3-8C84-871778CFA95B}"/>
          </ac:spMkLst>
        </pc:spChg>
        <pc:spChg chg="mod">
          <ac:chgData name="Anderson, Georgina" userId="eb5741f1-1655-4a1d-8664-0b0001a0ef7c" providerId="ADAL" clId="{624B3C81-FFBC-4674-90CF-0689EBC0A910}" dt="2024-02-20T18:11:19.611" v="99" actId="11"/>
          <ac:spMkLst>
            <pc:docMk/>
            <pc:sldMk cId="1295528357" sldId="311"/>
            <ac:spMk id="3" creationId="{DDDAD4E0-95B2-211C-3EE4-6429DB634DEE}"/>
          </ac:spMkLst>
        </pc:spChg>
        <pc:spChg chg="add del mod">
          <ac:chgData name="Anderson, Georgina" userId="eb5741f1-1655-4a1d-8664-0b0001a0ef7c" providerId="ADAL" clId="{624B3C81-FFBC-4674-90CF-0689EBC0A910}" dt="2024-02-20T18:09:18.691" v="51" actId="478"/>
          <ac:spMkLst>
            <pc:docMk/>
            <pc:sldMk cId="1295528357" sldId="311"/>
            <ac:spMk id="5" creationId="{9165E330-25F5-BA52-1DAC-49FDE50F9F75}"/>
          </ac:spMkLst>
        </pc:spChg>
        <pc:picChg chg="add mod">
          <ac:chgData name="Anderson, Georgina" userId="eb5741f1-1655-4a1d-8664-0b0001a0ef7c" providerId="ADAL" clId="{624B3C81-FFBC-4674-90CF-0689EBC0A910}" dt="2024-02-20T18:11:28.186" v="100" actId="1076"/>
          <ac:picMkLst>
            <pc:docMk/>
            <pc:sldMk cId="1295528357" sldId="311"/>
            <ac:picMk id="6" creationId="{FA7FC0A8-21EF-C402-CABA-CF24C44968BB}"/>
          </ac:picMkLst>
        </pc:picChg>
        <pc:picChg chg="del">
          <ac:chgData name="Anderson, Georgina" userId="eb5741f1-1655-4a1d-8664-0b0001a0ef7c" providerId="ADAL" clId="{624B3C81-FFBC-4674-90CF-0689EBC0A910}" dt="2024-02-20T18:09:11.656" v="49" actId="478"/>
          <ac:picMkLst>
            <pc:docMk/>
            <pc:sldMk cId="1295528357" sldId="311"/>
            <ac:picMk id="10" creationId="{519B7C15-5F22-5E06-C546-1A9BE89BD7D9}"/>
          </ac:picMkLst>
        </pc:picChg>
      </pc:sldChg>
      <pc:sldChg chg="addSp delSp modSp mod">
        <pc:chgData name="Anderson, Georgina" userId="eb5741f1-1655-4a1d-8664-0b0001a0ef7c" providerId="ADAL" clId="{624B3C81-FFBC-4674-90CF-0689EBC0A910}" dt="2024-02-20T18:20:36.223" v="698" actId="20577"/>
        <pc:sldMkLst>
          <pc:docMk/>
          <pc:sldMk cId="2704074015" sldId="312"/>
        </pc:sldMkLst>
        <pc:spChg chg="mod">
          <ac:chgData name="Anderson, Georgina" userId="eb5741f1-1655-4a1d-8664-0b0001a0ef7c" providerId="ADAL" clId="{624B3C81-FFBC-4674-90CF-0689EBC0A910}" dt="2024-02-20T18:13:45.349" v="255" actId="20577"/>
          <ac:spMkLst>
            <pc:docMk/>
            <pc:sldMk cId="2704074015" sldId="312"/>
            <ac:spMk id="2" creationId="{32D90088-EB8A-431E-8063-123C5252094A}"/>
          </ac:spMkLst>
        </pc:spChg>
        <pc:spChg chg="mod">
          <ac:chgData name="Anderson, Georgina" userId="eb5741f1-1655-4a1d-8664-0b0001a0ef7c" providerId="ADAL" clId="{624B3C81-FFBC-4674-90CF-0689EBC0A910}" dt="2024-02-20T18:20:36.223" v="698" actId="20577"/>
          <ac:spMkLst>
            <pc:docMk/>
            <pc:sldMk cId="2704074015" sldId="312"/>
            <ac:spMk id="3" creationId="{B9ACF89D-D7E4-9CF3-1846-FDDB951F4192}"/>
          </ac:spMkLst>
        </pc:spChg>
        <pc:spChg chg="add del mod">
          <ac:chgData name="Anderson, Georgina" userId="eb5741f1-1655-4a1d-8664-0b0001a0ef7c" providerId="ADAL" clId="{624B3C81-FFBC-4674-90CF-0689EBC0A910}" dt="2024-02-20T18:16:25.178" v="265" actId="478"/>
          <ac:spMkLst>
            <pc:docMk/>
            <pc:sldMk cId="2704074015" sldId="312"/>
            <ac:spMk id="5" creationId="{3DAF75A8-2A67-5C30-621B-D09159D13909}"/>
          </ac:spMkLst>
        </pc:spChg>
        <pc:picChg chg="del">
          <ac:chgData name="Anderson, Georgina" userId="eb5741f1-1655-4a1d-8664-0b0001a0ef7c" providerId="ADAL" clId="{624B3C81-FFBC-4674-90CF-0689EBC0A910}" dt="2024-02-20T18:16:22.874" v="264" actId="478"/>
          <ac:picMkLst>
            <pc:docMk/>
            <pc:sldMk cId="2704074015" sldId="312"/>
            <ac:picMk id="6" creationId="{DA10AF8A-6F9F-C096-5F70-AAC6466B7817}"/>
          </ac:picMkLst>
        </pc:picChg>
        <pc:picChg chg="add mod">
          <ac:chgData name="Anderson, Georgina" userId="eb5741f1-1655-4a1d-8664-0b0001a0ef7c" providerId="ADAL" clId="{624B3C81-FFBC-4674-90CF-0689EBC0A910}" dt="2024-02-20T18:16:33.451" v="267" actId="1076"/>
          <ac:picMkLst>
            <pc:docMk/>
            <pc:sldMk cId="2704074015" sldId="312"/>
            <ac:picMk id="7" creationId="{E821207B-41CC-6C4B-47C6-10AD876CEBFE}"/>
          </ac:picMkLst>
        </pc:picChg>
      </pc:sldChg>
      <pc:sldChg chg="addSp delSp modSp add mod ord">
        <pc:chgData name="Anderson, Georgina" userId="eb5741f1-1655-4a1d-8664-0b0001a0ef7c" providerId="ADAL" clId="{624B3C81-FFBC-4674-90CF-0689EBC0A910}" dt="2024-02-20T18:30:59.280" v="1732" actId="11"/>
        <pc:sldMkLst>
          <pc:docMk/>
          <pc:sldMk cId="906131778" sldId="314"/>
        </pc:sldMkLst>
        <pc:spChg chg="mod">
          <ac:chgData name="Anderson, Georgina" userId="eb5741f1-1655-4a1d-8664-0b0001a0ef7c" providerId="ADAL" clId="{624B3C81-FFBC-4674-90CF-0689EBC0A910}" dt="2024-02-20T18:12:16.672" v="129" actId="20577"/>
          <ac:spMkLst>
            <pc:docMk/>
            <pc:sldMk cId="906131778" sldId="314"/>
            <ac:spMk id="2" creationId="{26FF4A1A-F8F7-4CC3-8C84-871778CFA95B}"/>
          </ac:spMkLst>
        </pc:spChg>
        <pc:spChg chg="mod">
          <ac:chgData name="Anderson, Georgina" userId="eb5741f1-1655-4a1d-8664-0b0001a0ef7c" providerId="ADAL" clId="{624B3C81-FFBC-4674-90CF-0689EBC0A910}" dt="2024-02-20T18:30:59.280" v="1732" actId="11"/>
          <ac:spMkLst>
            <pc:docMk/>
            <pc:sldMk cId="906131778" sldId="314"/>
            <ac:spMk id="3" creationId="{DDDAD4E0-95B2-211C-3EE4-6429DB634DEE}"/>
          </ac:spMkLst>
        </pc:spChg>
        <pc:spChg chg="add del mod">
          <ac:chgData name="Anderson, Georgina" userId="eb5741f1-1655-4a1d-8664-0b0001a0ef7c" providerId="ADAL" clId="{624B3C81-FFBC-4674-90CF-0689EBC0A910}" dt="2024-02-20T18:08:49.380" v="44" actId="478"/>
          <ac:spMkLst>
            <pc:docMk/>
            <pc:sldMk cId="906131778" sldId="314"/>
            <ac:spMk id="5" creationId="{2496B5B1-2102-0782-0C09-0C2F5D5B29AB}"/>
          </ac:spMkLst>
        </pc:spChg>
        <pc:picChg chg="add mod">
          <ac:chgData name="Anderson, Georgina" userId="eb5741f1-1655-4a1d-8664-0b0001a0ef7c" providerId="ADAL" clId="{624B3C81-FFBC-4674-90CF-0689EBC0A910}" dt="2024-02-20T18:09:08.089" v="48"/>
          <ac:picMkLst>
            <pc:docMk/>
            <pc:sldMk cId="906131778" sldId="314"/>
            <ac:picMk id="6" creationId="{EFF4E28B-9D9A-001F-8156-5522AF5D1429}"/>
          </ac:picMkLst>
        </pc:picChg>
        <pc:picChg chg="add mod">
          <ac:chgData name="Anderson, Georgina" userId="eb5741f1-1655-4a1d-8664-0b0001a0ef7c" providerId="ADAL" clId="{624B3C81-FFBC-4674-90CF-0689EBC0A910}" dt="2024-02-20T18:10:00.718" v="54" actId="1076"/>
          <ac:picMkLst>
            <pc:docMk/>
            <pc:sldMk cId="906131778" sldId="314"/>
            <ac:picMk id="7" creationId="{0F3EE542-F6F7-441D-9208-E67484EC5A58}"/>
          </ac:picMkLst>
        </pc:picChg>
        <pc:picChg chg="add mod modCrop">
          <ac:chgData name="Anderson, Georgina" userId="eb5741f1-1655-4a1d-8664-0b0001a0ef7c" providerId="ADAL" clId="{624B3C81-FFBC-4674-90CF-0689EBC0A910}" dt="2024-02-20T18:30:10.011" v="1718" actId="732"/>
          <ac:picMkLst>
            <pc:docMk/>
            <pc:sldMk cId="906131778" sldId="314"/>
            <ac:picMk id="8" creationId="{DD5EECE7-BD21-5F13-2BA3-EE970EFBC7DC}"/>
          </ac:picMkLst>
        </pc:picChg>
        <pc:picChg chg="add mod modCrop">
          <ac:chgData name="Anderson, Georgina" userId="eb5741f1-1655-4a1d-8664-0b0001a0ef7c" providerId="ADAL" clId="{624B3C81-FFBC-4674-90CF-0689EBC0A910}" dt="2024-02-20T18:30:29.674" v="1721" actId="1076"/>
          <ac:picMkLst>
            <pc:docMk/>
            <pc:sldMk cId="906131778" sldId="314"/>
            <ac:picMk id="9" creationId="{BD548B00-517D-409A-9F7F-6BE5BB0751B8}"/>
          </ac:picMkLst>
        </pc:picChg>
        <pc:picChg chg="del">
          <ac:chgData name="Anderson, Georgina" userId="eb5741f1-1655-4a1d-8664-0b0001a0ef7c" providerId="ADAL" clId="{624B3C81-FFBC-4674-90CF-0689EBC0A910}" dt="2024-02-20T18:08:45.757" v="43" actId="478"/>
          <ac:picMkLst>
            <pc:docMk/>
            <pc:sldMk cId="906131778" sldId="314"/>
            <ac:picMk id="10" creationId="{519B7C15-5F22-5E06-C546-1A9BE89BD7D9}"/>
          </ac:picMkLst>
        </pc:picChg>
      </pc:sldChg>
      <pc:sldChg chg="addSp delSp modSp add mod">
        <pc:chgData name="Anderson, Georgina" userId="eb5741f1-1655-4a1d-8664-0b0001a0ef7c" providerId="ADAL" clId="{624B3C81-FFBC-4674-90CF-0689EBC0A910}" dt="2024-02-20T18:22:08.600" v="824" actId="6549"/>
        <pc:sldMkLst>
          <pc:docMk/>
          <pc:sldMk cId="1057008961" sldId="315"/>
        </pc:sldMkLst>
        <pc:spChg chg="mod">
          <ac:chgData name="Anderson, Georgina" userId="eb5741f1-1655-4a1d-8664-0b0001a0ef7c" providerId="ADAL" clId="{624B3C81-FFBC-4674-90CF-0689EBC0A910}" dt="2024-02-20T18:21:17.519" v="804" actId="6549"/>
          <ac:spMkLst>
            <pc:docMk/>
            <pc:sldMk cId="1057008961" sldId="315"/>
            <ac:spMk id="2" creationId="{32D90088-EB8A-431E-8063-123C5252094A}"/>
          </ac:spMkLst>
        </pc:spChg>
        <pc:spChg chg="del mod">
          <ac:chgData name="Anderson, Georgina" userId="eb5741f1-1655-4a1d-8664-0b0001a0ef7c" providerId="ADAL" clId="{624B3C81-FFBC-4674-90CF-0689EBC0A910}" dt="2024-02-20T18:21:39.715" v="809" actId="478"/>
          <ac:spMkLst>
            <pc:docMk/>
            <pc:sldMk cId="1057008961" sldId="315"/>
            <ac:spMk id="3" creationId="{B9ACF89D-D7E4-9CF3-1846-FDDB951F4192}"/>
          </ac:spMkLst>
        </pc:spChg>
        <pc:spChg chg="add mod">
          <ac:chgData name="Anderson, Georgina" userId="eb5741f1-1655-4a1d-8664-0b0001a0ef7c" providerId="ADAL" clId="{624B3C81-FFBC-4674-90CF-0689EBC0A910}" dt="2024-02-20T18:22:08.600" v="824" actId="6549"/>
          <ac:spMkLst>
            <pc:docMk/>
            <pc:sldMk cId="1057008961" sldId="315"/>
            <ac:spMk id="4" creationId="{A84B09DC-9B1B-B315-BDB9-68E6FDF2C37C}"/>
          </ac:spMkLst>
        </pc:spChg>
      </pc:sldChg>
      <pc:sldChg chg="modSp add mod ord">
        <pc:chgData name="Anderson, Georgina" userId="eb5741f1-1655-4a1d-8664-0b0001a0ef7c" providerId="ADAL" clId="{624B3C81-FFBC-4674-90CF-0689EBC0A910}" dt="2024-02-22T09:24:56.880" v="2625" actId="20577"/>
        <pc:sldMkLst>
          <pc:docMk/>
          <pc:sldMk cId="89026464" sldId="316"/>
        </pc:sldMkLst>
        <pc:spChg chg="mod">
          <ac:chgData name="Anderson, Georgina" userId="eb5741f1-1655-4a1d-8664-0b0001a0ef7c" providerId="ADAL" clId="{624B3C81-FFBC-4674-90CF-0689EBC0A910}" dt="2024-02-20T18:22:36.439" v="872" actId="6549"/>
          <ac:spMkLst>
            <pc:docMk/>
            <pc:sldMk cId="89026464" sldId="316"/>
            <ac:spMk id="2" creationId="{4123042F-34EC-DD46-2217-54BCFD397BCD}"/>
          </ac:spMkLst>
        </pc:spChg>
        <pc:spChg chg="mod">
          <ac:chgData name="Anderson, Georgina" userId="eb5741f1-1655-4a1d-8664-0b0001a0ef7c" providerId="ADAL" clId="{624B3C81-FFBC-4674-90CF-0689EBC0A910}" dt="2024-02-22T09:24:56.880" v="2625" actId="20577"/>
          <ac:spMkLst>
            <pc:docMk/>
            <pc:sldMk cId="89026464" sldId="316"/>
            <ac:spMk id="3" creationId="{4A271FA2-3696-5BB1-9B77-6A9F663BC987}"/>
          </ac:spMkLst>
        </pc:spChg>
      </pc:sldChg>
      <pc:sldChg chg="add">
        <pc:chgData name="Anderson, Georgina" userId="eb5741f1-1655-4a1d-8664-0b0001a0ef7c" providerId="ADAL" clId="{624B3C81-FFBC-4674-90CF-0689EBC0A910}" dt="2024-02-22T09:13:44.890" v="1852" actId="2890"/>
        <pc:sldMkLst>
          <pc:docMk/>
          <pc:sldMk cId="1317807302" sldId="317"/>
        </pc:sldMkLst>
      </pc:sldChg>
      <pc:sldChg chg="add">
        <pc:chgData name="Anderson, Georgina" userId="eb5741f1-1655-4a1d-8664-0b0001a0ef7c" providerId="ADAL" clId="{624B3C81-FFBC-4674-90CF-0689EBC0A910}" dt="2024-02-22T09:30:04.912" v="2755" actId="2890"/>
        <pc:sldMkLst>
          <pc:docMk/>
          <pc:sldMk cId="202031258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E37C-DD1A-4073-B30C-386131B9056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76B2-F24C-455B-A0FE-DDE7C0C01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6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" y="543894"/>
            <a:ext cx="1628811" cy="10563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79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1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73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21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640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1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522515" y="2004602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4154" y="1258064"/>
            <a:ext cx="495300" cy="24765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2019561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905" y="1204840"/>
            <a:ext cx="11446166" cy="465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192" y="236857"/>
            <a:ext cx="11447465" cy="90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593271" y="538836"/>
            <a:ext cx="11005453" cy="5551245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2869816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3717520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9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404905" y="432602"/>
            <a:ext cx="11416146" cy="542108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402149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522515" y="2093379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2503490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3662309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4821128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513" y="598951"/>
            <a:ext cx="1314306" cy="1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/>
              <a:t>Section heading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67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7039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3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73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statistics/musculoskeletal-health-trends-risk-factors-and-disparities-in-england-november-202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uthoring_basic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374" y="2549668"/>
            <a:ext cx="9144000" cy="2613023"/>
          </a:xfrm>
        </p:spPr>
        <p:txBody>
          <a:bodyPr/>
          <a:lstStyle/>
          <a:p>
            <a:r>
              <a:rPr lang="en-GB" dirty="0">
                <a:latin typeface="Arial"/>
                <a:cs typeface="Arial"/>
              </a:rPr>
              <a:t>RAP to sync Word documents with Quarto/ </a:t>
            </a:r>
            <a:r>
              <a:rPr lang="en-GB" dirty="0" err="1">
                <a:latin typeface="Arial"/>
                <a:cs typeface="Arial"/>
              </a:rPr>
              <a:t>Rmarkdown</a:t>
            </a:r>
            <a:r>
              <a:rPr lang="en-GB" dirty="0">
                <a:latin typeface="Arial"/>
                <a:cs typeface="Arial"/>
              </a:rPr>
              <a:t> reports</a:t>
            </a:r>
            <a:br>
              <a:rPr lang="en-GB" dirty="0">
                <a:latin typeface="Arial"/>
                <a:cs typeface="Arial"/>
              </a:rPr>
            </a:br>
            <a:br>
              <a:rPr lang="en-GB" dirty="0">
                <a:latin typeface="Arial"/>
                <a:cs typeface="Arial"/>
              </a:rPr>
            </a:br>
            <a:br>
              <a:rPr lang="en-GB" sz="2000" dirty="0">
                <a:latin typeface="Arial"/>
                <a:cs typeface="Arial"/>
              </a:rPr>
            </a:br>
            <a:r>
              <a:rPr lang="en-GB" sz="2000" dirty="0">
                <a:latin typeface="Arial"/>
                <a:cs typeface="Arial"/>
              </a:rPr>
              <a:t>Process: Annabel Westermann, July 2023</a:t>
            </a:r>
            <a:br>
              <a:rPr lang="en-GB" sz="2000" dirty="0">
                <a:latin typeface="Arial"/>
                <a:cs typeface="Arial"/>
              </a:rPr>
            </a:br>
            <a:br>
              <a:rPr lang="en-GB" sz="2000" dirty="0">
                <a:latin typeface="Arial"/>
                <a:cs typeface="Arial"/>
              </a:rPr>
            </a:br>
            <a:r>
              <a:rPr lang="en-GB" sz="2000" dirty="0">
                <a:latin typeface="Arial"/>
                <a:cs typeface="Arial"/>
              </a:rPr>
              <a:t>Slides adapted for Coffee and Coding, Georgina Anderson, February 2024</a:t>
            </a:r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0088-EB8A-431E-8063-123C5252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text and charts alternately in Quarto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F89D-D7E4-9CF3-1846-FDDB951F4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0" dirty="0"/>
              <a:t>5. Insert first text chunk using </a:t>
            </a:r>
            <a:r>
              <a:rPr lang="en-GB" b="0" dirty="0" err="1"/>
              <a:t>format_text</a:t>
            </a:r>
            <a:r>
              <a:rPr lang="en-GB" b="0" dirty="0"/>
              <a:t> function. Set output execution option to ‘</a:t>
            </a:r>
            <a:r>
              <a:rPr lang="en-GB" b="0" dirty="0" err="1"/>
              <a:t>asis</a:t>
            </a:r>
            <a:r>
              <a:rPr lang="en-GB" b="0" dirty="0"/>
              <a:t>’ so that the results will be read as Markdown content not a code block</a:t>
            </a:r>
          </a:p>
          <a:p>
            <a:endParaRPr lang="en-GB" b="0" dirty="0"/>
          </a:p>
          <a:p>
            <a:r>
              <a:rPr lang="en-GB" b="0" dirty="0"/>
              <a:t>6. Afterwards, insert first plot</a:t>
            </a:r>
          </a:p>
          <a:p>
            <a:endParaRPr lang="en-GB" b="0" dirty="0"/>
          </a:p>
          <a:p>
            <a:r>
              <a:rPr lang="en-GB" b="0" dirty="0"/>
              <a:t>7. Then insert second text chunk</a:t>
            </a:r>
          </a:p>
          <a:p>
            <a:endParaRPr lang="en-GB" b="0" dirty="0"/>
          </a:p>
          <a:p>
            <a:r>
              <a:rPr lang="en-GB" b="0" dirty="0"/>
              <a:t>8. Then insert second chart (or placeholder in this case as WIP)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21207B-41CC-6C4B-47C6-10AD876C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02" y="1440000"/>
            <a:ext cx="5731510" cy="38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0088-EB8A-431E-8063-123C5252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</p:spPr>
        <p:txBody>
          <a:bodyPr/>
          <a:lstStyle/>
          <a:p>
            <a:r>
              <a:rPr lang="en-GB" dirty="0"/>
              <a:t>Alternative syntax if using </a:t>
            </a:r>
            <a:r>
              <a:rPr lang="en-GB" dirty="0" err="1"/>
              <a:t>RMarkdown</a:t>
            </a:r>
            <a:r>
              <a:rPr lang="en-GB" dirty="0"/>
              <a:t> instead of Quarto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0AF8A-6F9F-C096-5F70-AAC6466B7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4007" y="1439863"/>
            <a:ext cx="4341223" cy="471170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B09DC-9B1B-B315-BDB9-68E6FDF2C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5580000" cy="4711418"/>
          </a:xfrm>
        </p:spPr>
        <p:txBody>
          <a:bodyPr/>
          <a:lstStyle/>
          <a:p>
            <a:r>
              <a:rPr lang="en-GB" b="0" dirty="0"/>
              <a:t>5. Insert first text chunk using </a:t>
            </a:r>
            <a:r>
              <a:rPr lang="en-GB" b="0" dirty="0" err="1"/>
              <a:t>format_text</a:t>
            </a:r>
            <a:r>
              <a:rPr lang="en-GB" b="0" dirty="0"/>
              <a:t> function. Set results execution option to ‘</a:t>
            </a:r>
            <a:r>
              <a:rPr lang="en-GB" b="0" dirty="0" err="1"/>
              <a:t>asis</a:t>
            </a:r>
            <a:r>
              <a:rPr lang="en-GB" b="0" dirty="0"/>
              <a:t>’ so that the results will be read as Markdown content not a code block</a:t>
            </a:r>
          </a:p>
          <a:p>
            <a:endParaRPr lang="en-GB" b="0" dirty="0"/>
          </a:p>
          <a:p>
            <a:r>
              <a:rPr lang="en-GB" b="0" dirty="0"/>
              <a:t>6. Afterwards, insert first plot</a:t>
            </a:r>
          </a:p>
          <a:p>
            <a:endParaRPr lang="en-GB" b="0" dirty="0"/>
          </a:p>
          <a:p>
            <a:r>
              <a:rPr lang="en-GB" b="0" dirty="0"/>
              <a:t>7. Then insert second text chunk</a:t>
            </a:r>
          </a:p>
          <a:p>
            <a:endParaRPr lang="en-GB" b="0" dirty="0"/>
          </a:p>
          <a:p>
            <a:r>
              <a:rPr lang="en-GB" b="0" dirty="0"/>
              <a:t>8. Then insert second chart</a:t>
            </a:r>
          </a:p>
        </p:txBody>
      </p:sp>
    </p:spTree>
    <p:extLst>
      <p:ext uri="{BB962C8B-B14F-4D97-AF65-F5344CB8AC3E}">
        <p14:creationId xmlns:p14="http://schemas.microsoft.com/office/powerpoint/2010/main" val="105700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042F-34EC-DD46-2217-54BCFD39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1FA2-3696-5BB1-9B77-6A9F663B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If using track changes in the word document – All text will be read in (not just latest suggestions) so ideally need to accept/reject all tracked changed before reading the document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No resolution yet for reading document in from </a:t>
            </a:r>
            <a:r>
              <a:rPr lang="en-GB" b="0" dirty="0" err="1"/>
              <a:t>Sharepoint</a:t>
            </a:r>
            <a:r>
              <a:rPr lang="en-GB" b="0" dirty="0"/>
              <a:t> or Teams workspace as this requires credentials. Microsoft365 R package may provide this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Confusing using numbering for text chunks, especially if order changes.  Can enhance code to name the text chunks so easier to cross reference between Word and Quarto.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Difficult to sync charts back to the original Word document for further review:</a:t>
            </a:r>
          </a:p>
          <a:p>
            <a:pPr marL="628650" lvl="1" indent="-268288">
              <a:buFont typeface="Arial" panose="020B0604020202020204" pitchFamily="34" charset="0"/>
              <a:buChar char="•"/>
            </a:pPr>
            <a:r>
              <a:rPr lang="en-GB" b="0" dirty="0"/>
              <a:t>Explored this approach and did get it to work with Python but not </a:t>
            </a:r>
            <a:r>
              <a:rPr lang="en-GB" b="0" dirty="0" err="1"/>
              <a:t>Plotly</a:t>
            </a:r>
            <a:r>
              <a:rPr lang="en-GB" b="0" dirty="0"/>
              <a:t> R</a:t>
            </a:r>
          </a:p>
          <a:p>
            <a:pPr marL="628650" lvl="1" indent="-268288">
              <a:buFont typeface="Arial" panose="020B0604020202020204" pitchFamily="34" charset="0"/>
              <a:buChar char="•"/>
            </a:pPr>
            <a:r>
              <a:rPr lang="en-GB" b="0" dirty="0"/>
              <a:t>Complicated Python code – difficult to maintain</a:t>
            </a:r>
          </a:p>
          <a:p>
            <a:pPr marL="628650" lvl="1" indent="-268288">
              <a:buFont typeface="Arial" panose="020B0604020202020204" pitchFamily="34" charset="0"/>
              <a:buChar char="•"/>
            </a:pPr>
            <a:r>
              <a:rPr lang="en-GB" b="0" dirty="0"/>
              <a:t>Only possible to export </a:t>
            </a:r>
            <a:r>
              <a:rPr lang="en-GB" b="0" i="1" dirty="0"/>
              <a:t>static</a:t>
            </a:r>
            <a:r>
              <a:rPr lang="en-GB" b="0" dirty="0"/>
              <a:t> chart images to Word anyway, not interactive graphs</a:t>
            </a:r>
          </a:p>
          <a:p>
            <a:pPr marL="628650" lvl="1" indent="-268288">
              <a:buFont typeface="Arial" panose="020B0604020202020204" pitchFamily="34" charset="0"/>
              <a:buChar char="•"/>
            </a:pPr>
            <a:r>
              <a:rPr lang="en-GB" b="0" dirty="0"/>
              <a:t>Instead, export most recent HTML report to same folder as Word document and the editor can view alongside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902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0E84-A354-C949-CF50-702ADD5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– a problem to solve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BA06-75DD-F382-7A5C-C800B0444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10908364" cy="4711418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Musculoskeletal health: trends, risk factors and disparities in England, November 2022</a:t>
            </a:r>
            <a:endParaRPr lang="en-GB" dirty="0"/>
          </a:p>
          <a:p>
            <a:endParaRPr lang="en-GB" b="0" dirty="0"/>
          </a:p>
          <a:p>
            <a:r>
              <a:rPr lang="en-GB" b="0" dirty="0"/>
              <a:t>One of the lessons learnt from producing this report was that the generation and inclusion of the narrative into the report had been a labour intensive and high risk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Many copies of a Word document being emailed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No process for transcribing from Word document into Markdown syntax within the 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No version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Very easy to inadvertently include old versions of the narrative in the final </a:t>
            </a:r>
            <a:r>
              <a:rPr lang="en-GB" b="0"/>
              <a:t>report meant </a:t>
            </a:r>
            <a:r>
              <a:rPr lang="en-GB" b="0" dirty="0"/>
              <a:t>lots of labour intensive QA required, especially approaching release date with lots of small changes being implemented.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082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F3AC-98BA-A59C-3AF7-F79D6A3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Requirements met by this solution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02D0FD-DBCF-D7B8-E188-EACEFF7B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05169"/>
              </p:ext>
            </p:extLst>
          </p:nvPr>
        </p:nvGraphicFramePr>
        <p:xfrm>
          <a:off x="434162" y="1018953"/>
          <a:ext cx="11092630" cy="37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4348">
                  <a:extLst>
                    <a:ext uri="{9D8B030D-6E8A-4147-A177-3AD203B41FA5}">
                      <a16:colId xmlns:a16="http://schemas.microsoft.com/office/drawing/2014/main" val="3095361854"/>
                    </a:ext>
                  </a:extLst>
                </a:gridCol>
                <a:gridCol w="1018282">
                  <a:extLst>
                    <a:ext uri="{9D8B030D-6E8A-4147-A177-3AD203B41FA5}">
                      <a16:colId xmlns:a16="http://schemas.microsoft.com/office/drawing/2014/main" val="393908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Minimise use of non-standard software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Avoid software not routinely available via AVD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8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Ability to track text amendments and for a separate contributor to accept/reject changes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6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Ability to add comments to specific text chunks and to track comment conversations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4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Version-control (date, author, text) with ability to revert changes at least up to the point of acceptance, ideally beyond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  <a:r>
                        <a:rPr lang="en-GB" sz="2400" b="1">
                          <a:latin typeface="Arial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Ability to view the report in its current state (</a:t>
                      </a:r>
                      <a:r>
                        <a:rPr lang="en-GB" sz="16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eg</a:t>
                      </a: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 charts and tables) whilst editing/reviewing 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>
                          <a:latin typeface="Wingdings 2"/>
                          <a:sym typeface="Wingdings 2"/>
                        </a:rPr>
                        <a:t>O</a:t>
                      </a:r>
                      <a:r>
                        <a:rPr lang="en-GB" sz="2400" b="1">
                          <a:latin typeface="Arial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675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Process to be at least as efficient as current method of using MS Word and emails outside of report production process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1">
                          <a:latin typeface="Wingdings 2"/>
                          <a:sym typeface="Wingdings 2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85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945588-5442-896B-9C8E-4FF193FA0BDF}"/>
              </a:ext>
            </a:extLst>
          </p:cNvPr>
          <p:cNvSpPr txBox="1"/>
          <p:nvPr/>
        </p:nvSpPr>
        <p:spPr>
          <a:xfrm>
            <a:off x="505046" y="5289697"/>
            <a:ext cx="10964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</a:rPr>
              <a:t>* Version control is in Word not Git so separate from version control of code</a:t>
            </a:r>
          </a:p>
          <a:p>
            <a:r>
              <a:rPr lang="en-GB">
                <a:cs typeface="Arial"/>
              </a:rPr>
              <a:t>** latest report can be viewed in a separate file alongside but charts won't be visible in the text document</a:t>
            </a:r>
          </a:p>
        </p:txBody>
      </p:sp>
    </p:spTree>
    <p:extLst>
      <p:ext uri="{BB962C8B-B14F-4D97-AF65-F5344CB8AC3E}">
        <p14:creationId xmlns:p14="http://schemas.microsoft.com/office/powerpoint/2010/main" val="20068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0E84-A354-C949-CF50-702ADD5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BA06-75DD-F382-7A5C-C800B0444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Responsible for writing the report narrative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Needs developer to share visuals to be able to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May not have technical skills (R, Markdown, Quarto, Git)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[OHID: May not have access to AVD]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4ACE9-5C55-FE78-D308-079CDA03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072" y="1440000"/>
            <a:ext cx="5580000" cy="4944758"/>
          </a:xfrm>
        </p:spPr>
        <p:txBody>
          <a:bodyPr>
            <a:normAutofit/>
          </a:bodyPr>
          <a:lstStyle/>
          <a:p>
            <a:r>
              <a:rPr lang="en-GB" dirty="0"/>
              <a:t>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Responsible for sourcing and munging data, and creating visuals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Needs editor to specify report content to be able to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Experienced with technical software for RAP (R, Markdown, Quarto, Git)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[OHID: May need to access data on AVD]</a:t>
            </a:r>
          </a:p>
        </p:txBody>
      </p:sp>
    </p:spTree>
    <p:extLst>
      <p:ext uri="{BB962C8B-B14F-4D97-AF65-F5344CB8AC3E}">
        <p14:creationId xmlns:p14="http://schemas.microsoft.com/office/powerpoint/2010/main" val="20203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9296-45A2-4EF4-89BB-9DC95203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Editor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997F-D651-4799-853F-E90E375F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4278909" cy="471141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0" dirty="0"/>
              <a:t>Create Word document on shared drive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/>
              <a:t>Write the report in Word using </a:t>
            </a:r>
            <a:r>
              <a:rPr lang="en-GB" b="0" dirty="0" err="1"/>
              <a:t>RMarkdown</a:t>
            </a:r>
            <a:r>
              <a:rPr lang="en-GB" b="0" dirty="0"/>
              <a:t> syntax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/>
              <a:t>Make comments and reply to comments – can also style the Word document to make it easier to read as long as the </a:t>
            </a:r>
            <a:r>
              <a:rPr lang="en-GB" b="0" dirty="0" err="1"/>
              <a:t>RMarkdown</a:t>
            </a:r>
            <a:r>
              <a:rPr lang="en-GB" b="0" dirty="0"/>
              <a:t> syntax is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/>
              <a:t>Write a placeholder </a:t>
            </a:r>
            <a:r>
              <a:rPr lang="en-GB" b="0" dirty="0">
                <a:solidFill>
                  <a:srgbClr val="00B050"/>
                </a:solidFill>
              </a:rPr>
              <a:t>Chart! </a:t>
            </a:r>
            <a:r>
              <a:rPr lang="en-GB" b="0" dirty="0"/>
              <a:t>to tell the code where to put charts</a:t>
            </a:r>
          </a:p>
          <a:p>
            <a:pPr marL="457200" indent="-457200">
              <a:buFont typeface="+mj-lt"/>
              <a:buAutoNum type="arabicPeriod"/>
            </a:pPr>
            <a:endParaRPr lang="en-GB" b="0" dirty="0"/>
          </a:p>
          <a:p>
            <a:r>
              <a:rPr lang="en-GB" b="0" dirty="0"/>
              <a:t>This Word doc gets automatically read in to R to create HTML report with correct formatting, so developers can focus on data/ charts and not copy and pasting and formatting text</a:t>
            </a:r>
          </a:p>
          <a:p>
            <a:pPr marL="457200" indent="-457200">
              <a:buFont typeface="+mj-lt"/>
              <a:buAutoNum type="arabicPeriod"/>
            </a:pPr>
            <a:endParaRPr lang="en-GB" b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15196A-11DF-9D5F-3D47-50C83F7D21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8909" y="1287624"/>
            <a:ext cx="7165741" cy="48637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6BEF0-EC64-9758-CA75-1D2F1AFF9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71"/>
          <a:stretch/>
        </p:blipFill>
        <p:spPr>
          <a:xfrm>
            <a:off x="5356860" y="5324494"/>
            <a:ext cx="267613" cy="88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4AC2A-53F8-181D-701E-6240F0CE3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71"/>
          <a:stretch/>
        </p:blipFill>
        <p:spPr>
          <a:xfrm>
            <a:off x="5356859" y="4567574"/>
            <a:ext cx="267613" cy="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0E84-A354-C949-CF50-702ADD5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Basic Markdown</a:t>
            </a:r>
            <a:r>
              <a:rPr lang="en-GB"/>
              <a:t>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BA06-75DD-F382-7A5C-C800B0444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Emphasis</a:t>
            </a:r>
          </a:p>
          <a:p>
            <a:r>
              <a:rPr lang="en-GB" b="0"/>
              <a:t>*italic*   **bold**</a:t>
            </a:r>
          </a:p>
          <a:p>
            <a:endParaRPr lang="en-GB" b="0"/>
          </a:p>
          <a:p>
            <a:r>
              <a:rPr lang="en-GB"/>
              <a:t>Headers</a:t>
            </a:r>
          </a:p>
          <a:p>
            <a:r>
              <a:rPr lang="en-GB" b="0"/>
              <a:t># Header 1</a:t>
            </a:r>
          </a:p>
          <a:p>
            <a:r>
              <a:rPr lang="en-GB" b="0"/>
              <a:t>## Header 2</a:t>
            </a:r>
          </a:p>
          <a:p>
            <a:r>
              <a:rPr lang="en-GB" b="0"/>
              <a:t>### Header 3</a:t>
            </a:r>
          </a:p>
          <a:p>
            <a:endParaRPr lang="en-GB" b="0"/>
          </a:p>
          <a:p>
            <a:r>
              <a:rPr lang="en-GB"/>
              <a:t>Links</a:t>
            </a:r>
          </a:p>
          <a:p>
            <a:r>
              <a:rPr lang="en-GB" b="0"/>
              <a:t>[example text](www.google.com)</a:t>
            </a:r>
          </a:p>
          <a:p>
            <a:endParaRPr lang="en-GB" b="0"/>
          </a:p>
          <a:p>
            <a:endParaRPr lang="en-GB" b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4ACE9-5C55-FE78-D308-079CDA03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072" y="1440000"/>
            <a:ext cx="5580000" cy="4944758"/>
          </a:xfrm>
        </p:spPr>
        <p:txBody>
          <a:bodyPr>
            <a:normAutofit/>
          </a:bodyPr>
          <a:lstStyle/>
          <a:p>
            <a:r>
              <a:rPr lang="en-GB"/>
              <a:t>Unordered list</a:t>
            </a:r>
          </a:p>
          <a:p>
            <a:r>
              <a:rPr lang="en-GB" b="0"/>
              <a:t>* Item 1</a:t>
            </a:r>
          </a:p>
          <a:p>
            <a:r>
              <a:rPr lang="en-GB" b="0"/>
              <a:t>* Item 2</a:t>
            </a:r>
          </a:p>
          <a:p>
            <a:r>
              <a:rPr lang="en-GB" b="0"/>
              <a:t>	+ Item 2a</a:t>
            </a:r>
          </a:p>
          <a:p>
            <a:r>
              <a:rPr lang="en-GB" b="0"/>
              <a:t>	+ Item 2b</a:t>
            </a:r>
          </a:p>
          <a:p>
            <a:endParaRPr lang="en-GB" b="0"/>
          </a:p>
          <a:p>
            <a:r>
              <a:rPr lang="en-GB"/>
              <a:t>Ordered list</a:t>
            </a:r>
          </a:p>
          <a:p>
            <a:r>
              <a:rPr lang="en-GB" b="0"/>
              <a:t>1. Item 1</a:t>
            </a:r>
          </a:p>
          <a:p>
            <a:r>
              <a:rPr lang="en-GB" b="0"/>
              <a:t>	+ Item 1a</a:t>
            </a:r>
          </a:p>
          <a:p>
            <a:r>
              <a:rPr lang="en-GB" b="0"/>
              <a:t>	+ Item 1a</a:t>
            </a:r>
          </a:p>
          <a:p>
            <a:r>
              <a:rPr lang="en-GB" b="0"/>
              <a:t>2. Item 2</a:t>
            </a:r>
          </a:p>
        </p:txBody>
      </p:sp>
    </p:spTree>
    <p:extLst>
      <p:ext uri="{BB962C8B-B14F-4D97-AF65-F5344CB8AC3E}">
        <p14:creationId xmlns:p14="http://schemas.microsoft.com/office/powerpoint/2010/main" val="131780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671-A124-F8E1-63FB-754AC97A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Developer SOP</a:t>
            </a:r>
          </a:p>
        </p:txBody>
      </p:sp>
    </p:spTree>
    <p:extLst>
      <p:ext uri="{BB962C8B-B14F-4D97-AF65-F5344CB8AC3E}">
        <p14:creationId xmlns:p14="http://schemas.microsoft.com/office/powerpoint/2010/main" val="79975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4A1A-F8F7-4CC3-8C84-871778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in and prepare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D4E0-95B2-211C-3EE4-6429DB63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0" dirty="0"/>
              <a:t>Load libraries</a:t>
            </a:r>
          </a:p>
          <a:p>
            <a:pPr marL="457200" indent="-457200">
              <a:buFont typeface="+mj-lt"/>
              <a:buAutoNum type="arabicPeriod"/>
            </a:pPr>
            <a:endParaRPr lang="en-GB" b="0" dirty="0"/>
          </a:p>
          <a:p>
            <a:pPr marL="457200" indent="-457200">
              <a:buFont typeface="+mj-lt"/>
              <a:buAutoNum type="arabicPeriod"/>
            </a:pPr>
            <a:endParaRPr lang="en-GB" b="0" dirty="0"/>
          </a:p>
          <a:p>
            <a:endParaRPr lang="en-GB" b="0" dirty="0"/>
          </a:p>
          <a:p>
            <a:pPr marL="457200" indent="-457200">
              <a:buFont typeface="+mj-lt"/>
              <a:buAutoNum type="arabicPeriod" startAt="2"/>
            </a:pPr>
            <a:r>
              <a:rPr lang="en-GB" b="0" dirty="0"/>
              <a:t>Read in Word document</a:t>
            </a:r>
          </a:p>
          <a:p>
            <a:pPr marL="457200" indent="-457200">
              <a:buFont typeface="+mj-lt"/>
              <a:buAutoNum type="arabicPeriod" startAt="2"/>
            </a:pPr>
            <a:endParaRPr lang="en-GB" b="0" dirty="0"/>
          </a:p>
          <a:p>
            <a:pPr marL="457200" indent="-457200">
              <a:buFont typeface="+mj-lt"/>
              <a:buAutoNum type="arabicPeriod" startAt="2"/>
            </a:pPr>
            <a:endParaRPr lang="en-GB" b="0" dirty="0"/>
          </a:p>
          <a:p>
            <a:pPr marL="457200" indent="-457200">
              <a:buFont typeface="+mj-lt"/>
              <a:buAutoNum type="arabicPeriod" startAt="2"/>
            </a:pPr>
            <a:r>
              <a:rPr lang="en-GB" b="0" dirty="0"/>
              <a:t>Split document text into parts at the chosen marker word, i.e. ‘Chart!’</a:t>
            </a:r>
            <a:endParaRPr lang="en-GB" b="0" dirty="0">
              <a:cs typeface="Arial"/>
            </a:endParaRPr>
          </a:p>
          <a:p>
            <a:pPr marL="457200" indent="-457200">
              <a:buFont typeface="+mj-lt"/>
              <a:buAutoNum type="arabicPeriod" startAt="2"/>
            </a:pPr>
            <a:endParaRPr lang="en-GB" b="0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3EE542-F6F7-441D-9208-E67484EC5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1325880"/>
            <a:ext cx="5731510" cy="1341120"/>
          </a:xfrm>
          <a:prstGeom prst="rect">
            <a:avLst/>
          </a:prstGeom>
        </p:spPr>
      </p:pic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D5EECE7-BD21-5F13-2BA3-EE970EFBC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2"/>
          <a:stretch/>
        </p:blipFill>
        <p:spPr>
          <a:xfrm>
            <a:off x="5940000" y="2989031"/>
            <a:ext cx="5731510" cy="1130387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D548B00-517D-409A-9F7F-6BE5BB075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5"/>
          <a:stretch/>
        </p:blipFill>
        <p:spPr>
          <a:xfrm>
            <a:off x="5940000" y="4027054"/>
            <a:ext cx="5731510" cy="9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3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4A1A-F8F7-4CC3-8C84-871778CF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</p:spPr>
        <p:txBody>
          <a:bodyPr anchor="t">
            <a:normAutofit/>
          </a:bodyPr>
          <a:lstStyle/>
          <a:p>
            <a:r>
              <a:rPr lang="en-GB" dirty="0"/>
              <a:t>Create function to format text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D4E0-95B2-211C-3EE4-6429DB634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5580000" cy="471141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b="0" dirty="0"/>
          </a:p>
          <a:p>
            <a:pPr marL="457200" indent="-457200">
              <a:buFont typeface="+mj-lt"/>
              <a:buAutoNum type="arabicPeriod" startAt="4"/>
            </a:pPr>
            <a:r>
              <a:rPr lang="en-GB" b="0" dirty="0"/>
              <a:t>Use this </a:t>
            </a:r>
            <a:r>
              <a:rPr lang="en-GB" b="0" dirty="0" err="1"/>
              <a:t>format_text</a:t>
            </a:r>
            <a:r>
              <a:rPr lang="en-GB" b="0" dirty="0"/>
              <a:t> function to remove extra space (‘\n’) given by Word and also add the correct space after a header so that it will be formatted properly in </a:t>
            </a:r>
            <a:r>
              <a:rPr lang="en-GB" b="0" dirty="0" err="1"/>
              <a:t>RMarkdown</a:t>
            </a:r>
            <a:endParaRPr lang="en-GB" b="0" dirty="0"/>
          </a:p>
          <a:p>
            <a:pPr marL="457200" indent="-457200">
              <a:buFont typeface="+mj-lt"/>
              <a:buAutoNum type="arabicPeriod" startAt="4"/>
            </a:pPr>
            <a:endParaRPr lang="en-GB" b="0" dirty="0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A7FC0A8-21EF-C402-CABA-CF24C449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72" y="1876740"/>
            <a:ext cx="5580000" cy="2461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5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750BEBF65084491AC8898D7D34FC3" ma:contentTypeVersion="2" ma:contentTypeDescription="Create a new document." ma:contentTypeScope="" ma:versionID="8169d3d4b06534adb716ac6407c0ab5d">
  <xsd:schema xmlns:xsd="http://www.w3.org/2001/XMLSchema" xmlns:xs="http://www.w3.org/2001/XMLSchema" xmlns:p="http://schemas.microsoft.com/office/2006/metadata/properties" xmlns:ns2="11ea601f-d42a-4518-9095-90805aa69bb6" targetNamespace="http://schemas.microsoft.com/office/2006/metadata/properties" ma:root="true" ma:fieldsID="8c10d0123a14f65b863dbde832a448b2" ns2:_="">
    <xsd:import namespace="11ea601f-d42a-4518-9095-90805aa6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a601f-d42a-4518-9095-90805aa69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A1671-6DC9-4242-8B7F-F9651C9419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CF1E8-3519-4051-883F-79B49F4C1DC9}">
  <ds:schemaRefs>
    <ds:schemaRef ds:uri="11ea601f-d42a-4518-9095-90805aa69b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 DHSC PPT</Template>
  <TotalTime>442</TotalTime>
  <Words>917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2</vt:lpstr>
      <vt:lpstr>Office Theme</vt:lpstr>
      <vt:lpstr>RAP to sync Word documents with Quarto/ Rmarkdown reports   Process: Annabel Westermann, July 2023  Slides adapted for Coffee and Coding, Georgina Anderson, February 2024</vt:lpstr>
      <vt:lpstr>Lessons Learnt – a problem to solve</vt:lpstr>
      <vt:lpstr>Requirements met by this solution</vt:lpstr>
      <vt:lpstr>Project Roles</vt:lpstr>
      <vt:lpstr>Editor SOP</vt:lpstr>
      <vt:lpstr>Basic Markdown Syntax</vt:lpstr>
      <vt:lpstr>Developer SOP</vt:lpstr>
      <vt:lpstr>Read in and prepare text</vt:lpstr>
      <vt:lpstr>Create function to format text chunks</vt:lpstr>
      <vt:lpstr>Insert text and charts alternately in Quarto file </vt:lpstr>
      <vt:lpstr>Alternative syntax if using RMarkdown instead of Quarto </vt:lpstr>
      <vt:lpstr>Unresolved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[Add Subject]</dc:subject>
  <dc:creator>Eamyodsin, Nicole</dc:creator>
  <cp:keywords>[Add keywords]; DHSC; PowerPoint Presentation;</cp:keywords>
  <cp:lastModifiedBy>Anderson, Georgina</cp:lastModifiedBy>
  <cp:revision>2</cp:revision>
  <dcterms:created xsi:type="dcterms:W3CDTF">2018-09-10T12:23:38Z</dcterms:created>
  <dcterms:modified xsi:type="dcterms:W3CDTF">2024-02-22T09:36:12Z</dcterms:modified>
</cp:coreProperties>
</file>