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1" d="100"/>
          <a:sy n="151" d="100"/>
        </p:scale>
        <p:origin x="47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514350" indent="-171450"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F3556-2EB3-6357-B7D8-BEF9376CE238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05-AF11-3660-E711-BF8D41A9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4C2E-E1E2-8BC8-B585-85C5EE9C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Olivia BoxPower</cp:lastModifiedBy>
  <cp:revision>20</cp:revision>
  <dcterms:created xsi:type="dcterms:W3CDTF">2017-06-05T14:10:58Z</dcterms:created>
  <dcterms:modified xsi:type="dcterms:W3CDTF">2024-01-23T11:53:55Z</dcterms:modified>
</cp:coreProperties>
</file>