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1" d="100"/>
          <a:sy n="151" d="100"/>
        </p:scale>
        <p:origin x="47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076E1-79A4-46B4-8E65-9C656DB742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6" y="407921"/>
            <a:ext cx="1221608" cy="7922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1E45-A1D3-2091-5D8A-2849951A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1495D-38F5-45F5-8260-AF9650168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0544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96919-0EAE-4945-AFCE-CD010C6901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3776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3E44F-BB29-42BE-9059-C32004F90E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4583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B163B-D380-420A-B774-484E5F4A06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502842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123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BB0CF2-B423-4F3C-A587-D6AAC72112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</p:spTree>
    <p:extLst>
      <p:ext uri="{BB962C8B-B14F-4D97-AF65-F5344CB8AC3E}">
        <p14:creationId xmlns:p14="http://schemas.microsoft.com/office/powerpoint/2010/main" val="365126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F5309773-F1F7-46DF-B2D1-D3B0BA48C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68871E-FF3E-4012-859D-0775661ACD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30745C10-7CAF-443D-8946-45F86F7BDB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8077943-3D51-438C-8FB7-BEE503748A1B}" type="slidenum"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877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7"/>
            <a:ext cx="8254090" cy="4163434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B10D8-1D00-42AA-815B-0ECC5D75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4775088"/>
            <a:ext cx="3870961" cy="253919"/>
          </a:xfrm>
          <a:prstGeom prst="rect">
            <a:avLst/>
          </a:prstGeom>
          <a:noFill/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F49E0A3-A70B-409B-870E-309C59814D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B6AEF92-7B8A-43C0-BC19-874A70820DA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38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247799" y="4767264"/>
            <a:ext cx="3870962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endParaRPr lang="en-GB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C2B15A99-32D5-48D2-9AB1-A17973B7257B}" type="slidenum"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307629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77D1-B81D-4713-B49F-70D1C1F64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71878"/>
            <a:ext cx="1439133" cy="933313"/>
          </a:xfrm>
          <a:prstGeom prst="rect">
            <a:avLst/>
          </a:prstGeom>
          <a:solidFill>
            <a:srgbClr val="FFFBEB"/>
          </a:solidFill>
        </p:spPr>
      </p:pic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350" b="0" i="0" u="none" strike="noStrike" kern="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C58E4-84A1-4EE7-BED2-A7D78CB71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4578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71249-A6E6-4E1D-BF38-9B55039C06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3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9B26A-6FAE-4CD8-BB5B-6DDE25F439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523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DEC63E-2A54-43A9-B167-8E8069CE00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919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786D0-5809-43D2-B13B-E5FA451081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72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4ADC-FBC0-4698-B0EC-1AD4A406038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1185A-5D30-4C4F-8D3F-9422ECD8DF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" y="4838716"/>
            <a:ext cx="2900963" cy="190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01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4ADC-FBC0-4698-B0EC-1AD4A406038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635887-6983-F634-9237-4D03C4199945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  <a:p>
            <a:pPr lvl="4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4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53C3-9E12-79D1-2684-3D9B10160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A1D82-2B4F-6950-7BDE-15D5C48B1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E5589-DB4D-E0FA-400D-97F37CFBE16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7706" y="4230443"/>
            <a:ext cx="3043238" cy="23775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1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(DHSC) Olivia BoxPower</cp:lastModifiedBy>
  <cp:revision>13</cp:revision>
  <dcterms:created xsi:type="dcterms:W3CDTF">2017-06-05T14:10:58Z</dcterms:created>
  <dcterms:modified xsi:type="dcterms:W3CDTF">2024-01-23T11:54:16Z</dcterms:modified>
</cp:coreProperties>
</file>