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7" d="100"/>
          <a:sy n="107" d="100"/>
        </p:scale>
        <p:origin x="114" y="5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5/19/2023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5BD3F4-D768-43C8-BBC2-CF998C2D52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EF3EE83-9BB9-481D-8395-69C4DB5CDE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7781" y="1912252"/>
            <a:ext cx="6858000" cy="445507"/>
          </a:xfrm>
        </p:spPr>
        <p:txBody>
          <a:bodyPr anchor="t" anchorCtr="0">
            <a:spAutoFit/>
          </a:bodyPr>
          <a:lstStyle>
            <a:lvl1pPr algn="l">
              <a:defRPr sz="255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Presentation Heading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283A4-33DB-4552-9007-D12033D1E1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7781" y="3117165"/>
            <a:ext cx="6858000" cy="300082"/>
          </a:xfrm>
        </p:spPr>
        <p:txBody>
          <a:bodyPr>
            <a:spAutoFit/>
          </a:bodyPr>
          <a:lstStyle>
            <a:lvl1pPr marL="0" indent="0" algn="l">
              <a:buNone/>
              <a:defRPr sz="15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Presented by/Sub-heading style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AFDDB99-4A42-4713-B148-1FC5187A09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706" y="4230443"/>
            <a:ext cx="3043238" cy="237757"/>
          </a:xfrm>
        </p:spPr>
        <p:txBody>
          <a:bodyPr anchor="b" anchorCtr="0">
            <a:sp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Published DD Month YYYY</a:t>
            </a:r>
          </a:p>
        </p:txBody>
      </p:sp>
    </p:spTree>
    <p:extLst>
      <p:ext uri="{BB962C8B-B14F-4D97-AF65-F5344CB8AC3E}">
        <p14:creationId xmlns:p14="http://schemas.microsoft.com/office/powerpoint/2010/main" val="213160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CCBF63-BE77-47F7-BC2C-2060A83C7E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D00B1E-7CC5-4A29-9FDA-CA9B202B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8D207-F256-473F-8ACD-7992ADD82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864E7-4D70-4211-A41C-CD2456D5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C231D-00C0-4BA4-8EC1-A2C808CE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8E4A4-9320-483B-B798-ADCC1CC29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355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3104CED-FCA3-43E9-B6F2-789E2D8FB3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B846B65-0149-4100-B804-D2C789D96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785920"/>
            <a:ext cx="2949178" cy="7571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46C89B-BCF7-4515-83E9-A3C71E965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3B3E4-DD4B-4F60-B675-7EE726FC7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4386-6EBC-49F7-B127-B0EBBFF2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BCA2-9676-4B81-BB26-14FE0592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79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2908A-0CFB-4A42-876D-A00D9532EE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CF6847-70BD-4D90-B4D7-F865C7C9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C9E28C-4E16-4B39-B317-EACADEF6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58A1F-8F81-4146-95DA-CEF409E4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B3909-B62E-4B51-9259-87A8A02A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42DCAB3-0E0A-4629-AB94-975F98601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0E009-FA67-4DB0-9941-4B016B540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89052" y="273844"/>
            <a:ext cx="526298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841E8-6B80-423A-957E-5BF423384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BF63B-FEF9-4C03-9300-380CF7AC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3D3F4-F8DF-4316-93E5-D3A857F77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85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D1DCB-8595-466D-91F9-A3A35B4C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72557-3AB6-4C0C-B165-4709B366FB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28C0B-08E4-4375-BF6C-4AD2EA2122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978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page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6B6993FF-005E-4D25-A3C3-E79278D0D407}"/>
              </a:ext>
            </a:extLst>
          </p:cNvPr>
          <p:cNvSpPr/>
          <p:nvPr/>
        </p:nvSpPr>
        <p:spPr>
          <a:xfrm flipV="1">
            <a:off x="391887" y="1503452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7D6D622-D4C9-4D81-8088-68670676C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15279F-6C9F-4A37-B0A4-D9C967D104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38116" y="943548"/>
            <a:ext cx="371475" cy="185738"/>
          </a:xfrm>
          <a:prstGeom prst="rect">
            <a:avLst/>
          </a:prstGeom>
        </p:spPr>
      </p:pic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02463EA7-3DCD-46CC-BCD6-3E8540997FB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459DB0EF-E50A-4A80-8617-483FDB81995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71309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HSC heading &amp; tex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842220B4-8533-4BB1-80BA-E1339D715F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0C1CB30E-51B9-4F8C-BC47-94116E7611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8077943-3D51-438C-8FB7-BEE503748A1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22432A31-4881-4C3E-94BA-A83C78268331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8429" y="903630"/>
            <a:ext cx="8584625" cy="348917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R="0" lvl="0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  <a:lvl2pPr marR="0" lvl="1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2pPr>
            <a:lvl3pPr marR="0" lvl="2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3pPr>
            <a:lvl4pPr marR="0" lvl="3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4pPr>
            <a:lvl5pPr marR="0" lvl="4" fontAlgn="auto">
              <a:spcAft>
                <a:spcPts val="0"/>
              </a:spcAft>
              <a:buSzPct val="100000"/>
              <a:buFont typeface="Arial" pitchFamily="34"/>
              <a:tabLst/>
              <a:defRPr lang="en-US" b="0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3035BC4-0122-426B-903F-EB53B0734363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267894" y="177643"/>
            <a:ext cx="8585599" cy="678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7">
            <a:extLst>
              <a:ext uri="{FF2B5EF4-FFF2-40B4-BE49-F238E27FC236}">
                <a16:creationId xmlns:a16="http://schemas.microsoft.com/office/drawing/2014/main" id="{850A890B-1EF9-4A39-A8E9-98EC6C1E3FC6}"/>
              </a:ext>
            </a:extLst>
          </p:cNvPr>
          <p:cNvGrpSpPr/>
          <p:nvPr userDrawn="1"/>
        </p:nvGrpSpPr>
        <p:grpSpPr>
          <a:xfrm>
            <a:off x="0" y="4639622"/>
            <a:ext cx="9143997" cy="503878"/>
            <a:chOff x="0" y="6186162"/>
            <a:chExt cx="12191996" cy="671837"/>
          </a:xfrm>
        </p:grpSpPr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EE9C6A64-468C-4C85-A1FD-A80B259BB9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957" b="50000"/>
            <a:stretch>
              <a:fillRect/>
            </a:stretch>
          </p:blipFill>
          <p:spPr>
            <a:xfrm>
              <a:off x="0" y="6186162"/>
              <a:ext cx="12191996" cy="671837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Picture 9">
              <a:extLst>
                <a:ext uri="{FF2B5EF4-FFF2-40B4-BE49-F238E27FC236}">
                  <a16:creationId xmlns:a16="http://schemas.microsoft.com/office/drawing/2014/main" id="{DAD9B60E-63FB-4273-B7F3-D28AE8099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053" y="6366784"/>
              <a:ext cx="4084323" cy="332658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8678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break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D1DBAAA7-F4B9-4A4A-81BF-531A8E1BCFED}"/>
              </a:ext>
            </a:extLst>
          </p:cNvPr>
          <p:cNvSpPr/>
          <p:nvPr/>
        </p:nvSpPr>
        <p:spPr>
          <a:xfrm flipV="1">
            <a:off x="444954" y="404128"/>
            <a:ext cx="8254090" cy="4335236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DB72D255-2FF2-4FD6-BF47-836081E5416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152363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700" b="1" i="0" u="none" strike="noStrike" cap="none" spc="0" baseline="0">
                <a:solidFill>
                  <a:srgbClr val="000000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B5E735-5678-427C-8AFF-16F3D81FCDD9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78855" y="2788141"/>
            <a:ext cx="6557963" cy="41938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2742F34-E012-46D2-9333-8FE327E6C20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818831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70B94536-D4A8-40D0-B90D-AAC0226F642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818831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2107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HSC large text 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6">
            <a:extLst>
              <a:ext uri="{FF2B5EF4-FFF2-40B4-BE49-F238E27FC236}">
                <a16:creationId xmlns:a16="http://schemas.microsoft.com/office/drawing/2014/main" id="{A1D7C8C6-18BC-486A-87AC-BCB0A6D899B6}"/>
              </a:ext>
            </a:extLst>
          </p:cNvPr>
          <p:cNvSpPr/>
          <p:nvPr/>
        </p:nvSpPr>
        <p:spPr>
          <a:xfrm flipV="1">
            <a:off x="303679" y="324452"/>
            <a:ext cx="8562110" cy="4065813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88EC960A-7453-4E87-B8A8-C794E60E50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4005072" y="4767264"/>
            <a:ext cx="4113689" cy="273847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78007425-7485-421F-8556-1610521BC3C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8283284" y="4767264"/>
            <a:ext cx="569769" cy="27384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685800"/>
            <a:fld id="{C2B15A99-32D5-48D2-9AB1-A17973B7257B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A032D987-D47B-4682-B42F-2068EC276A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7" b="50000"/>
          <a:stretch>
            <a:fillRect/>
          </a:stretch>
        </p:blipFill>
        <p:spPr>
          <a:xfrm>
            <a:off x="0" y="4639622"/>
            <a:ext cx="9143997" cy="503878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757299A4-B185-4363-A346-5E011056D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290" y="4775088"/>
            <a:ext cx="3063242" cy="2494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52F9A-BEAC-4493-AEC0-C7E834A588B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</p:spTree>
    <p:extLst>
      <p:ext uri="{BB962C8B-B14F-4D97-AF65-F5344CB8AC3E}">
        <p14:creationId xmlns:p14="http://schemas.microsoft.com/office/powerpoint/2010/main" val="3444927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Custom Layout">
    <p:bg>
      <p:bgPr>
        <a:solidFill>
          <a:srgbClr val="FFF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Rounded 4">
            <a:extLst>
              <a:ext uri="{FF2B5EF4-FFF2-40B4-BE49-F238E27FC236}">
                <a16:creationId xmlns:a16="http://schemas.microsoft.com/office/drawing/2014/main" id="{E28E3FE4-7C0A-4AA6-AFE1-3A10239D3207}"/>
              </a:ext>
            </a:extLst>
          </p:cNvPr>
          <p:cNvSpPr/>
          <p:nvPr/>
        </p:nvSpPr>
        <p:spPr>
          <a:xfrm flipV="1">
            <a:off x="391887" y="1570035"/>
            <a:ext cx="8254090" cy="3180692"/>
          </a:xfrm>
          <a:custGeom>
            <a:avLst>
              <a:gd name="f9" fmla="val 16667"/>
              <a:gd name="f10" fmla="val 0"/>
            </a:avLst>
            <a:gdLst>
              <a:gd name="f2" fmla="val 10800000"/>
              <a:gd name="f3" fmla="val 5400000"/>
              <a:gd name="f4" fmla="val 16200000"/>
              <a:gd name="f5" fmla="val w"/>
              <a:gd name="f6" fmla="val h"/>
              <a:gd name="f7" fmla="val ss"/>
              <a:gd name="f8" fmla="val 0"/>
              <a:gd name="f9" fmla="val 16667"/>
              <a:gd name="f10" fmla="val 0"/>
              <a:gd name="f11" fmla="abs f5"/>
              <a:gd name="f12" fmla="abs f6"/>
              <a:gd name="f13" fmla="abs f7"/>
              <a:gd name="f14" fmla="val f8"/>
              <a:gd name="f15" fmla="val f9"/>
              <a:gd name="f16" fmla="val f10"/>
              <a:gd name="f17" fmla="?: f11 f5 1"/>
              <a:gd name="f18" fmla="?: f12 f6 1"/>
              <a:gd name="f19" fmla="?: f13 f7 1"/>
              <a:gd name="f20" fmla="*/ f17 1 21600"/>
              <a:gd name="f21" fmla="*/ f18 1 21600"/>
              <a:gd name="f22" fmla="*/ 21600 f17 1"/>
              <a:gd name="f23" fmla="*/ 21600 f18 1"/>
              <a:gd name="f24" fmla="min f21 f20"/>
              <a:gd name="f25" fmla="*/ f22 1 f19"/>
              <a:gd name="f26" fmla="*/ f23 1 f19"/>
              <a:gd name="f27" fmla="val f25"/>
              <a:gd name="f28" fmla="val f26"/>
              <a:gd name="f29" fmla="*/ f14 f24 1"/>
              <a:gd name="f30" fmla="+- f28 0 f14"/>
              <a:gd name="f31" fmla="+- f27 0 f14"/>
              <a:gd name="f32" fmla="*/ f27 f24 1"/>
              <a:gd name="f33" fmla="*/ f28 f24 1"/>
              <a:gd name="f34" fmla="min f31 f30"/>
              <a:gd name="f35" fmla="*/ f34 f15 1"/>
              <a:gd name="f36" fmla="*/ f34 f16 1"/>
              <a:gd name="f37" fmla="*/ f35 1 100000"/>
              <a:gd name="f38" fmla="*/ f36 1 100000"/>
              <a:gd name="f39" fmla="+- f28 0 f37"/>
              <a:gd name="f40" fmla="+- f27 0 f38"/>
              <a:gd name="f41" fmla="*/ f37 29289 1"/>
              <a:gd name="f42" fmla="*/ f38 29289 1"/>
              <a:gd name="f43" fmla="*/ f37 f24 1"/>
              <a:gd name="f44" fmla="*/ f38 f24 1"/>
              <a:gd name="f45" fmla="*/ f41 1 100000"/>
              <a:gd name="f46" fmla="*/ f42 1 100000"/>
              <a:gd name="f47" fmla="*/ f40 f24 1"/>
              <a:gd name="f48" fmla="*/ f39 f24 1"/>
              <a:gd name="f49" fmla="+- f45 0 f46"/>
              <a:gd name="f50" fmla="?: f49 f45 f46"/>
              <a:gd name="f51" fmla="+- f27 0 f50"/>
              <a:gd name="f52" fmla="+- f28 0 f50"/>
              <a:gd name="f53" fmla="*/ f50 f24 1"/>
              <a:gd name="f54" fmla="*/ f51 f24 1"/>
              <a:gd name="f55" fmla="*/ f52 f24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53" t="f53" r="f54" b="f55"/>
            <a:pathLst>
              <a:path>
                <a:moveTo>
                  <a:pt x="f43" y="f29"/>
                </a:moveTo>
                <a:lnTo>
                  <a:pt x="f47" y="f29"/>
                </a:lnTo>
                <a:arcTo wR="f44" hR="f44" stAng="f4" swAng="f3"/>
                <a:lnTo>
                  <a:pt x="f32" y="f48"/>
                </a:lnTo>
                <a:arcTo wR="f43" hR="f43" stAng="f8" swAng="f3"/>
                <a:lnTo>
                  <a:pt x="f44" y="f33"/>
                </a:lnTo>
                <a:arcTo wR="f44" hR="f44" stAng="f3" swAng="f3"/>
                <a:lnTo>
                  <a:pt x="f29" y="f43"/>
                </a:lnTo>
                <a:arcTo wR="f43" hR="f43" stAng="f2" swAng="f3"/>
                <a:close/>
              </a:path>
            </a:pathLst>
          </a:custGeom>
          <a:noFill/>
          <a:ln w="38103" cap="flat">
            <a:solidFill>
              <a:srgbClr val="00A188"/>
            </a:solidFill>
            <a:prstDash val="solid"/>
            <a:miter/>
          </a:ln>
        </p:spPr>
        <p:txBody>
          <a:bodyPr vert="horz" wrap="square" lIns="68580" tIns="34290" rIns="68580" bIns="34290" anchor="ctr" anchorCtr="1" compatLnSpc="1">
            <a:no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kumimoji="0" lang="en-GB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15063CC6-7758-4AF4-88D1-2D485B8C3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71878"/>
            <a:ext cx="1074655" cy="8981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D86CED-9A73-450C-A71B-47B526E2A868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1877618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24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4B16E31-4CE8-4D5F-8E29-D7D65EF70AA2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2746732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800" b="1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56F0A68-F520-4BB3-B9B5-8E2472B72995}"/>
              </a:ext>
            </a:extLst>
          </p:cNvPr>
          <p:cNvSpPr txBox="1">
            <a:spLocks noGrp="1"/>
          </p:cNvSpPr>
          <p:nvPr>
            <p:ph type="body" sz="quarter" idx="4294967295"/>
          </p:nvPr>
        </p:nvSpPr>
        <p:spPr>
          <a:xfrm>
            <a:off x="783430" y="3615846"/>
            <a:ext cx="6923487" cy="69413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fontAlgn="auto">
              <a:spcAft>
                <a:spcPts val="0"/>
              </a:spcAft>
              <a:buNone/>
              <a:tabLst/>
              <a:defRPr lang="en-US" sz="1350" b="0" i="0" u="none" strike="noStrike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E6E337-E03E-45FD-8D8C-328F4299B3A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18635" y="449214"/>
            <a:ext cx="985730" cy="92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332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C83D81-04CB-4893-9BFB-986BF0E26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67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0FCC9-C3AF-4E08-A905-07A58A845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1" y="270001"/>
            <a:ext cx="8584622" cy="633629"/>
          </a:xfrm>
        </p:spPr>
        <p:txBody>
          <a:bodyPr anchor="t" anchorCtr="0">
            <a:normAutofit/>
          </a:bodyPr>
          <a:lstStyle>
            <a:lvl1pPr>
              <a:defRPr lang="en-GB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DBA4-4D5B-4377-BB63-5EFB26E87BF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70000" y="1080000"/>
            <a:ext cx="8584622" cy="326350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lang="en-US" sz="1575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0"/>
              </a:spcBef>
              <a:spcAft>
                <a:spcPts val="450"/>
              </a:spcAft>
              <a:buNone/>
              <a:def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None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-171450"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5600" indent="-171450"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E29FC-0AE3-49EE-B903-BD5846EC9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60EB-FBD0-41A4-B8B2-4945FC5C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1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56A6B2-45CE-47D3-ADDB-BD31EA1119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9137651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D93AC6-2F50-4B91-B6DD-840E6B04B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1940395"/>
            <a:ext cx="7886700" cy="466281"/>
          </a:xfrm>
        </p:spPr>
        <p:txBody>
          <a:bodyPr anchor="t" anchorCtr="0">
            <a:spAutoFit/>
          </a:bodyPr>
          <a:lstStyle>
            <a:lvl1pPr>
              <a:defRPr sz="2700" b="1"/>
            </a:lvl1pPr>
          </a:lstStyle>
          <a:p>
            <a:r>
              <a:rPr lang="en-US" dirty="0"/>
              <a:t>Section heading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2842455"/>
            <a:ext cx="7886700" cy="300082"/>
          </a:xfrm>
        </p:spPr>
        <p:txBody>
          <a:bodyPr>
            <a:spAutoFit/>
          </a:bodyPr>
          <a:lstStyle>
            <a:lvl1pPr marL="0" indent="0">
              <a:buNone/>
              <a:defRPr sz="1500" b="1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Sub-heading</a:t>
            </a:r>
          </a:p>
        </p:txBody>
      </p:sp>
    </p:spTree>
    <p:extLst>
      <p:ext uri="{BB962C8B-B14F-4D97-AF65-F5344CB8AC3E}">
        <p14:creationId xmlns:p14="http://schemas.microsoft.com/office/powerpoint/2010/main" val="175567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41E873-0E11-44B1-8E1D-3939D1CB99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10" name="AutoShape 3">
            <a:extLst>
              <a:ext uri="{FF2B5EF4-FFF2-40B4-BE49-F238E27FC236}">
                <a16:creationId xmlns:a16="http://schemas.microsoft.com/office/drawing/2014/main" id="{4FAAD646-2462-41CA-AE4B-76753CEDFF52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9113044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3EC35-1DF4-42E8-843A-F1C2835A221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1470" y="676061"/>
            <a:ext cx="7804439" cy="445507"/>
          </a:xfrm>
        </p:spPr>
        <p:txBody>
          <a:bodyPr>
            <a:spAutoFit/>
          </a:bodyPr>
          <a:lstStyle>
            <a:lvl1pPr marL="0" indent="0">
              <a:buNone/>
              <a:defRPr sz="2550" b="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Large text page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9CF87-BF69-4238-8BAD-CEB980FB9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01D87-EBA9-4116-8E30-46E25652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9C8A0FD4-F699-4BB5-A3C8-3A511F41233C}"/>
              </a:ext>
            </a:extLst>
          </p:cNvPr>
          <p:cNvSpPr/>
          <p:nvPr userDrawn="1"/>
        </p:nvSpPr>
        <p:spPr>
          <a:xfrm flipH="1">
            <a:off x="407671" y="415003"/>
            <a:ext cx="8321582" cy="4042697"/>
          </a:xfrm>
          <a:prstGeom prst="round2DiagRect">
            <a:avLst/>
          </a:prstGeom>
          <a:noFill/>
          <a:ln w="2286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7500" bIns="67500" rtlCol="0" anchor="t" anchorCtr="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973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FA8AA-1F36-4E3C-977C-A7C918EE0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82F404-A628-4163-A67A-017625A1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CC20F-2520-4988-AFE4-EBE97F23EF9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70000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A3220-04BF-4C22-9F1D-EA71CB2E4D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68054" y="1080000"/>
            <a:ext cx="4185000" cy="35335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>
              <a:def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C2192-61D5-4EB8-AAF7-C62287CE3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3B638-8AEF-4744-AF26-A06733AE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10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3238306-4959-4D7E-824A-5FCB2D3855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56CF47-9317-4BCB-B768-6FAFA244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0"/>
            <a:ext cx="8583054" cy="4247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E0031-2A64-4B9F-9549-581805ECA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386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C07EE-CCB7-404E-8CA0-28E7EADD435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76386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D9511-94F7-4D8A-B308-9F45F8C310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8054" y="1080000"/>
            <a:ext cx="4185000" cy="617934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B37DB-BE92-439C-B307-B67909DBB68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68054" y="1485000"/>
            <a:ext cx="4185000" cy="2976164"/>
          </a:xfrm>
        </p:spPr>
        <p:txBody>
          <a:bodyPr/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/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  <a:defRPr/>
            </a:lvl3pPr>
            <a:lvl4pPr marL="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4pPr>
            <a:lvl5pPr marL="34560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/>
            </a:lvl5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22FB8E-C592-4C15-8B2B-5B8ADAC8C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C3D43E-BF05-4A08-83EC-42885B45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30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5ED54B9-F2A7-4FFF-9D77-5DA942986D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2557C2-113E-4A34-8911-A50E353E9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FBCE85-97F0-4F9A-BD88-99ECA8B5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4E44F-BFBB-4DDD-863B-D41AF6EB9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946B4A-3069-4ED3-99CC-607B68B7BC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9137653" cy="5143499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83A5B5-FA1A-41C9-AE10-1940D02D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A1E2-41C9-4717-9C40-A65437125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690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60B943-7FEE-4EBA-894D-1AFF2D304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00" y="270001"/>
            <a:ext cx="8583054" cy="42473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BCFDC-5D94-4F0B-82D3-04481417E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0000" y="1080000"/>
            <a:ext cx="858305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</a:pPr>
            <a:r>
              <a:rPr lang="en-US" dirty="0"/>
              <a:t>Heading 1</a:t>
            </a:r>
          </a:p>
          <a:p>
            <a:pPr marL="0" lvl="1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Heading 2</a:t>
            </a:r>
          </a:p>
          <a:p>
            <a:pPr marL="0" lvl="2" indent="0" algn="l" defTabSz="6858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450"/>
              </a:spcAft>
              <a:buFont typeface="Arial" panose="020B0604020202020204" pitchFamily="34" charset="0"/>
              <a:buNone/>
            </a:pPr>
            <a:r>
              <a:rPr lang="en-US" dirty="0"/>
              <a:t>Body copy</a:t>
            </a:r>
          </a:p>
          <a:p>
            <a:pPr marL="0" lvl="3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</a:t>
            </a:r>
          </a:p>
          <a:p>
            <a:pPr marL="345600" lvl="4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dirty="0"/>
              <a:t>Bullet sub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446-D695-44BC-B721-FA7A3D3B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3750" y="4767263"/>
            <a:ext cx="4785014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0DA2C-4054-4870-AE04-3BEF0E496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83286" y="4767263"/>
            <a:ext cx="569768" cy="273844"/>
          </a:xfrm>
          <a:prstGeom prst="rect">
            <a:avLst/>
          </a:prstGeom>
        </p:spPr>
        <p:txBody>
          <a:bodyPr vert="horz" lIns="91440" tIns="36000" rIns="91440" bIns="36000" rtlCol="0" anchor="b" anchorCtr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06A44ADC-FBC0-4698-B0EC-1AD4A4060383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GB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247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GB" sz="2400" b="1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lang="en-US" sz="1575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428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388463" indent="-214313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lang="en-GB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1405-AF11-3660-E711-BF8D41A969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14C2E-E1E2-8BC8-B585-85C5EE9C7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21C29-663C-A21D-8694-F3BD6F426DF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0310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DHSC">
      <a:dk1>
        <a:sysClr val="windowText" lastClr="000000"/>
      </a:dk1>
      <a:lt1>
        <a:sysClr val="window" lastClr="FFFFFF"/>
      </a:lt1>
      <a:dk2>
        <a:srgbClr val="616265"/>
      </a:dk2>
      <a:lt2>
        <a:srgbClr val="E0E0E1"/>
      </a:lt2>
      <a:accent1>
        <a:srgbClr val="01A188"/>
      </a:accent1>
      <a:accent2>
        <a:srgbClr val="0063BE"/>
      </a:accent2>
      <a:accent3>
        <a:srgbClr val="E57200"/>
      </a:accent3>
      <a:accent4>
        <a:srgbClr val="512698"/>
      </a:accent4>
      <a:accent5>
        <a:srgbClr val="34B6E4"/>
      </a:accent5>
      <a:accent6>
        <a:srgbClr val="CC092F"/>
      </a:accent6>
      <a:hlink>
        <a:srgbClr val="0063BE"/>
      </a:hlink>
      <a:folHlink>
        <a:srgbClr val="51269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6.4398_DHSC_Ppt_template_DRAFT_v6.potx" id="{FF5623C2-E648-4D18-8D02-A8C6CCA3E916}" vid="{5CEE7835-84B0-457A-AA1D-DEDF797DD0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(DHSC) Olivia BoxPower</cp:lastModifiedBy>
  <cp:revision>8</cp:revision>
  <dcterms:created xsi:type="dcterms:W3CDTF">2017-06-05T14:10:58Z</dcterms:created>
  <dcterms:modified xsi:type="dcterms:W3CDTF">2023-05-19T13:02:27Z</dcterms:modified>
</cp:coreProperties>
</file>