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sldIdLst>
    <p:sldId id="272" r:id="rId5"/>
    <p:sldId id="271" r:id="rId6"/>
    <p:sldId id="256" r:id="rId7"/>
    <p:sldId id="257" r:id="rId8"/>
    <p:sldId id="258" r:id="rId9"/>
    <p:sldId id="270" r:id="rId10"/>
    <p:sldId id="259" r:id="rId11"/>
    <p:sldId id="260" r:id="rId12"/>
    <p:sldId id="268" r:id="rId13"/>
    <p:sldId id="261" r:id="rId14"/>
    <p:sldId id="265" r:id="rId15"/>
    <p:sldId id="269" r:id="rId16"/>
    <p:sldId id="267" r:id="rId17"/>
    <p:sldId id="264" r:id="rId18"/>
    <p:sldId id="263" r:id="rId19"/>
    <p:sldId id="274" r:id="rId20"/>
    <p:sldId id="281" r:id="rId21"/>
    <p:sldId id="278" r:id="rId22"/>
    <p:sldId id="275" r:id="rId23"/>
    <p:sldId id="277" r:id="rId24"/>
    <p:sldId id="276" r:id="rId25"/>
    <p:sldId id="279" r:id="rId26"/>
    <p:sldId id="28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EB"/>
    <a:srgbClr val="00A188"/>
    <a:srgbClr val="D3C9E5"/>
    <a:srgbClr val="A892CB"/>
    <a:srgbClr val="7C5CB2"/>
    <a:srgbClr val="512698"/>
    <a:srgbClr val="616265"/>
    <a:srgbClr val="DF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39" autoAdjust="0"/>
  </p:normalViewPr>
  <p:slideViewPr>
    <p:cSldViewPr snapToGrid="0">
      <p:cViewPr varScale="1">
        <p:scale>
          <a:sx n="80" d="100"/>
          <a:sy n="80" d="100"/>
        </p:scale>
        <p:origin x="120" y="696"/>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dirty="0"/>
              <a:t>Bar 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rgbClr val="512698"/>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Sheet1!$B$2:$B$9</c:f>
              <c:numCache>
                <c:formatCode>General</c:formatCode>
                <c:ptCount val="8"/>
                <c:pt idx="0">
                  <c:v>4.5</c:v>
                </c:pt>
              </c:numCache>
            </c:numRef>
          </c:val>
          <c:extLst>
            <c:ext xmlns:c16="http://schemas.microsoft.com/office/drawing/2014/chart" uri="{C3380CC4-5D6E-409C-BE32-E72D297353CC}">
              <c16:uniqueId val="{00000000-CEB1-4DC4-A9F3-EAD6FDC1152E}"/>
            </c:ext>
          </c:extLst>
        </c:ser>
        <c:ser>
          <c:idx val="1"/>
          <c:order val="1"/>
          <c:tx>
            <c:strRef>
              <c:f>Sheet1!$C$1</c:f>
              <c:strCache>
                <c:ptCount val="1"/>
                <c:pt idx="0">
                  <c:v>Series 2</c:v>
                </c:pt>
              </c:strCache>
            </c:strRef>
          </c:tx>
          <c:spPr>
            <a:solidFill>
              <a:srgbClr val="7C5CB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Sheet1!$C$2:$C$9</c:f>
              <c:numCache>
                <c:formatCode>General</c:formatCode>
                <c:ptCount val="8"/>
                <c:pt idx="1">
                  <c:v>5</c:v>
                </c:pt>
              </c:numCache>
            </c:numRef>
          </c:val>
          <c:extLst>
            <c:ext xmlns:c16="http://schemas.microsoft.com/office/drawing/2014/chart" uri="{C3380CC4-5D6E-409C-BE32-E72D297353CC}">
              <c16:uniqueId val="{00000001-CEB1-4DC4-A9F3-EAD6FDC1152E}"/>
            </c:ext>
          </c:extLst>
        </c:ser>
        <c:ser>
          <c:idx val="2"/>
          <c:order val="2"/>
          <c:tx>
            <c:strRef>
              <c:f>Sheet1!$D$1</c:f>
              <c:strCache>
                <c:ptCount val="1"/>
                <c:pt idx="0">
                  <c:v>Series 3</c:v>
                </c:pt>
              </c:strCache>
            </c:strRef>
          </c:tx>
          <c:spPr>
            <a:solidFill>
              <a:srgbClr val="A892CB"/>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Sheet1!$D$2:$D$9</c:f>
              <c:numCache>
                <c:formatCode>General</c:formatCode>
                <c:ptCount val="8"/>
                <c:pt idx="2">
                  <c:v>4</c:v>
                </c:pt>
              </c:numCache>
            </c:numRef>
          </c:val>
          <c:extLst>
            <c:ext xmlns:c16="http://schemas.microsoft.com/office/drawing/2014/chart" uri="{C3380CC4-5D6E-409C-BE32-E72D297353CC}">
              <c16:uniqueId val="{00000002-CEB1-4DC4-A9F3-EAD6FDC1152E}"/>
            </c:ext>
          </c:extLst>
        </c:ser>
        <c:ser>
          <c:idx val="3"/>
          <c:order val="3"/>
          <c:tx>
            <c:strRef>
              <c:f>Sheet1!$E$1</c:f>
              <c:strCache>
                <c:ptCount val="1"/>
                <c:pt idx="0">
                  <c:v>Series 4</c:v>
                </c:pt>
              </c:strCache>
            </c:strRef>
          </c:tx>
          <c:spPr>
            <a:solidFill>
              <a:srgbClr val="D3C9E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Sheet1!$E$2:$E$9</c:f>
              <c:numCache>
                <c:formatCode>General</c:formatCode>
                <c:ptCount val="8"/>
                <c:pt idx="3">
                  <c:v>5</c:v>
                </c:pt>
              </c:numCache>
            </c:numRef>
          </c:val>
          <c:extLst>
            <c:ext xmlns:c16="http://schemas.microsoft.com/office/drawing/2014/chart" uri="{C3380CC4-5D6E-409C-BE32-E72D297353CC}">
              <c16:uniqueId val="{00000003-CEB1-4DC4-A9F3-EAD6FDC1152E}"/>
            </c:ext>
          </c:extLst>
        </c:ser>
        <c:ser>
          <c:idx val="4"/>
          <c:order val="4"/>
          <c:tx>
            <c:strRef>
              <c:f>Sheet1!$F$1</c:f>
              <c:strCache>
                <c:ptCount val="1"/>
                <c:pt idx="0">
                  <c:v>Series 5</c:v>
                </c:pt>
              </c:strCache>
            </c:strRef>
          </c:tx>
          <c:spPr>
            <a:pattFill prst="ltDnDiag">
              <a:fgClr>
                <a:schemeClr val="bg1"/>
              </a:fgClr>
              <a:bgClr>
                <a:srgbClr val="512698"/>
              </a:bgClr>
            </a:patt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Sheet1!$F$2:$F$9</c:f>
              <c:numCache>
                <c:formatCode>General</c:formatCode>
                <c:ptCount val="8"/>
                <c:pt idx="4">
                  <c:v>5.5</c:v>
                </c:pt>
              </c:numCache>
            </c:numRef>
          </c:val>
          <c:extLst>
            <c:ext xmlns:c16="http://schemas.microsoft.com/office/drawing/2014/chart" uri="{C3380CC4-5D6E-409C-BE32-E72D297353CC}">
              <c16:uniqueId val="{00000004-CEB1-4DC4-A9F3-EAD6FDC1152E}"/>
            </c:ext>
          </c:extLst>
        </c:ser>
        <c:ser>
          <c:idx val="5"/>
          <c:order val="5"/>
          <c:tx>
            <c:strRef>
              <c:f>Sheet1!$G$1</c:f>
              <c:strCache>
                <c:ptCount val="1"/>
                <c:pt idx="0">
                  <c:v>Series 6</c:v>
                </c:pt>
              </c:strCache>
            </c:strRef>
          </c:tx>
          <c:spPr>
            <a:pattFill prst="ltHorz">
              <a:fgClr>
                <a:schemeClr val="bg1"/>
              </a:fgClr>
              <a:bgClr>
                <a:srgbClr val="512698"/>
              </a:bgClr>
            </a:patt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Sheet1!$G$2:$G$9</c:f>
              <c:numCache>
                <c:formatCode>General</c:formatCode>
                <c:ptCount val="8"/>
                <c:pt idx="5">
                  <c:v>5</c:v>
                </c:pt>
              </c:numCache>
            </c:numRef>
          </c:val>
          <c:extLst>
            <c:ext xmlns:c16="http://schemas.microsoft.com/office/drawing/2014/chart" uri="{C3380CC4-5D6E-409C-BE32-E72D297353CC}">
              <c16:uniqueId val="{00000005-CEB1-4DC4-A9F3-EAD6FDC1152E}"/>
            </c:ext>
          </c:extLst>
        </c:ser>
        <c:ser>
          <c:idx val="6"/>
          <c:order val="6"/>
          <c:tx>
            <c:strRef>
              <c:f>Sheet1!$H$1</c:f>
              <c:strCache>
                <c:ptCount val="1"/>
                <c:pt idx="0">
                  <c:v>Series 7</c:v>
                </c:pt>
              </c:strCache>
            </c:strRef>
          </c:tx>
          <c:spPr>
            <a:pattFill prst="ltVert">
              <a:fgClr>
                <a:schemeClr val="bg1"/>
              </a:fgClr>
              <a:bgClr>
                <a:srgbClr val="512698"/>
              </a:bgClr>
            </a:patt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Sheet1!$H$2:$H$9</c:f>
              <c:numCache>
                <c:formatCode>General</c:formatCode>
                <c:ptCount val="8"/>
                <c:pt idx="6">
                  <c:v>5.5</c:v>
                </c:pt>
              </c:numCache>
            </c:numRef>
          </c:val>
          <c:extLst>
            <c:ext xmlns:c16="http://schemas.microsoft.com/office/drawing/2014/chart" uri="{C3380CC4-5D6E-409C-BE32-E72D297353CC}">
              <c16:uniqueId val="{00000006-CEB1-4DC4-A9F3-EAD6FDC1152E}"/>
            </c:ext>
          </c:extLst>
        </c:ser>
        <c:ser>
          <c:idx val="7"/>
          <c:order val="7"/>
          <c:tx>
            <c:strRef>
              <c:f>Sheet1!$I$1</c:f>
              <c:strCache>
                <c:ptCount val="1"/>
                <c:pt idx="0">
                  <c:v>Series 8</c:v>
                </c:pt>
              </c:strCache>
            </c:strRef>
          </c:tx>
          <c:spPr>
            <a:pattFill prst="ltUpDiag">
              <a:fgClr>
                <a:schemeClr val="bg1"/>
              </a:fgClr>
              <a:bgClr>
                <a:srgbClr val="512698"/>
              </a:bgClr>
            </a:patt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Sheet1!$A$2:$A$9</c:f>
              <c:strCache>
                <c:ptCount val="8"/>
                <c:pt idx="0">
                  <c:v>Category 1</c:v>
                </c:pt>
                <c:pt idx="1">
                  <c:v>Category 2</c:v>
                </c:pt>
                <c:pt idx="2">
                  <c:v>Category 3</c:v>
                </c:pt>
                <c:pt idx="3">
                  <c:v>Category 4</c:v>
                </c:pt>
                <c:pt idx="4">
                  <c:v>Category 5</c:v>
                </c:pt>
                <c:pt idx="5">
                  <c:v>Category 6</c:v>
                </c:pt>
                <c:pt idx="6">
                  <c:v>Category 7</c:v>
                </c:pt>
                <c:pt idx="7">
                  <c:v>Category 8</c:v>
                </c:pt>
              </c:strCache>
            </c:strRef>
          </c:cat>
          <c:val>
            <c:numRef>
              <c:f>Sheet1!$I$2:$I$9</c:f>
              <c:numCache>
                <c:formatCode>General</c:formatCode>
                <c:ptCount val="8"/>
                <c:pt idx="7">
                  <c:v>5</c:v>
                </c:pt>
              </c:numCache>
            </c:numRef>
          </c:val>
          <c:extLst>
            <c:ext xmlns:c16="http://schemas.microsoft.com/office/drawing/2014/chart" uri="{C3380CC4-5D6E-409C-BE32-E72D297353CC}">
              <c16:uniqueId val="{00000007-CEB1-4DC4-A9F3-EAD6FDC1152E}"/>
            </c:ext>
          </c:extLst>
        </c:ser>
        <c:dLbls>
          <c:showLegendKey val="0"/>
          <c:showVal val="0"/>
          <c:showCatName val="0"/>
          <c:showSerName val="0"/>
          <c:showPercent val="0"/>
          <c:showBubbleSize val="0"/>
        </c:dLbls>
        <c:gapWidth val="100"/>
        <c:overlap val="100"/>
        <c:axId val="360657992"/>
        <c:axId val="360655040"/>
      </c:barChart>
      <c:catAx>
        <c:axId val="360657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0655040"/>
        <c:crosses val="autoZero"/>
        <c:auto val="1"/>
        <c:lblAlgn val="ctr"/>
        <c:lblOffset val="100"/>
        <c:noMultiLvlLbl val="0"/>
      </c:catAx>
      <c:valAx>
        <c:axId val="36065504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3606579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Pie Chart title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512698"/>
              </a:solidFill>
              <a:ln w="19050">
                <a:solidFill>
                  <a:schemeClr val="lt1"/>
                </a:solidFill>
              </a:ln>
              <a:effectLst/>
            </c:spPr>
            <c:extLst>
              <c:ext xmlns:c16="http://schemas.microsoft.com/office/drawing/2014/chart" uri="{C3380CC4-5D6E-409C-BE32-E72D297353CC}">
                <c16:uniqueId val="{00000001-0D4F-4F46-82C7-24485F4AD1AB}"/>
              </c:ext>
            </c:extLst>
          </c:dPt>
          <c:dPt>
            <c:idx val="1"/>
            <c:bubble3D val="0"/>
            <c:spPr>
              <a:solidFill>
                <a:srgbClr val="D3C9E5"/>
              </a:solidFill>
              <a:ln w="19050">
                <a:solidFill>
                  <a:schemeClr val="lt1"/>
                </a:solidFill>
              </a:ln>
              <a:effectLst/>
            </c:spPr>
            <c:extLst>
              <c:ext xmlns:c16="http://schemas.microsoft.com/office/drawing/2014/chart" uri="{C3380CC4-5D6E-409C-BE32-E72D297353CC}">
                <c16:uniqueId val="{00000003-0D4F-4F46-82C7-24485F4AD1AB}"/>
              </c:ext>
            </c:extLst>
          </c:dPt>
          <c:dPt>
            <c:idx val="2"/>
            <c:bubble3D val="0"/>
            <c:spPr>
              <a:solidFill>
                <a:srgbClr val="A892CB"/>
              </a:solidFill>
              <a:ln w="19050">
                <a:solidFill>
                  <a:schemeClr val="lt1"/>
                </a:solidFill>
              </a:ln>
              <a:effectLst/>
            </c:spPr>
            <c:extLst>
              <c:ext xmlns:c16="http://schemas.microsoft.com/office/drawing/2014/chart" uri="{C3380CC4-5D6E-409C-BE32-E72D297353CC}">
                <c16:uniqueId val="{00000005-0D4F-4F46-82C7-24485F4AD1AB}"/>
              </c:ext>
            </c:extLst>
          </c:dPt>
          <c:dPt>
            <c:idx val="3"/>
            <c:bubble3D val="0"/>
            <c:spPr>
              <a:solidFill>
                <a:srgbClr val="7C5CB2"/>
              </a:solidFill>
              <a:ln w="19050">
                <a:solidFill>
                  <a:schemeClr val="lt1"/>
                </a:solidFill>
              </a:ln>
              <a:effectLst/>
            </c:spPr>
            <c:extLst>
              <c:ext xmlns:c16="http://schemas.microsoft.com/office/drawing/2014/chart" uri="{C3380CC4-5D6E-409C-BE32-E72D297353CC}">
                <c16:uniqueId val="{00000007-0D4F-4F46-82C7-24485F4AD1AB}"/>
              </c:ext>
            </c:extLst>
          </c:dPt>
          <c:dLbls>
            <c:dLbl>
              <c:idx val="0"/>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0D4F-4F46-82C7-24485F4AD1AB}"/>
                </c:ext>
              </c:extLst>
            </c:dLbl>
            <c:dLbl>
              <c:idx val="1"/>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D4F-4F46-82C7-24485F4AD1AB}"/>
                </c:ext>
              </c:extLst>
            </c:dLbl>
            <c:dLbl>
              <c:idx val="2"/>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0D4F-4F46-82C7-24485F4AD1AB}"/>
                </c:ext>
              </c:extLst>
            </c:dLbl>
            <c:dLbl>
              <c:idx val="3"/>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0D4F-4F46-82C7-24485F4AD1AB}"/>
                </c:ext>
              </c:extLst>
            </c:dLbl>
            <c:spPr>
              <a:noFill/>
              <a:ln>
                <a:noFill/>
              </a:ln>
              <a:effectLst/>
            </c:spPr>
            <c:txPr>
              <a:bodyPr rot="0" spcFirstLastPara="1" vertOverflow="clip" horzOverflow="clip" vert="horz" wrap="square" lIns="38100" tIns="19050" rIns="38100" bIns="19050" anchor="ctr" anchorCtr="1">
                <a:spAutoFit/>
              </a:bodyPr>
              <a:lstStyle/>
              <a:p>
                <a:pPr>
                  <a:defRPr sz="1197"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1"/>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ext>
            </c:extLst>
          </c:dLbls>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334E-4923-8E7E-6BCB86E94B7C}"/>
            </c:ext>
          </c:extLst>
        </c:ser>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A9E37C-DD1A-4073-B30C-386131B90569}" type="datetimeFigureOut">
              <a:rPr lang="en-GB" smtClean="0"/>
              <a:t>16/05/2023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676B2-F24C-455B-A0FE-DDE7C0C01D95}" type="slidenum">
              <a:rPr lang="en-GB" smtClean="0"/>
              <a:t>‹#›</a:t>
            </a:fld>
            <a:endParaRPr lang="en-GB"/>
          </a:p>
        </p:txBody>
      </p:sp>
    </p:spTree>
    <p:extLst>
      <p:ext uri="{BB962C8B-B14F-4D97-AF65-F5344CB8AC3E}">
        <p14:creationId xmlns:p14="http://schemas.microsoft.com/office/powerpoint/2010/main" val="868963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1</a:t>
            </a:fld>
            <a:endParaRPr lang="en-GB"/>
          </a:p>
        </p:txBody>
      </p:sp>
    </p:spTree>
    <p:extLst>
      <p:ext uri="{BB962C8B-B14F-4D97-AF65-F5344CB8AC3E}">
        <p14:creationId xmlns:p14="http://schemas.microsoft.com/office/powerpoint/2010/main" val="826164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FC676B2-F24C-455B-A0FE-DDE7C0C01D95}" type="slidenum">
              <a:rPr lang="en-GB" smtClean="0"/>
              <a:t>3</a:t>
            </a:fld>
            <a:endParaRPr lang="en-GB"/>
          </a:p>
        </p:txBody>
      </p:sp>
    </p:spTree>
    <p:extLst>
      <p:ext uri="{BB962C8B-B14F-4D97-AF65-F5344CB8AC3E}">
        <p14:creationId xmlns:p14="http://schemas.microsoft.com/office/powerpoint/2010/main" val="40599557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D5BD3F4-D768-43C8-BBC2-CF998C2D52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535" cy="6857999"/>
          </a:xfrm>
          <a:prstGeom prst="rect">
            <a:avLst/>
          </a:prstGeom>
        </p:spPr>
      </p:pic>
      <p:sp>
        <p:nvSpPr>
          <p:cNvPr id="2" name="Title 1">
            <a:extLst>
              <a:ext uri="{FF2B5EF4-FFF2-40B4-BE49-F238E27FC236}">
                <a16:creationId xmlns:a16="http://schemas.microsoft.com/office/drawing/2014/main" id="{FEF3EE83-9BB9-481D-8395-69C4DB5CDE1E}"/>
              </a:ext>
            </a:extLst>
          </p:cNvPr>
          <p:cNvSpPr>
            <a:spLocks noGrp="1"/>
          </p:cNvSpPr>
          <p:nvPr>
            <p:ph type="ctrTitle" hasCustomPrompt="1"/>
          </p:nvPr>
        </p:nvSpPr>
        <p:spPr>
          <a:xfrm>
            <a:off x="930374" y="2549668"/>
            <a:ext cx="9144000" cy="563231"/>
          </a:xfrm>
        </p:spPr>
        <p:txBody>
          <a:bodyPr anchor="t" anchorCtr="0">
            <a:spAutoFit/>
          </a:bodyPr>
          <a:lstStyle>
            <a:lvl1pPr algn="l">
              <a:defRPr sz="3400" b="1">
                <a:latin typeface="Arial" panose="020B0604020202020204" pitchFamily="34" charset="0"/>
                <a:cs typeface="Arial" panose="020B0604020202020204" pitchFamily="34" charset="0"/>
              </a:defRPr>
            </a:lvl1pPr>
          </a:lstStyle>
          <a:p>
            <a:r>
              <a:rPr lang="en-US" dirty="0"/>
              <a:t>Click to edit Presentation Heading style</a:t>
            </a:r>
            <a:endParaRPr lang="en-GB" dirty="0"/>
          </a:p>
        </p:txBody>
      </p:sp>
      <p:sp>
        <p:nvSpPr>
          <p:cNvPr id="3" name="Subtitle 2">
            <a:extLst>
              <a:ext uri="{FF2B5EF4-FFF2-40B4-BE49-F238E27FC236}">
                <a16:creationId xmlns:a16="http://schemas.microsoft.com/office/drawing/2014/main" id="{786283A4-33DB-4552-9007-D12033D1E1CF}"/>
              </a:ext>
            </a:extLst>
          </p:cNvPr>
          <p:cNvSpPr>
            <a:spLocks noGrp="1"/>
          </p:cNvSpPr>
          <p:nvPr>
            <p:ph type="subTitle" idx="1" hasCustomPrompt="1"/>
          </p:nvPr>
        </p:nvSpPr>
        <p:spPr>
          <a:xfrm>
            <a:off x="930374" y="4156220"/>
            <a:ext cx="9144000" cy="369332"/>
          </a:xfrm>
        </p:spPr>
        <p:txBody>
          <a:bodyPr>
            <a:spAutoFit/>
          </a:bodyPr>
          <a:lstStyle>
            <a:lvl1pPr marL="0" indent="0" algn="l">
              <a:buNone/>
              <a:defRPr sz="20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Presented by/Sub-heading style</a:t>
            </a:r>
            <a:endParaRPr lang="en-GB" dirty="0"/>
          </a:p>
        </p:txBody>
      </p:sp>
      <p:sp>
        <p:nvSpPr>
          <p:cNvPr id="11" name="Text Placeholder 10">
            <a:extLst>
              <a:ext uri="{FF2B5EF4-FFF2-40B4-BE49-F238E27FC236}">
                <a16:creationId xmlns:a16="http://schemas.microsoft.com/office/drawing/2014/main" id="{7AFDDB99-4A42-4713-B148-1FC5187A0930}"/>
              </a:ext>
            </a:extLst>
          </p:cNvPr>
          <p:cNvSpPr>
            <a:spLocks noGrp="1"/>
          </p:cNvSpPr>
          <p:nvPr>
            <p:ph type="body" sz="quarter" idx="13" hasCustomPrompt="1"/>
          </p:nvPr>
        </p:nvSpPr>
        <p:spPr>
          <a:xfrm>
            <a:off x="930275" y="5671367"/>
            <a:ext cx="4057650" cy="286232"/>
          </a:xfrm>
        </p:spPr>
        <p:txBody>
          <a:bodyPr anchor="b" anchorCtr="0">
            <a:sp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a:latin typeface="Arial" panose="020B0604020202020204" pitchFamily="34" charset="0"/>
                <a:cs typeface="Arial" panose="020B0604020202020204" pitchFamily="34"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Published DD Month YYYY</a:t>
            </a:r>
          </a:p>
        </p:txBody>
      </p:sp>
    </p:spTree>
    <p:extLst>
      <p:ext uri="{BB962C8B-B14F-4D97-AF65-F5344CB8AC3E}">
        <p14:creationId xmlns:p14="http://schemas.microsoft.com/office/powerpoint/2010/main" val="34796839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3CCBF63-BE77-47F7-BC2C-2060A83C7E9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9BD00B1E-7CC5-4A29-9FDA-CA9B202B5F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EA8D207-F256-473F-8ACD-7992ADD82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849864E7-4D70-4211-A41C-CD2456D5D5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B64C231D-00C0-4BA4-8EC1-A2C808CE32D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9A8E4A4-9320-483B-B798-ADCC1CC29F5B}"/>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47129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C3104CED-FCA3-43E9-B6F2-789E2D8FB3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2B846B65-0149-4100-B804-D2C789D96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246C89B-BCF7-4515-83E9-A3C71E965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D143B3E4-DD4B-4F60-B675-7EE726FC7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6" name="Footer Placeholder 5">
            <a:extLst>
              <a:ext uri="{FF2B5EF4-FFF2-40B4-BE49-F238E27FC236}">
                <a16:creationId xmlns:a16="http://schemas.microsoft.com/office/drawing/2014/main" id="{605A4386-6EBC-49F7-B127-B0EBBFF212D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02BCA2-9676-4B81-BB26-14FE059270C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3937373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8C2908A-0CFB-4A42-876D-A00D9532EE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75CF6847-70BD-4D90-B4D7-F865C7C9D91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9C9E28C-4E16-4B39-B317-EACADEF6074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AC158A1F-8F81-4146-95DA-CEF409E4CE1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8FB3909-B62E-4B51-9259-87A8A02A1010}"/>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152141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2DCAB3-0E0A-4629-AB94-975F98601F3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Vertical Title 1">
            <a:extLst>
              <a:ext uri="{FF2B5EF4-FFF2-40B4-BE49-F238E27FC236}">
                <a16:creationId xmlns:a16="http://schemas.microsoft.com/office/drawing/2014/main" id="{C3E0E009-FA67-4DB0-9941-4B016B54046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C6841E8-6B80-423A-957E-5BF4233842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40EBF63B-FEF9-4C03-9300-380CF7AC077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613D3F4-F8DF-4316-93E5-D3A857F77CFE}"/>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506402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D1DCB-8595-466D-91F9-A3A35B4C0BDA}"/>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D6172557-3AB6-4C0C-B165-4709B366FBCA}"/>
              </a:ext>
            </a:extLst>
          </p:cNvPr>
          <p:cNvSpPr>
            <a:spLocks noGrp="1"/>
          </p:cNvSpPr>
          <p:nvPr>
            <p:ph type="ftr" sz="quarter" idx="10"/>
          </p:nvPr>
        </p:nvSpPr>
        <p:spPr/>
        <p:txBody>
          <a:bodyPr/>
          <a:lstStyle/>
          <a:p>
            <a:endParaRPr lang="en-GB" dirty="0"/>
          </a:p>
        </p:txBody>
      </p:sp>
      <p:sp>
        <p:nvSpPr>
          <p:cNvPr id="4" name="Slide Number Placeholder 3">
            <a:extLst>
              <a:ext uri="{FF2B5EF4-FFF2-40B4-BE49-F238E27FC236}">
                <a16:creationId xmlns:a16="http://schemas.microsoft.com/office/drawing/2014/main" id="{E8328C0B-08E4-4375-BF6C-4AD2EA212295}"/>
              </a:ext>
            </a:extLst>
          </p:cNvPr>
          <p:cNvSpPr>
            <a:spLocks noGrp="1"/>
          </p:cNvSpPr>
          <p:nvPr>
            <p:ph type="sldNum" sz="quarter" idx="11"/>
          </p:nvPr>
        </p:nvSpPr>
        <p:spPr/>
        <p:txBody>
          <a:bodyPr/>
          <a:lstStyle/>
          <a:p>
            <a:fld id="{06A44ADC-FBC0-4698-B0EC-1AD4A4060383}" type="slidenum">
              <a:rPr lang="en-GB" smtClean="0"/>
              <a:t>‹#›</a:t>
            </a:fld>
            <a:endParaRPr lang="en-GB" dirty="0"/>
          </a:p>
        </p:txBody>
      </p:sp>
    </p:spTree>
    <p:extLst>
      <p:ext uri="{BB962C8B-B14F-4D97-AF65-F5344CB8AC3E}">
        <p14:creationId xmlns:p14="http://schemas.microsoft.com/office/powerpoint/2010/main" val="458014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1_Title page">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6B6993FF-005E-4D25-A3C3-E79278D0D407}"/>
              </a:ext>
            </a:extLst>
          </p:cNvPr>
          <p:cNvSpPr/>
          <p:nvPr/>
        </p:nvSpPr>
        <p:spPr>
          <a:xfrm flipV="1">
            <a:off x="522515" y="2004602"/>
            <a:ext cx="11005453" cy="424092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dirty="0">
              <a:solidFill>
                <a:srgbClr val="FFFFFF"/>
              </a:solidFill>
              <a:uFillTx/>
              <a:latin typeface="Arial"/>
            </a:endParaRPr>
          </a:p>
        </p:txBody>
      </p:sp>
      <p:pic>
        <p:nvPicPr>
          <p:cNvPr id="3" name="Picture 5">
            <a:extLst>
              <a:ext uri="{FF2B5EF4-FFF2-40B4-BE49-F238E27FC236}">
                <a16:creationId xmlns:a16="http://schemas.microsoft.com/office/drawing/2014/main" id="{B7D6D622-D4C9-4D81-8088-68670676C705}"/>
              </a:ext>
            </a:extLst>
          </p:cNvPr>
          <p:cNvPicPr>
            <a:picLocks noChangeAspect="1"/>
          </p:cNvPicPr>
          <p:nvPr/>
        </p:nvPicPr>
        <p:blipFill>
          <a:blip r:embed="rId2"/>
          <a:stretch>
            <a:fillRect/>
          </a:stretch>
        </p:blipFill>
        <p:spPr>
          <a:xfrm>
            <a:off x="522515" y="362504"/>
            <a:ext cx="1432873" cy="1197553"/>
          </a:xfrm>
          <a:prstGeom prst="rect">
            <a:avLst/>
          </a:prstGeom>
          <a:noFill/>
          <a:ln cap="flat">
            <a:noFill/>
          </a:ln>
        </p:spPr>
      </p:pic>
      <p:pic>
        <p:nvPicPr>
          <p:cNvPr id="7" name="Picture 6">
            <a:extLst>
              <a:ext uri="{FF2B5EF4-FFF2-40B4-BE49-F238E27FC236}">
                <a16:creationId xmlns:a16="http://schemas.microsoft.com/office/drawing/2014/main" id="{3815279F-6C9F-4A37-B0A4-D9C967D104D1}"/>
              </a:ext>
            </a:extLst>
          </p:cNvPr>
          <p:cNvPicPr>
            <a:picLocks noChangeAspect="1"/>
          </p:cNvPicPr>
          <p:nvPr userDrawn="1"/>
        </p:nvPicPr>
        <p:blipFill>
          <a:blip r:embed="rId3"/>
          <a:stretch>
            <a:fillRect/>
          </a:stretch>
        </p:blipFill>
        <p:spPr>
          <a:xfrm>
            <a:off x="7784154" y="1258064"/>
            <a:ext cx="495300" cy="247650"/>
          </a:xfrm>
          <a:prstGeom prst="rect">
            <a:avLst/>
          </a:prstGeom>
        </p:spPr>
      </p:pic>
      <p:sp>
        <p:nvSpPr>
          <p:cNvPr id="8" name="Footer Placeholder 1">
            <a:extLst>
              <a:ext uri="{FF2B5EF4-FFF2-40B4-BE49-F238E27FC236}">
                <a16:creationId xmlns:a16="http://schemas.microsoft.com/office/drawing/2014/main" id="{02463EA7-3DCD-46CC-BCD6-3E8540997FBE}"/>
              </a:ext>
            </a:extLst>
          </p:cNvPr>
          <p:cNvSpPr txBox="1">
            <a:spLocks noGrp="1"/>
          </p:cNvSpPr>
          <p:nvPr>
            <p:ph type="ftr" sz="quarter" idx="9"/>
          </p:nvPr>
        </p:nvSpPr>
        <p:spPr>
          <a:xfrm>
            <a:off x="5340096" y="6425108"/>
            <a:ext cx="5484918" cy="365129"/>
          </a:xfrm>
          <a:prstGeom prst="rect">
            <a:avLst/>
          </a:prstGeom>
        </p:spPr>
        <p:txBody>
          <a:bodyPr/>
          <a:lstStyle>
            <a:lvl1pPr algn="r">
              <a:defRPr/>
            </a:lvl1pPr>
          </a:lstStyle>
          <a:p>
            <a:pPr lvl="0"/>
            <a:endParaRPr lang="en-GB" dirty="0"/>
          </a:p>
        </p:txBody>
      </p:sp>
      <p:sp>
        <p:nvSpPr>
          <p:cNvPr id="9" name="Slide Number Placeholder 2">
            <a:extLst>
              <a:ext uri="{FF2B5EF4-FFF2-40B4-BE49-F238E27FC236}">
                <a16:creationId xmlns:a16="http://schemas.microsoft.com/office/drawing/2014/main" id="{459DB0EF-E50A-4A80-8617-483FDB819953}"/>
              </a:ext>
            </a:extLst>
          </p:cNvPr>
          <p:cNvSpPr txBox="1">
            <a:spLocks noGrp="1"/>
          </p:cNvSpPr>
          <p:nvPr>
            <p:ph type="sldNum" sz="quarter" idx="8"/>
          </p:nvPr>
        </p:nvSpPr>
        <p:spPr>
          <a:xfrm>
            <a:off x="11044379" y="6425108"/>
            <a:ext cx="759692" cy="365129"/>
          </a:xfrm>
          <a:prstGeom prst="rect">
            <a:avLst/>
          </a:prstGeom>
        </p:spPr>
        <p:txBody>
          <a:bodyPr/>
          <a:lstStyle>
            <a:lvl1pPr>
              <a:defRPr/>
            </a:lvl1pPr>
          </a:lstStyle>
          <a:p>
            <a:pPr lvl="0"/>
            <a:fld id="{C2B15A99-32D5-48D2-9AB1-A17973B7257B}" type="slidenum">
              <a:t>‹#›</a:t>
            </a:fld>
            <a:endParaRPr lang="en-GB"/>
          </a:p>
        </p:txBody>
      </p:sp>
    </p:spTree>
    <p:extLst>
      <p:ext uri="{BB962C8B-B14F-4D97-AF65-F5344CB8AC3E}">
        <p14:creationId xmlns:p14="http://schemas.microsoft.com/office/powerpoint/2010/main" val="201956159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DHSC heading &amp; text">
    <p:bg>
      <p:bgPr>
        <a:solidFill>
          <a:srgbClr val="FFFBEB"/>
        </a:solid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842220B4-8533-4BB1-80BA-E1339D715FE9}"/>
              </a:ext>
            </a:extLst>
          </p:cNvPr>
          <p:cNvSpPr txBox="1">
            <a:spLocks noGrp="1"/>
          </p:cNvSpPr>
          <p:nvPr>
            <p:ph type="ftr" sz="quarter" idx="9"/>
          </p:nvPr>
        </p:nvSpPr>
        <p:spPr>
          <a:xfrm>
            <a:off x="5340096" y="6356351"/>
            <a:ext cx="5484918" cy="365129"/>
          </a:xfrm>
          <a:prstGeom prst="rect">
            <a:avLst/>
          </a:prstGeom>
        </p:spPr>
        <p:txBody>
          <a:bodyPr/>
          <a:lstStyle>
            <a:lvl1pPr algn="r">
              <a:defRPr/>
            </a:lvl1pPr>
          </a:lstStyle>
          <a:p>
            <a:pPr lvl="0"/>
            <a:endParaRPr lang="en-GB" dirty="0"/>
          </a:p>
        </p:txBody>
      </p:sp>
      <p:sp>
        <p:nvSpPr>
          <p:cNvPr id="3" name="Slide Number Placeholder 3">
            <a:extLst>
              <a:ext uri="{FF2B5EF4-FFF2-40B4-BE49-F238E27FC236}">
                <a16:creationId xmlns:a16="http://schemas.microsoft.com/office/drawing/2014/main" id="{0C1CB30E-51B9-4F8C-BC47-94116E7611F7}"/>
              </a:ext>
            </a:extLst>
          </p:cNvPr>
          <p:cNvSpPr txBox="1">
            <a:spLocks noGrp="1"/>
          </p:cNvSpPr>
          <p:nvPr>
            <p:ph type="sldNum" sz="quarter" idx="8"/>
          </p:nvPr>
        </p:nvSpPr>
        <p:spPr>
          <a:xfrm>
            <a:off x="11044379" y="6356351"/>
            <a:ext cx="759692" cy="365129"/>
          </a:xfrm>
          <a:prstGeom prst="rect">
            <a:avLst/>
          </a:prstGeom>
        </p:spPr>
        <p:txBody>
          <a:bodyPr/>
          <a:lstStyle>
            <a:lvl1pPr>
              <a:defRPr/>
            </a:lvl1pPr>
          </a:lstStyle>
          <a:p>
            <a:pPr lvl="0"/>
            <a:fld id="{C8077943-3D51-438C-8FB7-BEE503748A1B}" type="slidenum">
              <a:t>‹#›</a:t>
            </a:fld>
            <a:endParaRPr lang="en-GB" dirty="0"/>
          </a:p>
        </p:txBody>
      </p:sp>
      <p:sp>
        <p:nvSpPr>
          <p:cNvPr id="4" name="Text Placeholder 7">
            <a:extLst>
              <a:ext uri="{FF2B5EF4-FFF2-40B4-BE49-F238E27FC236}">
                <a16:creationId xmlns:a16="http://schemas.microsoft.com/office/drawing/2014/main" id="{22432A31-4881-4C3E-94BA-A83C78268331}"/>
              </a:ext>
            </a:extLst>
          </p:cNvPr>
          <p:cNvSpPr txBox="1">
            <a:spLocks noGrp="1"/>
          </p:cNvSpPr>
          <p:nvPr>
            <p:ph type="body" sz="quarter" idx="4294967295"/>
          </p:nvPr>
        </p:nvSpPr>
        <p:spPr>
          <a:xfrm>
            <a:off x="357905" y="1204840"/>
            <a:ext cx="11446166" cy="4652238"/>
          </a:xfrm>
          <a:prstGeom prst="rect">
            <a:avLst/>
          </a:prstGeom>
          <a:noFill/>
          <a:ln>
            <a:noFill/>
          </a:ln>
        </p:spPr>
        <p:txBody>
          <a:bodyPr vert="horz" wrap="square" lIns="91440" tIns="45720" rIns="91440" bIns="45720" anchor="t" anchorCtr="0" compatLnSpc="1">
            <a:noAutofit/>
          </a:bodyPr>
          <a:lstStyle>
            <a:lvl1pPr marR="0" lvl="0"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1pPr>
            <a:lvl2pPr marR="0" lvl="1"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2pPr>
            <a:lvl3pPr marR="0" lvl="2"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3pPr>
            <a:lvl4pPr marR="0" lvl="3"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4pPr>
            <a:lvl5pPr marR="0" lvl="4" fontAlgn="auto">
              <a:spcAft>
                <a:spcPts val="0"/>
              </a:spcAft>
              <a:buSzPct val="100000"/>
              <a:buFont typeface="Arial" pitchFamily="34"/>
              <a:tabLst/>
              <a:defRPr lang="en-US" b="0" i="0" u="none" strike="noStrike" cap="none" spc="0" baseline="0">
                <a:solidFill>
                  <a:srgbClr val="000000"/>
                </a:solidFill>
                <a:uFillTx/>
                <a:latin typeface="Arial" pitchFamily="34"/>
                <a:cs typeface="Arial" pitchFamily="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9">
            <a:extLst>
              <a:ext uri="{FF2B5EF4-FFF2-40B4-BE49-F238E27FC236}">
                <a16:creationId xmlns:a16="http://schemas.microsoft.com/office/drawing/2014/main" id="{A3035BC4-0122-426B-903F-EB53B0734363}"/>
              </a:ext>
            </a:extLst>
          </p:cNvPr>
          <p:cNvSpPr txBox="1">
            <a:spLocks noGrp="1"/>
          </p:cNvSpPr>
          <p:nvPr>
            <p:ph type="body" sz="quarter" idx="4294967295"/>
          </p:nvPr>
        </p:nvSpPr>
        <p:spPr>
          <a:xfrm>
            <a:off x="357192" y="236857"/>
            <a:ext cx="11447465" cy="904871"/>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600" b="1" i="0" u="none" strike="noStrike" cap="none" spc="0" baseline="0">
                <a:solidFill>
                  <a:srgbClr val="000000"/>
                </a:solidFill>
                <a:uFillTx/>
                <a:latin typeface="Arial" panose="020B0604020202020204" pitchFamily="34" charset="0"/>
                <a:cs typeface="Arial" panose="020B0604020202020204" pitchFamily="34" charset="0"/>
              </a:defRPr>
            </a:lvl1pPr>
          </a:lstStyle>
          <a:p>
            <a:pPr lvl="0"/>
            <a:r>
              <a:rPr lang="en-US" dirty="0"/>
              <a:t>Click to edit Master text styles</a:t>
            </a:r>
          </a:p>
        </p:txBody>
      </p:sp>
      <p:grpSp>
        <p:nvGrpSpPr>
          <p:cNvPr id="6" name="Group 7">
            <a:extLst>
              <a:ext uri="{FF2B5EF4-FFF2-40B4-BE49-F238E27FC236}">
                <a16:creationId xmlns:a16="http://schemas.microsoft.com/office/drawing/2014/main" id="{850A890B-1EF9-4A39-A8E9-98EC6C1E3FC6}"/>
              </a:ext>
            </a:extLst>
          </p:cNvPr>
          <p:cNvGrpSpPr/>
          <p:nvPr userDrawn="1"/>
        </p:nvGrpSpPr>
        <p:grpSpPr>
          <a:xfrm>
            <a:off x="0" y="6186162"/>
            <a:ext cx="12191996" cy="671837"/>
            <a:chOff x="0" y="6186162"/>
            <a:chExt cx="12191996" cy="671837"/>
          </a:xfrm>
        </p:grpSpPr>
        <p:pic>
          <p:nvPicPr>
            <p:cNvPr id="7" name="Picture 8">
              <a:extLst>
                <a:ext uri="{FF2B5EF4-FFF2-40B4-BE49-F238E27FC236}">
                  <a16:creationId xmlns:a16="http://schemas.microsoft.com/office/drawing/2014/main" id="{EE9C6A64-468C-4C85-A1FD-A80B259BB940}"/>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DAD9B60E-63FB-4273-B7F3-D28AE80994CC}"/>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grpSp>
    </p:spTree>
    <p:extLst>
      <p:ext uri="{BB962C8B-B14F-4D97-AF65-F5344CB8AC3E}">
        <p14:creationId xmlns:p14="http://schemas.microsoft.com/office/powerpoint/2010/main" val="2171704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Section break">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D1DBAAA7-F4B9-4A4A-81BF-531A8E1BCFED}"/>
              </a:ext>
            </a:extLst>
          </p:cNvPr>
          <p:cNvSpPr/>
          <p:nvPr/>
        </p:nvSpPr>
        <p:spPr>
          <a:xfrm flipV="1">
            <a:off x="593271" y="538837"/>
            <a:ext cx="11005453" cy="5780315"/>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sp>
        <p:nvSpPr>
          <p:cNvPr id="3" name="Text Placeholder 8">
            <a:extLst>
              <a:ext uri="{FF2B5EF4-FFF2-40B4-BE49-F238E27FC236}">
                <a16:creationId xmlns:a16="http://schemas.microsoft.com/office/drawing/2014/main" id="{DB72D255-2FF2-4FD6-BF47-836081E54165}"/>
              </a:ext>
            </a:extLst>
          </p:cNvPr>
          <p:cNvSpPr txBox="1">
            <a:spLocks noGrp="1"/>
          </p:cNvSpPr>
          <p:nvPr>
            <p:ph type="body" sz="quarter" idx="4294967295"/>
          </p:nvPr>
        </p:nvSpPr>
        <p:spPr>
          <a:xfrm>
            <a:off x="1038474" y="2869816"/>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600" b="1" i="0" u="none" strike="noStrike" cap="none" spc="0" baseline="0">
                <a:solidFill>
                  <a:srgbClr val="000000"/>
                </a:solidFill>
                <a:uFillTx/>
                <a:latin typeface="Arial" pitchFamily="34"/>
                <a:cs typeface="Arial" pitchFamily="34"/>
              </a:defRPr>
            </a:lvl1pPr>
          </a:lstStyle>
          <a:p>
            <a:pPr lvl="0"/>
            <a:r>
              <a:rPr lang="en-US" dirty="0"/>
              <a:t>Click to edit Master text styles</a:t>
            </a:r>
          </a:p>
        </p:txBody>
      </p:sp>
      <p:sp>
        <p:nvSpPr>
          <p:cNvPr id="4" name="Text Placeholder 8">
            <a:extLst>
              <a:ext uri="{FF2B5EF4-FFF2-40B4-BE49-F238E27FC236}">
                <a16:creationId xmlns:a16="http://schemas.microsoft.com/office/drawing/2014/main" id="{49B5E735-5678-427C-8AFF-16F3D81FCDD9}"/>
              </a:ext>
            </a:extLst>
          </p:cNvPr>
          <p:cNvSpPr txBox="1">
            <a:spLocks noGrp="1"/>
          </p:cNvSpPr>
          <p:nvPr>
            <p:ph type="body" sz="quarter" idx="4294967295"/>
          </p:nvPr>
        </p:nvSpPr>
        <p:spPr>
          <a:xfrm>
            <a:off x="1038474" y="3717520"/>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a:t>Click to edit Master text styles</a:t>
            </a:r>
          </a:p>
        </p:txBody>
      </p:sp>
      <p:sp>
        <p:nvSpPr>
          <p:cNvPr id="5" name="Footer Placeholder 1">
            <a:extLst>
              <a:ext uri="{FF2B5EF4-FFF2-40B4-BE49-F238E27FC236}">
                <a16:creationId xmlns:a16="http://schemas.microsoft.com/office/drawing/2014/main" id="{B2742F34-E012-46D2-9333-8FE327E6C206}"/>
              </a:ext>
            </a:extLst>
          </p:cNvPr>
          <p:cNvSpPr txBox="1">
            <a:spLocks noGrp="1"/>
          </p:cNvSpPr>
          <p:nvPr>
            <p:ph type="ftr" sz="quarter" idx="9"/>
          </p:nvPr>
        </p:nvSpPr>
        <p:spPr>
          <a:xfrm>
            <a:off x="5340096" y="6425108"/>
            <a:ext cx="5484918" cy="365129"/>
          </a:xfrm>
          <a:prstGeom prst="rect">
            <a:avLst/>
          </a:prstGeom>
        </p:spPr>
        <p:txBody>
          <a:bodyPr/>
          <a:lstStyle>
            <a:lvl1pPr algn="r">
              <a:defRPr/>
            </a:lvl1pPr>
          </a:lstStyle>
          <a:p>
            <a:pPr lvl="0"/>
            <a:endParaRPr lang="en-GB" dirty="0"/>
          </a:p>
        </p:txBody>
      </p:sp>
      <p:sp>
        <p:nvSpPr>
          <p:cNvPr id="6" name="Slide Number Placeholder 2">
            <a:extLst>
              <a:ext uri="{FF2B5EF4-FFF2-40B4-BE49-F238E27FC236}">
                <a16:creationId xmlns:a16="http://schemas.microsoft.com/office/drawing/2014/main" id="{70B94536-D4A8-40D0-B90D-AAC0226F642A}"/>
              </a:ext>
            </a:extLst>
          </p:cNvPr>
          <p:cNvSpPr txBox="1">
            <a:spLocks noGrp="1"/>
          </p:cNvSpPr>
          <p:nvPr>
            <p:ph type="sldNum" sz="quarter" idx="8"/>
          </p:nvPr>
        </p:nvSpPr>
        <p:spPr>
          <a:xfrm>
            <a:off x="11044379" y="6425108"/>
            <a:ext cx="759692" cy="365129"/>
          </a:xfrm>
          <a:prstGeom prst="rect">
            <a:avLst/>
          </a:prstGeom>
        </p:spPr>
        <p:txBody>
          <a:bodyPr/>
          <a:lstStyle>
            <a:lvl1pPr>
              <a:defRPr/>
            </a:lvl1pPr>
          </a:lstStyle>
          <a:p>
            <a:pPr lvl="0"/>
            <a:fld id="{C2B15A99-32D5-48D2-9AB1-A17973B7257B}" type="slidenum">
              <a:t>‹#›</a:t>
            </a:fld>
            <a:endParaRPr lang="en-GB"/>
          </a:p>
        </p:txBody>
      </p:sp>
    </p:spTree>
    <p:extLst>
      <p:ext uri="{BB962C8B-B14F-4D97-AF65-F5344CB8AC3E}">
        <p14:creationId xmlns:p14="http://schemas.microsoft.com/office/powerpoint/2010/main" val="18557983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DHSC large text ">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6">
            <a:extLst>
              <a:ext uri="{FF2B5EF4-FFF2-40B4-BE49-F238E27FC236}">
                <a16:creationId xmlns:a16="http://schemas.microsoft.com/office/drawing/2014/main" id="{A1D7C8C6-18BC-486A-87AC-BCB0A6D899B6}"/>
              </a:ext>
            </a:extLst>
          </p:cNvPr>
          <p:cNvSpPr/>
          <p:nvPr/>
        </p:nvSpPr>
        <p:spPr>
          <a:xfrm flipV="1">
            <a:off x="404905" y="432602"/>
            <a:ext cx="11416146" cy="5421084"/>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sp>
        <p:nvSpPr>
          <p:cNvPr id="4" name="Footer Placeholder 1">
            <a:extLst>
              <a:ext uri="{FF2B5EF4-FFF2-40B4-BE49-F238E27FC236}">
                <a16:creationId xmlns:a16="http://schemas.microsoft.com/office/drawing/2014/main" id="{88EC960A-7453-4E87-B8A8-C794E60E500A}"/>
              </a:ext>
            </a:extLst>
          </p:cNvPr>
          <p:cNvSpPr txBox="1">
            <a:spLocks noGrp="1"/>
          </p:cNvSpPr>
          <p:nvPr>
            <p:ph type="ftr" sz="quarter" idx="9"/>
          </p:nvPr>
        </p:nvSpPr>
        <p:spPr>
          <a:xfrm>
            <a:off x="5340096" y="6356351"/>
            <a:ext cx="5484918" cy="365129"/>
          </a:xfrm>
          <a:prstGeom prst="rect">
            <a:avLst/>
          </a:prstGeom>
        </p:spPr>
        <p:txBody>
          <a:bodyPr/>
          <a:lstStyle>
            <a:lvl1pPr algn="r">
              <a:defRPr/>
            </a:lvl1pPr>
          </a:lstStyle>
          <a:p>
            <a:pPr lvl="0"/>
            <a:endParaRPr lang="en-GB" dirty="0"/>
          </a:p>
        </p:txBody>
      </p:sp>
      <p:sp>
        <p:nvSpPr>
          <p:cNvPr id="5" name="Slide Number Placeholder 2">
            <a:extLst>
              <a:ext uri="{FF2B5EF4-FFF2-40B4-BE49-F238E27FC236}">
                <a16:creationId xmlns:a16="http://schemas.microsoft.com/office/drawing/2014/main" id="{78007425-7485-421F-8556-1610521BC3CB}"/>
              </a:ext>
            </a:extLst>
          </p:cNvPr>
          <p:cNvSpPr txBox="1">
            <a:spLocks noGrp="1"/>
          </p:cNvSpPr>
          <p:nvPr>
            <p:ph type="sldNum" sz="quarter" idx="8"/>
          </p:nvPr>
        </p:nvSpPr>
        <p:spPr>
          <a:xfrm>
            <a:off x="11044379" y="6356351"/>
            <a:ext cx="759692" cy="365129"/>
          </a:xfrm>
          <a:prstGeom prst="rect">
            <a:avLst/>
          </a:prstGeom>
        </p:spPr>
        <p:txBody>
          <a:bodyPr/>
          <a:lstStyle>
            <a:lvl1pPr>
              <a:defRPr/>
            </a:lvl1pPr>
          </a:lstStyle>
          <a:p>
            <a:pPr lvl="0"/>
            <a:fld id="{C2B15A99-32D5-48D2-9AB1-A17973B7257B}" type="slidenum">
              <a:t>‹#›</a:t>
            </a:fld>
            <a:endParaRPr lang="en-GB"/>
          </a:p>
        </p:txBody>
      </p:sp>
      <p:pic>
        <p:nvPicPr>
          <p:cNvPr id="7" name="Picture 8">
            <a:extLst>
              <a:ext uri="{FF2B5EF4-FFF2-40B4-BE49-F238E27FC236}">
                <a16:creationId xmlns:a16="http://schemas.microsoft.com/office/drawing/2014/main" id="{A032D987-D47B-4682-B42F-2068EC276A2D}"/>
              </a:ext>
            </a:extLst>
          </p:cNvPr>
          <p:cNvPicPr>
            <a:picLocks noChangeAspect="1"/>
          </p:cNvPicPr>
          <p:nvPr/>
        </p:nvPicPr>
        <p:blipFill>
          <a:blip r:embed="rId2"/>
          <a:srcRect l="957" b="50000"/>
          <a:stretch>
            <a:fillRect/>
          </a:stretch>
        </p:blipFill>
        <p:spPr>
          <a:xfrm>
            <a:off x="0" y="6186162"/>
            <a:ext cx="12191996" cy="671837"/>
          </a:xfrm>
          <a:prstGeom prst="rect">
            <a:avLst/>
          </a:prstGeom>
          <a:noFill/>
          <a:ln cap="flat">
            <a:noFill/>
          </a:ln>
        </p:spPr>
      </p:pic>
      <p:pic>
        <p:nvPicPr>
          <p:cNvPr id="8" name="Picture 9">
            <a:extLst>
              <a:ext uri="{FF2B5EF4-FFF2-40B4-BE49-F238E27FC236}">
                <a16:creationId xmlns:a16="http://schemas.microsoft.com/office/drawing/2014/main" id="{757299A4-B185-4363-A346-5E011056DFBB}"/>
              </a:ext>
            </a:extLst>
          </p:cNvPr>
          <p:cNvPicPr>
            <a:picLocks noChangeAspect="1"/>
          </p:cNvPicPr>
          <p:nvPr/>
        </p:nvPicPr>
        <p:blipFill>
          <a:blip r:embed="rId3"/>
          <a:stretch>
            <a:fillRect/>
          </a:stretch>
        </p:blipFill>
        <p:spPr>
          <a:xfrm>
            <a:off x="471053" y="6366784"/>
            <a:ext cx="4084323" cy="332658"/>
          </a:xfrm>
          <a:prstGeom prst="rect">
            <a:avLst/>
          </a:prstGeom>
          <a:noFill/>
          <a:ln cap="flat">
            <a:noFill/>
          </a:ln>
        </p:spPr>
      </p:pic>
      <p:sp>
        <p:nvSpPr>
          <p:cNvPr id="11" name="Text Placeholder 2">
            <a:extLst>
              <a:ext uri="{FF2B5EF4-FFF2-40B4-BE49-F238E27FC236}">
                <a16:creationId xmlns:a16="http://schemas.microsoft.com/office/drawing/2014/main" id="{50952F9A-BEAC-4493-AEC0-C7E834A588BC}"/>
              </a:ext>
            </a:extLst>
          </p:cNvPr>
          <p:cNvSpPr>
            <a:spLocks noGrp="1"/>
          </p:cNvSpPr>
          <p:nvPr>
            <p:ph type="body" idx="1" hasCustomPrompt="1"/>
          </p:nvPr>
        </p:nvSpPr>
        <p:spPr>
          <a:xfrm>
            <a:off x="908626" y="901414"/>
            <a:ext cx="10405919" cy="563231"/>
          </a:xfrm>
        </p:spPr>
        <p:txBody>
          <a:bodyPr>
            <a:spAutoFit/>
          </a:bodyPr>
          <a:lstStyle>
            <a:lvl1pPr marL="0" indent="0">
              <a:buNone/>
              <a:defRPr sz="3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Large text page</a:t>
            </a:r>
          </a:p>
        </p:txBody>
      </p:sp>
    </p:spTree>
    <p:extLst>
      <p:ext uri="{BB962C8B-B14F-4D97-AF65-F5344CB8AC3E}">
        <p14:creationId xmlns:p14="http://schemas.microsoft.com/office/powerpoint/2010/main" val="4021490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8_Custom Layout">
    <p:bg>
      <p:bgPr>
        <a:solidFill>
          <a:srgbClr val="FFFBEB"/>
        </a:solidFill>
        <a:effectLst/>
      </p:bgPr>
    </p:bg>
    <p:spTree>
      <p:nvGrpSpPr>
        <p:cNvPr id="1" name=""/>
        <p:cNvGrpSpPr/>
        <p:nvPr/>
      </p:nvGrpSpPr>
      <p:grpSpPr>
        <a:xfrm>
          <a:off x="0" y="0"/>
          <a:ext cx="0" cy="0"/>
          <a:chOff x="0" y="0"/>
          <a:chExt cx="0" cy="0"/>
        </a:xfrm>
      </p:grpSpPr>
      <p:sp>
        <p:nvSpPr>
          <p:cNvPr id="2" name="Rectangle: Diagonal Corners Rounded 4">
            <a:extLst>
              <a:ext uri="{FF2B5EF4-FFF2-40B4-BE49-F238E27FC236}">
                <a16:creationId xmlns:a16="http://schemas.microsoft.com/office/drawing/2014/main" id="{E28E3FE4-7C0A-4AA6-AFE1-3A10239D3207}"/>
              </a:ext>
            </a:extLst>
          </p:cNvPr>
          <p:cNvSpPr/>
          <p:nvPr/>
        </p:nvSpPr>
        <p:spPr>
          <a:xfrm flipV="1">
            <a:off x="522515" y="2093379"/>
            <a:ext cx="11005453" cy="4240923"/>
          </a:xfrm>
          <a:custGeom>
            <a:avLst>
              <a:gd name="f9" fmla="val 16667"/>
              <a:gd name="f10" fmla="val 0"/>
            </a:avLst>
            <a:gdLst>
              <a:gd name="f2" fmla="val 10800000"/>
              <a:gd name="f3" fmla="val 5400000"/>
              <a:gd name="f4" fmla="val 16200000"/>
              <a:gd name="f5" fmla="val w"/>
              <a:gd name="f6" fmla="val h"/>
              <a:gd name="f7" fmla="val ss"/>
              <a:gd name="f8" fmla="val 0"/>
              <a:gd name="f9" fmla="val 16667"/>
              <a:gd name="f10" fmla="val 0"/>
              <a:gd name="f11" fmla="abs f5"/>
              <a:gd name="f12" fmla="abs f6"/>
              <a:gd name="f13" fmla="abs f7"/>
              <a:gd name="f14" fmla="val f8"/>
              <a:gd name="f15" fmla="val f9"/>
              <a:gd name="f16" fmla="val f10"/>
              <a:gd name="f17" fmla="?: f11 f5 1"/>
              <a:gd name="f18" fmla="?: f12 f6 1"/>
              <a:gd name="f19" fmla="?: f13 f7 1"/>
              <a:gd name="f20" fmla="*/ f17 1 21600"/>
              <a:gd name="f21" fmla="*/ f18 1 21600"/>
              <a:gd name="f22" fmla="*/ 21600 f17 1"/>
              <a:gd name="f23" fmla="*/ 21600 f18 1"/>
              <a:gd name="f24" fmla="min f21 f20"/>
              <a:gd name="f25" fmla="*/ f22 1 f19"/>
              <a:gd name="f26" fmla="*/ f23 1 f19"/>
              <a:gd name="f27" fmla="val f25"/>
              <a:gd name="f28" fmla="val f26"/>
              <a:gd name="f29" fmla="*/ f14 f24 1"/>
              <a:gd name="f30" fmla="+- f28 0 f14"/>
              <a:gd name="f31" fmla="+- f27 0 f14"/>
              <a:gd name="f32" fmla="*/ f27 f24 1"/>
              <a:gd name="f33" fmla="*/ f28 f24 1"/>
              <a:gd name="f34" fmla="min f31 f30"/>
              <a:gd name="f35" fmla="*/ f34 f15 1"/>
              <a:gd name="f36" fmla="*/ f34 f16 1"/>
              <a:gd name="f37" fmla="*/ f35 1 100000"/>
              <a:gd name="f38" fmla="*/ f36 1 100000"/>
              <a:gd name="f39" fmla="+- f28 0 f37"/>
              <a:gd name="f40" fmla="+- f27 0 f38"/>
              <a:gd name="f41" fmla="*/ f37 29289 1"/>
              <a:gd name="f42" fmla="*/ f38 29289 1"/>
              <a:gd name="f43" fmla="*/ f37 f24 1"/>
              <a:gd name="f44" fmla="*/ f38 f24 1"/>
              <a:gd name="f45" fmla="*/ f41 1 100000"/>
              <a:gd name="f46" fmla="*/ f42 1 100000"/>
              <a:gd name="f47" fmla="*/ f40 f24 1"/>
              <a:gd name="f48" fmla="*/ f39 f24 1"/>
              <a:gd name="f49" fmla="+- f45 0 f46"/>
              <a:gd name="f50" fmla="?: f49 f45 f46"/>
              <a:gd name="f51" fmla="+- f27 0 f50"/>
              <a:gd name="f52" fmla="+- f28 0 f50"/>
              <a:gd name="f53" fmla="*/ f50 f24 1"/>
              <a:gd name="f54" fmla="*/ f51 f24 1"/>
              <a:gd name="f55" fmla="*/ f52 f24 1"/>
            </a:gdLst>
            <a:ahLst/>
            <a:cxnLst>
              <a:cxn ang="3cd4">
                <a:pos x="hc" y="t"/>
              </a:cxn>
              <a:cxn ang="0">
                <a:pos x="r" y="vc"/>
              </a:cxn>
              <a:cxn ang="cd4">
                <a:pos x="hc" y="b"/>
              </a:cxn>
              <a:cxn ang="cd2">
                <a:pos x="l" y="vc"/>
              </a:cxn>
            </a:cxnLst>
            <a:rect l="f53" t="f53" r="f54" b="f55"/>
            <a:pathLst>
              <a:path>
                <a:moveTo>
                  <a:pt x="f43" y="f29"/>
                </a:moveTo>
                <a:lnTo>
                  <a:pt x="f47" y="f29"/>
                </a:lnTo>
                <a:arcTo wR="f44" hR="f44" stAng="f4" swAng="f3"/>
                <a:lnTo>
                  <a:pt x="f32" y="f48"/>
                </a:lnTo>
                <a:arcTo wR="f43" hR="f43" stAng="f8" swAng="f3"/>
                <a:lnTo>
                  <a:pt x="f44" y="f33"/>
                </a:lnTo>
                <a:arcTo wR="f44" hR="f44" stAng="f3" swAng="f3"/>
                <a:lnTo>
                  <a:pt x="f29" y="f43"/>
                </a:lnTo>
                <a:arcTo wR="f43" hR="f43" stAng="f2" swAng="f3"/>
                <a:close/>
              </a:path>
            </a:pathLst>
          </a:custGeom>
          <a:noFill/>
          <a:ln w="38103" cap="flat">
            <a:solidFill>
              <a:srgbClr val="00A188"/>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0" cap="none" spc="0" baseline="0">
              <a:solidFill>
                <a:srgbClr val="FFFFFF"/>
              </a:solidFill>
              <a:uFillTx/>
              <a:latin typeface="Arial"/>
            </a:endParaRPr>
          </a:p>
        </p:txBody>
      </p:sp>
      <p:pic>
        <p:nvPicPr>
          <p:cNvPr id="3" name="Picture 5">
            <a:extLst>
              <a:ext uri="{FF2B5EF4-FFF2-40B4-BE49-F238E27FC236}">
                <a16:creationId xmlns:a16="http://schemas.microsoft.com/office/drawing/2014/main" id="{15063CC6-7758-4AF4-88D1-2D485B8C3947}"/>
              </a:ext>
            </a:extLst>
          </p:cNvPr>
          <p:cNvPicPr>
            <a:picLocks noChangeAspect="1"/>
          </p:cNvPicPr>
          <p:nvPr/>
        </p:nvPicPr>
        <p:blipFill>
          <a:blip r:embed="rId2"/>
          <a:stretch>
            <a:fillRect/>
          </a:stretch>
        </p:blipFill>
        <p:spPr>
          <a:xfrm>
            <a:off x="522515" y="362504"/>
            <a:ext cx="1432873" cy="1197553"/>
          </a:xfrm>
          <a:prstGeom prst="rect">
            <a:avLst/>
          </a:prstGeom>
          <a:noFill/>
          <a:ln cap="flat">
            <a:noFill/>
          </a:ln>
        </p:spPr>
      </p:pic>
      <p:sp>
        <p:nvSpPr>
          <p:cNvPr id="4" name="Text Placeholder 7">
            <a:extLst>
              <a:ext uri="{FF2B5EF4-FFF2-40B4-BE49-F238E27FC236}">
                <a16:creationId xmlns:a16="http://schemas.microsoft.com/office/drawing/2014/main" id="{9AD86CED-9A73-450C-A71B-47B526E2A868}"/>
              </a:ext>
            </a:extLst>
          </p:cNvPr>
          <p:cNvSpPr txBox="1">
            <a:spLocks noGrp="1"/>
          </p:cNvSpPr>
          <p:nvPr>
            <p:ph type="body" sz="quarter" idx="4294967295"/>
          </p:nvPr>
        </p:nvSpPr>
        <p:spPr>
          <a:xfrm>
            <a:off x="1044573" y="2503490"/>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200" b="1" i="0" u="none" strike="noStrike" cap="none" spc="0" baseline="0">
                <a:solidFill>
                  <a:srgbClr val="000000"/>
                </a:solidFill>
                <a:uFillTx/>
                <a:latin typeface="Calibri"/>
              </a:defRPr>
            </a:lvl1pPr>
          </a:lstStyle>
          <a:p>
            <a:pPr lvl="0"/>
            <a:r>
              <a:rPr lang="en-US"/>
              <a:t>Click to edit Master text styles</a:t>
            </a:r>
          </a:p>
        </p:txBody>
      </p:sp>
      <p:sp>
        <p:nvSpPr>
          <p:cNvPr id="5" name="Text Placeholder 7">
            <a:extLst>
              <a:ext uri="{FF2B5EF4-FFF2-40B4-BE49-F238E27FC236}">
                <a16:creationId xmlns:a16="http://schemas.microsoft.com/office/drawing/2014/main" id="{84B16E31-4CE8-4D5F-8E29-D7D65EF70AA2}"/>
              </a:ext>
            </a:extLst>
          </p:cNvPr>
          <p:cNvSpPr txBox="1">
            <a:spLocks noGrp="1"/>
          </p:cNvSpPr>
          <p:nvPr>
            <p:ph type="body" sz="quarter" idx="4294967295"/>
          </p:nvPr>
        </p:nvSpPr>
        <p:spPr>
          <a:xfrm>
            <a:off x="1044573" y="3662309"/>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2400" b="1" i="0" u="none" strike="noStrike" cap="none" spc="0" baseline="0">
                <a:solidFill>
                  <a:srgbClr val="000000"/>
                </a:solidFill>
                <a:uFillTx/>
                <a:latin typeface="Calibri"/>
              </a:defRPr>
            </a:lvl1pPr>
          </a:lstStyle>
          <a:p>
            <a:pPr lvl="0"/>
            <a:r>
              <a:rPr lang="en-US"/>
              <a:t>Click to edit Master text styles</a:t>
            </a:r>
          </a:p>
        </p:txBody>
      </p:sp>
      <p:sp>
        <p:nvSpPr>
          <p:cNvPr id="6" name="Text Placeholder 7">
            <a:extLst>
              <a:ext uri="{FF2B5EF4-FFF2-40B4-BE49-F238E27FC236}">
                <a16:creationId xmlns:a16="http://schemas.microsoft.com/office/drawing/2014/main" id="{156F0A68-F520-4BB3-B9B5-8E2472B72995}"/>
              </a:ext>
            </a:extLst>
          </p:cNvPr>
          <p:cNvSpPr txBox="1">
            <a:spLocks noGrp="1"/>
          </p:cNvSpPr>
          <p:nvPr>
            <p:ph type="body" sz="quarter" idx="4294967295"/>
          </p:nvPr>
        </p:nvSpPr>
        <p:spPr>
          <a:xfrm>
            <a:off x="1044573" y="4821128"/>
            <a:ext cx="9231316" cy="925509"/>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1800" b="0" i="0" u="none" strike="noStrike" cap="none" spc="0" baseline="0">
                <a:solidFill>
                  <a:srgbClr val="000000"/>
                </a:solidFill>
                <a:uFillTx/>
                <a:latin typeface="Calibri"/>
              </a:defRPr>
            </a:lvl1pPr>
          </a:lstStyle>
          <a:p>
            <a:pPr lvl="0"/>
            <a:r>
              <a:rPr lang="en-US"/>
              <a:t>Click to edit Master text styles</a:t>
            </a:r>
          </a:p>
        </p:txBody>
      </p:sp>
      <p:pic>
        <p:nvPicPr>
          <p:cNvPr id="7" name="Picture 6">
            <a:extLst>
              <a:ext uri="{FF2B5EF4-FFF2-40B4-BE49-F238E27FC236}">
                <a16:creationId xmlns:a16="http://schemas.microsoft.com/office/drawing/2014/main" id="{72E6E337-E03E-45FD-8D8C-328F4299B3A4}"/>
              </a:ext>
            </a:extLst>
          </p:cNvPr>
          <p:cNvPicPr>
            <a:picLocks noChangeAspect="1"/>
          </p:cNvPicPr>
          <p:nvPr userDrawn="1"/>
        </p:nvPicPr>
        <p:blipFill>
          <a:blip r:embed="rId3"/>
          <a:stretch>
            <a:fillRect/>
          </a:stretch>
        </p:blipFill>
        <p:spPr>
          <a:xfrm>
            <a:off x="8291513" y="598951"/>
            <a:ext cx="1314306" cy="1227767"/>
          </a:xfrm>
          <a:prstGeom prst="rect">
            <a:avLst/>
          </a:prstGeom>
        </p:spPr>
      </p:pic>
    </p:spTree>
    <p:extLst>
      <p:ext uri="{BB962C8B-B14F-4D97-AF65-F5344CB8AC3E}">
        <p14:creationId xmlns:p14="http://schemas.microsoft.com/office/powerpoint/2010/main" val="15759865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4C83D81-04CB-4893-9BFB-986BF0E2655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360000" y="360000"/>
            <a:ext cx="11446163" cy="844839"/>
          </a:xfrm>
        </p:spPr>
        <p:txBody>
          <a:bodyPr anchor="t" anchorCtr="0">
            <a:normAutofit/>
          </a:bodyPr>
          <a:lstStyle>
            <a:lvl1pPr>
              <a:defRPr lang="en-GB" sz="32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hasCustomPrompt="1"/>
          </p:nvPr>
        </p:nvSpPr>
        <p:spPr>
          <a:xfrm>
            <a:off x="359999" y="1440000"/>
            <a:ext cx="11446163" cy="4351338"/>
          </a:xfrm>
        </p:spPr>
        <p:txBody>
          <a:bodyPr/>
          <a:lstStyle>
            <a:lvl1pPr marL="0" indent="0">
              <a:spcBef>
                <a:spcPts val="0"/>
              </a:spcBef>
              <a:spcAft>
                <a:spcPts val="1200"/>
              </a:spcAft>
              <a:buNone/>
              <a:defRPr lang="en-US" sz="2100" b="1" kern="1200" dirty="0">
                <a:solidFill>
                  <a:schemeClr val="tx1"/>
                </a:solidFill>
                <a:latin typeface="+mn-lt"/>
                <a:ea typeface="+mn-ea"/>
                <a:cs typeface="+mn-cs"/>
              </a:defRPr>
            </a:lvl1pPr>
            <a:lvl2pPr marL="0" indent="0">
              <a:spcBef>
                <a:spcPts val="0"/>
              </a:spcBef>
              <a:spcAft>
                <a:spcPts val="600"/>
              </a:spcAft>
              <a:buNone/>
              <a:defRPr lang="en-US" sz="1600" b="1" kern="1200" dirty="0">
                <a:solidFill>
                  <a:schemeClr val="tx1"/>
                </a:solidFill>
                <a:latin typeface="+mn-lt"/>
                <a:ea typeface="+mn-ea"/>
                <a:cs typeface="+mn-cs"/>
              </a:defRPr>
            </a:lvl2pPr>
            <a:lvl3pPr marL="0" indent="0">
              <a:lnSpc>
                <a:spcPct val="90000"/>
              </a:lnSpc>
              <a:spcBef>
                <a:spcPts val="0"/>
              </a:spcBef>
              <a:spcAft>
                <a:spcPts val="600"/>
              </a:spcAft>
              <a:buNone/>
              <a:defRPr lang="en-US" sz="1600" kern="1200" dirty="0">
                <a:solidFill>
                  <a:schemeClr val="tx1"/>
                </a:solidFill>
                <a:latin typeface="+mn-lt"/>
                <a:ea typeface="+mn-ea"/>
                <a:cs typeface="+mn-cs"/>
              </a:defRPr>
            </a:lvl3pPr>
            <a:lvl4pPr marL="0" indent="-228600">
              <a:defRPr lang="en-US" sz="1600" kern="1200" dirty="0">
                <a:solidFill>
                  <a:schemeClr val="tx1"/>
                </a:solidFill>
                <a:latin typeface="+mn-lt"/>
                <a:ea typeface="+mn-ea"/>
                <a:cs typeface="+mn-cs"/>
              </a:defRPr>
            </a:lvl4pPr>
            <a:lvl5pPr marL="460800" indent="-228600">
              <a:defRPr lang="en-GB" sz="1600" kern="1200" dirty="0">
                <a:solidFill>
                  <a:schemeClr val="tx1"/>
                </a:solidFill>
                <a:latin typeface="+mn-lt"/>
                <a:ea typeface="+mn-ea"/>
                <a:cs typeface="+mn-cs"/>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305541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 No log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0FCC9-C3AF-4E08-A905-07A58A845817}"/>
              </a:ext>
            </a:extLst>
          </p:cNvPr>
          <p:cNvSpPr>
            <a:spLocks noGrp="1"/>
          </p:cNvSpPr>
          <p:nvPr>
            <p:ph type="title"/>
          </p:nvPr>
        </p:nvSpPr>
        <p:spPr>
          <a:xfrm>
            <a:off x="360000" y="360000"/>
            <a:ext cx="11446163" cy="844839"/>
          </a:xfrm>
        </p:spPr>
        <p:txBody>
          <a:bodyPr anchor="t" anchorCtr="0">
            <a:normAutofit/>
          </a:bodyPr>
          <a:lstStyle>
            <a:lvl1pPr>
              <a:defRPr lang="en-GB" sz="3200" b="1" kern="1200" dirty="0">
                <a:solidFill>
                  <a:schemeClr val="tx1"/>
                </a:solidFill>
                <a:latin typeface="+mj-lt"/>
                <a:ea typeface="+mj-ea"/>
                <a:cs typeface="+mj-cs"/>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E93FDBA4-4D5B-4377-BB63-5EFB26E87BF2}"/>
              </a:ext>
            </a:extLst>
          </p:cNvPr>
          <p:cNvSpPr>
            <a:spLocks noGrp="1"/>
          </p:cNvSpPr>
          <p:nvPr>
            <p:ph idx="1" hasCustomPrompt="1"/>
          </p:nvPr>
        </p:nvSpPr>
        <p:spPr>
          <a:xfrm>
            <a:off x="359999" y="1440000"/>
            <a:ext cx="11446163" cy="4351338"/>
          </a:xfrm>
        </p:spPr>
        <p:txBody>
          <a:bodyPr/>
          <a:lstStyle>
            <a:lvl1pPr marL="0" indent="0">
              <a:spcBef>
                <a:spcPts val="0"/>
              </a:spcBef>
              <a:spcAft>
                <a:spcPts val="1200"/>
              </a:spcAft>
              <a:buNone/>
              <a:defRPr lang="en-US" sz="2100" b="1" kern="1200" dirty="0">
                <a:solidFill>
                  <a:schemeClr val="tx1"/>
                </a:solidFill>
                <a:latin typeface="+mn-lt"/>
                <a:ea typeface="+mn-ea"/>
                <a:cs typeface="+mn-cs"/>
              </a:defRPr>
            </a:lvl1pPr>
            <a:lvl2pPr marL="0" indent="0">
              <a:spcBef>
                <a:spcPts val="0"/>
              </a:spcBef>
              <a:spcAft>
                <a:spcPts val="600"/>
              </a:spcAft>
              <a:buNone/>
              <a:defRPr lang="en-US" sz="1600" b="1" kern="1200" dirty="0">
                <a:solidFill>
                  <a:schemeClr val="tx1"/>
                </a:solidFill>
                <a:latin typeface="+mn-lt"/>
                <a:ea typeface="+mn-ea"/>
                <a:cs typeface="+mn-cs"/>
              </a:defRPr>
            </a:lvl2pPr>
            <a:lvl3pPr marL="0" indent="0">
              <a:lnSpc>
                <a:spcPct val="90000"/>
              </a:lnSpc>
              <a:spcBef>
                <a:spcPts val="0"/>
              </a:spcBef>
              <a:spcAft>
                <a:spcPts val="600"/>
              </a:spcAft>
              <a:buNone/>
              <a:defRPr lang="en-US" sz="1600" kern="1200" dirty="0">
                <a:solidFill>
                  <a:schemeClr val="tx1"/>
                </a:solidFill>
                <a:latin typeface="+mn-lt"/>
                <a:ea typeface="+mn-ea"/>
                <a:cs typeface="+mn-cs"/>
              </a:defRPr>
            </a:lvl3pPr>
            <a:lvl4pPr marL="0" indent="-228600">
              <a:defRPr lang="en-US" sz="1600" kern="1200" dirty="0">
                <a:solidFill>
                  <a:schemeClr val="tx1"/>
                </a:solidFill>
                <a:latin typeface="+mn-lt"/>
                <a:ea typeface="+mn-ea"/>
                <a:cs typeface="+mn-cs"/>
              </a:defRPr>
            </a:lvl4pPr>
            <a:lvl5pPr marL="460800" indent="-228600">
              <a:defRPr lang="en-GB" sz="1600" kern="1200" dirty="0">
                <a:solidFill>
                  <a:schemeClr val="tx1"/>
                </a:solidFill>
                <a:latin typeface="+mn-lt"/>
                <a:ea typeface="+mn-ea"/>
                <a:cs typeface="+mn-cs"/>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Footer Placeholder 4">
            <a:extLst>
              <a:ext uri="{FF2B5EF4-FFF2-40B4-BE49-F238E27FC236}">
                <a16:creationId xmlns:a16="http://schemas.microsoft.com/office/drawing/2014/main" id="{5EDE29FC-0AE3-49EE-B903-BD5846EC98B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C6BF60EB-FBD0-41A4-B8B2-4945FC5CCAF7}"/>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120282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A56A6B2-45CE-47D3-ADDB-BD31EA11196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83535" cy="6857999"/>
          </a:xfrm>
          <a:prstGeom prst="rect">
            <a:avLst/>
          </a:prstGeom>
        </p:spPr>
      </p:pic>
      <p:sp>
        <p:nvSpPr>
          <p:cNvPr id="2" name="Title 1">
            <a:extLst>
              <a:ext uri="{FF2B5EF4-FFF2-40B4-BE49-F238E27FC236}">
                <a16:creationId xmlns:a16="http://schemas.microsoft.com/office/drawing/2014/main" id="{0ED93AC6-2F50-4B91-B6DD-840E6B04BBBF}"/>
              </a:ext>
            </a:extLst>
          </p:cNvPr>
          <p:cNvSpPr>
            <a:spLocks noGrp="1"/>
          </p:cNvSpPr>
          <p:nvPr>
            <p:ph type="title" hasCustomPrompt="1"/>
          </p:nvPr>
        </p:nvSpPr>
        <p:spPr>
          <a:xfrm>
            <a:off x="831850" y="2587192"/>
            <a:ext cx="10515600" cy="590931"/>
          </a:xfrm>
        </p:spPr>
        <p:txBody>
          <a:bodyPr anchor="t" anchorCtr="0">
            <a:spAutoFit/>
          </a:bodyPr>
          <a:lstStyle>
            <a:lvl1pPr>
              <a:defRPr sz="3600" b="1"/>
            </a:lvl1pPr>
          </a:lstStyle>
          <a:p>
            <a:r>
              <a:rPr lang="en-US" dirty="0"/>
              <a:t>Section heading</a:t>
            </a:r>
            <a:endParaRPr lang="en-GB" dirty="0"/>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831850" y="3789940"/>
            <a:ext cx="10515600" cy="369332"/>
          </a:xfrm>
        </p:spPr>
        <p:txBody>
          <a:bodyPr>
            <a:spAutoFit/>
          </a:bodyPr>
          <a:lstStyle>
            <a:lvl1pPr marL="0" indent="0">
              <a:buNone/>
              <a:defRPr sz="2000" b="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Sub-heading</a:t>
            </a:r>
          </a:p>
        </p:txBody>
      </p:sp>
    </p:spTree>
    <p:extLst>
      <p:ext uri="{BB962C8B-B14F-4D97-AF65-F5344CB8AC3E}">
        <p14:creationId xmlns:p14="http://schemas.microsoft.com/office/powerpoint/2010/main" val="1967786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line tex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041E873-0E11-44B1-8E1D-3939D1CB99B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10" name="AutoShape 3">
            <a:extLst>
              <a:ext uri="{FF2B5EF4-FFF2-40B4-BE49-F238E27FC236}">
                <a16:creationId xmlns:a16="http://schemas.microsoft.com/office/drawing/2014/main" id="{4FAAD646-2462-41CA-AE4B-76753CEDFF52}"/>
              </a:ext>
            </a:extLst>
          </p:cNvPr>
          <p:cNvSpPr>
            <a:spLocks noChangeAspect="1" noChangeArrowheads="1" noTextEdit="1"/>
          </p:cNvSpPr>
          <p:nvPr userDrawn="1"/>
        </p:nvSpPr>
        <p:spPr bwMode="auto">
          <a:xfrm>
            <a:off x="0" y="0"/>
            <a:ext cx="1215072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3" name="Text Placeholder 2">
            <a:extLst>
              <a:ext uri="{FF2B5EF4-FFF2-40B4-BE49-F238E27FC236}">
                <a16:creationId xmlns:a16="http://schemas.microsoft.com/office/drawing/2014/main" id="{2EA3EC35-1DF4-42E8-843A-F1C2835A2218}"/>
              </a:ext>
            </a:extLst>
          </p:cNvPr>
          <p:cNvSpPr>
            <a:spLocks noGrp="1"/>
          </p:cNvSpPr>
          <p:nvPr>
            <p:ph type="body" idx="1" hasCustomPrompt="1"/>
          </p:nvPr>
        </p:nvSpPr>
        <p:spPr>
          <a:xfrm>
            <a:off x="908626" y="901414"/>
            <a:ext cx="10405919" cy="563231"/>
          </a:xfrm>
        </p:spPr>
        <p:txBody>
          <a:bodyPr>
            <a:spAutoFit/>
          </a:bodyPr>
          <a:lstStyle>
            <a:lvl1pPr marL="0" indent="0">
              <a:buNone/>
              <a:defRPr sz="3400" b="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Large text page</a:t>
            </a:r>
          </a:p>
        </p:txBody>
      </p:sp>
      <p:sp>
        <p:nvSpPr>
          <p:cNvPr id="5" name="Footer Placeholder 4">
            <a:extLst>
              <a:ext uri="{FF2B5EF4-FFF2-40B4-BE49-F238E27FC236}">
                <a16:creationId xmlns:a16="http://schemas.microsoft.com/office/drawing/2014/main" id="{3939CF87-BF69-4238-8BAD-CEB980FB9F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E01D87-EBA9-4116-8E30-46E256527195}"/>
              </a:ext>
            </a:extLst>
          </p:cNvPr>
          <p:cNvSpPr>
            <a:spLocks noGrp="1"/>
          </p:cNvSpPr>
          <p:nvPr>
            <p:ph type="sldNum" sz="quarter" idx="12"/>
          </p:nvPr>
        </p:nvSpPr>
        <p:spPr/>
        <p:txBody>
          <a:bodyPr/>
          <a:lstStyle/>
          <a:p>
            <a:fld id="{06A44ADC-FBC0-4698-B0EC-1AD4A4060383}" type="slidenum">
              <a:rPr lang="en-GB" smtClean="0"/>
              <a:t>‹#›</a:t>
            </a:fld>
            <a:endParaRPr lang="en-GB"/>
          </a:p>
        </p:txBody>
      </p:sp>
      <p:sp>
        <p:nvSpPr>
          <p:cNvPr id="9" name="Rectangle: Diagonal Corners Rounded 8">
            <a:extLst>
              <a:ext uri="{FF2B5EF4-FFF2-40B4-BE49-F238E27FC236}">
                <a16:creationId xmlns:a16="http://schemas.microsoft.com/office/drawing/2014/main" id="{9C8A0FD4-F699-4BB5-A3C8-3A511F41233C}"/>
              </a:ext>
            </a:extLst>
          </p:cNvPr>
          <p:cNvSpPr/>
          <p:nvPr userDrawn="1"/>
        </p:nvSpPr>
        <p:spPr>
          <a:xfrm flipH="1">
            <a:off x="543561" y="553338"/>
            <a:ext cx="11095443" cy="5390262"/>
          </a:xfrm>
          <a:prstGeom prst="round2DiagRect">
            <a:avLst/>
          </a:prstGeom>
          <a:noFill/>
          <a:ln w="2286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nchorCtr="0"/>
          <a:lstStyle/>
          <a:p>
            <a:endParaRPr lang="en-GB" dirty="0">
              <a:solidFill>
                <a:schemeClr val="tx1"/>
              </a:solidFill>
            </a:endParaRPr>
          </a:p>
        </p:txBody>
      </p:sp>
    </p:spTree>
    <p:extLst>
      <p:ext uri="{BB962C8B-B14F-4D97-AF65-F5344CB8AC3E}">
        <p14:creationId xmlns:p14="http://schemas.microsoft.com/office/powerpoint/2010/main" val="117039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CCFA8AA-1F36-4E3C-977C-A7C918EE026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8982F404-A628-4163-A67A-017625A1F1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66CC20F-2520-4988-AFE4-EBE97F23EF9C}"/>
              </a:ext>
            </a:extLst>
          </p:cNvPr>
          <p:cNvSpPr>
            <a:spLocks noGrp="1"/>
          </p:cNvSpPr>
          <p:nvPr>
            <p:ph sz="half" idx="1" hasCustomPrompt="1"/>
          </p:nvPr>
        </p:nvSpPr>
        <p:spPr>
          <a:xfrm>
            <a:off x="360000" y="1440000"/>
            <a:ext cx="5580000" cy="47114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a:defRPr lang="en-US" sz="1600" b="1" kern="1200" dirty="0" smtClean="0">
                <a:solidFill>
                  <a:schemeClr val="tx1"/>
                </a:solidFill>
                <a:latin typeface="+mn-lt"/>
                <a:ea typeface="+mn-ea"/>
                <a:cs typeface="+mn-cs"/>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4" name="Content Placeholder 3">
            <a:extLst>
              <a:ext uri="{FF2B5EF4-FFF2-40B4-BE49-F238E27FC236}">
                <a16:creationId xmlns:a16="http://schemas.microsoft.com/office/drawing/2014/main" id="{2ABA3220-04BF-4C22-9F1D-EA71CB2E4D12}"/>
              </a:ext>
            </a:extLst>
          </p:cNvPr>
          <p:cNvSpPr>
            <a:spLocks noGrp="1"/>
          </p:cNvSpPr>
          <p:nvPr>
            <p:ph sz="half" idx="2" hasCustomPrompt="1"/>
          </p:nvPr>
        </p:nvSpPr>
        <p:spPr>
          <a:xfrm>
            <a:off x="6224072" y="1440000"/>
            <a:ext cx="5580000" cy="47114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a:defRPr lang="en-US" sz="1600" b="1" kern="1200" dirty="0" smtClean="0">
                <a:solidFill>
                  <a:schemeClr val="tx1"/>
                </a:solidFill>
                <a:latin typeface="+mn-lt"/>
                <a:ea typeface="+mn-ea"/>
                <a:cs typeface="+mn-cs"/>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6" name="Footer Placeholder 5">
            <a:extLst>
              <a:ext uri="{FF2B5EF4-FFF2-40B4-BE49-F238E27FC236}">
                <a16:creationId xmlns:a16="http://schemas.microsoft.com/office/drawing/2014/main" id="{D69C2192-61D5-4EB8-AAF7-C62287CE3ED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AE3B638-8AEF-4744-AF26-A06733AEBCD1}"/>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411315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D3238306-4959-4D7E-824A-5FCB2D38552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3F56CF47-9317-4BCB-B768-6FAFA244E835}"/>
              </a:ext>
            </a:extLst>
          </p:cNvPr>
          <p:cNvSpPr>
            <a:spLocks noGrp="1"/>
          </p:cNvSpPr>
          <p:nvPr>
            <p:ph type="title"/>
          </p:nvPr>
        </p:nvSpPr>
        <p:spPr>
          <a:xfrm>
            <a:off x="360000" y="360000"/>
            <a:ext cx="11444072" cy="904436"/>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28EE0031-2A64-4B9F-9549-581805ECA54B}"/>
              </a:ext>
            </a:extLst>
          </p:cNvPr>
          <p:cNvSpPr>
            <a:spLocks noGrp="1"/>
          </p:cNvSpPr>
          <p:nvPr>
            <p:ph type="body" idx="1"/>
          </p:nvPr>
        </p:nvSpPr>
        <p:spPr>
          <a:xfrm>
            <a:off x="368514" y="1440000"/>
            <a:ext cx="5580000"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50C07EE-CCB7-404E-8CA0-28E7EADD4352}"/>
              </a:ext>
            </a:extLst>
          </p:cNvPr>
          <p:cNvSpPr>
            <a:spLocks noGrp="1"/>
          </p:cNvSpPr>
          <p:nvPr>
            <p:ph sz="half" idx="2" hasCustomPrompt="1"/>
          </p:nvPr>
        </p:nvSpPr>
        <p:spPr>
          <a:xfrm>
            <a:off x="368514" y="1980000"/>
            <a:ext cx="5580000" cy="39682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marL="0" indent="0" algn="l" defTabSz="914400" rtl="0" eaLnBrk="1" latinLnBrk="0" hangingPunct="1">
              <a:lnSpc>
                <a:spcPct val="90000"/>
              </a:lnSpc>
              <a:spcBef>
                <a:spcPts val="0"/>
              </a:spcBef>
              <a:spcAft>
                <a:spcPts val="600"/>
              </a:spcAft>
              <a:buFont typeface="Arial" panose="020B0604020202020204" pitchFamily="34" charset="0"/>
              <a:buNone/>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Text Placeholder 4">
            <a:extLst>
              <a:ext uri="{FF2B5EF4-FFF2-40B4-BE49-F238E27FC236}">
                <a16:creationId xmlns:a16="http://schemas.microsoft.com/office/drawing/2014/main" id="{164D9511-94F7-4D8A-B308-9F45F8C31020}"/>
              </a:ext>
            </a:extLst>
          </p:cNvPr>
          <p:cNvSpPr>
            <a:spLocks noGrp="1"/>
          </p:cNvSpPr>
          <p:nvPr>
            <p:ph type="body" sz="quarter" idx="3"/>
          </p:nvPr>
        </p:nvSpPr>
        <p:spPr>
          <a:xfrm>
            <a:off x="6224072" y="1440000"/>
            <a:ext cx="5580000" cy="823912"/>
          </a:xfrm>
        </p:spPr>
        <p:txBody>
          <a:bodyPr anchor="t" anchorCtr="0"/>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D14B37DB-BE92-439C-B307-B67909DBB68B}"/>
              </a:ext>
            </a:extLst>
          </p:cNvPr>
          <p:cNvSpPr>
            <a:spLocks noGrp="1"/>
          </p:cNvSpPr>
          <p:nvPr>
            <p:ph sz="quarter" idx="4" hasCustomPrompt="1"/>
          </p:nvPr>
        </p:nvSpPr>
        <p:spPr>
          <a:xfrm>
            <a:off x="6224072" y="1980000"/>
            <a:ext cx="5580000" cy="3968218"/>
          </a:xfrm>
        </p:spPr>
        <p:txBody>
          <a:bodyPr/>
          <a:lstStyle>
            <a:lvl1pPr marL="0" indent="0" algn="l" defTabSz="914400" rtl="0" eaLnBrk="1" latinLnBrk="0" hangingPunct="1">
              <a:lnSpc>
                <a:spcPct val="90000"/>
              </a:lnSpc>
              <a:spcBef>
                <a:spcPts val="0"/>
              </a:spcBef>
              <a:spcAft>
                <a:spcPts val="1200"/>
              </a:spcAft>
              <a:buFont typeface="Arial" panose="020B0604020202020204" pitchFamily="34" charset="0"/>
              <a:buNone/>
              <a:defRPr/>
            </a:lvl1pPr>
            <a:lvl2pPr marL="0" indent="0" algn="l" defTabSz="914400" rtl="0" eaLnBrk="1" latinLnBrk="0" hangingPunct="1">
              <a:lnSpc>
                <a:spcPct val="90000"/>
              </a:lnSpc>
              <a:spcBef>
                <a:spcPts val="0"/>
              </a:spcBef>
              <a:spcAft>
                <a:spcPts val="600"/>
              </a:spcAft>
              <a:buFont typeface="Arial" panose="020B0604020202020204" pitchFamily="34" charset="0"/>
              <a:buNone/>
              <a:defRPr/>
            </a:lvl2pPr>
            <a:lvl3pPr marL="0" indent="0" algn="l" defTabSz="914400" rtl="0" eaLnBrk="1" latinLnBrk="0" hangingPunct="1">
              <a:lnSpc>
                <a:spcPct val="90000"/>
              </a:lnSpc>
              <a:spcBef>
                <a:spcPts val="0"/>
              </a:spcBef>
              <a:spcAft>
                <a:spcPts val="600"/>
              </a:spcAft>
              <a:buFont typeface="Arial" panose="020B0604020202020204" pitchFamily="34" charset="0"/>
              <a:buNone/>
              <a:defRPr/>
            </a:lvl3pPr>
            <a:lvl4pPr marL="0" indent="-228600" algn="l" defTabSz="914400" rtl="0" eaLnBrk="1" latinLnBrk="0" hangingPunct="1">
              <a:lnSpc>
                <a:spcPct val="90000"/>
              </a:lnSpc>
              <a:spcBef>
                <a:spcPts val="500"/>
              </a:spcBef>
              <a:buFont typeface="Arial" panose="020B0604020202020204" pitchFamily="34" charset="0"/>
              <a:buChar char="•"/>
              <a:defRPr/>
            </a:lvl4pPr>
            <a:lvl5pPr marL="460800" indent="-228600" algn="l" defTabSz="914400" rtl="0" eaLnBrk="1" latinLnBrk="0" hangingPunct="1">
              <a:lnSpc>
                <a:spcPct val="90000"/>
              </a:lnSpc>
              <a:spcBef>
                <a:spcPts val="500"/>
              </a:spcBef>
              <a:buFont typeface="Arial" panose="020B0604020202020204" pitchFamily="34" charset="0"/>
              <a:buChar char="•"/>
              <a:defRPr/>
            </a:lvl5p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8" name="Footer Placeholder 7">
            <a:extLst>
              <a:ext uri="{FF2B5EF4-FFF2-40B4-BE49-F238E27FC236}">
                <a16:creationId xmlns:a16="http://schemas.microsoft.com/office/drawing/2014/main" id="{BF22FB8E-C592-4C15-8B2B-5B8ADAC8C7D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1AC3D43E-BF05-4A08-83EC-42885B455129}"/>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77311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5ED54B9-F2A7-4FFF-9D77-5DA942986DF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2" name="Title 1">
            <a:extLst>
              <a:ext uri="{FF2B5EF4-FFF2-40B4-BE49-F238E27FC236}">
                <a16:creationId xmlns:a16="http://schemas.microsoft.com/office/drawing/2014/main" id="{462557C2-113E-4A34-8911-A50E353E9CE5}"/>
              </a:ext>
            </a:extLst>
          </p:cNvPr>
          <p:cNvSpPr>
            <a:spLocks noGrp="1"/>
          </p:cNvSpPr>
          <p:nvPr>
            <p:ph type="title"/>
          </p:nvPr>
        </p:nvSpPr>
        <p:spPr/>
        <p:txBody>
          <a:bodyPr/>
          <a:lstStyle/>
          <a:p>
            <a:r>
              <a:rPr lang="en-US"/>
              <a:t>Click to edit Master title style</a:t>
            </a:r>
            <a:endParaRPr lang="en-GB"/>
          </a:p>
        </p:txBody>
      </p:sp>
      <p:sp>
        <p:nvSpPr>
          <p:cNvPr id="4" name="Footer Placeholder 3">
            <a:extLst>
              <a:ext uri="{FF2B5EF4-FFF2-40B4-BE49-F238E27FC236}">
                <a16:creationId xmlns:a16="http://schemas.microsoft.com/office/drawing/2014/main" id="{4BFBCE85-97F0-4F9A-BD88-99ECA8B51C8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D4E44F-BFBB-4DDD-863B-D41AF6EB9041}"/>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319583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946B4A-3069-4ED3-99CC-607B68B7BC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3537" cy="6857999"/>
          </a:xfrm>
          <a:prstGeom prst="rect">
            <a:avLst/>
          </a:prstGeom>
        </p:spPr>
      </p:pic>
      <p:sp>
        <p:nvSpPr>
          <p:cNvPr id="3" name="Footer Placeholder 2">
            <a:extLst>
              <a:ext uri="{FF2B5EF4-FFF2-40B4-BE49-F238E27FC236}">
                <a16:creationId xmlns:a16="http://schemas.microsoft.com/office/drawing/2014/main" id="{2383A5B5-FA1A-41C9-AE10-1940D02DA52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70FA1E2-41C9-4717-9C40-A65437125E44}"/>
              </a:ext>
            </a:extLst>
          </p:cNvPr>
          <p:cNvSpPr>
            <a:spLocks noGrp="1"/>
          </p:cNvSpPr>
          <p:nvPr>
            <p:ph type="sldNum" sz="quarter" idx="12"/>
          </p:nvPr>
        </p:nvSpPr>
        <p:spPr/>
        <p:txBody>
          <a:bodyPr/>
          <a:lstStyle/>
          <a:p>
            <a:fld id="{06A44ADC-FBC0-4698-B0EC-1AD4A4060383}" type="slidenum">
              <a:rPr lang="en-GB" smtClean="0"/>
              <a:t>‹#›</a:t>
            </a:fld>
            <a:endParaRPr lang="en-GB"/>
          </a:p>
        </p:txBody>
      </p:sp>
    </p:spTree>
    <p:extLst>
      <p:ext uri="{BB962C8B-B14F-4D97-AF65-F5344CB8AC3E}">
        <p14:creationId xmlns:p14="http://schemas.microsoft.com/office/powerpoint/2010/main" val="211851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960B943-7FEE-4EBA-894D-1AFF2D304472}"/>
              </a:ext>
            </a:extLst>
          </p:cNvPr>
          <p:cNvSpPr>
            <a:spLocks noGrp="1"/>
          </p:cNvSpPr>
          <p:nvPr>
            <p:ph type="title"/>
          </p:nvPr>
        </p:nvSpPr>
        <p:spPr>
          <a:xfrm>
            <a:off x="360000" y="360000"/>
            <a:ext cx="11444072" cy="535531"/>
          </a:xfrm>
          <a:prstGeom prst="rect">
            <a:avLst/>
          </a:prstGeom>
        </p:spPr>
        <p:txBody>
          <a:bodyPr vert="horz" lIns="91440" tIns="45720" rIns="91440" bIns="45720" rtlCol="0" anchor="t" anchorCtr="0">
            <a:sp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7B1BCFDC-5D94-4F0B-82D3-04481417E05B}"/>
              </a:ext>
            </a:extLst>
          </p:cNvPr>
          <p:cNvSpPr>
            <a:spLocks noGrp="1"/>
          </p:cNvSpPr>
          <p:nvPr>
            <p:ph type="body" idx="1"/>
          </p:nvPr>
        </p:nvSpPr>
        <p:spPr>
          <a:xfrm>
            <a:off x="359999" y="1440000"/>
            <a:ext cx="11444073" cy="4351338"/>
          </a:xfrm>
          <a:prstGeom prst="rect">
            <a:avLst/>
          </a:prstGeom>
        </p:spPr>
        <p:txBody>
          <a:bodyPr vert="horz" lIns="91440" tIns="45720" rIns="91440" bIns="45720" rtlCol="0">
            <a:normAutofit/>
          </a:bodyPr>
          <a:lstStyle/>
          <a:p>
            <a:pPr marL="0" lvl="0" indent="0" algn="l" defTabSz="914400" rtl="0" eaLnBrk="1" latinLnBrk="0" hangingPunct="1">
              <a:lnSpc>
                <a:spcPct val="90000"/>
              </a:lnSpc>
              <a:spcBef>
                <a:spcPts val="0"/>
              </a:spcBef>
              <a:spcAft>
                <a:spcPts val="1200"/>
              </a:spcAft>
              <a:buFont typeface="Arial" panose="020B0604020202020204" pitchFamily="34" charset="0"/>
              <a:buNone/>
            </a:pPr>
            <a:r>
              <a:rPr lang="en-US" dirty="0"/>
              <a:t>Heading 1</a:t>
            </a:r>
          </a:p>
          <a:p>
            <a:pPr marL="0" lvl="1" indent="0" algn="l" defTabSz="914400" rtl="0" eaLnBrk="1" latinLnBrk="0" hangingPunct="1">
              <a:lnSpc>
                <a:spcPct val="90000"/>
              </a:lnSpc>
              <a:spcBef>
                <a:spcPts val="0"/>
              </a:spcBef>
              <a:spcAft>
                <a:spcPts val="600"/>
              </a:spcAft>
              <a:buFont typeface="Arial" panose="020B0604020202020204" pitchFamily="34" charset="0"/>
              <a:buNone/>
            </a:pPr>
            <a:r>
              <a:rPr lang="en-US" dirty="0"/>
              <a:t>Heading 2</a:t>
            </a:r>
          </a:p>
          <a:p>
            <a:pPr marL="0" lvl="2" indent="0" algn="l" defTabSz="914400" rtl="0" eaLnBrk="1" latinLnBrk="0" hangingPunct="1">
              <a:lnSpc>
                <a:spcPct val="90000"/>
              </a:lnSpc>
              <a:spcBef>
                <a:spcPts val="0"/>
              </a:spcBef>
              <a:spcAft>
                <a:spcPts val="600"/>
              </a:spcAft>
              <a:buFont typeface="Arial" panose="020B0604020202020204" pitchFamily="34" charset="0"/>
              <a:buNone/>
            </a:pPr>
            <a:r>
              <a:rPr lang="en-US" dirty="0"/>
              <a:t>Body copy</a:t>
            </a:r>
          </a:p>
          <a:p>
            <a:pPr marL="0" lvl="3" indent="-228600" algn="l" defTabSz="914400" rtl="0" eaLnBrk="1" latinLnBrk="0" hangingPunct="1">
              <a:lnSpc>
                <a:spcPct val="90000"/>
              </a:lnSpc>
              <a:spcBef>
                <a:spcPts val="500"/>
              </a:spcBef>
              <a:buFont typeface="Arial" panose="020B0604020202020204" pitchFamily="34" charset="0"/>
              <a:buChar char="•"/>
            </a:pPr>
            <a:r>
              <a:rPr lang="en-US" dirty="0"/>
              <a:t>Bullet</a:t>
            </a:r>
          </a:p>
          <a:p>
            <a:pPr marL="460800" lvl="4" indent="-228600" algn="l" defTabSz="914400" rtl="0" eaLnBrk="1" latinLnBrk="0" hangingPunct="1">
              <a:lnSpc>
                <a:spcPct val="90000"/>
              </a:lnSpc>
              <a:spcBef>
                <a:spcPts val="500"/>
              </a:spcBef>
              <a:buFont typeface="Arial" panose="020B0604020202020204" pitchFamily="34" charset="0"/>
              <a:buChar char="•"/>
            </a:pPr>
            <a:r>
              <a:rPr lang="en-US" dirty="0"/>
              <a:t>Bullet sub</a:t>
            </a:r>
            <a:endParaRPr lang="en-GB" dirty="0"/>
          </a:p>
        </p:txBody>
      </p:sp>
      <p:sp>
        <p:nvSpPr>
          <p:cNvPr id="5" name="Footer Placeholder 4">
            <a:extLst>
              <a:ext uri="{FF2B5EF4-FFF2-40B4-BE49-F238E27FC236}">
                <a16:creationId xmlns:a16="http://schemas.microsoft.com/office/drawing/2014/main" id="{14055446-D695-44BC-B721-FA7A3D3B3C66}"/>
              </a:ext>
            </a:extLst>
          </p:cNvPr>
          <p:cNvSpPr>
            <a:spLocks noGrp="1"/>
          </p:cNvSpPr>
          <p:nvPr>
            <p:ph type="ftr" sz="quarter" idx="3"/>
          </p:nvPr>
        </p:nvSpPr>
        <p:spPr>
          <a:xfrm>
            <a:off x="4445000" y="6356350"/>
            <a:ext cx="6380018" cy="365125"/>
          </a:xfrm>
          <a:prstGeom prst="rect">
            <a:avLst/>
          </a:prstGeom>
        </p:spPr>
        <p:txBody>
          <a:bodyPr vert="horz" lIns="91440" tIns="36000" rIns="91440" bIns="36000" rtlCol="0" anchor="b" anchorCtr="0"/>
          <a:lstStyle>
            <a:lvl1pPr algn="r">
              <a:defRPr sz="1200">
                <a:solidFill>
                  <a:schemeClr val="tx1">
                    <a:tint val="75000"/>
                  </a:schemeClr>
                </a:solidFill>
              </a:defRPr>
            </a:lvl1pPr>
          </a:lstStyle>
          <a:p>
            <a:endParaRPr lang="en-GB" dirty="0"/>
          </a:p>
        </p:txBody>
      </p:sp>
      <p:sp>
        <p:nvSpPr>
          <p:cNvPr id="6" name="Slide Number Placeholder 5">
            <a:extLst>
              <a:ext uri="{FF2B5EF4-FFF2-40B4-BE49-F238E27FC236}">
                <a16:creationId xmlns:a16="http://schemas.microsoft.com/office/drawing/2014/main" id="{5680DA2C-4054-4870-AE04-3BEF0E4964D5}"/>
              </a:ext>
            </a:extLst>
          </p:cNvPr>
          <p:cNvSpPr>
            <a:spLocks noGrp="1"/>
          </p:cNvSpPr>
          <p:nvPr>
            <p:ph type="sldNum" sz="quarter" idx="4"/>
          </p:nvPr>
        </p:nvSpPr>
        <p:spPr>
          <a:xfrm>
            <a:off x="11044381" y="6356350"/>
            <a:ext cx="759691" cy="365125"/>
          </a:xfrm>
          <a:prstGeom prst="rect">
            <a:avLst/>
          </a:prstGeom>
        </p:spPr>
        <p:txBody>
          <a:bodyPr vert="horz" lIns="91440" tIns="36000" rIns="91440" bIns="36000" rtlCol="0" anchor="b" anchorCtr="0"/>
          <a:lstStyle>
            <a:lvl1pPr algn="r">
              <a:defRPr sz="1200">
                <a:solidFill>
                  <a:schemeClr val="tx1">
                    <a:tint val="75000"/>
                  </a:schemeClr>
                </a:solidFill>
              </a:defRPr>
            </a:lvl1pPr>
          </a:lstStyle>
          <a:p>
            <a:fld id="{06A44ADC-FBC0-4698-B0EC-1AD4A4060383}" type="slidenum">
              <a:rPr lang="en-GB" smtClean="0"/>
              <a:t>‹#›</a:t>
            </a:fld>
            <a:endParaRPr lang="en-GB" dirty="0"/>
          </a:p>
        </p:txBody>
      </p:sp>
    </p:spTree>
    <p:extLst>
      <p:ext uri="{BB962C8B-B14F-4D97-AF65-F5344CB8AC3E}">
        <p14:creationId xmlns:p14="http://schemas.microsoft.com/office/powerpoint/2010/main" val="2927442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6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2" r:id="rId14"/>
    <p:sldLayoutId id="2147483663" r:id="rId15"/>
    <p:sldLayoutId id="2147483664" r:id="rId16"/>
    <p:sldLayoutId id="2147483665" r:id="rId17"/>
    <p:sldLayoutId id="2147483666" r:id="rId18"/>
    <p:sldLayoutId id="2147483667" r:id="rId19"/>
  </p:sldLayoutIdLst>
  <p:txStyles>
    <p:title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18" Type="http://schemas.openxmlformats.org/officeDocument/2006/relationships/image" Target="../media/image26.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8.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hyperlink" Target="https://cdn.bdadyslexia.org.uk/documents/Advice/style-guide/Dyslexia_Style_Guide_2018-final-1.pdf?mtime=20190409173950&amp;focal=none" TargetMode="External"/><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8E467-C17E-4A62-9AE5-F52FA95BC988}"/>
              </a:ext>
            </a:extLst>
          </p:cNvPr>
          <p:cNvSpPr>
            <a:spLocks noGrp="1"/>
          </p:cNvSpPr>
          <p:nvPr>
            <p:ph type="title"/>
          </p:nvPr>
        </p:nvSpPr>
        <p:spPr/>
        <p:txBody>
          <a:bodyPr/>
          <a:lstStyle/>
          <a:p>
            <a:r>
              <a:rPr lang="en-GB" dirty="0"/>
              <a:t>A note on accessibility </a:t>
            </a:r>
          </a:p>
        </p:txBody>
      </p:sp>
      <p:sp>
        <p:nvSpPr>
          <p:cNvPr id="7" name="Content Placeholder 6">
            <a:extLst>
              <a:ext uri="{FF2B5EF4-FFF2-40B4-BE49-F238E27FC236}">
                <a16:creationId xmlns:a16="http://schemas.microsoft.com/office/drawing/2014/main" id="{B45199DD-EC17-4660-B97D-D0A24B0C8A59}"/>
              </a:ext>
            </a:extLst>
          </p:cNvPr>
          <p:cNvSpPr>
            <a:spLocks noGrp="1"/>
          </p:cNvSpPr>
          <p:nvPr>
            <p:ph idx="1"/>
          </p:nvPr>
        </p:nvSpPr>
        <p:spPr>
          <a:xfrm>
            <a:off x="359999" y="1440000"/>
            <a:ext cx="11446163" cy="4351338"/>
          </a:xfrm>
        </p:spPr>
        <p:txBody>
          <a:bodyPr>
            <a:normAutofit/>
          </a:bodyPr>
          <a:lstStyle/>
          <a:p>
            <a:pPr>
              <a:lnSpc>
                <a:spcPct val="120000"/>
              </a:lnSpc>
              <a:spcAft>
                <a:spcPts val="600"/>
              </a:spcAft>
            </a:pPr>
            <a:r>
              <a:rPr lang="en-GB" sz="1300" b="0" dirty="0"/>
              <a:t>If you are creating a PowerPoint presentation, it is your responsibility to ensure it is accessible. Please take note of a few key points below. </a:t>
            </a:r>
            <a:br>
              <a:rPr lang="en-GB" sz="1300" b="0" dirty="0"/>
            </a:br>
            <a:endParaRPr lang="en-GB" sz="1300" b="0" dirty="0"/>
          </a:p>
          <a:p>
            <a:pPr marL="285750" indent="-285750">
              <a:lnSpc>
                <a:spcPct val="120000"/>
              </a:lnSpc>
              <a:spcAft>
                <a:spcPts val="600"/>
              </a:spcAft>
              <a:buFont typeface="Arial" panose="020B0604020202020204" pitchFamily="34" charset="0"/>
              <a:buChar char="•"/>
            </a:pPr>
            <a:r>
              <a:rPr lang="en-GB" sz="1300" b="0" dirty="0"/>
              <a:t>Use a minimum font size of point 12</a:t>
            </a:r>
          </a:p>
          <a:p>
            <a:pPr marL="285750" indent="-285750">
              <a:lnSpc>
                <a:spcPct val="120000"/>
              </a:lnSpc>
              <a:spcAft>
                <a:spcPts val="600"/>
              </a:spcAft>
              <a:buFont typeface="Arial" panose="020B0604020202020204" pitchFamily="34" charset="0"/>
              <a:buChar char="•"/>
            </a:pPr>
            <a:r>
              <a:rPr lang="en-GB" sz="1300" b="0" dirty="0"/>
              <a:t>Don’t overcrowd slides</a:t>
            </a:r>
          </a:p>
          <a:p>
            <a:pPr marL="285750" indent="-285750">
              <a:lnSpc>
                <a:spcPct val="120000"/>
              </a:lnSpc>
              <a:spcAft>
                <a:spcPts val="600"/>
              </a:spcAft>
              <a:buFont typeface="Arial" panose="020B0604020202020204" pitchFamily="34" charset="0"/>
              <a:buChar char="•"/>
            </a:pPr>
            <a:r>
              <a:rPr lang="en-GB" sz="1300" b="0" dirty="0"/>
              <a:t>Don’t put text up to the edge of the slides – keep to the positioning of the text boxes in this template </a:t>
            </a:r>
          </a:p>
          <a:p>
            <a:pPr marL="285750" indent="-285750">
              <a:lnSpc>
                <a:spcPct val="120000"/>
              </a:lnSpc>
              <a:spcAft>
                <a:spcPts val="600"/>
              </a:spcAft>
              <a:buFont typeface="Arial" panose="020B0604020202020204" pitchFamily="34" charset="0"/>
              <a:buChar char="•"/>
            </a:pPr>
            <a:r>
              <a:rPr lang="en-GB" sz="1300" b="0" dirty="0"/>
              <a:t>Write in plain English </a:t>
            </a:r>
          </a:p>
          <a:p>
            <a:pPr marL="285750" indent="-285750">
              <a:lnSpc>
                <a:spcPct val="120000"/>
              </a:lnSpc>
              <a:spcAft>
                <a:spcPts val="600"/>
              </a:spcAft>
              <a:buFont typeface="Arial" panose="020B0604020202020204" pitchFamily="34" charset="0"/>
              <a:buChar char="•"/>
            </a:pPr>
            <a:r>
              <a:rPr lang="en-GB" sz="1300" b="0" dirty="0"/>
              <a:t>Tag the reading order </a:t>
            </a:r>
          </a:p>
          <a:p>
            <a:pPr marL="285750" indent="-285750">
              <a:lnSpc>
                <a:spcPct val="120000"/>
              </a:lnSpc>
              <a:spcAft>
                <a:spcPts val="600"/>
              </a:spcAft>
              <a:buFont typeface="Arial" panose="020B0604020202020204" pitchFamily="34" charset="0"/>
              <a:buChar char="•"/>
            </a:pPr>
            <a:r>
              <a:rPr lang="en-GB" sz="1300" b="0" dirty="0"/>
              <a:t>Ensure images are tagged with alternative text </a:t>
            </a:r>
          </a:p>
          <a:p>
            <a:pPr>
              <a:lnSpc>
                <a:spcPct val="120000"/>
              </a:lnSpc>
              <a:spcAft>
                <a:spcPts val="600"/>
              </a:spcAft>
            </a:pPr>
            <a:br>
              <a:rPr lang="en-GB" sz="1300" b="0" dirty="0"/>
            </a:br>
            <a:r>
              <a:rPr lang="en-GB" sz="1300" b="0" dirty="0"/>
              <a:t>Information on how to tag the reading order and images is on the next slide.</a:t>
            </a:r>
          </a:p>
          <a:p>
            <a:pPr>
              <a:lnSpc>
                <a:spcPct val="120000"/>
              </a:lnSpc>
              <a:spcAft>
                <a:spcPts val="600"/>
              </a:spcAft>
            </a:pPr>
            <a:endParaRPr lang="en-GB" sz="1300" b="0" dirty="0"/>
          </a:p>
        </p:txBody>
      </p:sp>
      <p:sp>
        <p:nvSpPr>
          <p:cNvPr id="8" name="Footer Placeholder 7">
            <a:extLst>
              <a:ext uri="{FF2B5EF4-FFF2-40B4-BE49-F238E27FC236}">
                <a16:creationId xmlns:a16="http://schemas.microsoft.com/office/drawing/2014/main" id="{3CDAA838-DA5F-4216-A93E-E781FF9618DA}"/>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9" name="Slide Number Placeholder 8">
            <a:extLst>
              <a:ext uri="{FF2B5EF4-FFF2-40B4-BE49-F238E27FC236}">
                <a16:creationId xmlns:a16="http://schemas.microsoft.com/office/drawing/2014/main" id="{37166DD0-478C-4C64-8462-32AC94011F3A}"/>
              </a:ext>
            </a:extLst>
          </p:cNvPr>
          <p:cNvSpPr>
            <a:spLocks noGrp="1"/>
          </p:cNvSpPr>
          <p:nvPr>
            <p:ph type="sldNum" sz="quarter" idx="12"/>
          </p:nvPr>
        </p:nvSpPr>
        <p:spPr/>
        <p:txBody>
          <a:bodyPr/>
          <a:lstStyle/>
          <a:p>
            <a:fld id="{06A44ADC-FBC0-4698-B0EC-1AD4A4060383}" type="slidenum">
              <a:rPr lang="en-GB" smtClean="0">
                <a:solidFill>
                  <a:schemeClr val="tx1"/>
                </a:solidFill>
              </a:rPr>
              <a:t>1</a:t>
            </a:fld>
            <a:endParaRPr lang="en-GB" dirty="0">
              <a:solidFill>
                <a:schemeClr val="tx1"/>
              </a:solidFill>
            </a:endParaRPr>
          </a:p>
        </p:txBody>
      </p:sp>
    </p:spTree>
    <p:extLst>
      <p:ext uri="{BB962C8B-B14F-4D97-AF65-F5344CB8AC3E}">
        <p14:creationId xmlns:p14="http://schemas.microsoft.com/office/powerpoint/2010/main" val="30924641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99DE-87FA-4077-A625-056F62D1767F}"/>
              </a:ext>
            </a:extLst>
          </p:cNvPr>
          <p:cNvSpPr>
            <a:spLocks noGrp="1"/>
          </p:cNvSpPr>
          <p:nvPr>
            <p:ph type="title"/>
          </p:nvPr>
        </p:nvSpPr>
        <p:spPr>
          <a:xfrm>
            <a:off x="360000" y="360000"/>
            <a:ext cx="11444072" cy="877673"/>
          </a:xfrm>
        </p:spPr>
        <p:txBody>
          <a:bodyPr/>
          <a:lstStyle/>
          <a:p>
            <a:r>
              <a:rPr lang="en-GB" dirty="0"/>
              <a:t>Selection of shapes</a:t>
            </a:r>
          </a:p>
        </p:txBody>
      </p:sp>
      <p:sp>
        <p:nvSpPr>
          <p:cNvPr id="19" name="Rectangle: Diagonal Corners Rounded 18">
            <a:extLst>
              <a:ext uri="{FF2B5EF4-FFF2-40B4-BE49-F238E27FC236}">
                <a16:creationId xmlns:a16="http://schemas.microsoft.com/office/drawing/2014/main" id="{2EE3D81E-A161-4A85-970D-6064545322C3}"/>
              </a:ext>
            </a:extLst>
          </p:cNvPr>
          <p:cNvSpPr/>
          <p:nvPr/>
        </p:nvSpPr>
        <p:spPr>
          <a:xfrm flipH="1">
            <a:off x="410467" y="1293642"/>
            <a:ext cx="2538591" cy="1486503"/>
          </a:xfrm>
          <a:prstGeom prst="round2DiagRect">
            <a:avLst/>
          </a:prstGeom>
          <a:noFill/>
          <a:ln w="19050">
            <a:solidFill>
              <a:srgbClr val="00A188"/>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nchorCtr="0"/>
          <a:lstStyle/>
          <a:p>
            <a:r>
              <a:rPr lang="en-GB" dirty="0">
                <a:solidFill>
                  <a:schemeClr val="tx1"/>
                </a:solidFill>
              </a:rPr>
              <a:t>Select shape and resize proportionally to fit text box.</a:t>
            </a:r>
          </a:p>
        </p:txBody>
      </p:sp>
      <p:sp>
        <p:nvSpPr>
          <p:cNvPr id="20" name="Rectangle: Diagonal Corners Rounded 19">
            <a:extLst>
              <a:ext uri="{FF2B5EF4-FFF2-40B4-BE49-F238E27FC236}">
                <a16:creationId xmlns:a16="http://schemas.microsoft.com/office/drawing/2014/main" id="{72D170EB-C6CA-409F-B6A9-094557011F78}"/>
              </a:ext>
            </a:extLst>
          </p:cNvPr>
          <p:cNvSpPr/>
          <p:nvPr/>
        </p:nvSpPr>
        <p:spPr>
          <a:xfrm flipH="1">
            <a:off x="3393784" y="1293642"/>
            <a:ext cx="4826580" cy="2826263"/>
          </a:xfrm>
          <a:prstGeom prst="round2DiagRect">
            <a:avLst/>
          </a:prstGeom>
          <a:noFill/>
          <a:ln w="19050">
            <a:solidFill>
              <a:srgbClr val="00A188"/>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nchorCtr="0"/>
          <a:lstStyle/>
          <a:p>
            <a:r>
              <a:rPr lang="en-GB" dirty="0">
                <a:solidFill>
                  <a:schemeClr val="tx1"/>
                </a:solidFill>
              </a:rPr>
              <a:t>Select shape and resize proportionally to fit text box.</a:t>
            </a:r>
          </a:p>
        </p:txBody>
      </p:sp>
      <p:sp>
        <p:nvSpPr>
          <p:cNvPr id="22" name="Rectangle: Diagonal Corners Rounded 20">
            <a:extLst>
              <a:ext uri="{FF2B5EF4-FFF2-40B4-BE49-F238E27FC236}">
                <a16:creationId xmlns:a16="http://schemas.microsoft.com/office/drawing/2014/main" id="{74BE4040-80FD-4AC7-BC27-A534ED7E4871}"/>
              </a:ext>
            </a:extLst>
          </p:cNvPr>
          <p:cNvSpPr/>
          <p:nvPr/>
        </p:nvSpPr>
        <p:spPr>
          <a:xfrm flipH="1">
            <a:off x="8981357" y="1293642"/>
            <a:ext cx="2538591" cy="1836534"/>
          </a:xfrm>
          <a:custGeom>
            <a:avLst/>
            <a:gdLst>
              <a:gd name="connsiteX0" fmla="*/ 247755 w 2538591"/>
              <a:gd name="connsiteY0" fmla="*/ 0 h 1486503"/>
              <a:gd name="connsiteX1" fmla="*/ 2538591 w 2538591"/>
              <a:gd name="connsiteY1" fmla="*/ 0 h 1486503"/>
              <a:gd name="connsiteX2" fmla="*/ 2538591 w 2538591"/>
              <a:gd name="connsiteY2" fmla="*/ 0 h 1486503"/>
              <a:gd name="connsiteX3" fmla="*/ 2538591 w 2538591"/>
              <a:gd name="connsiteY3" fmla="*/ 1238748 h 1486503"/>
              <a:gd name="connsiteX4" fmla="*/ 2290836 w 2538591"/>
              <a:gd name="connsiteY4" fmla="*/ 1486503 h 1486503"/>
              <a:gd name="connsiteX5" fmla="*/ 0 w 2538591"/>
              <a:gd name="connsiteY5" fmla="*/ 1486503 h 1486503"/>
              <a:gd name="connsiteX6" fmla="*/ 0 w 2538591"/>
              <a:gd name="connsiteY6" fmla="*/ 1486503 h 1486503"/>
              <a:gd name="connsiteX7" fmla="*/ 0 w 2538591"/>
              <a:gd name="connsiteY7" fmla="*/ 247755 h 1486503"/>
              <a:gd name="connsiteX8" fmla="*/ 247755 w 2538591"/>
              <a:gd name="connsiteY8" fmla="*/ 0 h 1486503"/>
              <a:gd name="connsiteX0" fmla="*/ 247755 w 2538591"/>
              <a:gd name="connsiteY0" fmla="*/ 0 h 1494789"/>
              <a:gd name="connsiteX1" fmla="*/ 2538591 w 2538591"/>
              <a:gd name="connsiteY1" fmla="*/ 0 h 1494789"/>
              <a:gd name="connsiteX2" fmla="*/ 2538591 w 2538591"/>
              <a:gd name="connsiteY2" fmla="*/ 0 h 1494789"/>
              <a:gd name="connsiteX3" fmla="*/ 2538591 w 2538591"/>
              <a:gd name="connsiteY3" fmla="*/ 1238748 h 1494789"/>
              <a:gd name="connsiteX4" fmla="*/ 2290836 w 2538591"/>
              <a:gd name="connsiteY4" fmla="*/ 1486503 h 1494789"/>
              <a:gd name="connsiteX5" fmla="*/ 1479852 w 2538591"/>
              <a:gd name="connsiteY5" fmla="*/ 1494789 h 1494789"/>
              <a:gd name="connsiteX6" fmla="*/ 0 w 2538591"/>
              <a:gd name="connsiteY6" fmla="*/ 1486503 h 1494789"/>
              <a:gd name="connsiteX7" fmla="*/ 0 w 2538591"/>
              <a:gd name="connsiteY7" fmla="*/ 1486503 h 1494789"/>
              <a:gd name="connsiteX8" fmla="*/ 0 w 2538591"/>
              <a:gd name="connsiteY8" fmla="*/ 247755 h 1494789"/>
              <a:gd name="connsiteX9" fmla="*/ 247755 w 2538591"/>
              <a:gd name="connsiteY9" fmla="*/ 0 h 1494789"/>
              <a:gd name="connsiteX0" fmla="*/ 247755 w 2538591"/>
              <a:gd name="connsiteY0" fmla="*/ 0 h 1494789"/>
              <a:gd name="connsiteX1" fmla="*/ 2538591 w 2538591"/>
              <a:gd name="connsiteY1" fmla="*/ 0 h 1494789"/>
              <a:gd name="connsiteX2" fmla="*/ 2538591 w 2538591"/>
              <a:gd name="connsiteY2" fmla="*/ 0 h 1494789"/>
              <a:gd name="connsiteX3" fmla="*/ 2538591 w 2538591"/>
              <a:gd name="connsiteY3" fmla="*/ 1238748 h 1494789"/>
              <a:gd name="connsiteX4" fmla="*/ 2290836 w 2538591"/>
              <a:gd name="connsiteY4" fmla="*/ 1486503 h 1494789"/>
              <a:gd name="connsiteX5" fmla="*/ 1867779 w 2538591"/>
              <a:gd name="connsiteY5" fmla="*/ 1485553 h 1494789"/>
              <a:gd name="connsiteX6" fmla="*/ 1479852 w 2538591"/>
              <a:gd name="connsiteY6" fmla="*/ 1494789 h 1494789"/>
              <a:gd name="connsiteX7" fmla="*/ 0 w 2538591"/>
              <a:gd name="connsiteY7" fmla="*/ 1486503 h 1494789"/>
              <a:gd name="connsiteX8" fmla="*/ 0 w 2538591"/>
              <a:gd name="connsiteY8" fmla="*/ 1486503 h 1494789"/>
              <a:gd name="connsiteX9" fmla="*/ 0 w 2538591"/>
              <a:gd name="connsiteY9" fmla="*/ 247755 h 1494789"/>
              <a:gd name="connsiteX10" fmla="*/ 247755 w 2538591"/>
              <a:gd name="connsiteY10" fmla="*/ 0 h 1494789"/>
              <a:gd name="connsiteX0" fmla="*/ 247755 w 2538591"/>
              <a:gd name="connsiteY0" fmla="*/ 0 h 1494789"/>
              <a:gd name="connsiteX1" fmla="*/ 2538591 w 2538591"/>
              <a:gd name="connsiteY1" fmla="*/ 0 h 1494789"/>
              <a:gd name="connsiteX2" fmla="*/ 2538591 w 2538591"/>
              <a:gd name="connsiteY2" fmla="*/ 0 h 1494789"/>
              <a:gd name="connsiteX3" fmla="*/ 2538591 w 2538591"/>
              <a:gd name="connsiteY3" fmla="*/ 1238748 h 1494789"/>
              <a:gd name="connsiteX4" fmla="*/ 2290836 w 2538591"/>
              <a:gd name="connsiteY4" fmla="*/ 1486503 h 1494789"/>
              <a:gd name="connsiteX5" fmla="*/ 1867779 w 2538591"/>
              <a:gd name="connsiteY5" fmla="*/ 1485553 h 1494789"/>
              <a:gd name="connsiteX6" fmla="*/ 1618397 w 2538591"/>
              <a:gd name="connsiteY6" fmla="*/ 1494789 h 1494789"/>
              <a:gd name="connsiteX7" fmla="*/ 1479852 w 2538591"/>
              <a:gd name="connsiteY7" fmla="*/ 1494789 h 1494789"/>
              <a:gd name="connsiteX8" fmla="*/ 0 w 2538591"/>
              <a:gd name="connsiteY8" fmla="*/ 1486503 h 1494789"/>
              <a:gd name="connsiteX9" fmla="*/ 0 w 2538591"/>
              <a:gd name="connsiteY9" fmla="*/ 1486503 h 1494789"/>
              <a:gd name="connsiteX10" fmla="*/ 0 w 2538591"/>
              <a:gd name="connsiteY10" fmla="*/ 247755 h 1494789"/>
              <a:gd name="connsiteX11" fmla="*/ 247755 w 2538591"/>
              <a:gd name="connsiteY11" fmla="*/ 0 h 1494789"/>
              <a:gd name="connsiteX0" fmla="*/ 247755 w 2538591"/>
              <a:gd name="connsiteY0" fmla="*/ 0 h 1836534"/>
              <a:gd name="connsiteX1" fmla="*/ 2538591 w 2538591"/>
              <a:gd name="connsiteY1" fmla="*/ 0 h 1836534"/>
              <a:gd name="connsiteX2" fmla="*/ 2538591 w 2538591"/>
              <a:gd name="connsiteY2" fmla="*/ 0 h 1836534"/>
              <a:gd name="connsiteX3" fmla="*/ 2538591 w 2538591"/>
              <a:gd name="connsiteY3" fmla="*/ 1238748 h 1836534"/>
              <a:gd name="connsiteX4" fmla="*/ 2290836 w 2538591"/>
              <a:gd name="connsiteY4" fmla="*/ 1486503 h 1836534"/>
              <a:gd name="connsiteX5" fmla="*/ 1867779 w 2538591"/>
              <a:gd name="connsiteY5" fmla="*/ 1485553 h 1836534"/>
              <a:gd name="connsiteX6" fmla="*/ 1470615 w 2538591"/>
              <a:gd name="connsiteY6" fmla="*/ 1836534 h 1836534"/>
              <a:gd name="connsiteX7" fmla="*/ 1479852 w 2538591"/>
              <a:gd name="connsiteY7" fmla="*/ 1494789 h 1836534"/>
              <a:gd name="connsiteX8" fmla="*/ 0 w 2538591"/>
              <a:gd name="connsiteY8" fmla="*/ 1486503 h 1836534"/>
              <a:gd name="connsiteX9" fmla="*/ 0 w 2538591"/>
              <a:gd name="connsiteY9" fmla="*/ 1486503 h 1836534"/>
              <a:gd name="connsiteX10" fmla="*/ 0 w 2538591"/>
              <a:gd name="connsiteY10" fmla="*/ 247755 h 1836534"/>
              <a:gd name="connsiteX11" fmla="*/ 247755 w 2538591"/>
              <a:gd name="connsiteY11" fmla="*/ 0 h 1836534"/>
              <a:gd name="connsiteX0" fmla="*/ 247755 w 2538591"/>
              <a:gd name="connsiteY0" fmla="*/ 0 h 1836534"/>
              <a:gd name="connsiteX1" fmla="*/ 2538591 w 2538591"/>
              <a:gd name="connsiteY1" fmla="*/ 0 h 1836534"/>
              <a:gd name="connsiteX2" fmla="*/ 2538591 w 2538591"/>
              <a:gd name="connsiteY2" fmla="*/ 0 h 1836534"/>
              <a:gd name="connsiteX3" fmla="*/ 2538591 w 2538591"/>
              <a:gd name="connsiteY3" fmla="*/ 1238748 h 1836534"/>
              <a:gd name="connsiteX4" fmla="*/ 2290836 w 2538591"/>
              <a:gd name="connsiteY4" fmla="*/ 1486503 h 1836534"/>
              <a:gd name="connsiteX5" fmla="*/ 1867779 w 2538591"/>
              <a:gd name="connsiteY5" fmla="*/ 1485553 h 1836534"/>
              <a:gd name="connsiteX6" fmla="*/ 1474258 w 2538591"/>
              <a:gd name="connsiteY6" fmla="*/ 1836534 h 1836534"/>
              <a:gd name="connsiteX7" fmla="*/ 1479852 w 2538591"/>
              <a:gd name="connsiteY7" fmla="*/ 1494789 h 1836534"/>
              <a:gd name="connsiteX8" fmla="*/ 0 w 2538591"/>
              <a:gd name="connsiteY8" fmla="*/ 1486503 h 1836534"/>
              <a:gd name="connsiteX9" fmla="*/ 0 w 2538591"/>
              <a:gd name="connsiteY9" fmla="*/ 1486503 h 1836534"/>
              <a:gd name="connsiteX10" fmla="*/ 0 w 2538591"/>
              <a:gd name="connsiteY10" fmla="*/ 247755 h 1836534"/>
              <a:gd name="connsiteX11" fmla="*/ 247755 w 2538591"/>
              <a:gd name="connsiteY11" fmla="*/ 0 h 1836534"/>
              <a:gd name="connsiteX0" fmla="*/ 247755 w 2538591"/>
              <a:gd name="connsiteY0" fmla="*/ 0 h 1836534"/>
              <a:gd name="connsiteX1" fmla="*/ 2538591 w 2538591"/>
              <a:gd name="connsiteY1" fmla="*/ 0 h 1836534"/>
              <a:gd name="connsiteX2" fmla="*/ 2538591 w 2538591"/>
              <a:gd name="connsiteY2" fmla="*/ 0 h 1836534"/>
              <a:gd name="connsiteX3" fmla="*/ 2538591 w 2538591"/>
              <a:gd name="connsiteY3" fmla="*/ 1238748 h 1836534"/>
              <a:gd name="connsiteX4" fmla="*/ 2290836 w 2538591"/>
              <a:gd name="connsiteY4" fmla="*/ 1486503 h 1836534"/>
              <a:gd name="connsiteX5" fmla="*/ 1867779 w 2538591"/>
              <a:gd name="connsiteY5" fmla="*/ 1485553 h 1836534"/>
              <a:gd name="connsiteX6" fmla="*/ 1474258 w 2538591"/>
              <a:gd name="connsiteY6" fmla="*/ 1836534 h 1836534"/>
              <a:gd name="connsiteX7" fmla="*/ 1479852 w 2538591"/>
              <a:gd name="connsiteY7" fmla="*/ 1494789 h 1836534"/>
              <a:gd name="connsiteX8" fmla="*/ 0 w 2538591"/>
              <a:gd name="connsiteY8" fmla="*/ 1486503 h 1836534"/>
              <a:gd name="connsiteX9" fmla="*/ 0 w 2538591"/>
              <a:gd name="connsiteY9" fmla="*/ 1486503 h 1836534"/>
              <a:gd name="connsiteX10" fmla="*/ 0 w 2538591"/>
              <a:gd name="connsiteY10" fmla="*/ 247755 h 1836534"/>
              <a:gd name="connsiteX11" fmla="*/ 247755 w 2538591"/>
              <a:gd name="connsiteY11" fmla="*/ 0 h 1836534"/>
              <a:gd name="connsiteX0" fmla="*/ 247755 w 2538591"/>
              <a:gd name="connsiteY0" fmla="*/ 0 h 1836534"/>
              <a:gd name="connsiteX1" fmla="*/ 2538591 w 2538591"/>
              <a:gd name="connsiteY1" fmla="*/ 0 h 1836534"/>
              <a:gd name="connsiteX2" fmla="*/ 2538591 w 2538591"/>
              <a:gd name="connsiteY2" fmla="*/ 0 h 1836534"/>
              <a:gd name="connsiteX3" fmla="*/ 2538591 w 2538591"/>
              <a:gd name="connsiteY3" fmla="*/ 1238748 h 1836534"/>
              <a:gd name="connsiteX4" fmla="*/ 2290836 w 2538591"/>
              <a:gd name="connsiteY4" fmla="*/ 1486503 h 1836534"/>
              <a:gd name="connsiteX5" fmla="*/ 1867779 w 2538591"/>
              <a:gd name="connsiteY5" fmla="*/ 1485553 h 1836534"/>
              <a:gd name="connsiteX6" fmla="*/ 1477901 w 2538591"/>
              <a:gd name="connsiteY6" fmla="*/ 1836534 h 1836534"/>
              <a:gd name="connsiteX7" fmla="*/ 1479852 w 2538591"/>
              <a:gd name="connsiteY7" fmla="*/ 1494789 h 1836534"/>
              <a:gd name="connsiteX8" fmla="*/ 0 w 2538591"/>
              <a:gd name="connsiteY8" fmla="*/ 1486503 h 1836534"/>
              <a:gd name="connsiteX9" fmla="*/ 0 w 2538591"/>
              <a:gd name="connsiteY9" fmla="*/ 1486503 h 1836534"/>
              <a:gd name="connsiteX10" fmla="*/ 0 w 2538591"/>
              <a:gd name="connsiteY10" fmla="*/ 247755 h 1836534"/>
              <a:gd name="connsiteX11" fmla="*/ 247755 w 2538591"/>
              <a:gd name="connsiteY11" fmla="*/ 0 h 183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8591" h="1836534">
                <a:moveTo>
                  <a:pt x="247755" y="0"/>
                </a:moveTo>
                <a:lnTo>
                  <a:pt x="2538591" y="0"/>
                </a:lnTo>
                <a:lnTo>
                  <a:pt x="2538591" y="0"/>
                </a:lnTo>
                <a:lnTo>
                  <a:pt x="2538591" y="1238748"/>
                </a:lnTo>
                <a:cubicBezTo>
                  <a:pt x="2538591" y="1375579"/>
                  <a:pt x="2427667" y="1486503"/>
                  <a:pt x="2290836" y="1486503"/>
                </a:cubicBezTo>
                <a:lnTo>
                  <a:pt x="1867779" y="1485553"/>
                </a:lnTo>
                <a:lnTo>
                  <a:pt x="1477901" y="1836534"/>
                </a:lnTo>
                <a:cubicBezTo>
                  <a:pt x="1479766" y="1722619"/>
                  <a:pt x="1477987" y="1608704"/>
                  <a:pt x="1479852" y="1494789"/>
                </a:cubicBezTo>
                <a:lnTo>
                  <a:pt x="0" y="1486503"/>
                </a:lnTo>
                <a:lnTo>
                  <a:pt x="0" y="1486503"/>
                </a:lnTo>
                <a:lnTo>
                  <a:pt x="0" y="247755"/>
                </a:lnTo>
                <a:cubicBezTo>
                  <a:pt x="0" y="110924"/>
                  <a:pt x="110924" y="0"/>
                  <a:pt x="247755" y="0"/>
                </a:cubicBezTo>
                <a:close/>
              </a:path>
            </a:pathLst>
          </a:custGeom>
          <a:solidFill>
            <a:srgbClr val="DFE0E0"/>
          </a:solidFill>
          <a:ln w="19050">
            <a:solidFill>
              <a:srgbClr val="DFE0E0"/>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nchorCtr="0"/>
          <a:lstStyle/>
          <a:p>
            <a:r>
              <a:rPr lang="en-GB" dirty="0">
                <a:solidFill>
                  <a:schemeClr val="tx1"/>
                </a:solidFill>
              </a:rPr>
              <a:t>Select shape and resize proportionally to fit text box.</a:t>
            </a:r>
          </a:p>
        </p:txBody>
      </p:sp>
      <p:sp>
        <p:nvSpPr>
          <p:cNvPr id="21" name="Rectangle: Diagonal Corners Rounded 20">
            <a:extLst>
              <a:ext uri="{FF2B5EF4-FFF2-40B4-BE49-F238E27FC236}">
                <a16:creationId xmlns:a16="http://schemas.microsoft.com/office/drawing/2014/main" id="{3F23F0E2-5DCB-434F-8FA3-E099D66F298C}"/>
              </a:ext>
            </a:extLst>
          </p:cNvPr>
          <p:cNvSpPr/>
          <p:nvPr/>
        </p:nvSpPr>
        <p:spPr>
          <a:xfrm flipH="1">
            <a:off x="8981357" y="3783505"/>
            <a:ext cx="2538591" cy="1836534"/>
          </a:xfrm>
          <a:custGeom>
            <a:avLst/>
            <a:gdLst>
              <a:gd name="connsiteX0" fmla="*/ 247755 w 2538591"/>
              <a:gd name="connsiteY0" fmla="*/ 0 h 1486503"/>
              <a:gd name="connsiteX1" fmla="*/ 2538591 w 2538591"/>
              <a:gd name="connsiteY1" fmla="*/ 0 h 1486503"/>
              <a:gd name="connsiteX2" fmla="*/ 2538591 w 2538591"/>
              <a:gd name="connsiteY2" fmla="*/ 0 h 1486503"/>
              <a:gd name="connsiteX3" fmla="*/ 2538591 w 2538591"/>
              <a:gd name="connsiteY3" fmla="*/ 1238748 h 1486503"/>
              <a:gd name="connsiteX4" fmla="*/ 2290836 w 2538591"/>
              <a:gd name="connsiteY4" fmla="*/ 1486503 h 1486503"/>
              <a:gd name="connsiteX5" fmla="*/ 0 w 2538591"/>
              <a:gd name="connsiteY5" fmla="*/ 1486503 h 1486503"/>
              <a:gd name="connsiteX6" fmla="*/ 0 w 2538591"/>
              <a:gd name="connsiteY6" fmla="*/ 1486503 h 1486503"/>
              <a:gd name="connsiteX7" fmla="*/ 0 w 2538591"/>
              <a:gd name="connsiteY7" fmla="*/ 247755 h 1486503"/>
              <a:gd name="connsiteX8" fmla="*/ 247755 w 2538591"/>
              <a:gd name="connsiteY8" fmla="*/ 0 h 1486503"/>
              <a:gd name="connsiteX0" fmla="*/ 247755 w 2538591"/>
              <a:gd name="connsiteY0" fmla="*/ 0 h 1494789"/>
              <a:gd name="connsiteX1" fmla="*/ 2538591 w 2538591"/>
              <a:gd name="connsiteY1" fmla="*/ 0 h 1494789"/>
              <a:gd name="connsiteX2" fmla="*/ 2538591 w 2538591"/>
              <a:gd name="connsiteY2" fmla="*/ 0 h 1494789"/>
              <a:gd name="connsiteX3" fmla="*/ 2538591 w 2538591"/>
              <a:gd name="connsiteY3" fmla="*/ 1238748 h 1494789"/>
              <a:gd name="connsiteX4" fmla="*/ 2290836 w 2538591"/>
              <a:gd name="connsiteY4" fmla="*/ 1486503 h 1494789"/>
              <a:gd name="connsiteX5" fmla="*/ 1479852 w 2538591"/>
              <a:gd name="connsiteY5" fmla="*/ 1494789 h 1494789"/>
              <a:gd name="connsiteX6" fmla="*/ 0 w 2538591"/>
              <a:gd name="connsiteY6" fmla="*/ 1486503 h 1494789"/>
              <a:gd name="connsiteX7" fmla="*/ 0 w 2538591"/>
              <a:gd name="connsiteY7" fmla="*/ 1486503 h 1494789"/>
              <a:gd name="connsiteX8" fmla="*/ 0 w 2538591"/>
              <a:gd name="connsiteY8" fmla="*/ 247755 h 1494789"/>
              <a:gd name="connsiteX9" fmla="*/ 247755 w 2538591"/>
              <a:gd name="connsiteY9" fmla="*/ 0 h 1494789"/>
              <a:gd name="connsiteX0" fmla="*/ 247755 w 2538591"/>
              <a:gd name="connsiteY0" fmla="*/ 0 h 1494789"/>
              <a:gd name="connsiteX1" fmla="*/ 2538591 w 2538591"/>
              <a:gd name="connsiteY1" fmla="*/ 0 h 1494789"/>
              <a:gd name="connsiteX2" fmla="*/ 2538591 w 2538591"/>
              <a:gd name="connsiteY2" fmla="*/ 0 h 1494789"/>
              <a:gd name="connsiteX3" fmla="*/ 2538591 w 2538591"/>
              <a:gd name="connsiteY3" fmla="*/ 1238748 h 1494789"/>
              <a:gd name="connsiteX4" fmla="*/ 2290836 w 2538591"/>
              <a:gd name="connsiteY4" fmla="*/ 1486503 h 1494789"/>
              <a:gd name="connsiteX5" fmla="*/ 1867779 w 2538591"/>
              <a:gd name="connsiteY5" fmla="*/ 1485553 h 1494789"/>
              <a:gd name="connsiteX6" fmla="*/ 1479852 w 2538591"/>
              <a:gd name="connsiteY6" fmla="*/ 1494789 h 1494789"/>
              <a:gd name="connsiteX7" fmla="*/ 0 w 2538591"/>
              <a:gd name="connsiteY7" fmla="*/ 1486503 h 1494789"/>
              <a:gd name="connsiteX8" fmla="*/ 0 w 2538591"/>
              <a:gd name="connsiteY8" fmla="*/ 1486503 h 1494789"/>
              <a:gd name="connsiteX9" fmla="*/ 0 w 2538591"/>
              <a:gd name="connsiteY9" fmla="*/ 247755 h 1494789"/>
              <a:gd name="connsiteX10" fmla="*/ 247755 w 2538591"/>
              <a:gd name="connsiteY10" fmla="*/ 0 h 1494789"/>
              <a:gd name="connsiteX0" fmla="*/ 247755 w 2538591"/>
              <a:gd name="connsiteY0" fmla="*/ 0 h 1494789"/>
              <a:gd name="connsiteX1" fmla="*/ 2538591 w 2538591"/>
              <a:gd name="connsiteY1" fmla="*/ 0 h 1494789"/>
              <a:gd name="connsiteX2" fmla="*/ 2538591 w 2538591"/>
              <a:gd name="connsiteY2" fmla="*/ 0 h 1494789"/>
              <a:gd name="connsiteX3" fmla="*/ 2538591 w 2538591"/>
              <a:gd name="connsiteY3" fmla="*/ 1238748 h 1494789"/>
              <a:gd name="connsiteX4" fmla="*/ 2290836 w 2538591"/>
              <a:gd name="connsiteY4" fmla="*/ 1486503 h 1494789"/>
              <a:gd name="connsiteX5" fmla="*/ 1867779 w 2538591"/>
              <a:gd name="connsiteY5" fmla="*/ 1485553 h 1494789"/>
              <a:gd name="connsiteX6" fmla="*/ 1618397 w 2538591"/>
              <a:gd name="connsiteY6" fmla="*/ 1494789 h 1494789"/>
              <a:gd name="connsiteX7" fmla="*/ 1479852 w 2538591"/>
              <a:gd name="connsiteY7" fmla="*/ 1494789 h 1494789"/>
              <a:gd name="connsiteX8" fmla="*/ 0 w 2538591"/>
              <a:gd name="connsiteY8" fmla="*/ 1486503 h 1494789"/>
              <a:gd name="connsiteX9" fmla="*/ 0 w 2538591"/>
              <a:gd name="connsiteY9" fmla="*/ 1486503 h 1494789"/>
              <a:gd name="connsiteX10" fmla="*/ 0 w 2538591"/>
              <a:gd name="connsiteY10" fmla="*/ 247755 h 1494789"/>
              <a:gd name="connsiteX11" fmla="*/ 247755 w 2538591"/>
              <a:gd name="connsiteY11" fmla="*/ 0 h 1494789"/>
              <a:gd name="connsiteX0" fmla="*/ 247755 w 2538591"/>
              <a:gd name="connsiteY0" fmla="*/ 0 h 1836534"/>
              <a:gd name="connsiteX1" fmla="*/ 2538591 w 2538591"/>
              <a:gd name="connsiteY1" fmla="*/ 0 h 1836534"/>
              <a:gd name="connsiteX2" fmla="*/ 2538591 w 2538591"/>
              <a:gd name="connsiteY2" fmla="*/ 0 h 1836534"/>
              <a:gd name="connsiteX3" fmla="*/ 2538591 w 2538591"/>
              <a:gd name="connsiteY3" fmla="*/ 1238748 h 1836534"/>
              <a:gd name="connsiteX4" fmla="*/ 2290836 w 2538591"/>
              <a:gd name="connsiteY4" fmla="*/ 1486503 h 1836534"/>
              <a:gd name="connsiteX5" fmla="*/ 1867779 w 2538591"/>
              <a:gd name="connsiteY5" fmla="*/ 1485553 h 1836534"/>
              <a:gd name="connsiteX6" fmla="*/ 1470615 w 2538591"/>
              <a:gd name="connsiteY6" fmla="*/ 1836534 h 1836534"/>
              <a:gd name="connsiteX7" fmla="*/ 1479852 w 2538591"/>
              <a:gd name="connsiteY7" fmla="*/ 1494789 h 1836534"/>
              <a:gd name="connsiteX8" fmla="*/ 0 w 2538591"/>
              <a:gd name="connsiteY8" fmla="*/ 1486503 h 1836534"/>
              <a:gd name="connsiteX9" fmla="*/ 0 w 2538591"/>
              <a:gd name="connsiteY9" fmla="*/ 1486503 h 1836534"/>
              <a:gd name="connsiteX10" fmla="*/ 0 w 2538591"/>
              <a:gd name="connsiteY10" fmla="*/ 247755 h 1836534"/>
              <a:gd name="connsiteX11" fmla="*/ 247755 w 2538591"/>
              <a:gd name="connsiteY11" fmla="*/ 0 h 1836534"/>
              <a:gd name="connsiteX0" fmla="*/ 247755 w 2538591"/>
              <a:gd name="connsiteY0" fmla="*/ 0 h 1836534"/>
              <a:gd name="connsiteX1" fmla="*/ 2538591 w 2538591"/>
              <a:gd name="connsiteY1" fmla="*/ 0 h 1836534"/>
              <a:gd name="connsiteX2" fmla="*/ 2538591 w 2538591"/>
              <a:gd name="connsiteY2" fmla="*/ 0 h 1836534"/>
              <a:gd name="connsiteX3" fmla="*/ 2538591 w 2538591"/>
              <a:gd name="connsiteY3" fmla="*/ 1238748 h 1836534"/>
              <a:gd name="connsiteX4" fmla="*/ 2290836 w 2538591"/>
              <a:gd name="connsiteY4" fmla="*/ 1486503 h 1836534"/>
              <a:gd name="connsiteX5" fmla="*/ 1867779 w 2538591"/>
              <a:gd name="connsiteY5" fmla="*/ 1485553 h 1836534"/>
              <a:gd name="connsiteX6" fmla="*/ 1474258 w 2538591"/>
              <a:gd name="connsiteY6" fmla="*/ 1836534 h 1836534"/>
              <a:gd name="connsiteX7" fmla="*/ 1479852 w 2538591"/>
              <a:gd name="connsiteY7" fmla="*/ 1494789 h 1836534"/>
              <a:gd name="connsiteX8" fmla="*/ 0 w 2538591"/>
              <a:gd name="connsiteY8" fmla="*/ 1486503 h 1836534"/>
              <a:gd name="connsiteX9" fmla="*/ 0 w 2538591"/>
              <a:gd name="connsiteY9" fmla="*/ 1486503 h 1836534"/>
              <a:gd name="connsiteX10" fmla="*/ 0 w 2538591"/>
              <a:gd name="connsiteY10" fmla="*/ 247755 h 1836534"/>
              <a:gd name="connsiteX11" fmla="*/ 247755 w 2538591"/>
              <a:gd name="connsiteY11" fmla="*/ 0 h 1836534"/>
              <a:gd name="connsiteX0" fmla="*/ 247755 w 2538591"/>
              <a:gd name="connsiteY0" fmla="*/ 0 h 1836534"/>
              <a:gd name="connsiteX1" fmla="*/ 2538591 w 2538591"/>
              <a:gd name="connsiteY1" fmla="*/ 0 h 1836534"/>
              <a:gd name="connsiteX2" fmla="*/ 2538591 w 2538591"/>
              <a:gd name="connsiteY2" fmla="*/ 0 h 1836534"/>
              <a:gd name="connsiteX3" fmla="*/ 2538591 w 2538591"/>
              <a:gd name="connsiteY3" fmla="*/ 1238748 h 1836534"/>
              <a:gd name="connsiteX4" fmla="*/ 2290836 w 2538591"/>
              <a:gd name="connsiteY4" fmla="*/ 1486503 h 1836534"/>
              <a:gd name="connsiteX5" fmla="*/ 1867779 w 2538591"/>
              <a:gd name="connsiteY5" fmla="*/ 1485553 h 1836534"/>
              <a:gd name="connsiteX6" fmla="*/ 1474258 w 2538591"/>
              <a:gd name="connsiteY6" fmla="*/ 1836534 h 1836534"/>
              <a:gd name="connsiteX7" fmla="*/ 1479852 w 2538591"/>
              <a:gd name="connsiteY7" fmla="*/ 1494789 h 1836534"/>
              <a:gd name="connsiteX8" fmla="*/ 0 w 2538591"/>
              <a:gd name="connsiteY8" fmla="*/ 1486503 h 1836534"/>
              <a:gd name="connsiteX9" fmla="*/ 0 w 2538591"/>
              <a:gd name="connsiteY9" fmla="*/ 1486503 h 1836534"/>
              <a:gd name="connsiteX10" fmla="*/ 0 w 2538591"/>
              <a:gd name="connsiteY10" fmla="*/ 247755 h 1836534"/>
              <a:gd name="connsiteX11" fmla="*/ 247755 w 2538591"/>
              <a:gd name="connsiteY11" fmla="*/ 0 h 1836534"/>
              <a:gd name="connsiteX0" fmla="*/ 247755 w 2538591"/>
              <a:gd name="connsiteY0" fmla="*/ 0 h 1836534"/>
              <a:gd name="connsiteX1" fmla="*/ 2538591 w 2538591"/>
              <a:gd name="connsiteY1" fmla="*/ 0 h 1836534"/>
              <a:gd name="connsiteX2" fmla="*/ 2538591 w 2538591"/>
              <a:gd name="connsiteY2" fmla="*/ 0 h 1836534"/>
              <a:gd name="connsiteX3" fmla="*/ 2538591 w 2538591"/>
              <a:gd name="connsiteY3" fmla="*/ 1238748 h 1836534"/>
              <a:gd name="connsiteX4" fmla="*/ 2290836 w 2538591"/>
              <a:gd name="connsiteY4" fmla="*/ 1486503 h 1836534"/>
              <a:gd name="connsiteX5" fmla="*/ 1867779 w 2538591"/>
              <a:gd name="connsiteY5" fmla="*/ 1485553 h 1836534"/>
              <a:gd name="connsiteX6" fmla="*/ 1477901 w 2538591"/>
              <a:gd name="connsiteY6" fmla="*/ 1836534 h 1836534"/>
              <a:gd name="connsiteX7" fmla="*/ 1479852 w 2538591"/>
              <a:gd name="connsiteY7" fmla="*/ 1494789 h 1836534"/>
              <a:gd name="connsiteX8" fmla="*/ 0 w 2538591"/>
              <a:gd name="connsiteY8" fmla="*/ 1486503 h 1836534"/>
              <a:gd name="connsiteX9" fmla="*/ 0 w 2538591"/>
              <a:gd name="connsiteY9" fmla="*/ 1486503 h 1836534"/>
              <a:gd name="connsiteX10" fmla="*/ 0 w 2538591"/>
              <a:gd name="connsiteY10" fmla="*/ 247755 h 1836534"/>
              <a:gd name="connsiteX11" fmla="*/ 247755 w 2538591"/>
              <a:gd name="connsiteY11" fmla="*/ 0 h 1836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8591" h="1836534">
                <a:moveTo>
                  <a:pt x="247755" y="0"/>
                </a:moveTo>
                <a:lnTo>
                  <a:pt x="2538591" y="0"/>
                </a:lnTo>
                <a:lnTo>
                  <a:pt x="2538591" y="0"/>
                </a:lnTo>
                <a:lnTo>
                  <a:pt x="2538591" y="1238748"/>
                </a:lnTo>
                <a:cubicBezTo>
                  <a:pt x="2538591" y="1375579"/>
                  <a:pt x="2427667" y="1486503"/>
                  <a:pt x="2290836" y="1486503"/>
                </a:cubicBezTo>
                <a:lnTo>
                  <a:pt x="1867779" y="1485553"/>
                </a:lnTo>
                <a:lnTo>
                  <a:pt x="1477901" y="1836534"/>
                </a:lnTo>
                <a:cubicBezTo>
                  <a:pt x="1479766" y="1722619"/>
                  <a:pt x="1477987" y="1608704"/>
                  <a:pt x="1479852" y="1494789"/>
                </a:cubicBezTo>
                <a:lnTo>
                  <a:pt x="0" y="1486503"/>
                </a:lnTo>
                <a:lnTo>
                  <a:pt x="0" y="1486503"/>
                </a:lnTo>
                <a:lnTo>
                  <a:pt x="0" y="247755"/>
                </a:lnTo>
                <a:cubicBezTo>
                  <a:pt x="0" y="110924"/>
                  <a:pt x="110924" y="0"/>
                  <a:pt x="247755" y="0"/>
                </a:cubicBezTo>
                <a:close/>
              </a:path>
            </a:pathLst>
          </a:custGeom>
          <a:noFill/>
          <a:ln w="19050">
            <a:solidFill>
              <a:srgbClr val="00A188"/>
            </a:solidFill>
          </a:ln>
        </p:spPr>
        <p:style>
          <a:lnRef idx="2">
            <a:schemeClr val="accent1">
              <a:shade val="50000"/>
            </a:schemeClr>
          </a:lnRef>
          <a:fillRef idx="1">
            <a:schemeClr val="accent1"/>
          </a:fillRef>
          <a:effectRef idx="0">
            <a:schemeClr val="accent1"/>
          </a:effectRef>
          <a:fontRef idx="minor">
            <a:schemeClr val="lt1"/>
          </a:fontRef>
        </p:style>
        <p:txBody>
          <a:bodyPr tIns="90000" bIns="90000" rtlCol="0" anchor="t" anchorCtr="0"/>
          <a:lstStyle/>
          <a:p>
            <a:r>
              <a:rPr lang="en-GB" dirty="0">
                <a:solidFill>
                  <a:schemeClr val="tx1"/>
                </a:solidFill>
              </a:rPr>
              <a:t>Select shape and resize proportionally to fit text box.</a:t>
            </a:r>
          </a:p>
        </p:txBody>
      </p:sp>
      <p:sp>
        <p:nvSpPr>
          <p:cNvPr id="9" name="Footer Placeholder 7">
            <a:extLst>
              <a:ext uri="{FF2B5EF4-FFF2-40B4-BE49-F238E27FC236}">
                <a16:creationId xmlns:a16="http://schemas.microsoft.com/office/drawing/2014/main" id="{A1A0EF70-1F7F-4589-8262-AB3611E398F0}"/>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10" name="Slide Number Placeholder 8">
            <a:extLst>
              <a:ext uri="{FF2B5EF4-FFF2-40B4-BE49-F238E27FC236}">
                <a16:creationId xmlns:a16="http://schemas.microsoft.com/office/drawing/2014/main" id="{764AC158-B985-4C0F-B30D-7E598F70D6E4}"/>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10</a:t>
            </a:fld>
            <a:endParaRPr lang="en-GB" dirty="0">
              <a:solidFill>
                <a:schemeClr val="tx1"/>
              </a:solidFill>
            </a:endParaRPr>
          </a:p>
        </p:txBody>
      </p:sp>
    </p:spTree>
    <p:extLst>
      <p:ext uri="{BB962C8B-B14F-4D97-AF65-F5344CB8AC3E}">
        <p14:creationId xmlns:p14="http://schemas.microsoft.com/office/powerpoint/2010/main" val="26598153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99DE-87FA-4077-A625-056F62D1767F}"/>
              </a:ext>
            </a:extLst>
          </p:cNvPr>
          <p:cNvSpPr>
            <a:spLocks noGrp="1"/>
          </p:cNvSpPr>
          <p:nvPr>
            <p:ph type="title"/>
          </p:nvPr>
        </p:nvSpPr>
        <p:spPr/>
        <p:txBody>
          <a:bodyPr/>
          <a:lstStyle/>
          <a:p>
            <a:r>
              <a:rPr lang="en-GB"/>
              <a:t>Images placeholder </a:t>
            </a:r>
            <a:endParaRPr lang="en-GB" dirty="0"/>
          </a:p>
        </p:txBody>
      </p:sp>
      <p:sp>
        <p:nvSpPr>
          <p:cNvPr id="14" name="Rectangle: Rounded Corners 3" descr="Add image description to alt text" title="Add image description to alt text">
            <a:extLst>
              <a:ext uri="{FF2B5EF4-FFF2-40B4-BE49-F238E27FC236}">
                <a16:creationId xmlns:a16="http://schemas.microsoft.com/office/drawing/2014/main" id="{DA421FB5-CEF1-41D0-9E22-B32B78B17F7A}"/>
              </a:ext>
            </a:extLst>
          </p:cNvPr>
          <p:cNvSpPr/>
          <p:nvPr/>
        </p:nvSpPr>
        <p:spPr>
          <a:xfrm>
            <a:off x="436200" y="1510384"/>
            <a:ext cx="4724419" cy="2909216"/>
          </a:xfrm>
          <a:custGeom>
            <a:avLst/>
            <a:gdLst>
              <a:gd name="connsiteX0" fmla="*/ 0 w 2758900"/>
              <a:gd name="connsiteY0" fmla="*/ 273941 h 1643611"/>
              <a:gd name="connsiteX1" fmla="*/ 273941 w 2758900"/>
              <a:gd name="connsiteY1" fmla="*/ 0 h 1643611"/>
              <a:gd name="connsiteX2" fmla="*/ 2484959 w 2758900"/>
              <a:gd name="connsiteY2" fmla="*/ 0 h 1643611"/>
              <a:gd name="connsiteX3" fmla="*/ 2758900 w 2758900"/>
              <a:gd name="connsiteY3" fmla="*/ 273941 h 1643611"/>
              <a:gd name="connsiteX4" fmla="*/ 2758900 w 2758900"/>
              <a:gd name="connsiteY4" fmla="*/ 1369670 h 1643611"/>
              <a:gd name="connsiteX5" fmla="*/ 2484959 w 2758900"/>
              <a:gd name="connsiteY5" fmla="*/ 1643611 h 1643611"/>
              <a:gd name="connsiteX6" fmla="*/ 273941 w 2758900"/>
              <a:gd name="connsiteY6" fmla="*/ 1643611 h 1643611"/>
              <a:gd name="connsiteX7" fmla="*/ 0 w 2758900"/>
              <a:gd name="connsiteY7" fmla="*/ 1369670 h 1643611"/>
              <a:gd name="connsiteX8" fmla="*/ 0 w 2758900"/>
              <a:gd name="connsiteY8" fmla="*/ 273941 h 1643611"/>
              <a:gd name="connsiteX0" fmla="*/ 11430 w 2758900"/>
              <a:gd name="connsiteY0" fmla="*/ 72448 h 1697388"/>
              <a:gd name="connsiteX1" fmla="*/ 273941 w 2758900"/>
              <a:gd name="connsiteY1" fmla="*/ 53777 h 1697388"/>
              <a:gd name="connsiteX2" fmla="*/ 2484959 w 2758900"/>
              <a:gd name="connsiteY2" fmla="*/ 53777 h 1697388"/>
              <a:gd name="connsiteX3" fmla="*/ 2758900 w 2758900"/>
              <a:gd name="connsiteY3" fmla="*/ 327718 h 1697388"/>
              <a:gd name="connsiteX4" fmla="*/ 2758900 w 2758900"/>
              <a:gd name="connsiteY4" fmla="*/ 1423447 h 1697388"/>
              <a:gd name="connsiteX5" fmla="*/ 2484959 w 2758900"/>
              <a:gd name="connsiteY5" fmla="*/ 1697388 h 1697388"/>
              <a:gd name="connsiteX6" fmla="*/ 273941 w 2758900"/>
              <a:gd name="connsiteY6" fmla="*/ 1697388 h 1697388"/>
              <a:gd name="connsiteX7" fmla="*/ 0 w 2758900"/>
              <a:gd name="connsiteY7" fmla="*/ 1423447 h 1697388"/>
              <a:gd name="connsiteX8" fmla="*/ 11430 w 2758900"/>
              <a:gd name="connsiteY8" fmla="*/ 72448 h 1697388"/>
              <a:gd name="connsiteX0" fmla="*/ 11430 w 2758900"/>
              <a:gd name="connsiteY0" fmla="*/ 67143 h 1711133"/>
              <a:gd name="connsiteX1" fmla="*/ 273941 w 2758900"/>
              <a:gd name="connsiteY1" fmla="*/ 67522 h 1711133"/>
              <a:gd name="connsiteX2" fmla="*/ 2484959 w 2758900"/>
              <a:gd name="connsiteY2" fmla="*/ 67522 h 1711133"/>
              <a:gd name="connsiteX3" fmla="*/ 2758900 w 2758900"/>
              <a:gd name="connsiteY3" fmla="*/ 341463 h 1711133"/>
              <a:gd name="connsiteX4" fmla="*/ 2758900 w 2758900"/>
              <a:gd name="connsiteY4" fmla="*/ 1437192 h 1711133"/>
              <a:gd name="connsiteX5" fmla="*/ 2484959 w 2758900"/>
              <a:gd name="connsiteY5" fmla="*/ 1711133 h 1711133"/>
              <a:gd name="connsiteX6" fmla="*/ 273941 w 2758900"/>
              <a:gd name="connsiteY6" fmla="*/ 1711133 h 1711133"/>
              <a:gd name="connsiteX7" fmla="*/ 0 w 2758900"/>
              <a:gd name="connsiteY7" fmla="*/ 1437192 h 1711133"/>
              <a:gd name="connsiteX8" fmla="*/ 11430 w 2758900"/>
              <a:gd name="connsiteY8" fmla="*/ 67143 h 1711133"/>
              <a:gd name="connsiteX0" fmla="*/ 29163 w 2776633"/>
              <a:gd name="connsiteY0" fmla="*/ 67143 h 1711133"/>
              <a:gd name="connsiteX1" fmla="*/ 85934 w 2776633"/>
              <a:gd name="connsiteY1" fmla="*/ 67522 h 1711133"/>
              <a:gd name="connsiteX2" fmla="*/ 2502692 w 2776633"/>
              <a:gd name="connsiteY2" fmla="*/ 67522 h 1711133"/>
              <a:gd name="connsiteX3" fmla="*/ 2776633 w 2776633"/>
              <a:gd name="connsiteY3" fmla="*/ 341463 h 1711133"/>
              <a:gd name="connsiteX4" fmla="*/ 2776633 w 2776633"/>
              <a:gd name="connsiteY4" fmla="*/ 1437192 h 1711133"/>
              <a:gd name="connsiteX5" fmla="*/ 2502692 w 2776633"/>
              <a:gd name="connsiteY5" fmla="*/ 1711133 h 1711133"/>
              <a:gd name="connsiteX6" fmla="*/ 291674 w 2776633"/>
              <a:gd name="connsiteY6" fmla="*/ 1711133 h 1711133"/>
              <a:gd name="connsiteX7" fmla="*/ 17733 w 2776633"/>
              <a:gd name="connsiteY7" fmla="*/ 1437192 h 1711133"/>
              <a:gd name="connsiteX8" fmla="*/ 29163 w 2776633"/>
              <a:gd name="connsiteY8" fmla="*/ 67143 h 1711133"/>
              <a:gd name="connsiteX0" fmla="*/ 29163 w 2776633"/>
              <a:gd name="connsiteY0" fmla="*/ 67143 h 1711133"/>
              <a:gd name="connsiteX1" fmla="*/ 85934 w 2776633"/>
              <a:gd name="connsiteY1" fmla="*/ 67522 h 1711133"/>
              <a:gd name="connsiteX2" fmla="*/ 2502692 w 2776633"/>
              <a:gd name="connsiteY2" fmla="*/ 67522 h 1711133"/>
              <a:gd name="connsiteX3" fmla="*/ 2776633 w 2776633"/>
              <a:gd name="connsiteY3" fmla="*/ 341463 h 1711133"/>
              <a:gd name="connsiteX4" fmla="*/ 2776633 w 2776633"/>
              <a:gd name="connsiteY4" fmla="*/ 1437192 h 1711133"/>
              <a:gd name="connsiteX5" fmla="*/ 2502692 w 2776633"/>
              <a:gd name="connsiteY5" fmla="*/ 1711133 h 1711133"/>
              <a:gd name="connsiteX6" fmla="*/ 291674 w 2776633"/>
              <a:gd name="connsiteY6" fmla="*/ 1711133 h 1711133"/>
              <a:gd name="connsiteX7" fmla="*/ 17733 w 2776633"/>
              <a:gd name="connsiteY7" fmla="*/ 1437192 h 1711133"/>
              <a:gd name="connsiteX8" fmla="*/ 29163 w 2776633"/>
              <a:gd name="connsiteY8" fmla="*/ 67143 h 1711133"/>
              <a:gd name="connsiteX0" fmla="*/ 11430 w 2758900"/>
              <a:gd name="connsiteY0" fmla="*/ 112285 h 1756275"/>
              <a:gd name="connsiteX1" fmla="*/ 2484959 w 2758900"/>
              <a:gd name="connsiteY1" fmla="*/ 112664 h 1756275"/>
              <a:gd name="connsiteX2" fmla="*/ 2758900 w 2758900"/>
              <a:gd name="connsiteY2" fmla="*/ 386605 h 1756275"/>
              <a:gd name="connsiteX3" fmla="*/ 2758900 w 2758900"/>
              <a:gd name="connsiteY3" fmla="*/ 1482334 h 1756275"/>
              <a:gd name="connsiteX4" fmla="*/ 2484959 w 2758900"/>
              <a:gd name="connsiteY4" fmla="*/ 1756275 h 1756275"/>
              <a:gd name="connsiteX5" fmla="*/ 273941 w 2758900"/>
              <a:gd name="connsiteY5" fmla="*/ 1756275 h 1756275"/>
              <a:gd name="connsiteX6" fmla="*/ 0 w 2758900"/>
              <a:gd name="connsiteY6" fmla="*/ 1482334 h 1756275"/>
              <a:gd name="connsiteX7" fmla="*/ 11430 w 2758900"/>
              <a:gd name="connsiteY7" fmla="*/ 112285 h 1756275"/>
              <a:gd name="connsiteX0" fmla="*/ 11430 w 2758900"/>
              <a:gd name="connsiteY0" fmla="*/ 20844 h 1664834"/>
              <a:gd name="connsiteX1" fmla="*/ 2484959 w 2758900"/>
              <a:gd name="connsiteY1" fmla="*/ 21223 h 1664834"/>
              <a:gd name="connsiteX2" fmla="*/ 2758900 w 2758900"/>
              <a:gd name="connsiteY2" fmla="*/ 295164 h 1664834"/>
              <a:gd name="connsiteX3" fmla="*/ 2758900 w 2758900"/>
              <a:gd name="connsiteY3" fmla="*/ 1390893 h 1664834"/>
              <a:gd name="connsiteX4" fmla="*/ 2484959 w 2758900"/>
              <a:gd name="connsiteY4" fmla="*/ 1664834 h 1664834"/>
              <a:gd name="connsiteX5" fmla="*/ 273941 w 2758900"/>
              <a:gd name="connsiteY5" fmla="*/ 1664834 h 1664834"/>
              <a:gd name="connsiteX6" fmla="*/ 0 w 2758900"/>
              <a:gd name="connsiteY6" fmla="*/ 1390893 h 1664834"/>
              <a:gd name="connsiteX7" fmla="*/ 11430 w 2758900"/>
              <a:gd name="connsiteY7" fmla="*/ 20844 h 1664834"/>
              <a:gd name="connsiteX0" fmla="*/ 11430 w 2758900"/>
              <a:gd name="connsiteY0" fmla="*/ 935 h 1644925"/>
              <a:gd name="connsiteX1" fmla="*/ 2484959 w 2758900"/>
              <a:gd name="connsiteY1" fmla="*/ 1314 h 1644925"/>
              <a:gd name="connsiteX2" fmla="*/ 2758900 w 2758900"/>
              <a:gd name="connsiteY2" fmla="*/ 275255 h 1644925"/>
              <a:gd name="connsiteX3" fmla="*/ 2758900 w 2758900"/>
              <a:gd name="connsiteY3" fmla="*/ 1370984 h 1644925"/>
              <a:gd name="connsiteX4" fmla="*/ 2484959 w 2758900"/>
              <a:gd name="connsiteY4" fmla="*/ 1644925 h 1644925"/>
              <a:gd name="connsiteX5" fmla="*/ 273941 w 2758900"/>
              <a:gd name="connsiteY5" fmla="*/ 1644925 h 1644925"/>
              <a:gd name="connsiteX6" fmla="*/ 0 w 2758900"/>
              <a:gd name="connsiteY6" fmla="*/ 1370984 h 1644925"/>
              <a:gd name="connsiteX7" fmla="*/ 11430 w 2758900"/>
              <a:gd name="connsiteY7" fmla="*/ 935 h 1644925"/>
              <a:gd name="connsiteX0" fmla="*/ 11430 w 2815361"/>
              <a:gd name="connsiteY0" fmla="*/ 935 h 1644925"/>
              <a:gd name="connsiteX1" fmla="*/ 2484959 w 2815361"/>
              <a:gd name="connsiteY1" fmla="*/ 1314 h 1644925"/>
              <a:gd name="connsiteX2" fmla="*/ 2758900 w 2815361"/>
              <a:gd name="connsiteY2" fmla="*/ 275255 h 1644925"/>
              <a:gd name="connsiteX3" fmla="*/ 2758900 w 2815361"/>
              <a:gd name="connsiteY3" fmla="*/ 1370984 h 1644925"/>
              <a:gd name="connsiteX4" fmla="*/ 2744039 w 2815361"/>
              <a:gd name="connsiteY4" fmla="*/ 1641115 h 1644925"/>
              <a:gd name="connsiteX5" fmla="*/ 273941 w 2815361"/>
              <a:gd name="connsiteY5" fmla="*/ 1644925 h 1644925"/>
              <a:gd name="connsiteX6" fmla="*/ 0 w 2815361"/>
              <a:gd name="connsiteY6" fmla="*/ 1370984 h 1644925"/>
              <a:gd name="connsiteX7" fmla="*/ 11430 w 2815361"/>
              <a:gd name="connsiteY7" fmla="*/ 935 h 1644925"/>
              <a:gd name="connsiteX0" fmla="*/ 11430 w 2817647"/>
              <a:gd name="connsiteY0" fmla="*/ 935 h 1689630"/>
              <a:gd name="connsiteX1" fmla="*/ 2484959 w 2817647"/>
              <a:gd name="connsiteY1" fmla="*/ 1314 h 1689630"/>
              <a:gd name="connsiteX2" fmla="*/ 2758900 w 2817647"/>
              <a:gd name="connsiteY2" fmla="*/ 275255 h 1689630"/>
              <a:gd name="connsiteX3" fmla="*/ 2766520 w 2817647"/>
              <a:gd name="connsiteY3" fmla="*/ 1614824 h 1689630"/>
              <a:gd name="connsiteX4" fmla="*/ 2744039 w 2817647"/>
              <a:gd name="connsiteY4" fmla="*/ 1641115 h 1689630"/>
              <a:gd name="connsiteX5" fmla="*/ 273941 w 2817647"/>
              <a:gd name="connsiteY5" fmla="*/ 1644925 h 1689630"/>
              <a:gd name="connsiteX6" fmla="*/ 0 w 2817647"/>
              <a:gd name="connsiteY6" fmla="*/ 1370984 h 1689630"/>
              <a:gd name="connsiteX7" fmla="*/ 11430 w 2817647"/>
              <a:gd name="connsiteY7" fmla="*/ 935 h 1689630"/>
              <a:gd name="connsiteX0" fmla="*/ 11430 w 2758900"/>
              <a:gd name="connsiteY0" fmla="*/ 935 h 1644925"/>
              <a:gd name="connsiteX1" fmla="*/ 2484959 w 2758900"/>
              <a:gd name="connsiteY1" fmla="*/ 1314 h 1644925"/>
              <a:gd name="connsiteX2" fmla="*/ 2758900 w 2758900"/>
              <a:gd name="connsiteY2" fmla="*/ 275255 h 1644925"/>
              <a:gd name="connsiteX3" fmla="*/ 2744039 w 2758900"/>
              <a:gd name="connsiteY3" fmla="*/ 1641115 h 1644925"/>
              <a:gd name="connsiteX4" fmla="*/ 273941 w 2758900"/>
              <a:gd name="connsiteY4" fmla="*/ 1644925 h 1644925"/>
              <a:gd name="connsiteX5" fmla="*/ 0 w 2758900"/>
              <a:gd name="connsiteY5" fmla="*/ 1370984 h 1644925"/>
              <a:gd name="connsiteX6" fmla="*/ 11430 w 2758900"/>
              <a:gd name="connsiteY6" fmla="*/ 935 h 1644925"/>
              <a:gd name="connsiteX0" fmla="*/ 11430 w 2766899"/>
              <a:gd name="connsiteY0" fmla="*/ 935 h 1644925"/>
              <a:gd name="connsiteX1" fmla="*/ 2484959 w 2766899"/>
              <a:gd name="connsiteY1" fmla="*/ 1314 h 1644925"/>
              <a:gd name="connsiteX2" fmla="*/ 2758900 w 2766899"/>
              <a:gd name="connsiteY2" fmla="*/ 275255 h 1644925"/>
              <a:gd name="connsiteX3" fmla="*/ 2766899 w 2766899"/>
              <a:gd name="connsiteY3" fmla="*/ 1641115 h 1644925"/>
              <a:gd name="connsiteX4" fmla="*/ 273941 w 2766899"/>
              <a:gd name="connsiteY4" fmla="*/ 1644925 h 1644925"/>
              <a:gd name="connsiteX5" fmla="*/ 0 w 2766899"/>
              <a:gd name="connsiteY5" fmla="*/ 1370984 h 1644925"/>
              <a:gd name="connsiteX6" fmla="*/ 11430 w 2766899"/>
              <a:gd name="connsiteY6" fmla="*/ 935 h 1644925"/>
              <a:gd name="connsiteX0" fmla="*/ 11430 w 2782139"/>
              <a:gd name="connsiteY0" fmla="*/ 935 h 1644925"/>
              <a:gd name="connsiteX1" fmla="*/ 2484959 w 2782139"/>
              <a:gd name="connsiteY1" fmla="*/ 1314 h 1644925"/>
              <a:gd name="connsiteX2" fmla="*/ 2758900 w 2782139"/>
              <a:gd name="connsiteY2" fmla="*/ 275255 h 1644925"/>
              <a:gd name="connsiteX3" fmla="*/ 2782139 w 2782139"/>
              <a:gd name="connsiteY3" fmla="*/ 1641115 h 1644925"/>
              <a:gd name="connsiteX4" fmla="*/ 273941 w 2782139"/>
              <a:gd name="connsiteY4" fmla="*/ 1644925 h 1644925"/>
              <a:gd name="connsiteX5" fmla="*/ 0 w 2782139"/>
              <a:gd name="connsiteY5" fmla="*/ 1370984 h 1644925"/>
              <a:gd name="connsiteX6" fmla="*/ 11430 w 2782139"/>
              <a:gd name="connsiteY6" fmla="*/ 935 h 1644925"/>
              <a:gd name="connsiteX0" fmla="*/ 11430 w 2774519"/>
              <a:gd name="connsiteY0" fmla="*/ 935 h 1644925"/>
              <a:gd name="connsiteX1" fmla="*/ 2484959 w 2774519"/>
              <a:gd name="connsiteY1" fmla="*/ 1314 h 1644925"/>
              <a:gd name="connsiteX2" fmla="*/ 2758900 w 2774519"/>
              <a:gd name="connsiteY2" fmla="*/ 275255 h 1644925"/>
              <a:gd name="connsiteX3" fmla="*/ 2774519 w 2774519"/>
              <a:gd name="connsiteY3" fmla="*/ 1641115 h 1644925"/>
              <a:gd name="connsiteX4" fmla="*/ 273941 w 2774519"/>
              <a:gd name="connsiteY4" fmla="*/ 1644925 h 1644925"/>
              <a:gd name="connsiteX5" fmla="*/ 0 w 2774519"/>
              <a:gd name="connsiteY5" fmla="*/ 1370984 h 1644925"/>
              <a:gd name="connsiteX6" fmla="*/ 11430 w 2774519"/>
              <a:gd name="connsiteY6" fmla="*/ 935 h 1644925"/>
              <a:gd name="connsiteX0" fmla="*/ 11430 w 2766899"/>
              <a:gd name="connsiteY0" fmla="*/ 935 h 1644925"/>
              <a:gd name="connsiteX1" fmla="*/ 2484959 w 2766899"/>
              <a:gd name="connsiteY1" fmla="*/ 1314 h 1644925"/>
              <a:gd name="connsiteX2" fmla="*/ 2758900 w 2766899"/>
              <a:gd name="connsiteY2" fmla="*/ 275255 h 1644925"/>
              <a:gd name="connsiteX3" fmla="*/ 2766899 w 2766899"/>
              <a:gd name="connsiteY3" fmla="*/ 1644925 h 1644925"/>
              <a:gd name="connsiteX4" fmla="*/ 273941 w 2766899"/>
              <a:gd name="connsiteY4" fmla="*/ 1644925 h 1644925"/>
              <a:gd name="connsiteX5" fmla="*/ 0 w 2766899"/>
              <a:gd name="connsiteY5" fmla="*/ 1370984 h 1644925"/>
              <a:gd name="connsiteX6" fmla="*/ 11430 w 2766899"/>
              <a:gd name="connsiteY6" fmla="*/ 935 h 1644925"/>
              <a:gd name="connsiteX0" fmla="*/ 11430 w 2766899"/>
              <a:gd name="connsiteY0" fmla="*/ 935 h 1644926"/>
              <a:gd name="connsiteX1" fmla="*/ 2484959 w 2766899"/>
              <a:gd name="connsiteY1" fmla="*/ 1314 h 1644926"/>
              <a:gd name="connsiteX2" fmla="*/ 2758900 w 2766899"/>
              <a:gd name="connsiteY2" fmla="*/ 275255 h 1644926"/>
              <a:gd name="connsiteX3" fmla="*/ 2766899 w 2766899"/>
              <a:gd name="connsiteY3" fmla="*/ 1644925 h 1644926"/>
              <a:gd name="connsiteX4" fmla="*/ 651510 w 2766899"/>
              <a:gd name="connsiteY4" fmla="*/ 1644926 h 1644926"/>
              <a:gd name="connsiteX5" fmla="*/ 273941 w 2766899"/>
              <a:gd name="connsiteY5" fmla="*/ 1644925 h 1644926"/>
              <a:gd name="connsiteX6" fmla="*/ 0 w 2766899"/>
              <a:gd name="connsiteY6" fmla="*/ 1370984 h 1644926"/>
              <a:gd name="connsiteX7" fmla="*/ 11430 w 2766899"/>
              <a:gd name="connsiteY7" fmla="*/ 935 h 1644926"/>
              <a:gd name="connsiteX0" fmla="*/ 11430 w 2766899"/>
              <a:gd name="connsiteY0" fmla="*/ 935 h 1644926"/>
              <a:gd name="connsiteX1" fmla="*/ 2484959 w 2766899"/>
              <a:gd name="connsiteY1" fmla="*/ 1314 h 1644926"/>
              <a:gd name="connsiteX2" fmla="*/ 2758900 w 2766899"/>
              <a:gd name="connsiteY2" fmla="*/ 275255 h 1644926"/>
              <a:gd name="connsiteX3" fmla="*/ 2766899 w 2766899"/>
              <a:gd name="connsiteY3" fmla="*/ 1644925 h 1644926"/>
              <a:gd name="connsiteX4" fmla="*/ 651510 w 2766899"/>
              <a:gd name="connsiteY4" fmla="*/ 1644926 h 1644926"/>
              <a:gd name="connsiteX5" fmla="*/ 651510 w 2766899"/>
              <a:gd name="connsiteY5" fmla="*/ 1644925 h 1644926"/>
              <a:gd name="connsiteX6" fmla="*/ 273941 w 2766899"/>
              <a:gd name="connsiteY6" fmla="*/ 1644925 h 1644926"/>
              <a:gd name="connsiteX7" fmla="*/ 0 w 2766899"/>
              <a:gd name="connsiteY7" fmla="*/ 1370984 h 1644926"/>
              <a:gd name="connsiteX8" fmla="*/ 11430 w 2766899"/>
              <a:gd name="connsiteY8" fmla="*/ 935 h 1644926"/>
              <a:gd name="connsiteX0" fmla="*/ 11430 w 2766899"/>
              <a:gd name="connsiteY0" fmla="*/ 935 h 1644926"/>
              <a:gd name="connsiteX1" fmla="*/ 2484959 w 2766899"/>
              <a:gd name="connsiteY1" fmla="*/ 1314 h 1644926"/>
              <a:gd name="connsiteX2" fmla="*/ 2758900 w 2766899"/>
              <a:gd name="connsiteY2" fmla="*/ 275255 h 1644926"/>
              <a:gd name="connsiteX3" fmla="*/ 2766899 w 2766899"/>
              <a:gd name="connsiteY3" fmla="*/ 1644925 h 1644926"/>
              <a:gd name="connsiteX4" fmla="*/ 830580 w 2766899"/>
              <a:gd name="connsiteY4" fmla="*/ 1644925 h 1644926"/>
              <a:gd name="connsiteX5" fmla="*/ 651510 w 2766899"/>
              <a:gd name="connsiteY5" fmla="*/ 1644926 h 1644926"/>
              <a:gd name="connsiteX6" fmla="*/ 651510 w 2766899"/>
              <a:gd name="connsiteY6" fmla="*/ 1644925 h 1644926"/>
              <a:gd name="connsiteX7" fmla="*/ 273941 w 2766899"/>
              <a:gd name="connsiteY7" fmla="*/ 1644925 h 1644926"/>
              <a:gd name="connsiteX8" fmla="*/ 0 w 2766899"/>
              <a:gd name="connsiteY8" fmla="*/ 1370984 h 1644926"/>
              <a:gd name="connsiteX9" fmla="*/ 11430 w 2766899"/>
              <a:gd name="connsiteY9" fmla="*/ 935 h 1644926"/>
              <a:gd name="connsiteX0" fmla="*/ 11430 w 2766899"/>
              <a:gd name="connsiteY0" fmla="*/ 935 h 1644926"/>
              <a:gd name="connsiteX1" fmla="*/ 2484959 w 2766899"/>
              <a:gd name="connsiteY1" fmla="*/ 1314 h 1644926"/>
              <a:gd name="connsiteX2" fmla="*/ 2758900 w 2766899"/>
              <a:gd name="connsiteY2" fmla="*/ 275255 h 1644926"/>
              <a:gd name="connsiteX3" fmla="*/ 2766899 w 2766899"/>
              <a:gd name="connsiteY3" fmla="*/ 1644925 h 1644926"/>
              <a:gd name="connsiteX4" fmla="*/ 830580 w 2766899"/>
              <a:gd name="connsiteY4" fmla="*/ 1644925 h 1644926"/>
              <a:gd name="connsiteX5" fmla="*/ 731520 w 2766899"/>
              <a:gd name="connsiteY5" fmla="*/ 1641115 h 1644926"/>
              <a:gd name="connsiteX6" fmla="*/ 651510 w 2766899"/>
              <a:gd name="connsiteY6" fmla="*/ 1644926 h 1644926"/>
              <a:gd name="connsiteX7" fmla="*/ 651510 w 2766899"/>
              <a:gd name="connsiteY7" fmla="*/ 1644925 h 1644926"/>
              <a:gd name="connsiteX8" fmla="*/ 273941 w 2766899"/>
              <a:gd name="connsiteY8" fmla="*/ 1644925 h 1644926"/>
              <a:gd name="connsiteX9" fmla="*/ 0 w 2766899"/>
              <a:gd name="connsiteY9" fmla="*/ 1370984 h 1644926"/>
              <a:gd name="connsiteX10" fmla="*/ 11430 w 2766899"/>
              <a:gd name="connsiteY10" fmla="*/ 935 h 1644926"/>
              <a:gd name="connsiteX0" fmla="*/ 11430 w 2766899"/>
              <a:gd name="connsiteY0" fmla="*/ 935 h 1915435"/>
              <a:gd name="connsiteX1" fmla="*/ 2484959 w 2766899"/>
              <a:gd name="connsiteY1" fmla="*/ 1314 h 1915435"/>
              <a:gd name="connsiteX2" fmla="*/ 2758900 w 2766899"/>
              <a:gd name="connsiteY2" fmla="*/ 275255 h 1915435"/>
              <a:gd name="connsiteX3" fmla="*/ 2766899 w 2766899"/>
              <a:gd name="connsiteY3" fmla="*/ 1644925 h 1915435"/>
              <a:gd name="connsiteX4" fmla="*/ 830580 w 2766899"/>
              <a:gd name="connsiteY4" fmla="*/ 1644925 h 1915435"/>
              <a:gd name="connsiteX5" fmla="*/ 826770 w 2766899"/>
              <a:gd name="connsiteY5" fmla="*/ 1915435 h 1915435"/>
              <a:gd name="connsiteX6" fmla="*/ 651510 w 2766899"/>
              <a:gd name="connsiteY6" fmla="*/ 1644926 h 1915435"/>
              <a:gd name="connsiteX7" fmla="*/ 651510 w 2766899"/>
              <a:gd name="connsiteY7" fmla="*/ 1644925 h 1915435"/>
              <a:gd name="connsiteX8" fmla="*/ 273941 w 2766899"/>
              <a:gd name="connsiteY8" fmla="*/ 1644925 h 1915435"/>
              <a:gd name="connsiteX9" fmla="*/ 0 w 2766899"/>
              <a:gd name="connsiteY9" fmla="*/ 1370984 h 1915435"/>
              <a:gd name="connsiteX10" fmla="*/ 11430 w 2766899"/>
              <a:gd name="connsiteY10" fmla="*/ 935 h 1915435"/>
              <a:gd name="connsiteX0" fmla="*/ 11430 w 2766899"/>
              <a:gd name="connsiteY0" fmla="*/ 935 h 1915435"/>
              <a:gd name="connsiteX1" fmla="*/ 2484959 w 2766899"/>
              <a:gd name="connsiteY1" fmla="*/ 1314 h 1915435"/>
              <a:gd name="connsiteX2" fmla="*/ 2758900 w 2766899"/>
              <a:gd name="connsiteY2" fmla="*/ 275255 h 1915435"/>
              <a:gd name="connsiteX3" fmla="*/ 2766899 w 2766899"/>
              <a:gd name="connsiteY3" fmla="*/ 1644925 h 1915435"/>
              <a:gd name="connsiteX4" fmla="*/ 830580 w 2766899"/>
              <a:gd name="connsiteY4" fmla="*/ 1644925 h 1915435"/>
              <a:gd name="connsiteX5" fmla="*/ 826770 w 2766899"/>
              <a:gd name="connsiteY5" fmla="*/ 1915435 h 1915435"/>
              <a:gd name="connsiteX6" fmla="*/ 651510 w 2766899"/>
              <a:gd name="connsiteY6" fmla="*/ 1644926 h 1915435"/>
              <a:gd name="connsiteX7" fmla="*/ 529590 w 2766899"/>
              <a:gd name="connsiteY7" fmla="*/ 1644925 h 1915435"/>
              <a:gd name="connsiteX8" fmla="*/ 273941 w 2766899"/>
              <a:gd name="connsiteY8" fmla="*/ 1644925 h 1915435"/>
              <a:gd name="connsiteX9" fmla="*/ 0 w 2766899"/>
              <a:gd name="connsiteY9" fmla="*/ 1370984 h 1915435"/>
              <a:gd name="connsiteX10" fmla="*/ 11430 w 2766899"/>
              <a:gd name="connsiteY10" fmla="*/ 935 h 1915435"/>
              <a:gd name="connsiteX0" fmla="*/ 11430 w 2766899"/>
              <a:gd name="connsiteY0" fmla="*/ 935 h 1915435"/>
              <a:gd name="connsiteX1" fmla="*/ 2484959 w 2766899"/>
              <a:gd name="connsiteY1" fmla="*/ 1314 h 1915435"/>
              <a:gd name="connsiteX2" fmla="*/ 2758900 w 2766899"/>
              <a:gd name="connsiteY2" fmla="*/ 275255 h 1915435"/>
              <a:gd name="connsiteX3" fmla="*/ 2766899 w 2766899"/>
              <a:gd name="connsiteY3" fmla="*/ 1644925 h 1915435"/>
              <a:gd name="connsiteX4" fmla="*/ 830580 w 2766899"/>
              <a:gd name="connsiteY4" fmla="*/ 1644925 h 1915435"/>
              <a:gd name="connsiteX5" fmla="*/ 826770 w 2766899"/>
              <a:gd name="connsiteY5" fmla="*/ 1915435 h 1915435"/>
              <a:gd name="connsiteX6" fmla="*/ 651510 w 2766899"/>
              <a:gd name="connsiteY6" fmla="*/ 1644926 h 1915435"/>
              <a:gd name="connsiteX7" fmla="*/ 461010 w 2766899"/>
              <a:gd name="connsiteY7" fmla="*/ 1644925 h 1915435"/>
              <a:gd name="connsiteX8" fmla="*/ 273941 w 2766899"/>
              <a:gd name="connsiteY8" fmla="*/ 1644925 h 1915435"/>
              <a:gd name="connsiteX9" fmla="*/ 0 w 2766899"/>
              <a:gd name="connsiteY9" fmla="*/ 1370984 h 1915435"/>
              <a:gd name="connsiteX10" fmla="*/ 11430 w 2766899"/>
              <a:gd name="connsiteY10" fmla="*/ 935 h 1915435"/>
              <a:gd name="connsiteX0" fmla="*/ 11430 w 2766899"/>
              <a:gd name="connsiteY0" fmla="*/ 935 h 1915435"/>
              <a:gd name="connsiteX1" fmla="*/ 2484959 w 2766899"/>
              <a:gd name="connsiteY1" fmla="*/ 1314 h 1915435"/>
              <a:gd name="connsiteX2" fmla="*/ 2758900 w 2766899"/>
              <a:gd name="connsiteY2" fmla="*/ 275255 h 1915435"/>
              <a:gd name="connsiteX3" fmla="*/ 2766899 w 2766899"/>
              <a:gd name="connsiteY3" fmla="*/ 1644925 h 1915435"/>
              <a:gd name="connsiteX4" fmla="*/ 830580 w 2766899"/>
              <a:gd name="connsiteY4" fmla="*/ 1644925 h 1915435"/>
              <a:gd name="connsiteX5" fmla="*/ 826770 w 2766899"/>
              <a:gd name="connsiteY5" fmla="*/ 1915435 h 1915435"/>
              <a:gd name="connsiteX6" fmla="*/ 541020 w 2766899"/>
              <a:gd name="connsiteY6" fmla="*/ 1637306 h 1915435"/>
              <a:gd name="connsiteX7" fmla="*/ 461010 w 2766899"/>
              <a:gd name="connsiteY7" fmla="*/ 1644925 h 1915435"/>
              <a:gd name="connsiteX8" fmla="*/ 273941 w 2766899"/>
              <a:gd name="connsiteY8" fmla="*/ 1644925 h 1915435"/>
              <a:gd name="connsiteX9" fmla="*/ 0 w 2766899"/>
              <a:gd name="connsiteY9" fmla="*/ 1370984 h 1915435"/>
              <a:gd name="connsiteX10" fmla="*/ 11430 w 2766899"/>
              <a:gd name="connsiteY10" fmla="*/ 935 h 1915435"/>
              <a:gd name="connsiteX0" fmla="*/ 11430 w 2766899"/>
              <a:gd name="connsiteY0" fmla="*/ 935 h 1915435"/>
              <a:gd name="connsiteX1" fmla="*/ 2484959 w 2766899"/>
              <a:gd name="connsiteY1" fmla="*/ 1314 h 1915435"/>
              <a:gd name="connsiteX2" fmla="*/ 2758900 w 2766899"/>
              <a:gd name="connsiteY2" fmla="*/ 275255 h 1915435"/>
              <a:gd name="connsiteX3" fmla="*/ 2766899 w 2766899"/>
              <a:gd name="connsiteY3" fmla="*/ 1644925 h 1915435"/>
              <a:gd name="connsiteX4" fmla="*/ 830580 w 2766899"/>
              <a:gd name="connsiteY4" fmla="*/ 1644925 h 1915435"/>
              <a:gd name="connsiteX5" fmla="*/ 826770 w 2766899"/>
              <a:gd name="connsiteY5" fmla="*/ 1915435 h 1915435"/>
              <a:gd name="connsiteX6" fmla="*/ 544830 w 2766899"/>
              <a:gd name="connsiteY6" fmla="*/ 1652546 h 1915435"/>
              <a:gd name="connsiteX7" fmla="*/ 461010 w 2766899"/>
              <a:gd name="connsiteY7" fmla="*/ 1644925 h 1915435"/>
              <a:gd name="connsiteX8" fmla="*/ 273941 w 2766899"/>
              <a:gd name="connsiteY8" fmla="*/ 1644925 h 1915435"/>
              <a:gd name="connsiteX9" fmla="*/ 0 w 2766899"/>
              <a:gd name="connsiteY9" fmla="*/ 1370984 h 1915435"/>
              <a:gd name="connsiteX10" fmla="*/ 11430 w 2766899"/>
              <a:gd name="connsiteY10" fmla="*/ 935 h 1915435"/>
              <a:gd name="connsiteX0" fmla="*/ 11430 w 2766899"/>
              <a:gd name="connsiteY0" fmla="*/ 935 h 1915435"/>
              <a:gd name="connsiteX1" fmla="*/ 2484959 w 2766899"/>
              <a:gd name="connsiteY1" fmla="*/ 1314 h 1915435"/>
              <a:gd name="connsiteX2" fmla="*/ 2758900 w 2766899"/>
              <a:gd name="connsiteY2" fmla="*/ 275255 h 1915435"/>
              <a:gd name="connsiteX3" fmla="*/ 2766899 w 2766899"/>
              <a:gd name="connsiteY3" fmla="*/ 1644925 h 1915435"/>
              <a:gd name="connsiteX4" fmla="*/ 830580 w 2766899"/>
              <a:gd name="connsiteY4" fmla="*/ 1644925 h 1915435"/>
              <a:gd name="connsiteX5" fmla="*/ 826770 w 2766899"/>
              <a:gd name="connsiteY5" fmla="*/ 1915435 h 1915435"/>
              <a:gd name="connsiteX6" fmla="*/ 544830 w 2766899"/>
              <a:gd name="connsiteY6" fmla="*/ 1652546 h 1915435"/>
              <a:gd name="connsiteX7" fmla="*/ 273941 w 2766899"/>
              <a:gd name="connsiteY7" fmla="*/ 1644925 h 1915435"/>
              <a:gd name="connsiteX8" fmla="*/ 0 w 2766899"/>
              <a:gd name="connsiteY8" fmla="*/ 1370984 h 1915435"/>
              <a:gd name="connsiteX9" fmla="*/ 11430 w 2766899"/>
              <a:gd name="connsiteY9" fmla="*/ 935 h 1915435"/>
              <a:gd name="connsiteX0" fmla="*/ 11430 w 2766899"/>
              <a:gd name="connsiteY0" fmla="*/ 935 h 1652546"/>
              <a:gd name="connsiteX1" fmla="*/ 2484959 w 2766899"/>
              <a:gd name="connsiteY1" fmla="*/ 1314 h 1652546"/>
              <a:gd name="connsiteX2" fmla="*/ 2758900 w 2766899"/>
              <a:gd name="connsiteY2" fmla="*/ 275255 h 1652546"/>
              <a:gd name="connsiteX3" fmla="*/ 2766899 w 2766899"/>
              <a:gd name="connsiteY3" fmla="*/ 1644925 h 1652546"/>
              <a:gd name="connsiteX4" fmla="*/ 830580 w 2766899"/>
              <a:gd name="connsiteY4" fmla="*/ 1644925 h 1652546"/>
              <a:gd name="connsiteX5" fmla="*/ 544830 w 2766899"/>
              <a:gd name="connsiteY5" fmla="*/ 1652546 h 1652546"/>
              <a:gd name="connsiteX6" fmla="*/ 273941 w 2766899"/>
              <a:gd name="connsiteY6" fmla="*/ 1644925 h 1652546"/>
              <a:gd name="connsiteX7" fmla="*/ 0 w 2766899"/>
              <a:gd name="connsiteY7" fmla="*/ 1370984 h 1652546"/>
              <a:gd name="connsiteX8" fmla="*/ 11430 w 2766899"/>
              <a:gd name="connsiteY8" fmla="*/ 935 h 1652546"/>
              <a:gd name="connsiteX0" fmla="*/ 11430 w 2766899"/>
              <a:gd name="connsiteY0" fmla="*/ 935 h 1652546"/>
              <a:gd name="connsiteX1" fmla="*/ 2484959 w 2766899"/>
              <a:gd name="connsiteY1" fmla="*/ 1314 h 1652546"/>
              <a:gd name="connsiteX2" fmla="*/ 2758900 w 2766899"/>
              <a:gd name="connsiteY2" fmla="*/ 275255 h 1652546"/>
              <a:gd name="connsiteX3" fmla="*/ 2766899 w 2766899"/>
              <a:gd name="connsiteY3" fmla="*/ 1644925 h 1652546"/>
              <a:gd name="connsiteX4" fmla="*/ 830580 w 2766899"/>
              <a:gd name="connsiteY4" fmla="*/ 1644925 h 1652546"/>
              <a:gd name="connsiteX5" fmla="*/ 544830 w 2766899"/>
              <a:gd name="connsiteY5" fmla="*/ 1652546 h 1652546"/>
              <a:gd name="connsiteX6" fmla="*/ 273941 w 2766899"/>
              <a:gd name="connsiteY6" fmla="*/ 1644925 h 1652546"/>
              <a:gd name="connsiteX7" fmla="*/ 0 w 2766899"/>
              <a:gd name="connsiteY7" fmla="*/ 1370984 h 1652546"/>
              <a:gd name="connsiteX8" fmla="*/ 11430 w 2766899"/>
              <a:gd name="connsiteY8" fmla="*/ 935 h 1652546"/>
              <a:gd name="connsiteX0" fmla="*/ 11430 w 2766899"/>
              <a:gd name="connsiteY0" fmla="*/ 935 h 1644925"/>
              <a:gd name="connsiteX1" fmla="*/ 2484959 w 2766899"/>
              <a:gd name="connsiteY1" fmla="*/ 1314 h 1644925"/>
              <a:gd name="connsiteX2" fmla="*/ 2758900 w 2766899"/>
              <a:gd name="connsiteY2" fmla="*/ 275255 h 1644925"/>
              <a:gd name="connsiteX3" fmla="*/ 2766899 w 2766899"/>
              <a:gd name="connsiteY3" fmla="*/ 1644925 h 1644925"/>
              <a:gd name="connsiteX4" fmla="*/ 830580 w 2766899"/>
              <a:gd name="connsiteY4" fmla="*/ 1644925 h 1644925"/>
              <a:gd name="connsiteX5" fmla="*/ 273941 w 2766899"/>
              <a:gd name="connsiteY5" fmla="*/ 1644925 h 1644925"/>
              <a:gd name="connsiteX6" fmla="*/ 0 w 2766899"/>
              <a:gd name="connsiteY6" fmla="*/ 1370984 h 1644925"/>
              <a:gd name="connsiteX7" fmla="*/ 11430 w 2766899"/>
              <a:gd name="connsiteY7" fmla="*/ 935 h 1644925"/>
              <a:gd name="connsiteX0" fmla="*/ 11430 w 2766899"/>
              <a:gd name="connsiteY0" fmla="*/ 935 h 1644925"/>
              <a:gd name="connsiteX1" fmla="*/ 2484959 w 2766899"/>
              <a:gd name="connsiteY1" fmla="*/ 1314 h 1644925"/>
              <a:gd name="connsiteX2" fmla="*/ 2758900 w 2766899"/>
              <a:gd name="connsiteY2" fmla="*/ 275255 h 1644925"/>
              <a:gd name="connsiteX3" fmla="*/ 2766899 w 2766899"/>
              <a:gd name="connsiteY3" fmla="*/ 1644925 h 1644925"/>
              <a:gd name="connsiteX4" fmla="*/ 273941 w 2766899"/>
              <a:gd name="connsiteY4" fmla="*/ 1644925 h 1644925"/>
              <a:gd name="connsiteX5" fmla="*/ 0 w 2766899"/>
              <a:gd name="connsiteY5" fmla="*/ 1370984 h 1644925"/>
              <a:gd name="connsiteX6" fmla="*/ 11430 w 2766899"/>
              <a:gd name="connsiteY6" fmla="*/ 935 h 164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66899" h="1644925">
                <a:moveTo>
                  <a:pt x="11430" y="935"/>
                </a:moveTo>
                <a:cubicBezTo>
                  <a:pt x="177940" y="-2553"/>
                  <a:pt x="2027047" y="5124"/>
                  <a:pt x="2484959" y="1314"/>
                </a:cubicBezTo>
                <a:cubicBezTo>
                  <a:pt x="2636252" y="1314"/>
                  <a:pt x="2758900" y="123962"/>
                  <a:pt x="2758900" y="275255"/>
                </a:cubicBezTo>
                <a:cubicBezTo>
                  <a:pt x="2761566" y="730542"/>
                  <a:pt x="2764233" y="1189638"/>
                  <a:pt x="2766899" y="1644925"/>
                </a:cubicBezTo>
                <a:lnTo>
                  <a:pt x="273941" y="1644925"/>
                </a:lnTo>
                <a:cubicBezTo>
                  <a:pt x="122648" y="1644925"/>
                  <a:pt x="0" y="1522277"/>
                  <a:pt x="0" y="1370984"/>
                </a:cubicBezTo>
                <a:cubicBezTo>
                  <a:pt x="0" y="1005741"/>
                  <a:pt x="11430" y="366178"/>
                  <a:pt x="11430" y="935"/>
                </a:cubicBezTo>
                <a:close/>
              </a:path>
            </a:pathLst>
          </a:custGeom>
          <a:blipFill>
            <a:blip r:embed="rId2"/>
            <a:stretch>
              <a:fillRect/>
            </a:stretch>
          </a:bli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AB970346-8EE1-475F-A7CB-B8BD00B1C7FC}"/>
              </a:ext>
            </a:extLst>
          </p:cNvPr>
          <p:cNvSpPr txBox="1"/>
          <p:nvPr/>
        </p:nvSpPr>
        <p:spPr>
          <a:xfrm>
            <a:off x="6406793" y="1955118"/>
            <a:ext cx="3856703" cy="2031325"/>
          </a:xfrm>
          <a:prstGeom prst="rect">
            <a:avLst/>
          </a:prstGeom>
          <a:noFill/>
        </p:spPr>
        <p:txBody>
          <a:bodyPr wrap="square" rtlCol="0">
            <a:spAutoFit/>
          </a:bodyPr>
          <a:lstStyle/>
          <a:p>
            <a:r>
              <a:rPr lang="en-GB" dirty="0"/>
              <a:t>To add your own image:</a:t>
            </a:r>
          </a:p>
          <a:p>
            <a:pPr marL="285750" indent="-285750">
              <a:buFont typeface="Arial" panose="020B0604020202020204" pitchFamily="34" charset="0"/>
              <a:buChar char="•"/>
            </a:pPr>
            <a:r>
              <a:rPr lang="en-GB" dirty="0"/>
              <a:t>Right click on the photo (make sure to only click the photo not the whole text box)</a:t>
            </a:r>
          </a:p>
          <a:p>
            <a:pPr marL="285750" indent="-285750">
              <a:buFont typeface="Arial" panose="020B0604020202020204" pitchFamily="34" charset="0"/>
              <a:buChar char="•"/>
            </a:pPr>
            <a:r>
              <a:rPr lang="en-GB" dirty="0"/>
              <a:t>Click on ‘Fill’</a:t>
            </a:r>
          </a:p>
          <a:p>
            <a:pPr marL="285750" indent="-285750">
              <a:buFont typeface="Arial" panose="020B0604020202020204" pitchFamily="34" charset="0"/>
              <a:buChar char="•"/>
            </a:pPr>
            <a:r>
              <a:rPr lang="en-GB" dirty="0"/>
              <a:t>Go down to ‘Picture’</a:t>
            </a:r>
          </a:p>
          <a:p>
            <a:pPr marL="285750" indent="-285750">
              <a:buFont typeface="Arial" panose="020B0604020202020204" pitchFamily="34" charset="0"/>
              <a:buChar char="•"/>
            </a:pPr>
            <a:r>
              <a:rPr lang="en-GB" dirty="0"/>
              <a:t>Choose from file</a:t>
            </a:r>
          </a:p>
        </p:txBody>
      </p:sp>
      <p:sp>
        <p:nvSpPr>
          <p:cNvPr id="7" name="Footer Placeholder 7">
            <a:extLst>
              <a:ext uri="{FF2B5EF4-FFF2-40B4-BE49-F238E27FC236}">
                <a16:creationId xmlns:a16="http://schemas.microsoft.com/office/drawing/2014/main" id="{737E6DC8-616E-4898-988E-C8930E628A13}"/>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8" name="Slide Number Placeholder 8">
            <a:extLst>
              <a:ext uri="{FF2B5EF4-FFF2-40B4-BE49-F238E27FC236}">
                <a16:creationId xmlns:a16="http://schemas.microsoft.com/office/drawing/2014/main" id="{A66E41C8-988F-476D-B3B2-75B5021DCA64}"/>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11</a:t>
            </a:fld>
            <a:endParaRPr lang="en-GB" dirty="0">
              <a:solidFill>
                <a:schemeClr val="tx1"/>
              </a:solidFill>
            </a:endParaRPr>
          </a:p>
        </p:txBody>
      </p:sp>
    </p:spTree>
    <p:extLst>
      <p:ext uri="{BB962C8B-B14F-4D97-AF65-F5344CB8AC3E}">
        <p14:creationId xmlns:p14="http://schemas.microsoft.com/office/powerpoint/2010/main" val="13734510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99DE-87FA-4077-A625-056F62D1767F}"/>
              </a:ext>
            </a:extLst>
          </p:cNvPr>
          <p:cNvSpPr>
            <a:spLocks noGrp="1"/>
          </p:cNvSpPr>
          <p:nvPr>
            <p:ph type="title"/>
          </p:nvPr>
        </p:nvSpPr>
        <p:spPr/>
        <p:txBody>
          <a:bodyPr/>
          <a:lstStyle/>
          <a:p>
            <a:r>
              <a:rPr lang="en-GB" dirty="0"/>
              <a:t>Images placeholder (full page)</a:t>
            </a:r>
          </a:p>
        </p:txBody>
      </p:sp>
      <p:sp>
        <p:nvSpPr>
          <p:cNvPr id="4" name="Freeform 6" descr="Add image description to alt text" title="Add image description to alt text">
            <a:extLst>
              <a:ext uri="{FF2B5EF4-FFF2-40B4-BE49-F238E27FC236}">
                <a16:creationId xmlns:a16="http://schemas.microsoft.com/office/drawing/2014/main" id="{2434F504-FC42-4FE1-9912-12A975F7A27B}"/>
              </a:ext>
            </a:extLst>
          </p:cNvPr>
          <p:cNvSpPr>
            <a:spLocks/>
          </p:cNvSpPr>
          <p:nvPr/>
        </p:nvSpPr>
        <p:spPr bwMode="auto">
          <a:xfrm>
            <a:off x="367291" y="1237673"/>
            <a:ext cx="11436781" cy="4456308"/>
          </a:xfrm>
          <a:custGeom>
            <a:avLst/>
            <a:gdLst>
              <a:gd name="T0" fmla="*/ 1141 w 1141"/>
              <a:gd name="T1" fmla="*/ 459 h 459"/>
              <a:gd name="T2" fmla="*/ 52 w 1141"/>
              <a:gd name="T3" fmla="*/ 459 h 459"/>
              <a:gd name="T4" fmla="*/ 0 w 1141"/>
              <a:gd name="T5" fmla="*/ 406 h 459"/>
              <a:gd name="T6" fmla="*/ 0 w 1141"/>
              <a:gd name="T7" fmla="*/ 0 h 459"/>
              <a:gd name="T8" fmla="*/ 1088 w 1141"/>
              <a:gd name="T9" fmla="*/ 0 h 459"/>
              <a:gd name="T10" fmla="*/ 1141 w 1141"/>
              <a:gd name="T11" fmla="*/ 53 h 459"/>
              <a:gd name="T12" fmla="*/ 1141 w 1141"/>
              <a:gd name="T13" fmla="*/ 459 h 459"/>
            </a:gdLst>
            <a:ahLst/>
            <a:cxnLst>
              <a:cxn ang="0">
                <a:pos x="T0" y="T1"/>
              </a:cxn>
              <a:cxn ang="0">
                <a:pos x="T2" y="T3"/>
              </a:cxn>
              <a:cxn ang="0">
                <a:pos x="T4" y="T5"/>
              </a:cxn>
              <a:cxn ang="0">
                <a:pos x="T6" y="T7"/>
              </a:cxn>
              <a:cxn ang="0">
                <a:pos x="T8" y="T9"/>
              </a:cxn>
              <a:cxn ang="0">
                <a:pos x="T10" y="T11"/>
              </a:cxn>
              <a:cxn ang="0">
                <a:pos x="T12" y="T13"/>
              </a:cxn>
            </a:cxnLst>
            <a:rect l="0" t="0" r="r" b="b"/>
            <a:pathLst>
              <a:path w="1141" h="459">
                <a:moveTo>
                  <a:pt x="1141" y="459"/>
                </a:moveTo>
                <a:cubicBezTo>
                  <a:pt x="52" y="459"/>
                  <a:pt x="52" y="459"/>
                  <a:pt x="52" y="459"/>
                </a:cubicBezTo>
                <a:cubicBezTo>
                  <a:pt x="23" y="459"/>
                  <a:pt x="0" y="435"/>
                  <a:pt x="0" y="406"/>
                </a:cubicBezTo>
                <a:cubicBezTo>
                  <a:pt x="0" y="0"/>
                  <a:pt x="0" y="0"/>
                  <a:pt x="0" y="0"/>
                </a:cubicBezTo>
                <a:cubicBezTo>
                  <a:pt x="1088" y="0"/>
                  <a:pt x="1088" y="0"/>
                  <a:pt x="1088" y="0"/>
                </a:cubicBezTo>
                <a:cubicBezTo>
                  <a:pt x="1117" y="0"/>
                  <a:pt x="1141" y="24"/>
                  <a:pt x="1141" y="53"/>
                </a:cubicBezTo>
                <a:lnTo>
                  <a:pt x="1141" y="459"/>
                </a:lnTo>
                <a:close/>
              </a:path>
            </a:pathLst>
          </a:custGeom>
          <a:blipFill dpi="0" rotWithShape="1">
            <a:blip r:embed="rId2"/>
            <a:srcRect/>
            <a:stretch>
              <a:fillRect t="-26000" b="-20000"/>
            </a:stretch>
          </a:blipFill>
          <a:ln w="1905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6" name="Footer Placeholder 7">
            <a:extLst>
              <a:ext uri="{FF2B5EF4-FFF2-40B4-BE49-F238E27FC236}">
                <a16:creationId xmlns:a16="http://schemas.microsoft.com/office/drawing/2014/main" id="{390DD154-AB4A-4818-8DC8-928B92D04EA8}"/>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7" name="Slide Number Placeholder 8">
            <a:extLst>
              <a:ext uri="{FF2B5EF4-FFF2-40B4-BE49-F238E27FC236}">
                <a16:creationId xmlns:a16="http://schemas.microsoft.com/office/drawing/2014/main" id="{F97CF6DB-277E-476F-B305-D8EE39D1DFEE}"/>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12</a:t>
            </a:fld>
            <a:endParaRPr lang="en-GB" dirty="0">
              <a:solidFill>
                <a:schemeClr val="tx1"/>
              </a:solidFill>
            </a:endParaRPr>
          </a:p>
        </p:txBody>
      </p:sp>
    </p:spTree>
    <p:extLst>
      <p:ext uri="{BB962C8B-B14F-4D97-AF65-F5344CB8AC3E}">
        <p14:creationId xmlns:p14="http://schemas.microsoft.com/office/powerpoint/2010/main" val="118733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99DE-87FA-4077-A625-056F62D1767F}"/>
              </a:ext>
            </a:extLst>
          </p:cNvPr>
          <p:cNvSpPr>
            <a:spLocks noGrp="1"/>
          </p:cNvSpPr>
          <p:nvPr>
            <p:ph type="title"/>
          </p:nvPr>
        </p:nvSpPr>
        <p:spPr/>
        <p:txBody>
          <a:bodyPr/>
          <a:lstStyle/>
          <a:p>
            <a:r>
              <a:rPr lang="en-GB"/>
              <a:t>Table example </a:t>
            </a:r>
            <a:endParaRPr lang="en-GB" dirty="0"/>
          </a:p>
        </p:txBody>
      </p:sp>
      <p:graphicFrame>
        <p:nvGraphicFramePr>
          <p:cNvPr id="3" name="Table 2">
            <a:extLst>
              <a:ext uri="{FF2B5EF4-FFF2-40B4-BE49-F238E27FC236}">
                <a16:creationId xmlns:a16="http://schemas.microsoft.com/office/drawing/2014/main" id="{F25AFB91-038F-44FB-8650-13ECC1C8223D}"/>
              </a:ext>
            </a:extLst>
          </p:cNvPr>
          <p:cNvGraphicFramePr>
            <a:graphicFrameLocks noGrp="1"/>
          </p:cNvGraphicFramePr>
          <p:nvPr>
            <p:extLst>
              <p:ext uri="{D42A27DB-BD31-4B8C-83A1-F6EECF244321}">
                <p14:modId xmlns:p14="http://schemas.microsoft.com/office/powerpoint/2010/main" val="4028484567"/>
              </p:ext>
            </p:extLst>
          </p:nvPr>
        </p:nvGraphicFramePr>
        <p:xfrm>
          <a:off x="544166" y="1417090"/>
          <a:ext cx="5274744" cy="2409880"/>
        </p:xfrm>
        <a:graphic>
          <a:graphicData uri="http://schemas.openxmlformats.org/drawingml/2006/table">
            <a:tbl>
              <a:tblPr firstRow="1" bandRow="1">
                <a:tableStyleId>{5C22544A-7EE6-4342-B048-85BDC9FD1C3A}</a:tableStyleId>
              </a:tblPr>
              <a:tblGrid>
                <a:gridCol w="1758248">
                  <a:extLst>
                    <a:ext uri="{9D8B030D-6E8A-4147-A177-3AD203B41FA5}">
                      <a16:colId xmlns:a16="http://schemas.microsoft.com/office/drawing/2014/main" val="2610570831"/>
                    </a:ext>
                  </a:extLst>
                </a:gridCol>
                <a:gridCol w="1758248">
                  <a:extLst>
                    <a:ext uri="{9D8B030D-6E8A-4147-A177-3AD203B41FA5}">
                      <a16:colId xmlns:a16="http://schemas.microsoft.com/office/drawing/2014/main" val="4198012615"/>
                    </a:ext>
                  </a:extLst>
                </a:gridCol>
                <a:gridCol w="1758248">
                  <a:extLst>
                    <a:ext uri="{9D8B030D-6E8A-4147-A177-3AD203B41FA5}">
                      <a16:colId xmlns:a16="http://schemas.microsoft.com/office/drawing/2014/main" val="2877824564"/>
                    </a:ext>
                  </a:extLst>
                </a:gridCol>
              </a:tblGrid>
              <a:tr h="370840">
                <a:tc>
                  <a:txBody>
                    <a:bodyPr/>
                    <a:lstStyle/>
                    <a:p>
                      <a:r>
                        <a:rPr lang="en-GB" sz="1200" dirty="0"/>
                        <a:t>Table heading</a:t>
                      </a:r>
                    </a:p>
                  </a:txBody>
                  <a:tcPr marL="72000" marR="72000" marT="72000" marB="72000" anchor="ctr">
                    <a:lnR w="12700" cap="flat" cmpd="sng" algn="ctr">
                      <a:solidFill>
                        <a:srgbClr val="A5A5A4"/>
                      </a:solidFill>
                      <a:prstDash val="solid"/>
                      <a:round/>
                      <a:headEnd type="none" w="med" len="med"/>
                      <a:tailEnd type="none" w="med" len="med"/>
                    </a:lnR>
                    <a:lnB w="12700" cap="flat" cmpd="sng" algn="ctr">
                      <a:solidFill>
                        <a:srgbClr val="A5A5A4"/>
                      </a:solidFill>
                      <a:prstDash val="solid"/>
                      <a:round/>
                      <a:headEnd type="none" w="med" len="med"/>
                      <a:tailEnd type="none" w="med" len="med"/>
                    </a:lnB>
                    <a:solidFill>
                      <a:srgbClr val="61626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Table heading</a:t>
                      </a:r>
                    </a:p>
                  </a:txBody>
                  <a:tcPr marL="72000" marR="72000" marT="72000" marB="72000" anchor="ctr">
                    <a:lnL w="12700" cap="flat" cmpd="sng" algn="ctr">
                      <a:solidFill>
                        <a:srgbClr val="A5A5A4"/>
                      </a:solidFill>
                      <a:prstDash val="solid"/>
                      <a:round/>
                      <a:headEnd type="none" w="med" len="med"/>
                      <a:tailEnd type="none" w="med" len="med"/>
                    </a:lnL>
                    <a:lnR w="12700" cap="flat" cmpd="sng" algn="ctr">
                      <a:solidFill>
                        <a:srgbClr val="A5A5A4"/>
                      </a:solidFill>
                      <a:prstDash val="solid"/>
                      <a:round/>
                      <a:headEnd type="none" w="med" len="med"/>
                      <a:tailEnd type="none" w="med" len="med"/>
                    </a:lnR>
                    <a:lnB w="12700" cap="flat" cmpd="sng" algn="ctr">
                      <a:solidFill>
                        <a:srgbClr val="A5A5A4"/>
                      </a:solidFill>
                      <a:prstDash val="solid"/>
                      <a:round/>
                      <a:headEnd type="none" w="med" len="med"/>
                      <a:tailEnd type="none" w="med" len="med"/>
                    </a:lnB>
                    <a:solidFill>
                      <a:srgbClr val="61626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Table heading</a:t>
                      </a:r>
                    </a:p>
                  </a:txBody>
                  <a:tcPr marL="72000" marR="72000" marT="72000" marB="72000" anchor="ctr">
                    <a:lnL w="12700" cap="flat" cmpd="sng" algn="ctr">
                      <a:solidFill>
                        <a:srgbClr val="A5A5A4"/>
                      </a:solidFill>
                      <a:prstDash val="solid"/>
                      <a:round/>
                      <a:headEnd type="none" w="med" len="med"/>
                      <a:tailEnd type="none" w="med" len="med"/>
                    </a:lnL>
                    <a:lnB w="12700" cap="flat" cmpd="sng" algn="ctr">
                      <a:solidFill>
                        <a:srgbClr val="A5A5A4"/>
                      </a:solidFill>
                      <a:prstDash val="solid"/>
                      <a:round/>
                      <a:headEnd type="none" w="med" len="med"/>
                      <a:tailEnd type="none" w="med" len="med"/>
                    </a:lnB>
                    <a:solidFill>
                      <a:srgbClr val="616265"/>
                    </a:solidFill>
                  </a:tcPr>
                </a:tc>
                <a:extLst>
                  <a:ext uri="{0D108BD9-81ED-4DB2-BD59-A6C34878D82A}">
                    <a16:rowId xmlns:a16="http://schemas.microsoft.com/office/drawing/2014/main" val="2954944501"/>
                  </a:ext>
                </a:extLst>
              </a:tr>
              <a:tr h="370840">
                <a:tc>
                  <a:txBody>
                    <a:bodyPr/>
                    <a:lstStyle/>
                    <a:p>
                      <a:r>
                        <a:rPr lang="en-GB" sz="1200" b="1" dirty="0"/>
                        <a:t>Lorem</a:t>
                      </a:r>
                    </a:p>
                  </a:txBody>
                  <a:tcPr marL="72000" marR="72000" marT="72000" marB="72000">
                    <a:lnR w="12700" cap="flat" cmpd="sng" algn="ctr">
                      <a:solidFill>
                        <a:srgbClr val="A5A5A4"/>
                      </a:solidFill>
                      <a:prstDash val="solid"/>
                      <a:round/>
                      <a:headEnd type="none" w="med" len="med"/>
                      <a:tailEnd type="none" w="med" len="med"/>
                    </a:lnR>
                    <a:lnT w="12700" cap="flat" cmpd="sng" algn="ctr">
                      <a:solidFill>
                        <a:srgbClr val="A5A5A4"/>
                      </a:solidFill>
                      <a:prstDash val="solid"/>
                      <a:round/>
                      <a:headEnd type="none" w="med" len="med"/>
                      <a:tailEnd type="none" w="med" len="med"/>
                    </a:lnT>
                    <a:lnB w="12700" cap="flat" cmpd="sng" algn="ctr">
                      <a:solidFill>
                        <a:srgbClr val="A5A5A4"/>
                      </a:solidFill>
                      <a:prstDash val="solid"/>
                      <a:round/>
                      <a:headEnd type="none" w="med" len="med"/>
                      <a:tailEnd type="none" w="med" len="med"/>
                    </a:lnB>
                    <a:solidFill>
                      <a:schemeClr val="bg1"/>
                    </a:solidFill>
                  </a:tcPr>
                </a:tc>
                <a:tc>
                  <a:txBody>
                    <a:bodyPr/>
                    <a:lstStyle/>
                    <a:p>
                      <a:r>
                        <a:rPr lang="en-GB" sz="1200" dirty="0"/>
                        <a:t>Nam </a:t>
                      </a:r>
                      <a:r>
                        <a:rPr lang="en-GB" sz="1200" dirty="0" err="1"/>
                        <a:t>sed</a:t>
                      </a:r>
                      <a:r>
                        <a:rPr lang="en-GB" sz="1200" dirty="0"/>
                        <a:t> </a:t>
                      </a:r>
                      <a:r>
                        <a:rPr lang="en-GB" sz="1200" dirty="0" err="1"/>
                        <a:t>fringilla</a:t>
                      </a:r>
                      <a:r>
                        <a:rPr lang="en-GB" sz="1200" dirty="0"/>
                        <a:t> </a:t>
                      </a:r>
                      <a:r>
                        <a:rPr lang="en-GB" sz="1200" dirty="0" err="1"/>
                        <a:t>sapien</a:t>
                      </a:r>
                      <a:r>
                        <a:rPr lang="en-GB" sz="1200" dirty="0"/>
                        <a:t> </a:t>
                      </a:r>
                      <a:r>
                        <a:rPr lang="en-GB" sz="1200" dirty="0" err="1"/>
                        <a:t>yudble</a:t>
                      </a:r>
                      <a:endParaRPr lang="en-GB" sz="1200" dirty="0"/>
                    </a:p>
                  </a:txBody>
                  <a:tcPr marL="72000" marR="72000" marT="72000" marB="72000">
                    <a:lnL w="12700" cap="flat" cmpd="sng" algn="ctr">
                      <a:solidFill>
                        <a:srgbClr val="A5A5A4"/>
                      </a:solidFill>
                      <a:prstDash val="solid"/>
                      <a:round/>
                      <a:headEnd type="none" w="med" len="med"/>
                      <a:tailEnd type="none" w="med" len="med"/>
                    </a:lnL>
                    <a:lnR w="12700" cap="flat" cmpd="sng" algn="ctr">
                      <a:solidFill>
                        <a:srgbClr val="A5A5A4"/>
                      </a:solidFill>
                      <a:prstDash val="solid"/>
                      <a:round/>
                      <a:headEnd type="none" w="med" len="med"/>
                      <a:tailEnd type="none" w="med" len="med"/>
                    </a:lnR>
                    <a:lnT w="12700" cap="flat" cmpd="sng" algn="ctr">
                      <a:solidFill>
                        <a:srgbClr val="A5A5A4"/>
                      </a:solidFill>
                      <a:prstDash val="solid"/>
                      <a:round/>
                      <a:headEnd type="none" w="med" len="med"/>
                      <a:tailEnd type="none" w="med" len="med"/>
                    </a:lnT>
                    <a:lnB w="12700" cap="flat" cmpd="sng" algn="ctr">
                      <a:solidFill>
                        <a:srgbClr val="A5A5A4"/>
                      </a:solidFill>
                      <a:prstDash val="solid"/>
                      <a:round/>
                      <a:headEnd type="none" w="med" len="med"/>
                      <a:tailEnd type="none" w="med" len="med"/>
                    </a:lnB>
                    <a:solidFill>
                      <a:schemeClr val="bg1"/>
                    </a:solidFill>
                  </a:tcPr>
                </a:tc>
                <a:tc>
                  <a:txBody>
                    <a:bodyPr/>
                    <a:lstStyle/>
                    <a:p>
                      <a:r>
                        <a:rPr lang="en-GB" sz="1200" dirty="0" err="1"/>
                        <a:t>Donec</a:t>
                      </a:r>
                      <a:r>
                        <a:rPr lang="en-GB" sz="1200" dirty="0"/>
                        <a:t> tempus.</a:t>
                      </a:r>
                    </a:p>
                  </a:txBody>
                  <a:tcPr marL="72000" marR="72000" marT="72000" marB="72000">
                    <a:lnL w="12700" cap="flat" cmpd="sng" algn="ctr">
                      <a:solidFill>
                        <a:srgbClr val="A5A5A4"/>
                      </a:solidFill>
                      <a:prstDash val="solid"/>
                      <a:round/>
                      <a:headEnd type="none" w="med" len="med"/>
                      <a:tailEnd type="none" w="med" len="med"/>
                    </a:lnL>
                    <a:lnT w="12700" cap="flat" cmpd="sng" algn="ctr">
                      <a:solidFill>
                        <a:srgbClr val="A5A5A4"/>
                      </a:solidFill>
                      <a:prstDash val="solid"/>
                      <a:round/>
                      <a:headEnd type="none" w="med" len="med"/>
                      <a:tailEnd type="none" w="med" len="med"/>
                    </a:lnT>
                    <a:lnB w="12700" cap="flat" cmpd="sng" algn="ctr">
                      <a:solidFill>
                        <a:srgbClr val="A5A5A4"/>
                      </a:solidFill>
                      <a:prstDash val="solid"/>
                      <a:round/>
                      <a:headEnd type="none" w="med" len="med"/>
                      <a:tailEnd type="none" w="med" len="med"/>
                    </a:lnB>
                    <a:solidFill>
                      <a:schemeClr val="bg1"/>
                    </a:solidFill>
                  </a:tcPr>
                </a:tc>
                <a:extLst>
                  <a:ext uri="{0D108BD9-81ED-4DB2-BD59-A6C34878D82A}">
                    <a16:rowId xmlns:a16="http://schemas.microsoft.com/office/drawing/2014/main" val="2761256526"/>
                  </a:ext>
                </a:extLst>
              </a:tr>
              <a:tr h="370840">
                <a:tc>
                  <a:txBody>
                    <a:bodyPr/>
                    <a:lstStyle/>
                    <a:p>
                      <a:r>
                        <a:rPr lang="en-GB" sz="1200" b="1" dirty="0"/>
                        <a:t>Ipsum</a:t>
                      </a:r>
                    </a:p>
                  </a:txBody>
                  <a:tcPr marL="72000" marR="72000" marT="72000" marB="72000">
                    <a:lnR w="12700" cap="flat" cmpd="sng" algn="ctr">
                      <a:solidFill>
                        <a:srgbClr val="A5A5A4"/>
                      </a:solidFill>
                      <a:prstDash val="solid"/>
                      <a:round/>
                      <a:headEnd type="none" w="med" len="med"/>
                      <a:tailEnd type="none" w="med" len="med"/>
                    </a:lnR>
                    <a:lnT w="12700" cap="flat" cmpd="sng" algn="ctr">
                      <a:solidFill>
                        <a:srgbClr val="A5A5A4"/>
                      </a:solidFill>
                      <a:prstDash val="solid"/>
                      <a:round/>
                      <a:headEnd type="none" w="med" len="med"/>
                      <a:tailEnd type="none" w="med" len="med"/>
                    </a:lnT>
                    <a:lnB w="12700" cap="flat" cmpd="sng" algn="ctr">
                      <a:solidFill>
                        <a:srgbClr val="A5A5A4"/>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Nam </a:t>
                      </a:r>
                      <a:r>
                        <a:rPr lang="en-GB" sz="1200" dirty="0" err="1"/>
                        <a:t>sed</a:t>
                      </a:r>
                      <a:r>
                        <a:rPr lang="en-GB" sz="1200" dirty="0"/>
                        <a:t> </a:t>
                      </a:r>
                      <a:r>
                        <a:rPr lang="en-GB" sz="1200" dirty="0" err="1"/>
                        <a:t>fringilla</a:t>
                      </a:r>
                      <a:r>
                        <a:rPr lang="en-GB" sz="1200" dirty="0"/>
                        <a:t> </a:t>
                      </a:r>
                      <a:r>
                        <a:rPr lang="en-GB" sz="1200" dirty="0" err="1"/>
                        <a:t>sapien</a:t>
                      </a:r>
                      <a:r>
                        <a:rPr lang="en-GB" sz="1200" dirty="0"/>
                        <a:t> </a:t>
                      </a:r>
                      <a:r>
                        <a:rPr lang="en-GB" sz="1200" dirty="0" err="1"/>
                        <a:t>yudble</a:t>
                      </a:r>
                      <a:endParaRPr lang="en-GB" sz="1200" dirty="0"/>
                    </a:p>
                  </a:txBody>
                  <a:tcPr marL="72000" marR="72000" marT="72000" marB="72000">
                    <a:lnL w="12700" cap="flat" cmpd="sng" algn="ctr">
                      <a:solidFill>
                        <a:srgbClr val="A5A5A4"/>
                      </a:solidFill>
                      <a:prstDash val="solid"/>
                      <a:round/>
                      <a:headEnd type="none" w="med" len="med"/>
                      <a:tailEnd type="none" w="med" len="med"/>
                    </a:lnL>
                    <a:lnR w="12700" cap="flat" cmpd="sng" algn="ctr">
                      <a:solidFill>
                        <a:srgbClr val="A5A5A4"/>
                      </a:solidFill>
                      <a:prstDash val="solid"/>
                      <a:round/>
                      <a:headEnd type="none" w="med" len="med"/>
                      <a:tailEnd type="none" w="med" len="med"/>
                    </a:lnR>
                    <a:lnT w="12700" cap="flat" cmpd="sng" algn="ctr">
                      <a:solidFill>
                        <a:srgbClr val="A5A5A4"/>
                      </a:solidFill>
                      <a:prstDash val="solid"/>
                      <a:round/>
                      <a:headEnd type="none" w="med" len="med"/>
                      <a:tailEnd type="none" w="med" len="med"/>
                    </a:lnT>
                    <a:lnB w="12700" cap="flat" cmpd="sng" algn="ctr">
                      <a:solidFill>
                        <a:srgbClr val="A5A5A4"/>
                      </a:solidFill>
                      <a:prstDash val="solid"/>
                      <a:round/>
                      <a:headEnd type="none" w="med" len="med"/>
                      <a:tailEnd type="none" w="med" len="med"/>
                    </a:lnB>
                    <a:solidFill>
                      <a:schemeClr val="bg1"/>
                    </a:solidFill>
                  </a:tcPr>
                </a:tc>
                <a:tc>
                  <a:txBody>
                    <a:bodyPr/>
                    <a:lstStyle/>
                    <a:p>
                      <a:r>
                        <a:rPr lang="en-GB" sz="1200" dirty="0" err="1"/>
                        <a:t>Iaculis</a:t>
                      </a:r>
                      <a:r>
                        <a:rPr lang="en-GB" sz="1200" dirty="0"/>
                        <a:t> dui ac </a:t>
                      </a:r>
                      <a:r>
                        <a:rPr lang="en-GB" sz="1200" dirty="0" err="1"/>
                        <a:t>iaculis</a:t>
                      </a:r>
                      <a:r>
                        <a:rPr lang="en-GB" sz="1200" dirty="0"/>
                        <a:t>. </a:t>
                      </a:r>
                      <a:r>
                        <a:rPr lang="en-GB" sz="1200" dirty="0" err="1"/>
                        <a:t>Ut</a:t>
                      </a:r>
                      <a:r>
                        <a:rPr lang="en-GB" sz="1200" dirty="0"/>
                        <a:t> sit </a:t>
                      </a:r>
                      <a:r>
                        <a:rPr lang="en-GB" sz="1200" dirty="0" err="1"/>
                        <a:t>amet</a:t>
                      </a:r>
                      <a:r>
                        <a:rPr lang="en-GB" sz="1200" dirty="0"/>
                        <a:t>.</a:t>
                      </a:r>
                    </a:p>
                  </a:txBody>
                  <a:tcPr marL="72000" marR="72000" marT="72000" marB="72000">
                    <a:lnL w="12700" cap="flat" cmpd="sng" algn="ctr">
                      <a:solidFill>
                        <a:srgbClr val="A5A5A4"/>
                      </a:solidFill>
                      <a:prstDash val="solid"/>
                      <a:round/>
                      <a:headEnd type="none" w="med" len="med"/>
                      <a:tailEnd type="none" w="med" len="med"/>
                    </a:lnL>
                    <a:lnT w="12700" cap="flat" cmpd="sng" algn="ctr">
                      <a:solidFill>
                        <a:srgbClr val="A5A5A4"/>
                      </a:solidFill>
                      <a:prstDash val="solid"/>
                      <a:round/>
                      <a:headEnd type="none" w="med" len="med"/>
                      <a:tailEnd type="none" w="med" len="med"/>
                    </a:lnT>
                    <a:lnB w="12700" cap="flat" cmpd="sng" algn="ctr">
                      <a:solidFill>
                        <a:srgbClr val="A5A5A4"/>
                      </a:solidFill>
                      <a:prstDash val="solid"/>
                      <a:round/>
                      <a:headEnd type="none" w="med" len="med"/>
                      <a:tailEnd type="none" w="med" len="med"/>
                    </a:lnB>
                    <a:solidFill>
                      <a:schemeClr val="bg1"/>
                    </a:solidFill>
                  </a:tcPr>
                </a:tc>
                <a:extLst>
                  <a:ext uri="{0D108BD9-81ED-4DB2-BD59-A6C34878D82A}">
                    <a16:rowId xmlns:a16="http://schemas.microsoft.com/office/drawing/2014/main" val="3252539282"/>
                  </a:ext>
                </a:extLst>
              </a:tr>
              <a:tr h="370840">
                <a:tc>
                  <a:txBody>
                    <a:bodyPr/>
                    <a:lstStyle/>
                    <a:p>
                      <a:r>
                        <a:rPr lang="en-GB" sz="1200" b="1" dirty="0"/>
                        <a:t>Lorem</a:t>
                      </a:r>
                    </a:p>
                  </a:txBody>
                  <a:tcPr marL="72000" marR="72000" marT="72000" marB="72000">
                    <a:lnR w="12700" cap="flat" cmpd="sng" algn="ctr">
                      <a:solidFill>
                        <a:srgbClr val="A5A5A4"/>
                      </a:solidFill>
                      <a:prstDash val="solid"/>
                      <a:round/>
                      <a:headEnd type="none" w="med" len="med"/>
                      <a:tailEnd type="none" w="med" len="med"/>
                    </a:lnR>
                    <a:lnT w="12700" cap="flat" cmpd="sng" algn="ctr">
                      <a:solidFill>
                        <a:srgbClr val="A5A5A4"/>
                      </a:solidFill>
                      <a:prstDash val="solid"/>
                      <a:round/>
                      <a:headEnd type="none" w="med" len="med"/>
                      <a:tailEnd type="none" w="med" len="med"/>
                    </a:lnT>
                    <a:lnB w="12700" cap="flat" cmpd="sng" algn="ctr">
                      <a:solidFill>
                        <a:srgbClr val="A5A5A4"/>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Nam </a:t>
                      </a:r>
                      <a:r>
                        <a:rPr lang="en-GB" sz="1200" dirty="0" err="1"/>
                        <a:t>sed</a:t>
                      </a:r>
                      <a:r>
                        <a:rPr lang="en-GB" sz="1200" dirty="0"/>
                        <a:t> </a:t>
                      </a:r>
                      <a:r>
                        <a:rPr lang="en-GB" sz="1200" dirty="0" err="1"/>
                        <a:t>fringilla</a:t>
                      </a:r>
                      <a:r>
                        <a:rPr lang="en-GB" sz="1200" dirty="0"/>
                        <a:t> </a:t>
                      </a:r>
                      <a:r>
                        <a:rPr lang="en-GB" sz="1200" dirty="0" err="1"/>
                        <a:t>sapien</a:t>
                      </a:r>
                      <a:r>
                        <a:rPr lang="en-GB" sz="1200" dirty="0"/>
                        <a:t> </a:t>
                      </a:r>
                      <a:r>
                        <a:rPr lang="en-GB" sz="1200" dirty="0" err="1"/>
                        <a:t>yudble</a:t>
                      </a:r>
                      <a:endParaRPr lang="en-GB" sz="1200" dirty="0"/>
                    </a:p>
                  </a:txBody>
                  <a:tcPr marL="72000" marR="72000" marT="72000" marB="72000">
                    <a:lnL w="12700" cap="flat" cmpd="sng" algn="ctr">
                      <a:solidFill>
                        <a:srgbClr val="A5A5A4"/>
                      </a:solidFill>
                      <a:prstDash val="solid"/>
                      <a:round/>
                      <a:headEnd type="none" w="med" len="med"/>
                      <a:tailEnd type="none" w="med" len="med"/>
                    </a:lnL>
                    <a:lnR w="12700" cap="flat" cmpd="sng" algn="ctr">
                      <a:solidFill>
                        <a:srgbClr val="A5A5A4"/>
                      </a:solidFill>
                      <a:prstDash val="solid"/>
                      <a:round/>
                      <a:headEnd type="none" w="med" len="med"/>
                      <a:tailEnd type="none" w="med" len="med"/>
                    </a:lnR>
                    <a:lnT w="12700" cap="flat" cmpd="sng" algn="ctr">
                      <a:solidFill>
                        <a:srgbClr val="A5A5A4"/>
                      </a:solidFill>
                      <a:prstDash val="solid"/>
                      <a:round/>
                      <a:headEnd type="none" w="med" len="med"/>
                      <a:tailEnd type="none" w="med" len="med"/>
                    </a:lnT>
                    <a:lnB w="12700" cap="flat" cmpd="sng" algn="ctr">
                      <a:solidFill>
                        <a:srgbClr val="A5A5A4"/>
                      </a:solidFill>
                      <a:prstDash val="solid"/>
                      <a:round/>
                      <a:headEnd type="none" w="med" len="med"/>
                      <a:tailEnd type="none" w="med" len="med"/>
                    </a:lnB>
                    <a:solidFill>
                      <a:schemeClr val="bg1"/>
                    </a:solidFill>
                  </a:tcPr>
                </a:tc>
                <a:tc>
                  <a:txBody>
                    <a:bodyPr/>
                    <a:lstStyle/>
                    <a:p>
                      <a:endParaRPr lang="en-GB" sz="1200" dirty="0"/>
                    </a:p>
                  </a:txBody>
                  <a:tcPr marL="72000" marR="72000" marT="72000" marB="72000">
                    <a:lnL w="12700" cap="flat" cmpd="sng" algn="ctr">
                      <a:solidFill>
                        <a:srgbClr val="A5A5A4"/>
                      </a:solidFill>
                      <a:prstDash val="solid"/>
                      <a:round/>
                      <a:headEnd type="none" w="med" len="med"/>
                      <a:tailEnd type="none" w="med" len="med"/>
                    </a:lnL>
                    <a:lnT w="12700" cap="flat" cmpd="sng" algn="ctr">
                      <a:solidFill>
                        <a:srgbClr val="A5A5A4"/>
                      </a:solidFill>
                      <a:prstDash val="solid"/>
                      <a:round/>
                      <a:headEnd type="none" w="med" len="med"/>
                      <a:tailEnd type="none" w="med" len="med"/>
                    </a:lnT>
                    <a:lnB w="12700" cap="flat" cmpd="sng" algn="ctr">
                      <a:solidFill>
                        <a:srgbClr val="A5A5A4"/>
                      </a:solidFill>
                      <a:prstDash val="solid"/>
                      <a:round/>
                      <a:headEnd type="none" w="med" len="med"/>
                      <a:tailEnd type="none" w="med" len="med"/>
                    </a:lnB>
                    <a:solidFill>
                      <a:schemeClr val="bg1"/>
                    </a:solidFill>
                  </a:tcPr>
                </a:tc>
                <a:extLst>
                  <a:ext uri="{0D108BD9-81ED-4DB2-BD59-A6C34878D82A}">
                    <a16:rowId xmlns:a16="http://schemas.microsoft.com/office/drawing/2014/main" val="2042727033"/>
                  </a:ext>
                </a:extLst>
              </a:tr>
              <a:tr h="370840">
                <a:tc>
                  <a:txBody>
                    <a:bodyPr/>
                    <a:lstStyle/>
                    <a:p>
                      <a:r>
                        <a:rPr lang="en-GB" sz="1200" b="1" dirty="0"/>
                        <a:t>Ipsum</a:t>
                      </a:r>
                    </a:p>
                  </a:txBody>
                  <a:tcPr marL="72000" marR="72000" marT="72000" marB="72000">
                    <a:lnR w="12700" cap="flat" cmpd="sng" algn="ctr">
                      <a:solidFill>
                        <a:srgbClr val="A5A5A4"/>
                      </a:solidFill>
                      <a:prstDash val="solid"/>
                      <a:round/>
                      <a:headEnd type="none" w="med" len="med"/>
                      <a:tailEnd type="none" w="med" len="med"/>
                    </a:lnR>
                    <a:lnT w="12700" cap="flat" cmpd="sng" algn="ctr">
                      <a:solidFill>
                        <a:srgbClr val="A5A5A4"/>
                      </a:solidFill>
                      <a:prstDash val="solid"/>
                      <a:round/>
                      <a:headEnd type="none" w="med" len="med"/>
                      <a:tailEnd type="none" w="med" len="med"/>
                    </a:lnT>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Nam </a:t>
                      </a:r>
                      <a:r>
                        <a:rPr lang="en-GB" sz="1200" dirty="0" err="1"/>
                        <a:t>sed</a:t>
                      </a:r>
                      <a:r>
                        <a:rPr lang="en-GB" sz="1200" dirty="0"/>
                        <a:t> </a:t>
                      </a:r>
                      <a:r>
                        <a:rPr lang="en-GB" sz="1200" dirty="0" err="1"/>
                        <a:t>fringilla</a:t>
                      </a:r>
                      <a:r>
                        <a:rPr lang="en-GB" sz="1200" dirty="0"/>
                        <a:t> </a:t>
                      </a:r>
                      <a:r>
                        <a:rPr lang="en-GB" sz="1200" dirty="0" err="1"/>
                        <a:t>sapien</a:t>
                      </a:r>
                      <a:r>
                        <a:rPr lang="en-GB" sz="1200" dirty="0"/>
                        <a:t> </a:t>
                      </a:r>
                      <a:r>
                        <a:rPr lang="en-GB" sz="1200" dirty="0" err="1"/>
                        <a:t>yudble</a:t>
                      </a:r>
                      <a:endParaRPr lang="en-GB" sz="1200" dirty="0"/>
                    </a:p>
                  </a:txBody>
                  <a:tcPr marL="72000" marR="72000" marT="72000" marB="72000">
                    <a:lnL w="12700" cap="flat" cmpd="sng" algn="ctr">
                      <a:solidFill>
                        <a:srgbClr val="A5A5A4"/>
                      </a:solidFill>
                      <a:prstDash val="solid"/>
                      <a:round/>
                      <a:headEnd type="none" w="med" len="med"/>
                      <a:tailEnd type="none" w="med" len="med"/>
                    </a:lnL>
                    <a:lnR w="12700" cap="flat" cmpd="sng" algn="ctr">
                      <a:solidFill>
                        <a:srgbClr val="A5A5A4"/>
                      </a:solidFill>
                      <a:prstDash val="solid"/>
                      <a:round/>
                      <a:headEnd type="none" w="med" len="med"/>
                      <a:tailEnd type="none" w="med" len="med"/>
                    </a:lnR>
                    <a:lnT w="12700" cap="flat" cmpd="sng" algn="ctr">
                      <a:solidFill>
                        <a:srgbClr val="A5A5A4"/>
                      </a:solidFill>
                      <a:prstDash val="solid"/>
                      <a:round/>
                      <a:headEnd type="none" w="med" len="med"/>
                      <a:tailEnd type="none" w="med" len="med"/>
                    </a:lnT>
                    <a:solidFill>
                      <a:schemeClr val="bg1"/>
                    </a:solidFill>
                  </a:tcPr>
                </a:tc>
                <a:tc>
                  <a:txBody>
                    <a:bodyPr/>
                    <a:lstStyle/>
                    <a:p>
                      <a:endParaRPr lang="en-GB" sz="1200" dirty="0"/>
                    </a:p>
                  </a:txBody>
                  <a:tcPr marL="72000" marR="72000" marT="72000" marB="72000">
                    <a:lnL w="12700" cap="flat" cmpd="sng" algn="ctr">
                      <a:solidFill>
                        <a:srgbClr val="A5A5A4"/>
                      </a:solidFill>
                      <a:prstDash val="solid"/>
                      <a:round/>
                      <a:headEnd type="none" w="med" len="med"/>
                      <a:tailEnd type="none" w="med" len="med"/>
                    </a:lnL>
                    <a:lnT w="12700" cap="flat" cmpd="sng" algn="ctr">
                      <a:solidFill>
                        <a:srgbClr val="A5A5A4"/>
                      </a:solidFill>
                      <a:prstDash val="solid"/>
                      <a:round/>
                      <a:headEnd type="none" w="med" len="med"/>
                      <a:tailEnd type="none" w="med" len="med"/>
                    </a:lnT>
                    <a:solidFill>
                      <a:schemeClr val="bg1"/>
                    </a:solidFill>
                  </a:tcPr>
                </a:tc>
                <a:extLst>
                  <a:ext uri="{0D108BD9-81ED-4DB2-BD59-A6C34878D82A}">
                    <a16:rowId xmlns:a16="http://schemas.microsoft.com/office/drawing/2014/main" val="691860203"/>
                  </a:ext>
                </a:extLst>
              </a:tr>
            </a:tbl>
          </a:graphicData>
        </a:graphic>
      </p:graphicFrame>
      <p:sp>
        <p:nvSpPr>
          <p:cNvPr id="7" name="Footer Placeholder 7">
            <a:extLst>
              <a:ext uri="{FF2B5EF4-FFF2-40B4-BE49-F238E27FC236}">
                <a16:creationId xmlns:a16="http://schemas.microsoft.com/office/drawing/2014/main" id="{D60F9D0A-8D33-42C8-AD55-1A87E39E47F5}"/>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8" name="Slide Number Placeholder 8">
            <a:extLst>
              <a:ext uri="{FF2B5EF4-FFF2-40B4-BE49-F238E27FC236}">
                <a16:creationId xmlns:a16="http://schemas.microsoft.com/office/drawing/2014/main" id="{B7A4E9BF-F6F2-4E6E-8E78-AAA63D284505}"/>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13</a:t>
            </a:fld>
            <a:endParaRPr lang="en-GB" dirty="0">
              <a:solidFill>
                <a:schemeClr val="tx1"/>
              </a:solidFill>
            </a:endParaRPr>
          </a:p>
        </p:txBody>
      </p:sp>
    </p:spTree>
    <p:extLst>
      <p:ext uri="{BB962C8B-B14F-4D97-AF65-F5344CB8AC3E}">
        <p14:creationId xmlns:p14="http://schemas.microsoft.com/office/powerpoint/2010/main" val="1335774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99DE-87FA-4077-A625-056F62D1767F}"/>
              </a:ext>
            </a:extLst>
          </p:cNvPr>
          <p:cNvSpPr>
            <a:spLocks noGrp="1"/>
          </p:cNvSpPr>
          <p:nvPr>
            <p:ph type="title"/>
          </p:nvPr>
        </p:nvSpPr>
        <p:spPr>
          <a:xfrm>
            <a:off x="360000" y="360000"/>
            <a:ext cx="11444072" cy="535531"/>
          </a:xfrm>
        </p:spPr>
        <p:txBody>
          <a:bodyPr>
            <a:spAutoFit/>
          </a:bodyPr>
          <a:lstStyle/>
          <a:p>
            <a:r>
              <a:rPr lang="en-GB" dirty="0"/>
              <a:t>Selection of charts</a:t>
            </a:r>
            <a:endParaRPr lang="en-GB" sz="1400" dirty="0"/>
          </a:p>
        </p:txBody>
      </p:sp>
      <p:sp>
        <p:nvSpPr>
          <p:cNvPr id="3" name="TextBox 2">
            <a:extLst>
              <a:ext uri="{FF2B5EF4-FFF2-40B4-BE49-F238E27FC236}">
                <a16:creationId xmlns:a16="http://schemas.microsoft.com/office/drawing/2014/main" id="{237ADAA6-0C9C-4F97-9C97-33BE816D33EC}"/>
              </a:ext>
            </a:extLst>
          </p:cNvPr>
          <p:cNvSpPr txBox="1"/>
          <p:nvPr/>
        </p:nvSpPr>
        <p:spPr>
          <a:xfrm>
            <a:off x="360000" y="828000"/>
            <a:ext cx="10851491" cy="954107"/>
          </a:xfrm>
          <a:prstGeom prst="rect">
            <a:avLst/>
          </a:prstGeom>
          <a:noFill/>
        </p:spPr>
        <p:txBody>
          <a:bodyPr wrap="square" rtlCol="0">
            <a:spAutoFit/>
          </a:bodyPr>
          <a:lstStyle/>
          <a:p>
            <a:r>
              <a:rPr lang="en-GB" sz="1400" dirty="0"/>
              <a:t>The graph and chart examples below can be copied and pasted and the data edited. Alternatively new graphs can be coloured using the purple RGB colour references used on the graph below. From left to right these are: 1: 81,38,152; 2: 124,92,178; 3: 168,146,203; </a:t>
            </a:r>
            <a:br>
              <a:rPr lang="en-GB" sz="1400" dirty="0"/>
            </a:br>
            <a:r>
              <a:rPr lang="en-GB" sz="1400" dirty="0"/>
              <a:t>4: 211,201,229; 5: 81,38,152 with diagonal pattern top left to bottom right ; 6: 81,38,152 with horizontal pattern; </a:t>
            </a:r>
            <a:br>
              <a:rPr lang="en-GB" sz="1400" dirty="0"/>
            </a:br>
            <a:r>
              <a:rPr lang="en-GB" sz="1400" dirty="0"/>
              <a:t>7: 81,38,152 with vertical pattern; 8: 81,38,152 with diagonal pattern bottom left to top right.</a:t>
            </a:r>
          </a:p>
        </p:txBody>
      </p:sp>
      <p:graphicFrame>
        <p:nvGraphicFramePr>
          <p:cNvPr id="6" name="Chart 5" descr="Example bar chart displaying how you can use different patterns and colour shades to fill each bar and differentiate between the data sets.&#10;">
            <a:extLst>
              <a:ext uri="{FF2B5EF4-FFF2-40B4-BE49-F238E27FC236}">
                <a16:creationId xmlns:a16="http://schemas.microsoft.com/office/drawing/2014/main" id="{C346BBA2-32AD-41BA-B588-65EBB697D12E}"/>
              </a:ext>
              <a:ext uri="{C183D7F6-B498-43B3-948B-1728B52AA6E4}">
                <adec:decorative xmlns:adec="http://schemas.microsoft.com/office/drawing/2017/decorative" val="0"/>
              </a:ext>
            </a:extLst>
          </p:cNvPr>
          <p:cNvGraphicFramePr/>
          <p:nvPr>
            <p:extLst>
              <p:ext uri="{D42A27DB-BD31-4B8C-83A1-F6EECF244321}">
                <p14:modId xmlns:p14="http://schemas.microsoft.com/office/powerpoint/2010/main" val="1498455607"/>
              </p:ext>
            </p:extLst>
          </p:nvPr>
        </p:nvGraphicFramePr>
        <p:xfrm>
          <a:off x="492370" y="1699271"/>
          <a:ext cx="5762656" cy="459380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8" name="Chart 17" descr="Example pie chart displaying how you can use different patterns and colour shades to fill each segment and differentiate between the data sets.&#10;">
            <a:extLst>
              <a:ext uri="{FF2B5EF4-FFF2-40B4-BE49-F238E27FC236}">
                <a16:creationId xmlns:a16="http://schemas.microsoft.com/office/drawing/2014/main" id="{B76755AD-C3C9-4750-9BAB-1E1D39C0FB29}"/>
              </a:ext>
            </a:extLst>
          </p:cNvPr>
          <p:cNvGraphicFramePr/>
          <p:nvPr>
            <p:extLst>
              <p:ext uri="{D42A27DB-BD31-4B8C-83A1-F6EECF244321}">
                <p14:modId xmlns:p14="http://schemas.microsoft.com/office/powerpoint/2010/main" val="260011688"/>
              </p:ext>
            </p:extLst>
          </p:nvPr>
        </p:nvGraphicFramePr>
        <p:xfrm>
          <a:off x="6577012" y="1717049"/>
          <a:ext cx="5125182" cy="3912478"/>
        </p:xfrm>
        <a:graphic>
          <a:graphicData uri="http://schemas.openxmlformats.org/drawingml/2006/chart">
            <c:chart xmlns:c="http://schemas.openxmlformats.org/drawingml/2006/chart" xmlns:r="http://schemas.openxmlformats.org/officeDocument/2006/relationships" r:id="rId3"/>
          </a:graphicData>
        </a:graphic>
      </p:graphicFrame>
      <p:sp>
        <p:nvSpPr>
          <p:cNvPr id="8" name="Footer Placeholder 7">
            <a:extLst>
              <a:ext uri="{FF2B5EF4-FFF2-40B4-BE49-F238E27FC236}">
                <a16:creationId xmlns:a16="http://schemas.microsoft.com/office/drawing/2014/main" id="{B435AB88-24A4-456F-AC3D-642D834CD0DC}"/>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9" name="Slide Number Placeholder 8">
            <a:extLst>
              <a:ext uri="{FF2B5EF4-FFF2-40B4-BE49-F238E27FC236}">
                <a16:creationId xmlns:a16="http://schemas.microsoft.com/office/drawing/2014/main" id="{BF1CEC98-E238-4856-93A3-DEDBC99E3AAF}"/>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14</a:t>
            </a:fld>
            <a:endParaRPr lang="en-GB" dirty="0">
              <a:solidFill>
                <a:schemeClr val="tx1"/>
              </a:solidFill>
            </a:endParaRPr>
          </a:p>
        </p:txBody>
      </p:sp>
    </p:spTree>
    <p:extLst>
      <p:ext uri="{BB962C8B-B14F-4D97-AF65-F5344CB8AC3E}">
        <p14:creationId xmlns:p14="http://schemas.microsoft.com/office/powerpoint/2010/main" val="26033724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A99DE-87FA-4077-A625-056F62D1767F}"/>
              </a:ext>
            </a:extLst>
          </p:cNvPr>
          <p:cNvSpPr>
            <a:spLocks noGrp="1"/>
          </p:cNvSpPr>
          <p:nvPr>
            <p:ph type="title"/>
          </p:nvPr>
        </p:nvSpPr>
        <p:spPr>
          <a:xfrm>
            <a:off x="360000" y="360000"/>
            <a:ext cx="11444072" cy="535531"/>
          </a:xfrm>
        </p:spPr>
        <p:txBody>
          <a:bodyPr/>
          <a:lstStyle/>
          <a:p>
            <a:r>
              <a:rPr lang="en-GB" dirty="0"/>
              <a:t>Selection of icons</a:t>
            </a:r>
          </a:p>
        </p:txBody>
      </p:sp>
      <p:pic>
        <p:nvPicPr>
          <p:cNvPr id="16" name="Picture 15" descr="Teal globe icon ">
            <a:extLst>
              <a:ext uri="{FF2B5EF4-FFF2-40B4-BE49-F238E27FC236}">
                <a16:creationId xmlns:a16="http://schemas.microsoft.com/office/drawing/2014/main" id="{11A514A7-40DD-4541-8AB5-CAB5F58D7854}"/>
              </a:ext>
              <a:ext uri="{C183D7F6-B498-43B3-948B-1728B52AA6E4}">
                <adec:decorative xmlns:adec="http://schemas.microsoft.com/office/drawing/2017/decorative" val="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41" y="1036316"/>
            <a:ext cx="1150384" cy="1152000"/>
          </a:xfrm>
          <a:prstGeom prst="rect">
            <a:avLst/>
          </a:prstGeom>
        </p:spPr>
      </p:pic>
      <p:pic>
        <p:nvPicPr>
          <p:cNvPr id="12" name="Picture 11" descr="Icon showing 3 orange people under a roof">
            <a:extLst>
              <a:ext uri="{FF2B5EF4-FFF2-40B4-BE49-F238E27FC236}">
                <a16:creationId xmlns:a16="http://schemas.microsoft.com/office/drawing/2014/main" id="{9FB5923E-7E34-4D40-BBC0-8508E18FEA2C}"/>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76985" y="1036318"/>
            <a:ext cx="1152000" cy="1152000"/>
          </a:xfrm>
          <a:prstGeom prst="rect">
            <a:avLst/>
          </a:prstGeom>
        </p:spPr>
      </p:pic>
      <p:pic>
        <p:nvPicPr>
          <p:cNvPr id="10" name="Picture 9" descr="Icon showing two hands shaking">
            <a:extLst>
              <a:ext uri="{FF2B5EF4-FFF2-40B4-BE49-F238E27FC236}">
                <a16:creationId xmlns:a16="http://schemas.microsoft.com/office/drawing/2014/main" id="{28700490-02B8-4C15-BCFB-33FF55CDBF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39410" y="1027466"/>
            <a:ext cx="1150384" cy="1152000"/>
          </a:xfrm>
          <a:prstGeom prst="rect">
            <a:avLst/>
          </a:prstGeom>
        </p:spPr>
      </p:pic>
      <p:pic>
        <p:nvPicPr>
          <p:cNvPr id="6" name="Picture 5" descr="Icon showing a purple microscope ">
            <a:extLst>
              <a:ext uri="{FF2B5EF4-FFF2-40B4-BE49-F238E27FC236}">
                <a16:creationId xmlns:a16="http://schemas.microsoft.com/office/drawing/2014/main" id="{50975D38-4A4A-400C-AC0E-23EC220374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7588" y="1014858"/>
            <a:ext cx="1150384" cy="1152000"/>
          </a:xfrm>
          <a:prstGeom prst="rect">
            <a:avLst/>
          </a:prstGeom>
        </p:spPr>
      </p:pic>
      <p:pic>
        <p:nvPicPr>
          <p:cNvPr id="8" name="Picture 7" descr="Red con showing 3 people. Above them is a circle with a cross in it. ">
            <a:extLst>
              <a:ext uri="{FF2B5EF4-FFF2-40B4-BE49-F238E27FC236}">
                <a16:creationId xmlns:a16="http://schemas.microsoft.com/office/drawing/2014/main" id="{80837A8D-7800-46FE-A752-B563198BBBA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12246" y="1028782"/>
            <a:ext cx="1152000" cy="1152000"/>
          </a:xfrm>
          <a:prstGeom prst="rect">
            <a:avLst/>
          </a:prstGeom>
        </p:spPr>
      </p:pic>
      <p:pic>
        <p:nvPicPr>
          <p:cNvPr id="14" name="Picture 13" descr="Green icon showing a graph.">
            <a:extLst>
              <a:ext uri="{FF2B5EF4-FFF2-40B4-BE49-F238E27FC236}">
                <a16:creationId xmlns:a16="http://schemas.microsoft.com/office/drawing/2014/main" id="{355912E4-0B48-417B-87DF-05DA07336C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043453" y="1029606"/>
            <a:ext cx="1150384" cy="1152000"/>
          </a:xfrm>
          <a:prstGeom prst="rect">
            <a:avLst/>
          </a:prstGeom>
        </p:spPr>
      </p:pic>
      <p:pic>
        <p:nvPicPr>
          <p:cNvPr id="22" name="Picture 21">
            <a:extLst>
              <a:ext uri="{FF2B5EF4-FFF2-40B4-BE49-F238E27FC236}">
                <a16:creationId xmlns:a16="http://schemas.microsoft.com/office/drawing/2014/main" id="{6777F934-EC4B-45E7-8C87-7D1B8EB5254A}"/>
              </a:ext>
              <a:ext uri="{C183D7F6-B498-43B3-948B-1728B52AA6E4}">
                <adec:decorative xmlns:adec="http://schemas.microsoft.com/office/drawing/2017/decorative" val="1"/>
              </a:ext>
            </a:extLst>
          </p:cNvPr>
          <p:cNvPicPr>
            <a:picLocks noChangeAspect="1"/>
          </p:cNvPicPr>
          <p:nvPr/>
        </p:nvPicPr>
        <p:blipFill>
          <a:blip r:embed="rId8">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24225" y="2473940"/>
            <a:ext cx="1152000" cy="1152000"/>
          </a:xfrm>
          <a:prstGeom prst="rect">
            <a:avLst/>
          </a:prstGeom>
        </p:spPr>
      </p:pic>
      <p:pic>
        <p:nvPicPr>
          <p:cNvPr id="20" name="Picture 19">
            <a:extLst>
              <a:ext uri="{FF2B5EF4-FFF2-40B4-BE49-F238E27FC236}">
                <a16:creationId xmlns:a16="http://schemas.microsoft.com/office/drawing/2014/main" id="{87E0A059-156D-4100-B69B-7A0696DEBC70}"/>
              </a:ext>
              <a:ext uri="{C183D7F6-B498-43B3-948B-1728B52AA6E4}">
                <adec:decorative xmlns:adec="http://schemas.microsoft.com/office/drawing/2017/decorative" val="1"/>
              </a:ext>
            </a:extLst>
          </p:cNvPr>
          <p:cNvPicPr>
            <a:picLocks noChangeAspect="1"/>
          </p:cNvPicPr>
          <p:nvPr/>
        </p:nvPicPr>
        <p:blipFill>
          <a:blip r:embed="rId9">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2296394" y="2473796"/>
            <a:ext cx="1152000" cy="1150382"/>
          </a:xfrm>
          <a:prstGeom prst="rect">
            <a:avLst/>
          </a:prstGeom>
        </p:spPr>
      </p:pic>
      <p:pic>
        <p:nvPicPr>
          <p:cNvPr id="19" name="Picture 18">
            <a:extLst>
              <a:ext uri="{FF2B5EF4-FFF2-40B4-BE49-F238E27FC236}">
                <a16:creationId xmlns:a16="http://schemas.microsoft.com/office/drawing/2014/main" id="{AD391F61-2AA9-40B1-A3EF-6049296E057A}"/>
              </a:ext>
              <a:ext uri="{C183D7F6-B498-43B3-948B-1728B52AA6E4}">
                <adec:decorative xmlns:adec="http://schemas.microsoft.com/office/drawing/2017/decorative" val="1"/>
              </a:ext>
            </a:extLst>
          </p:cNvPr>
          <p:cNvPicPr>
            <a:picLocks noChangeAspect="1"/>
          </p:cNvPicPr>
          <p:nvPr/>
        </p:nvPicPr>
        <p:blipFill>
          <a:blip r:embed="rId10">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3708298" y="2466422"/>
            <a:ext cx="1152000" cy="1152000"/>
          </a:xfrm>
          <a:prstGeom prst="rect">
            <a:avLst/>
          </a:prstGeom>
        </p:spPr>
      </p:pic>
      <p:pic>
        <p:nvPicPr>
          <p:cNvPr id="17" name="Picture 16">
            <a:extLst>
              <a:ext uri="{FF2B5EF4-FFF2-40B4-BE49-F238E27FC236}">
                <a16:creationId xmlns:a16="http://schemas.microsoft.com/office/drawing/2014/main" id="{041F3157-D28D-48BE-941D-8FC43B677F24}"/>
              </a:ext>
              <a:ext uri="{C183D7F6-B498-43B3-948B-1728B52AA6E4}">
                <adec:decorative xmlns:adec="http://schemas.microsoft.com/office/drawing/2017/decorative" val="1"/>
              </a:ext>
            </a:extLst>
          </p:cNvPr>
          <p:cNvPicPr>
            <a:picLocks noChangeAspect="1"/>
          </p:cNvPicPr>
          <p:nvPr/>
        </p:nvPicPr>
        <p:blipFill>
          <a:blip r:embed="rId11">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5150014" y="2466422"/>
            <a:ext cx="1152000" cy="1152000"/>
          </a:xfrm>
          <a:prstGeom prst="rect">
            <a:avLst/>
          </a:prstGeom>
        </p:spPr>
      </p:pic>
      <p:pic>
        <p:nvPicPr>
          <p:cNvPr id="18" name="Picture 17">
            <a:extLst>
              <a:ext uri="{FF2B5EF4-FFF2-40B4-BE49-F238E27FC236}">
                <a16:creationId xmlns:a16="http://schemas.microsoft.com/office/drawing/2014/main" id="{B80245AF-7EDD-4A52-A6A4-E52893566585}"/>
              </a:ext>
              <a:ext uri="{C183D7F6-B498-43B3-948B-1728B52AA6E4}">
                <adec:decorative xmlns:adec="http://schemas.microsoft.com/office/drawing/2017/decorative" val="1"/>
              </a:ext>
            </a:extLst>
          </p:cNvPr>
          <p:cNvPicPr>
            <a:picLocks noChangeAspect="1"/>
          </p:cNvPicPr>
          <p:nvPr/>
        </p:nvPicPr>
        <p:blipFill>
          <a:blip r:embed="rId12">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6626915" y="2478431"/>
            <a:ext cx="1152000" cy="1150382"/>
          </a:xfrm>
          <a:prstGeom prst="rect">
            <a:avLst/>
          </a:prstGeom>
        </p:spPr>
      </p:pic>
      <p:pic>
        <p:nvPicPr>
          <p:cNvPr id="21" name="Picture 20">
            <a:extLst>
              <a:ext uri="{FF2B5EF4-FFF2-40B4-BE49-F238E27FC236}">
                <a16:creationId xmlns:a16="http://schemas.microsoft.com/office/drawing/2014/main" id="{BB78B294-3FAD-4B61-8062-CAEC3F2CA6C2}"/>
              </a:ext>
              <a:ext uri="{C183D7F6-B498-43B3-948B-1728B52AA6E4}">
                <adec:decorative xmlns:adec="http://schemas.microsoft.com/office/drawing/2017/decorative" val="1"/>
              </a:ext>
            </a:extLst>
          </p:cNvPr>
          <p:cNvPicPr>
            <a:picLocks noChangeAspect="1"/>
          </p:cNvPicPr>
          <p:nvPr/>
        </p:nvPicPr>
        <p:blipFill>
          <a:blip r:embed="rId13">
            <a:duotone>
              <a:schemeClr val="accent1">
                <a:shade val="45000"/>
                <a:satMod val="135000"/>
              </a:schemeClr>
              <a:prstClr val="white"/>
            </a:duotone>
            <a:extLst>
              <a:ext uri="{28A0092B-C50C-407E-A947-70E740481C1C}">
                <a14:useLocalDpi xmlns:a14="http://schemas.microsoft.com/office/drawing/2010/main" val="0"/>
              </a:ext>
            </a:extLst>
          </a:blip>
          <a:stretch>
            <a:fillRect/>
          </a:stretch>
        </p:blipFill>
        <p:spPr>
          <a:xfrm>
            <a:off x="8035337" y="2478362"/>
            <a:ext cx="1152000" cy="1152000"/>
          </a:xfrm>
          <a:prstGeom prst="rect">
            <a:avLst/>
          </a:prstGeom>
        </p:spPr>
      </p:pic>
      <p:sp>
        <p:nvSpPr>
          <p:cNvPr id="24" name="Rectangle 23">
            <a:extLst>
              <a:ext uri="{FF2B5EF4-FFF2-40B4-BE49-F238E27FC236}">
                <a16:creationId xmlns:a16="http://schemas.microsoft.com/office/drawing/2014/main" id="{8F0BA700-CECF-44AD-BEAB-4E67C0C757B6}"/>
              </a:ext>
              <a:ext uri="{C183D7F6-B498-43B3-948B-1728B52AA6E4}">
                <adec:decorative xmlns:adec="http://schemas.microsoft.com/office/drawing/2017/decorative" val="1"/>
              </a:ext>
            </a:extLst>
          </p:cNvPr>
          <p:cNvSpPr/>
          <p:nvPr/>
        </p:nvSpPr>
        <p:spPr>
          <a:xfrm>
            <a:off x="1054510" y="4033624"/>
            <a:ext cx="7956755" cy="9144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a:extLst>
              <a:ext uri="{FF2B5EF4-FFF2-40B4-BE49-F238E27FC236}">
                <a16:creationId xmlns:a16="http://schemas.microsoft.com/office/drawing/2014/main" id="{7E77E73A-4F63-4E2A-ACDA-F521B51CBEAB}"/>
              </a:ext>
              <a:ext uri="{C183D7F6-B498-43B3-948B-1728B52AA6E4}">
                <adec:decorative xmlns:adec="http://schemas.microsoft.com/office/drawing/2017/decorative" val="1"/>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880060" y="3911564"/>
            <a:ext cx="1150377" cy="1152000"/>
          </a:xfrm>
          <a:prstGeom prst="rect">
            <a:avLst/>
          </a:prstGeom>
        </p:spPr>
      </p:pic>
      <p:pic>
        <p:nvPicPr>
          <p:cNvPr id="32" name="Picture 31">
            <a:extLst>
              <a:ext uri="{FF2B5EF4-FFF2-40B4-BE49-F238E27FC236}">
                <a16:creationId xmlns:a16="http://schemas.microsoft.com/office/drawing/2014/main" id="{11927DC4-C4FA-4A53-B552-E51CF83572EC}"/>
              </a:ext>
              <a:ext uri="{C183D7F6-B498-43B3-948B-1728B52AA6E4}">
                <adec:decorative xmlns:adec="http://schemas.microsoft.com/office/drawing/2017/decorative" val="1"/>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276985" y="3911564"/>
            <a:ext cx="1152000" cy="1152000"/>
          </a:xfrm>
          <a:prstGeom prst="rect">
            <a:avLst/>
          </a:prstGeom>
        </p:spPr>
      </p:pic>
      <p:pic>
        <p:nvPicPr>
          <p:cNvPr id="30" name="Picture 29">
            <a:extLst>
              <a:ext uri="{FF2B5EF4-FFF2-40B4-BE49-F238E27FC236}">
                <a16:creationId xmlns:a16="http://schemas.microsoft.com/office/drawing/2014/main" id="{ED2F1C93-1ACD-4221-A34F-50278CD08199}"/>
              </a:ext>
              <a:ext uri="{C183D7F6-B498-43B3-948B-1728B52AA6E4}">
                <adec:decorative xmlns:adec="http://schemas.microsoft.com/office/drawing/2017/decorative" val="1"/>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752967" y="3911564"/>
            <a:ext cx="1150377" cy="1152000"/>
          </a:xfrm>
          <a:prstGeom prst="rect">
            <a:avLst/>
          </a:prstGeom>
        </p:spPr>
      </p:pic>
      <p:pic>
        <p:nvPicPr>
          <p:cNvPr id="26" name="Picture 25">
            <a:extLst>
              <a:ext uri="{FF2B5EF4-FFF2-40B4-BE49-F238E27FC236}">
                <a16:creationId xmlns:a16="http://schemas.microsoft.com/office/drawing/2014/main" id="{7FF65630-3695-46E0-A22B-E9A0F77A599F}"/>
              </a:ext>
              <a:ext uri="{C183D7F6-B498-43B3-948B-1728B52AA6E4}">
                <adec:decorative xmlns:adec="http://schemas.microsoft.com/office/drawing/2017/decorative" val="1"/>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5178348" y="3924218"/>
            <a:ext cx="1150377" cy="1152000"/>
          </a:xfrm>
          <a:prstGeom prst="rect">
            <a:avLst/>
          </a:prstGeom>
        </p:spPr>
      </p:pic>
      <p:pic>
        <p:nvPicPr>
          <p:cNvPr id="28" name="Picture 27">
            <a:extLst>
              <a:ext uri="{FF2B5EF4-FFF2-40B4-BE49-F238E27FC236}">
                <a16:creationId xmlns:a16="http://schemas.microsoft.com/office/drawing/2014/main" id="{8F49B83A-263E-4817-975B-FC8034E9D08A}"/>
              </a:ext>
              <a:ext uri="{C183D7F6-B498-43B3-948B-1728B52AA6E4}">
                <adec:decorative xmlns:adec="http://schemas.microsoft.com/office/drawing/2017/decorative" val="1"/>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641663" y="3974583"/>
            <a:ext cx="1152000" cy="1152000"/>
          </a:xfrm>
          <a:prstGeom prst="rect">
            <a:avLst/>
          </a:prstGeom>
        </p:spPr>
      </p:pic>
      <p:pic>
        <p:nvPicPr>
          <p:cNvPr id="34" name="Picture 33">
            <a:extLst>
              <a:ext uri="{FF2B5EF4-FFF2-40B4-BE49-F238E27FC236}">
                <a16:creationId xmlns:a16="http://schemas.microsoft.com/office/drawing/2014/main" id="{3B45BD45-20A5-43AF-9C68-45C0435FE3C8}"/>
              </a:ext>
              <a:ext uri="{C183D7F6-B498-43B3-948B-1728B52AA6E4}">
                <adec:decorative xmlns:adec="http://schemas.microsoft.com/office/drawing/2017/decorative" val="1"/>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8053919" y="3886627"/>
            <a:ext cx="1150377" cy="1152000"/>
          </a:xfrm>
          <a:prstGeom prst="rect">
            <a:avLst/>
          </a:prstGeom>
        </p:spPr>
      </p:pic>
      <p:sp>
        <p:nvSpPr>
          <p:cNvPr id="25" name="Footer Placeholder 7">
            <a:extLst>
              <a:ext uri="{FF2B5EF4-FFF2-40B4-BE49-F238E27FC236}">
                <a16:creationId xmlns:a16="http://schemas.microsoft.com/office/drawing/2014/main" id="{AF796B85-D0D4-467F-A658-3FE358906FE9}"/>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27" name="Slide Number Placeholder 8">
            <a:extLst>
              <a:ext uri="{FF2B5EF4-FFF2-40B4-BE49-F238E27FC236}">
                <a16:creationId xmlns:a16="http://schemas.microsoft.com/office/drawing/2014/main" id="{C55B000F-4D1A-49E6-97BE-96E09C62ED62}"/>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15</a:t>
            </a:fld>
            <a:endParaRPr lang="en-GB" dirty="0">
              <a:solidFill>
                <a:schemeClr val="tx1"/>
              </a:solidFill>
            </a:endParaRPr>
          </a:p>
        </p:txBody>
      </p:sp>
    </p:spTree>
    <p:extLst>
      <p:ext uri="{BB962C8B-B14F-4D97-AF65-F5344CB8AC3E}">
        <p14:creationId xmlns:p14="http://schemas.microsoft.com/office/powerpoint/2010/main" val="1341228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F9DF78C-7A3B-49F6-81DC-5A4CB3CB9FAE}"/>
              </a:ext>
            </a:extLst>
          </p:cNvPr>
          <p:cNvSpPr txBox="1">
            <a:spLocks/>
          </p:cNvSpPr>
          <p:nvPr/>
        </p:nvSpPr>
        <p:spPr>
          <a:xfrm>
            <a:off x="360000" y="360000"/>
            <a:ext cx="11446163" cy="844839"/>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dirty="0">
                <a:solidFill>
                  <a:sysClr val="windowText" lastClr="000000"/>
                </a:solidFill>
              </a:rPr>
              <a:t>Dyslexia </a:t>
            </a:r>
            <a:r>
              <a:rPr lang="en-GB" dirty="0"/>
              <a:t>friendly</a:t>
            </a:r>
            <a:r>
              <a:rPr lang="en-GB" dirty="0">
                <a:solidFill>
                  <a:sysClr val="windowText" lastClr="000000"/>
                </a:solidFill>
              </a:rPr>
              <a:t> background colours</a:t>
            </a:r>
          </a:p>
        </p:txBody>
      </p:sp>
      <p:sp>
        <p:nvSpPr>
          <p:cNvPr id="7" name="Content Placeholder 6">
            <a:extLst>
              <a:ext uri="{FF2B5EF4-FFF2-40B4-BE49-F238E27FC236}">
                <a16:creationId xmlns:a16="http://schemas.microsoft.com/office/drawing/2014/main" id="{D3AB9210-E8D5-44C4-B997-C9B206DCC4E5}"/>
              </a:ext>
            </a:extLst>
          </p:cNvPr>
          <p:cNvSpPr txBox="1">
            <a:spLocks/>
          </p:cNvSpPr>
          <p:nvPr/>
        </p:nvSpPr>
        <p:spPr>
          <a:xfrm>
            <a:off x="359999" y="1440000"/>
            <a:ext cx="11446163"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a:lnSpc>
                <a:spcPct val="120000"/>
              </a:lnSpc>
              <a:spcBef>
                <a:spcPts val="0"/>
              </a:spcBef>
              <a:spcAft>
                <a:spcPts val="600"/>
              </a:spcAft>
              <a:buSzTx/>
              <a:buNone/>
              <a:defRPr/>
            </a:pPr>
            <a:r>
              <a:rPr lang="en-GB" sz="1400" b="0" dirty="0">
                <a:solidFill>
                  <a:sysClr val="windowText" lastClr="000000"/>
                </a:solidFill>
              </a:rPr>
              <a:t>Non-white background colours can make content easier to read for people with dyslexia. </a:t>
            </a:r>
          </a:p>
          <a:p>
            <a:pPr marL="0" lvl="0" indent="0">
              <a:lnSpc>
                <a:spcPct val="120000"/>
              </a:lnSpc>
              <a:spcBef>
                <a:spcPts val="0"/>
              </a:spcBef>
              <a:spcAft>
                <a:spcPts val="600"/>
              </a:spcAft>
              <a:buSzTx/>
              <a:buNone/>
              <a:defRPr/>
            </a:pPr>
            <a:r>
              <a:rPr lang="en-GB" sz="1400" b="0" dirty="0">
                <a:solidFill>
                  <a:sysClr val="windowText" lastClr="000000"/>
                </a:solidFill>
              </a:rPr>
              <a:t>More information on how to make your written communications easier for dyslexic readers can be found in this </a:t>
            </a:r>
            <a:r>
              <a:rPr lang="en-GB" sz="1400" b="0" dirty="0">
                <a:solidFill>
                  <a:sysClr val="windowText" lastClr="000000"/>
                </a:solidFill>
                <a:hlinkClick r:id="rId2"/>
              </a:rPr>
              <a:t>document by the British Dyslexia Association. </a:t>
            </a:r>
            <a:endParaRPr lang="en-GB" sz="1400" b="0" dirty="0">
              <a:solidFill>
                <a:sysClr val="windowText" lastClr="000000"/>
              </a:solidFill>
            </a:endParaRPr>
          </a:p>
        </p:txBody>
      </p:sp>
      <p:sp>
        <p:nvSpPr>
          <p:cNvPr id="10" name="Footer Placeholder 7">
            <a:extLst>
              <a:ext uri="{FF2B5EF4-FFF2-40B4-BE49-F238E27FC236}">
                <a16:creationId xmlns:a16="http://schemas.microsoft.com/office/drawing/2014/main" id="{740E80D6-9DA3-4E2C-8E4A-D5E543A963F6}"/>
              </a:ext>
            </a:extLst>
          </p:cNvPr>
          <p:cNvSpPr txBox="1">
            <a:spLocks/>
          </p:cNvSpPr>
          <p:nvPr/>
        </p:nvSpPr>
        <p:spPr>
          <a:xfrm>
            <a:off x="4473281" y="6356350"/>
            <a:ext cx="6380018"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Footer</a:t>
            </a:r>
            <a:endParaRPr lang="en-GB" dirty="0"/>
          </a:p>
        </p:txBody>
      </p:sp>
      <p:sp>
        <p:nvSpPr>
          <p:cNvPr id="12" name="Footer Placeholder 7">
            <a:extLst>
              <a:ext uri="{FF2B5EF4-FFF2-40B4-BE49-F238E27FC236}">
                <a16:creationId xmlns:a16="http://schemas.microsoft.com/office/drawing/2014/main" id="{53B06EB0-C1C3-457F-991C-AA9CE486FDD0}"/>
              </a:ext>
            </a:extLst>
          </p:cNvPr>
          <p:cNvSpPr txBox="1">
            <a:spLocks/>
          </p:cNvSpPr>
          <p:nvPr/>
        </p:nvSpPr>
        <p:spPr>
          <a:xfrm>
            <a:off x="6203091" y="6356350"/>
            <a:ext cx="465020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200" dirty="0"/>
              <a:t>Footer</a:t>
            </a:r>
          </a:p>
        </p:txBody>
      </p:sp>
      <p:sp>
        <p:nvSpPr>
          <p:cNvPr id="13" name="Slide Number Placeholder 8">
            <a:extLst>
              <a:ext uri="{FF2B5EF4-FFF2-40B4-BE49-F238E27FC236}">
                <a16:creationId xmlns:a16="http://schemas.microsoft.com/office/drawing/2014/main" id="{ABAD4B91-F3B6-4792-99B8-B43C284E1315}"/>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16</a:t>
            </a:fld>
            <a:endParaRPr lang="en-GB" dirty="0"/>
          </a:p>
        </p:txBody>
      </p:sp>
      <p:sp>
        <p:nvSpPr>
          <p:cNvPr id="14" name="Title 13">
            <a:extLst>
              <a:ext uri="{FF2B5EF4-FFF2-40B4-BE49-F238E27FC236}">
                <a16:creationId xmlns:a16="http://schemas.microsoft.com/office/drawing/2014/main" id="{E657BCD9-6F3D-4EAF-9DF8-CE7A728293B7}"/>
              </a:ext>
            </a:extLst>
          </p:cNvPr>
          <p:cNvSpPr>
            <a:spLocks noGrp="1"/>
          </p:cNvSpPr>
          <p:nvPr>
            <p:ph type="title" idx="4294967295"/>
          </p:nvPr>
        </p:nvSpPr>
        <p:spPr/>
        <p:txBody>
          <a:bodyPr/>
          <a:lstStyle/>
          <a:p>
            <a:r>
              <a:rPr lang="en-GB" dirty="0"/>
              <a:t>Dyslexia</a:t>
            </a:r>
            <a:r>
              <a:rPr lang="en-GB" baseline="0" dirty="0"/>
              <a:t> friendly background colours </a:t>
            </a:r>
            <a:endParaRPr lang="en-GB" dirty="0"/>
          </a:p>
        </p:txBody>
      </p:sp>
    </p:spTree>
    <p:extLst>
      <p:ext uri="{BB962C8B-B14F-4D97-AF65-F5344CB8AC3E}">
        <p14:creationId xmlns:p14="http://schemas.microsoft.com/office/powerpoint/2010/main" val="4027012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E93665C-3403-4C34-80E7-6D2C62FD5D02}"/>
              </a:ext>
            </a:extLst>
          </p:cNvPr>
          <p:cNvSpPr>
            <a:spLocks noGrp="1"/>
          </p:cNvSpPr>
          <p:nvPr>
            <p:ph type="body" sz="quarter" idx="4294967295"/>
          </p:nvPr>
        </p:nvSpPr>
        <p:spPr/>
        <p:txBody>
          <a:bodyPr/>
          <a:lstStyle/>
          <a:p>
            <a:pPr marL="0" indent="0">
              <a:buNone/>
            </a:pPr>
            <a:r>
              <a:rPr lang="en-GB" dirty="0"/>
              <a:t>Click to add text</a:t>
            </a:r>
          </a:p>
        </p:txBody>
      </p:sp>
      <p:sp>
        <p:nvSpPr>
          <p:cNvPr id="3" name="Text Placeholder 2">
            <a:extLst>
              <a:ext uri="{FF2B5EF4-FFF2-40B4-BE49-F238E27FC236}">
                <a16:creationId xmlns:a16="http://schemas.microsoft.com/office/drawing/2014/main" id="{6101D9AB-83AE-4E3E-A72E-22C5F6997169}"/>
              </a:ext>
            </a:extLst>
          </p:cNvPr>
          <p:cNvSpPr>
            <a:spLocks noGrp="1"/>
          </p:cNvSpPr>
          <p:nvPr>
            <p:ph type="body" sz="quarter" idx="4294967295"/>
          </p:nvPr>
        </p:nvSpPr>
        <p:spPr/>
        <p:txBody>
          <a:bodyPr/>
          <a:lstStyle/>
          <a:p>
            <a:r>
              <a:rPr lang="en-GB" dirty="0"/>
              <a:t>Click to add title</a:t>
            </a:r>
          </a:p>
        </p:txBody>
      </p:sp>
      <p:sp>
        <p:nvSpPr>
          <p:cNvPr id="4" name="Title 3">
            <a:extLst>
              <a:ext uri="{FF2B5EF4-FFF2-40B4-BE49-F238E27FC236}">
                <a16:creationId xmlns:a16="http://schemas.microsoft.com/office/drawing/2014/main" id="{561741CF-EE35-4DFF-B3BE-55D395B7F4B8}"/>
              </a:ext>
            </a:extLst>
          </p:cNvPr>
          <p:cNvSpPr>
            <a:spLocks noGrp="1"/>
          </p:cNvSpPr>
          <p:nvPr>
            <p:ph type="title" idx="4294967295"/>
          </p:nvPr>
        </p:nvSpPr>
        <p:spPr/>
        <p:txBody>
          <a:bodyPr/>
          <a:lstStyle/>
          <a:p>
            <a:endParaRPr lang="en-GB" dirty="0"/>
          </a:p>
        </p:txBody>
      </p:sp>
    </p:spTree>
    <p:extLst>
      <p:ext uri="{BB962C8B-B14F-4D97-AF65-F5344CB8AC3E}">
        <p14:creationId xmlns:p14="http://schemas.microsoft.com/office/powerpoint/2010/main" val="3022324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7">
            <a:extLst>
              <a:ext uri="{FF2B5EF4-FFF2-40B4-BE49-F238E27FC236}">
                <a16:creationId xmlns:a16="http://schemas.microsoft.com/office/drawing/2014/main" id="{D85E3106-1E1A-4DBF-B350-EAB1386EDDB4}"/>
              </a:ext>
            </a:extLst>
          </p:cNvPr>
          <p:cNvSpPr txBox="1">
            <a:spLocks/>
          </p:cNvSpPr>
          <p:nvPr/>
        </p:nvSpPr>
        <p:spPr>
          <a:xfrm>
            <a:off x="1044573" y="2503490"/>
            <a:ext cx="9231316" cy="925509"/>
          </a:xfrm>
          <a:prstGeom prst="rect">
            <a:avLst/>
          </a:prstGeom>
          <a:noFill/>
          <a:ln>
            <a:noFill/>
          </a:ln>
        </p:spPr>
        <p:txBody>
          <a:bodyPr vert="horz" wrap="square" lIns="91440" tIns="45720" rIns="91440" bIns="45720" rtlCol="0" anchor="t" anchorCtr="0" compatLnSpc="1">
            <a:noAutofit/>
          </a:bodyPr>
          <a:lstStyle>
            <a:lvl1pPr marL="0" marR="0" lvl="0" indent="0" algn="l" defTabSz="914400" rtl="0" eaLnBrk="1" fontAlgn="auto" latinLnBrk="0" hangingPunct="1">
              <a:lnSpc>
                <a:spcPct val="90000"/>
              </a:lnSpc>
              <a:spcBef>
                <a:spcPts val="1000"/>
              </a:spcBef>
              <a:spcAft>
                <a:spcPts val="0"/>
              </a:spcAft>
              <a:buFont typeface="Arial" panose="020B0604020202020204" pitchFamily="34" charset="0"/>
              <a:buNone/>
              <a:tabLst/>
              <a:defRPr lang="en-US" sz="3200" b="1" i="0" u="none" strike="noStrike" kern="1200" cap="none" spc="0" baseline="0" dirty="0" smtClean="0">
                <a:solidFill>
                  <a:srgbClr val="000000"/>
                </a:solidFill>
                <a:uFillTx/>
                <a:latin typeface="Calibri"/>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mn-lt"/>
              </a:rPr>
              <a:t>Click to edit text</a:t>
            </a:r>
          </a:p>
        </p:txBody>
      </p:sp>
      <p:sp>
        <p:nvSpPr>
          <p:cNvPr id="7" name="Text Placeholder 7">
            <a:extLst>
              <a:ext uri="{FF2B5EF4-FFF2-40B4-BE49-F238E27FC236}">
                <a16:creationId xmlns:a16="http://schemas.microsoft.com/office/drawing/2014/main" id="{6D9429FB-1B14-489B-91AC-48C4785FA2D2}"/>
              </a:ext>
            </a:extLst>
          </p:cNvPr>
          <p:cNvSpPr txBox="1">
            <a:spLocks/>
          </p:cNvSpPr>
          <p:nvPr/>
        </p:nvSpPr>
        <p:spPr>
          <a:xfrm>
            <a:off x="1044573" y="3662309"/>
            <a:ext cx="9231316" cy="925509"/>
          </a:xfrm>
          <a:prstGeom prst="rect">
            <a:avLst/>
          </a:prstGeom>
          <a:noFill/>
          <a:ln>
            <a:noFill/>
          </a:ln>
        </p:spPr>
        <p:txBody>
          <a:bodyPr vert="horz" wrap="square" lIns="91440" tIns="45720" rIns="91440" bIns="45720" rtlCol="0" anchor="t" anchorCtr="0" compatLnSpc="1">
            <a:noAutofit/>
          </a:bodyPr>
          <a:lstStyle>
            <a:lvl1pPr marL="0" marR="0" lvl="0" indent="0" algn="l" defTabSz="914400" rtl="0" eaLnBrk="1" fontAlgn="auto" latinLnBrk="0" hangingPunct="1">
              <a:lnSpc>
                <a:spcPct val="90000"/>
              </a:lnSpc>
              <a:spcBef>
                <a:spcPts val="1000"/>
              </a:spcBef>
              <a:spcAft>
                <a:spcPts val="0"/>
              </a:spcAft>
              <a:buFont typeface="Arial" panose="020B0604020202020204" pitchFamily="34" charset="0"/>
              <a:buNone/>
              <a:tabLst/>
              <a:defRPr lang="en-US" sz="2400" b="1" i="0" u="none" strike="noStrike" kern="1200" cap="none" spc="0" baseline="0" dirty="0" smtClean="0">
                <a:solidFill>
                  <a:srgbClr val="000000"/>
                </a:solidFill>
                <a:uFillTx/>
                <a:latin typeface="Calibri"/>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mn-lt"/>
              </a:rPr>
              <a:t>Click to edit text</a:t>
            </a:r>
          </a:p>
        </p:txBody>
      </p:sp>
      <p:sp>
        <p:nvSpPr>
          <p:cNvPr id="8" name="Text Placeholder 7">
            <a:extLst>
              <a:ext uri="{FF2B5EF4-FFF2-40B4-BE49-F238E27FC236}">
                <a16:creationId xmlns:a16="http://schemas.microsoft.com/office/drawing/2014/main" id="{8F7DE9CA-316A-493A-A7F2-99B1834D68E0}"/>
              </a:ext>
            </a:extLst>
          </p:cNvPr>
          <p:cNvSpPr txBox="1">
            <a:spLocks/>
          </p:cNvSpPr>
          <p:nvPr/>
        </p:nvSpPr>
        <p:spPr>
          <a:xfrm>
            <a:off x="1044573" y="4821128"/>
            <a:ext cx="9231316" cy="925509"/>
          </a:xfrm>
          <a:prstGeom prst="rect">
            <a:avLst/>
          </a:prstGeom>
          <a:noFill/>
          <a:ln>
            <a:noFill/>
          </a:ln>
        </p:spPr>
        <p:txBody>
          <a:bodyPr vert="horz" wrap="square" lIns="91440" tIns="45720" rIns="91440" bIns="45720" rtlCol="0" anchor="t" anchorCtr="0" compatLnSpc="1">
            <a:noAutofit/>
          </a:bodyPr>
          <a:lstStyle>
            <a:lvl1pPr marL="0" marR="0" lvl="0" indent="0" algn="l" defTabSz="914400" rtl="0" eaLnBrk="1" fontAlgn="auto" latinLnBrk="0" hangingPunct="1">
              <a:lnSpc>
                <a:spcPct val="90000"/>
              </a:lnSpc>
              <a:spcBef>
                <a:spcPts val="1000"/>
              </a:spcBef>
              <a:spcAft>
                <a:spcPts val="0"/>
              </a:spcAft>
              <a:buFont typeface="Arial" panose="020B0604020202020204" pitchFamily="34" charset="0"/>
              <a:buNone/>
              <a:tabLst/>
              <a:defRPr lang="en-US" sz="1800" b="0" i="0" u="none" strike="noStrike" kern="1200" cap="none" spc="0" baseline="0" dirty="0" smtClean="0">
                <a:solidFill>
                  <a:srgbClr val="000000"/>
                </a:solidFill>
                <a:uFillTx/>
                <a:latin typeface="Calibri"/>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latin typeface="+mn-lt"/>
              </a:rPr>
              <a:t>Click to edit text</a:t>
            </a:r>
          </a:p>
        </p:txBody>
      </p:sp>
    </p:spTree>
    <p:extLst>
      <p:ext uri="{BB962C8B-B14F-4D97-AF65-F5344CB8AC3E}">
        <p14:creationId xmlns:p14="http://schemas.microsoft.com/office/powerpoint/2010/main" val="37682041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8">
            <a:extLst>
              <a:ext uri="{FF2B5EF4-FFF2-40B4-BE49-F238E27FC236}">
                <a16:creationId xmlns:a16="http://schemas.microsoft.com/office/drawing/2014/main" id="{BB27876C-A2E3-419F-9471-19B90FE75C62}"/>
              </a:ext>
            </a:extLst>
          </p:cNvPr>
          <p:cNvSpPr txBox="1">
            <a:spLocks noGrp="1"/>
          </p:cNvSpPr>
          <p:nvPr>
            <p:ph type="body" sz="quarter" idx="4294967295"/>
          </p:nvPr>
        </p:nvSpPr>
        <p:spPr>
          <a:xfrm>
            <a:off x="1038474" y="2869816"/>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sz="3600" b="1" i="0" u="none" strike="noStrike" cap="none" spc="0" baseline="0">
                <a:solidFill>
                  <a:srgbClr val="000000"/>
                </a:solidFill>
                <a:uFillTx/>
                <a:latin typeface="Arial" pitchFamily="34"/>
                <a:cs typeface="Arial" pitchFamily="34"/>
              </a:defRPr>
            </a:lvl1pPr>
          </a:lstStyle>
          <a:p>
            <a:pPr lvl="0"/>
            <a:r>
              <a:rPr lang="en-US" dirty="0"/>
              <a:t>Click to edit text</a:t>
            </a:r>
          </a:p>
        </p:txBody>
      </p:sp>
      <p:sp>
        <p:nvSpPr>
          <p:cNvPr id="5" name="Text Placeholder 8">
            <a:extLst>
              <a:ext uri="{FF2B5EF4-FFF2-40B4-BE49-F238E27FC236}">
                <a16:creationId xmlns:a16="http://schemas.microsoft.com/office/drawing/2014/main" id="{DFDB3D05-BE9E-4D91-9F9C-B0D18E0093F6}"/>
              </a:ext>
            </a:extLst>
          </p:cNvPr>
          <p:cNvSpPr txBox="1">
            <a:spLocks noGrp="1"/>
          </p:cNvSpPr>
          <p:nvPr>
            <p:ph type="body" sz="quarter" idx="4294967295"/>
          </p:nvPr>
        </p:nvSpPr>
        <p:spPr>
          <a:xfrm>
            <a:off x="1038474" y="3717520"/>
            <a:ext cx="8743950" cy="559183"/>
          </a:xfrm>
          <a:prstGeom prst="rect">
            <a:avLst/>
          </a:prstGeom>
          <a:noFill/>
          <a:ln>
            <a:noFill/>
          </a:ln>
        </p:spPr>
        <p:txBody>
          <a:bodyPr vert="horz" wrap="square" lIns="91440" tIns="45720" rIns="91440" bIns="45720" anchor="t" anchorCtr="0" compatLnSpc="1">
            <a:noAutofit/>
          </a:bodyPr>
          <a:lstStyle>
            <a:lvl1pPr marL="0" marR="0" lvl="0" indent="0" fontAlgn="auto">
              <a:spcAft>
                <a:spcPts val="0"/>
              </a:spcAft>
              <a:buNone/>
              <a:tabLst/>
              <a:defRPr lang="en-US" b="1" i="0" u="none" strike="noStrike" cap="none" spc="0" baseline="0">
                <a:solidFill>
                  <a:srgbClr val="000000"/>
                </a:solidFill>
                <a:uFillTx/>
                <a:latin typeface="Calibri"/>
              </a:defRPr>
            </a:lvl1pPr>
          </a:lstStyle>
          <a:p>
            <a:pPr lvl="0"/>
            <a:r>
              <a:rPr lang="en-US" dirty="0">
                <a:latin typeface="+mj-lt"/>
              </a:rPr>
              <a:t>Click to edit text</a:t>
            </a:r>
          </a:p>
        </p:txBody>
      </p:sp>
    </p:spTree>
    <p:extLst>
      <p:ext uri="{BB962C8B-B14F-4D97-AF65-F5344CB8AC3E}">
        <p14:creationId xmlns:p14="http://schemas.microsoft.com/office/powerpoint/2010/main" val="2941948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8E467-C17E-4A62-9AE5-F52FA95BC988}"/>
              </a:ext>
            </a:extLst>
          </p:cNvPr>
          <p:cNvSpPr>
            <a:spLocks noGrp="1"/>
          </p:cNvSpPr>
          <p:nvPr>
            <p:ph type="title"/>
          </p:nvPr>
        </p:nvSpPr>
        <p:spPr/>
        <p:txBody>
          <a:bodyPr/>
          <a:lstStyle/>
          <a:p>
            <a:r>
              <a:rPr lang="en-GB" dirty="0"/>
              <a:t>A note on accessibility (continued)</a:t>
            </a:r>
          </a:p>
        </p:txBody>
      </p:sp>
      <p:sp>
        <p:nvSpPr>
          <p:cNvPr id="7" name="Content Placeholder 6">
            <a:extLst>
              <a:ext uri="{FF2B5EF4-FFF2-40B4-BE49-F238E27FC236}">
                <a16:creationId xmlns:a16="http://schemas.microsoft.com/office/drawing/2014/main" id="{B45199DD-EC17-4660-B97D-D0A24B0C8A59}"/>
              </a:ext>
            </a:extLst>
          </p:cNvPr>
          <p:cNvSpPr>
            <a:spLocks noGrp="1"/>
          </p:cNvSpPr>
          <p:nvPr>
            <p:ph idx="1"/>
          </p:nvPr>
        </p:nvSpPr>
        <p:spPr>
          <a:xfrm>
            <a:off x="359999" y="1440000"/>
            <a:ext cx="11446163" cy="4351338"/>
          </a:xfrm>
        </p:spPr>
        <p:txBody>
          <a:bodyPr>
            <a:normAutofit fontScale="25000" lnSpcReduction="20000"/>
          </a:bodyPr>
          <a:lstStyle/>
          <a:p>
            <a:pPr>
              <a:lnSpc>
                <a:spcPct val="120000"/>
              </a:lnSpc>
              <a:spcAft>
                <a:spcPts val="600"/>
              </a:spcAft>
            </a:pPr>
            <a:r>
              <a:rPr lang="en-GB" sz="5200" dirty="0"/>
              <a:t>Reading order </a:t>
            </a:r>
          </a:p>
          <a:p>
            <a:pPr>
              <a:lnSpc>
                <a:spcPct val="120000"/>
              </a:lnSpc>
              <a:spcAft>
                <a:spcPts val="600"/>
              </a:spcAft>
            </a:pPr>
            <a:r>
              <a:rPr lang="en-GB" sz="5200" b="0" dirty="0"/>
              <a:t>People who cannot view the slide will hear slide text, shapes, and content read back in a specific order. You should verify that the reading order and labels will make sense in the order they will be read back. </a:t>
            </a:r>
            <a:br>
              <a:rPr lang="en-GB" sz="5200" b="0" dirty="0"/>
            </a:br>
            <a:endParaRPr lang="en-GB" sz="5200" b="0" dirty="0"/>
          </a:p>
          <a:p>
            <a:pPr>
              <a:lnSpc>
                <a:spcPct val="120000"/>
              </a:lnSpc>
              <a:spcAft>
                <a:spcPts val="600"/>
              </a:spcAft>
            </a:pPr>
            <a:r>
              <a:rPr lang="en-GB" sz="5200" b="0" dirty="0"/>
              <a:t>To check the reading order of content: </a:t>
            </a:r>
          </a:p>
          <a:p>
            <a:pPr>
              <a:lnSpc>
                <a:spcPct val="120000"/>
              </a:lnSpc>
              <a:spcAft>
                <a:spcPts val="600"/>
              </a:spcAft>
            </a:pPr>
            <a:r>
              <a:rPr lang="en-GB" sz="5200" b="0" dirty="0"/>
              <a:t>1. Switch to the Home tab, click Arrange, and choose Selection Pane. </a:t>
            </a:r>
          </a:p>
          <a:p>
            <a:pPr>
              <a:lnSpc>
                <a:spcPct val="120000"/>
              </a:lnSpc>
              <a:spcAft>
                <a:spcPts val="600"/>
              </a:spcAft>
            </a:pPr>
            <a:r>
              <a:rPr lang="en-GB" sz="5200" b="0" dirty="0"/>
              <a:t>2. The selection pane lists the objects on the slide. Objects will be read back beginning with the bottom list item and ending with the top list item. Correct any out of order items using the Re-order arrows on the bottom of the pane.</a:t>
            </a:r>
          </a:p>
          <a:p>
            <a:pPr>
              <a:lnSpc>
                <a:spcPct val="120000"/>
              </a:lnSpc>
              <a:spcAft>
                <a:spcPts val="600"/>
              </a:spcAft>
            </a:pPr>
            <a:r>
              <a:rPr lang="en-GB" sz="5200" b="0" dirty="0"/>
              <a:t>If you put content only in slide placeholder textboxes you can be confident information will be read back correctly. </a:t>
            </a:r>
            <a:br>
              <a:rPr lang="en-GB" sz="5200" b="0" dirty="0"/>
            </a:br>
            <a:endParaRPr lang="en-GB" sz="5200" b="0" dirty="0"/>
          </a:p>
          <a:p>
            <a:pPr>
              <a:lnSpc>
                <a:spcPct val="120000"/>
              </a:lnSpc>
              <a:spcAft>
                <a:spcPts val="600"/>
              </a:spcAft>
            </a:pPr>
            <a:r>
              <a:rPr lang="en-GB" sz="5200" dirty="0"/>
              <a:t>Alternative Text</a:t>
            </a:r>
          </a:p>
          <a:p>
            <a:pPr>
              <a:lnSpc>
                <a:spcPct val="120000"/>
              </a:lnSpc>
              <a:spcAft>
                <a:spcPts val="600"/>
              </a:spcAft>
            </a:pPr>
            <a:r>
              <a:rPr lang="en-GB" sz="5200" b="0" dirty="0"/>
              <a:t>Alternative text for images and other objects is very important for people who can’t see the screen. Screen readers will read alternative text aloud, so it’s the only information many have about the image. Good alternative text helps them understand the image. </a:t>
            </a:r>
            <a:br>
              <a:rPr lang="en-GB" sz="5200" b="0" dirty="0"/>
            </a:br>
            <a:endParaRPr lang="en-GB" sz="5200" b="0" dirty="0"/>
          </a:p>
          <a:p>
            <a:pPr>
              <a:lnSpc>
                <a:spcPct val="120000"/>
              </a:lnSpc>
              <a:spcAft>
                <a:spcPts val="600"/>
              </a:spcAft>
            </a:pPr>
            <a:r>
              <a:rPr lang="en-GB" sz="5200" b="0" dirty="0"/>
              <a:t>To add alternative text:</a:t>
            </a:r>
          </a:p>
          <a:p>
            <a:pPr>
              <a:lnSpc>
                <a:spcPct val="120000"/>
              </a:lnSpc>
              <a:spcAft>
                <a:spcPts val="600"/>
              </a:spcAft>
            </a:pPr>
            <a:r>
              <a:rPr lang="en-GB" sz="5200" b="0" dirty="0"/>
              <a:t>1.Right-click the object, then select Edit Alt Text</a:t>
            </a:r>
          </a:p>
          <a:p>
            <a:pPr>
              <a:lnSpc>
                <a:spcPct val="120000"/>
              </a:lnSpc>
              <a:spcAft>
                <a:spcPts val="600"/>
              </a:spcAft>
            </a:pPr>
            <a:r>
              <a:rPr lang="en-GB" sz="5200" b="0" dirty="0"/>
              <a:t>2.If the object is meaningful, type a description of it in the Alt Text pane; otherwise, if the object is purely decorative, select the Decorative check box. </a:t>
            </a:r>
          </a:p>
          <a:p>
            <a:endParaRPr lang="en-GB" sz="1500" b="0" dirty="0"/>
          </a:p>
        </p:txBody>
      </p:sp>
      <p:sp>
        <p:nvSpPr>
          <p:cNvPr id="12" name="Footer Placeholder 7">
            <a:extLst>
              <a:ext uri="{FF2B5EF4-FFF2-40B4-BE49-F238E27FC236}">
                <a16:creationId xmlns:a16="http://schemas.microsoft.com/office/drawing/2014/main" id="{46915E0F-176F-4D9D-B133-7384FE79E63C}"/>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13" name="Slide Number Placeholder 8">
            <a:extLst>
              <a:ext uri="{FF2B5EF4-FFF2-40B4-BE49-F238E27FC236}">
                <a16:creationId xmlns:a16="http://schemas.microsoft.com/office/drawing/2014/main" id="{D4160705-348E-4E23-ADE3-E578FD94F2FE}"/>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2</a:t>
            </a:fld>
            <a:endParaRPr lang="en-GB" dirty="0">
              <a:solidFill>
                <a:schemeClr val="tx1"/>
              </a:solidFill>
            </a:endParaRPr>
          </a:p>
        </p:txBody>
      </p:sp>
    </p:spTree>
    <p:extLst>
      <p:ext uri="{BB962C8B-B14F-4D97-AF65-F5344CB8AC3E}">
        <p14:creationId xmlns:p14="http://schemas.microsoft.com/office/powerpoint/2010/main" val="16823537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20</a:t>
            </a:fld>
            <a:endParaRPr lang="en-GB" dirty="0"/>
          </a:p>
        </p:txBody>
      </p:sp>
      <p:sp>
        <p:nvSpPr>
          <p:cNvPr id="4" name="Footer Placeholder 7">
            <a:extLst>
              <a:ext uri="{FF2B5EF4-FFF2-40B4-BE49-F238E27FC236}">
                <a16:creationId xmlns:a16="http://schemas.microsoft.com/office/drawing/2014/main" id="{31F4E6D6-1F6B-4057-954C-7BD26387E7C3}"/>
              </a:ext>
            </a:extLst>
          </p:cNvPr>
          <p:cNvSpPr txBox="1">
            <a:spLocks/>
          </p:cNvSpPr>
          <p:nvPr/>
        </p:nvSpPr>
        <p:spPr>
          <a:xfrm>
            <a:off x="6203091" y="6356350"/>
            <a:ext cx="465020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200" dirty="0"/>
              <a:t>Footer</a:t>
            </a:r>
          </a:p>
        </p:txBody>
      </p:sp>
      <p:sp>
        <p:nvSpPr>
          <p:cNvPr id="2" name="Text">
            <a:extLst>
              <a:ext uri="{FF2B5EF4-FFF2-40B4-BE49-F238E27FC236}">
                <a16:creationId xmlns:a16="http://schemas.microsoft.com/office/drawing/2014/main" id="{A49A6EDD-7C13-4593-9759-8E20D4A3A68C}"/>
              </a:ext>
            </a:extLst>
          </p:cNvPr>
          <p:cNvSpPr>
            <a:spLocks noGrp="1"/>
          </p:cNvSpPr>
          <p:nvPr>
            <p:ph type="body" sz="quarter" idx="4294967295"/>
          </p:nvPr>
        </p:nvSpPr>
        <p:spPr/>
        <p:txBody>
          <a:bodyPr/>
          <a:lstStyle/>
          <a:p>
            <a:endParaRPr lang="en-GB" dirty="0"/>
          </a:p>
        </p:txBody>
      </p:sp>
      <p:sp>
        <p:nvSpPr>
          <p:cNvPr id="3" name="Title">
            <a:extLst>
              <a:ext uri="{FF2B5EF4-FFF2-40B4-BE49-F238E27FC236}">
                <a16:creationId xmlns:a16="http://schemas.microsoft.com/office/drawing/2014/main" id="{B85C4E66-602C-4695-9AAD-5246A5401BBA}"/>
              </a:ext>
            </a:extLst>
          </p:cNvPr>
          <p:cNvSpPr>
            <a:spLocks noGrp="1"/>
          </p:cNvSpPr>
          <p:nvPr>
            <p:ph type="body" sz="quarter" idx="4294967295"/>
          </p:nvPr>
        </p:nvSpPr>
        <p:spPr/>
        <p:txBody>
          <a:bodyPr/>
          <a:lstStyle/>
          <a:p>
            <a:endParaRPr lang="en-GB"/>
          </a:p>
        </p:txBody>
      </p:sp>
    </p:spTree>
    <p:extLst>
      <p:ext uri="{BB962C8B-B14F-4D97-AF65-F5344CB8AC3E}">
        <p14:creationId xmlns:p14="http://schemas.microsoft.com/office/powerpoint/2010/main" val="2167431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
            <a:extLst>
              <a:ext uri="{FF2B5EF4-FFF2-40B4-BE49-F238E27FC236}">
                <a16:creationId xmlns:a16="http://schemas.microsoft.com/office/drawing/2014/main" id="{6CE019C5-D42C-4F02-B98A-A5ABBE23009C}"/>
              </a:ext>
            </a:extLst>
          </p:cNvPr>
          <p:cNvSpPr>
            <a:spLocks noGrp="1"/>
          </p:cNvSpPr>
          <p:nvPr>
            <p:ph type="body" idx="1"/>
          </p:nvPr>
        </p:nvSpPr>
        <p:spPr>
          <a:xfrm>
            <a:off x="908626" y="901414"/>
            <a:ext cx="10405919" cy="563231"/>
          </a:xfrm>
        </p:spPr>
        <p:txBody>
          <a:bodyPr/>
          <a:lstStyle/>
          <a:p>
            <a:r>
              <a:rPr lang="en-GB" dirty="0"/>
              <a:t>Large text page</a:t>
            </a:r>
          </a:p>
        </p:txBody>
      </p:sp>
      <p:sp>
        <p:nvSpPr>
          <p:cNvPr id="4" name="Footer Placeholder 7">
            <a:extLst>
              <a:ext uri="{FF2B5EF4-FFF2-40B4-BE49-F238E27FC236}">
                <a16:creationId xmlns:a16="http://schemas.microsoft.com/office/drawing/2014/main" id="{737D2DD9-B456-4C0E-8B3C-7D2B196B4F62}"/>
              </a:ext>
            </a:extLst>
          </p:cNvPr>
          <p:cNvSpPr txBox="1">
            <a:spLocks/>
          </p:cNvSpPr>
          <p:nvPr/>
        </p:nvSpPr>
        <p:spPr>
          <a:xfrm>
            <a:off x="6203091" y="6356350"/>
            <a:ext cx="465020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200" dirty="0"/>
              <a:t>Footer</a:t>
            </a:r>
          </a:p>
        </p:txBody>
      </p:sp>
      <p:sp>
        <p:nvSpPr>
          <p:cNvPr id="5" name="Slide Number Placeholder 8">
            <a:extLst>
              <a:ext uri="{FF2B5EF4-FFF2-40B4-BE49-F238E27FC236}">
                <a16:creationId xmlns:a16="http://schemas.microsoft.com/office/drawing/2014/main" id="{D16CCC9C-825B-48ED-9738-9B10D292E8A2}"/>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21</a:t>
            </a:fld>
            <a:endParaRPr lang="en-GB" dirty="0"/>
          </a:p>
        </p:txBody>
      </p:sp>
    </p:spTree>
    <p:extLst>
      <p:ext uri="{BB962C8B-B14F-4D97-AF65-F5344CB8AC3E}">
        <p14:creationId xmlns:p14="http://schemas.microsoft.com/office/powerpoint/2010/main" val="4560114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22</a:t>
            </a:fld>
            <a:endParaRPr lang="en-GB" dirty="0"/>
          </a:p>
        </p:txBody>
      </p:sp>
      <p:sp>
        <p:nvSpPr>
          <p:cNvPr id="4" name="Footer Placeholder 7">
            <a:extLst>
              <a:ext uri="{FF2B5EF4-FFF2-40B4-BE49-F238E27FC236}">
                <a16:creationId xmlns:a16="http://schemas.microsoft.com/office/drawing/2014/main" id="{31F4E6D6-1F6B-4057-954C-7BD26387E7C3}"/>
              </a:ext>
            </a:extLst>
          </p:cNvPr>
          <p:cNvSpPr txBox="1">
            <a:spLocks/>
          </p:cNvSpPr>
          <p:nvPr/>
        </p:nvSpPr>
        <p:spPr>
          <a:xfrm>
            <a:off x="6203091" y="6356350"/>
            <a:ext cx="465020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200" dirty="0"/>
              <a:t>Footer</a:t>
            </a:r>
          </a:p>
        </p:txBody>
      </p:sp>
      <p:sp>
        <p:nvSpPr>
          <p:cNvPr id="8" name="Content Placeholder 9">
            <a:extLst>
              <a:ext uri="{FF2B5EF4-FFF2-40B4-BE49-F238E27FC236}">
                <a16:creationId xmlns:a16="http://schemas.microsoft.com/office/drawing/2014/main" id="{6051827D-88B5-42F3-9D70-5B8D3BA35B95}"/>
              </a:ext>
            </a:extLst>
          </p:cNvPr>
          <p:cNvSpPr txBox="1">
            <a:spLocks/>
          </p:cNvSpPr>
          <p:nvPr/>
        </p:nvSpPr>
        <p:spPr>
          <a:xfrm>
            <a:off x="6224072" y="1440000"/>
            <a:ext cx="5580000" cy="4623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Heading 2 </a:t>
            </a:r>
          </a:p>
        </p:txBody>
      </p:sp>
      <p:sp>
        <p:nvSpPr>
          <p:cNvPr id="7" name="Content Placeholder 8">
            <a:extLst>
              <a:ext uri="{FF2B5EF4-FFF2-40B4-BE49-F238E27FC236}">
                <a16:creationId xmlns:a16="http://schemas.microsoft.com/office/drawing/2014/main" id="{0BF94222-F990-4FF1-9C6F-3D8FBD62BDCD}"/>
              </a:ext>
            </a:extLst>
          </p:cNvPr>
          <p:cNvSpPr txBox="1">
            <a:spLocks/>
          </p:cNvSpPr>
          <p:nvPr/>
        </p:nvSpPr>
        <p:spPr>
          <a:xfrm>
            <a:off x="360000" y="1440000"/>
            <a:ext cx="5580000" cy="4623049"/>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Heading 1</a:t>
            </a:r>
          </a:p>
        </p:txBody>
      </p:sp>
      <p:sp>
        <p:nvSpPr>
          <p:cNvPr id="6" name="Title 7">
            <a:extLst>
              <a:ext uri="{FF2B5EF4-FFF2-40B4-BE49-F238E27FC236}">
                <a16:creationId xmlns:a16="http://schemas.microsoft.com/office/drawing/2014/main" id="{7CD0003C-57BF-4816-873F-F40F8DB06301}"/>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a:t>Click to add title</a:t>
            </a:r>
          </a:p>
        </p:txBody>
      </p:sp>
    </p:spTree>
    <p:extLst>
      <p:ext uri="{BB962C8B-B14F-4D97-AF65-F5344CB8AC3E}">
        <p14:creationId xmlns:p14="http://schemas.microsoft.com/office/powerpoint/2010/main" val="2081935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8">
            <a:extLst>
              <a:ext uri="{FF2B5EF4-FFF2-40B4-BE49-F238E27FC236}">
                <a16:creationId xmlns:a16="http://schemas.microsoft.com/office/drawing/2014/main" id="{59BEEDE9-D06A-4800-A6FD-2E9A07463E33}"/>
              </a:ext>
            </a:extLst>
          </p:cNvPr>
          <p:cNvSpPr txBox="1">
            <a:spLocks/>
          </p:cNvSpPr>
          <p:nvPr/>
        </p:nvSpPr>
        <p:spPr>
          <a:xfrm>
            <a:off x="11044381" y="6356350"/>
            <a:ext cx="759691"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6A44ADC-FBC0-4698-B0EC-1AD4A4060383}" type="slidenum">
              <a:rPr lang="en-GB" sz="1200" smtClean="0"/>
              <a:pPr/>
              <a:t>23</a:t>
            </a:fld>
            <a:endParaRPr lang="en-GB" dirty="0"/>
          </a:p>
        </p:txBody>
      </p:sp>
      <p:sp>
        <p:nvSpPr>
          <p:cNvPr id="4" name="Footer Placeholder 7">
            <a:extLst>
              <a:ext uri="{FF2B5EF4-FFF2-40B4-BE49-F238E27FC236}">
                <a16:creationId xmlns:a16="http://schemas.microsoft.com/office/drawing/2014/main" id="{31F4E6D6-1F6B-4057-954C-7BD26387E7C3}"/>
              </a:ext>
            </a:extLst>
          </p:cNvPr>
          <p:cNvSpPr txBox="1">
            <a:spLocks/>
          </p:cNvSpPr>
          <p:nvPr/>
        </p:nvSpPr>
        <p:spPr>
          <a:xfrm>
            <a:off x="6203091" y="6356350"/>
            <a:ext cx="4650207"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GB" sz="1200" dirty="0"/>
              <a:t>Footer</a:t>
            </a:r>
          </a:p>
        </p:txBody>
      </p:sp>
      <p:sp>
        <p:nvSpPr>
          <p:cNvPr id="13" name="Content Placeholder 5">
            <a:extLst>
              <a:ext uri="{FF2B5EF4-FFF2-40B4-BE49-F238E27FC236}">
                <a16:creationId xmlns:a16="http://schemas.microsoft.com/office/drawing/2014/main" id="{D563BE65-87ED-4A34-913C-F6E5E3ED3F06}"/>
              </a:ext>
            </a:extLst>
          </p:cNvPr>
          <p:cNvSpPr txBox="1">
            <a:spLocks/>
          </p:cNvSpPr>
          <p:nvPr/>
        </p:nvSpPr>
        <p:spPr>
          <a:xfrm>
            <a:off x="6224072" y="1980000"/>
            <a:ext cx="5580000" cy="39682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a:t>Click to add text </a:t>
            </a:r>
          </a:p>
        </p:txBody>
      </p:sp>
      <p:sp>
        <p:nvSpPr>
          <p:cNvPr id="12" name="Text Placeholder 4">
            <a:extLst>
              <a:ext uri="{FF2B5EF4-FFF2-40B4-BE49-F238E27FC236}">
                <a16:creationId xmlns:a16="http://schemas.microsoft.com/office/drawing/2014/main" id="{AA581829-ECFB-422C-A123-BF5D9D13EACB}"/>
              </a:ext>
            </a:extLst>
          </p:cNvPr>
          <p:cNvSpPr txBox="1">
            <a:spLocks/>
          </p:cNvSpPr>
          <p:nvPr/>
        </p:nvSpPr>
        <p:spPr>
          <a:xfrm>
            <a:off x="6224072" y="1440000"/>
            <a:ext cx="5580000"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Heading 2</a:t>
            </a:r>
          </a:p>
        </p:txBody>
      </p:sp>
      <p:sp>
        <p:nvSpPr>
          <p:cNvPr id="11" name="Content Placeholder 3">
            <a:extLst>
              <a:ext uri="{FF2B5EF4-FFF2-40B4-BE49-F238E27FC236}">
                <a16:creationId xmlns:a16="http://schemas.microsoft.com/office/drawing/2014/main" id="{EF78A27D-BE96-4426-B780-A3E58F09284A}"/>
              </a:ext>
            </a:extLst>
          </p:cNvPr>
          <p:cNvSpPr txBox="1">
            <a:spLocks/>
          </p:cNvSpPr>
          <p:nvPr/>
        </p:nvSpPr>
        <p:spPr>
          <a:xfrm>
            <a:off x="368514" y="1980000"/>
            <a:ext cx="5580000" cy="396821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b="0"/>
              <a:t>Click to add text</a:t>
            </a:r>
          </a:p>
        </p:txBody>
      </p:sp>
      <p:sp>
        <p:nvSpPr>
          <p:cNvPr id="10" name="Text Placeholder 2">
            <a:extLst>
              <a:ext uri="{FF2B5EF4-FFF2-40B4-BE49-F238E27FC236}">
                <a16:creationId xmlns:a16="http://schemas.microsoft.com/office/drawing/2014/main" id="{7F74840C-023F-46E2-AB9A-EC5A4B1EBDEC}"/>
              </a:ext>
            </a:extLst>
          </p:cNvPr>
          <p:cNvSpPr txBox="1">
            <a:spLocks/>
          </p:cNvSpPr>
          <p:nvPr/>
        </p:nvSpPr>
        <p:spPr>
          <a:xfrm>
            <a:off x="368514" y="1440000"/>
            <a:ext cx="5580000" cy="82391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lang="en-US" sz="2100" b="1" kern="1200" dirty="0" smtClean="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1600" b="1" kern="1200" dirty="0" smtClean="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3pPr>
            <a:lvl4pPr marL="57150" indent="-28575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latin typeface="+mn-lt"/>
                <a:ea typeface="+mn-ea"/>
                <a:cs typeface="+mn-cs"/>
              </a:defRPr>
            </a:lvl4pPr>
            <a:lvl5pPr marL="517950" indent="-285750" algn="l" defTabSz="914400" rtl="0" eaLnBrk="1" latinLnBrk="0" hangingPunct="1">
              <a:lnSpc>
                <a:spcPct val="90000"/>
              </a:lnSpc>
              <a:spcBef>
                <a:spcPts val="500"/>
              </a:spcBef>
              <a:buFont typeface="Arial" panose="020B0604020202020204"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a:t>Heading 1</a:t>
            </a:r>
          </a:p>
        </p:txBody>
      </p:sp>
      <p:sp>
        <p:nvSpPr>
          <p:cNvPr id="9" name="Title 1">
            <a:extLst>
              <a:ext uri="{FF2B5EF4-FFF2-40B4-BE49-F238E27FC236}">
                <a16:creationId xmlns:a16="http://schemas.microsoft.com/office/drawing/2014/main" id="{D8092379-EEC5-4599-860B-6417FB3D2E19}"/>
              </a:ext>
              <a:ext uri="{C183D7F6-B498-43B3-948B-1728B52AA6E4}">
                <adec:decorative xmlns:adec="http://schemas.microsoft.com/office/drawing/2017/decorative" val="1"/>
              </a:ext>
            </a:extLst>
          </p:cNvPr>
          <p:cNvSpPr txBox="1">
            <a:spLocks/>
          </p:cNvSpPr>
          <p:nvPr/>
        </p:nvSpPr>
        <p:spPr>
          <a:xfrm>
            <a:off x="360000" y="360000"/>
            <a:ext cx="11444072" cy="535531"/>
          </a:xfrm>
          <a:prstGeom prst="rect">
            <a:avLst/>
          </a:prstGeom>
        </p:spPr>
        <p:txBody>
          <a:bodyPr/>
          <a:lstStyle>
            <a:lvl1pPr algn="l" defTabSz="914400" rtl="0" eaLnBrk="1" latinLnBrk="0" hangingPunct="1">
              <a:lnSpc>
                <a:spcPct val="90000"/>
              </a:lnSpc>
              <a:spcBef>
                <a:spcPct val="0"/>
              </a:spcBef>
              <a:buNone/>
              <a:defRPr lang="en-GB" sz="3200" b="1" kern="1200" dirty="0">
                <a:solidFill>
                  <a:schemeClr val="tx1"/>
                </a:solidFill>
                <a:latin typeface="+mj-lt"/>
                <a:ea typeface="+mj-ea"/>
                <a:cs typeface="+mj-cs"/>
              </a:defRPr>
            </a:lvl1pPr>
          </a:lstStyle>
          <a:p>
            <a:r>
              <a:rPr lang="en-GB"/>
              <a:t>Click to add title </a:t>
            </a:r>
          </a:p>
        </p:txBody>
      </p:sp>
    </p:spTree>
    <p:extLst>
      <p:ext uri="{BB962C8B-B14F-4D97-AF65-F5344CB8AC3E}">
        <p14:creationId xmlns:p14="http://schemas.microsoft.com/office/powerpoint/2010/main" val="2557731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070E482-A125-4833-B712-67EC9E72E5F2}"/>
              </a:ext>
              <a:ext uri="{C183D7F6-B498-43B3-948B-1728B52AA6E4}">
                <adec:decorative xmlns:adec="http://schemas.microsoft.com/office/drawing/2017/decorative" val="1"/>
              </a:ext>
            </a:extLst>
          </p:cNvPr>
          <p:cNvSpPr>
            <a:spLocks noGrp="1"/>
          </p:cNvSpPr>
          <p:nvPr>
            <p:ph type="ctrTitle"/>
          </p:nvPr>
        </p:nvSpPr>
        <p:spPr/>
        <p:txBody>
          <a:bodyPr/>
          <a:lstStyle/>
          <a:p>
            <a:r>
              <a:rPr lang="en-GB" dirty="0"/>
              <a:t>Click to add presentation title</a:t>
            </a:r>
          </a:p>
        </p:txBody>
      </p:sp>
      <p:sp>
        <p:nvSpPr>
          <p:cNvPr id="5" name="Subtitle 4">
            <a:extLst>
              <a:ext uri="{FF2B5EF4-FFF2-40B4-BE49-F238E27FC236}">
                <a16:creationId xmlns:a16="http://schemas.microsoft.com/office/drawing/2014/main" id="{F9E4C3DD-0C15-4059-95FA-4122D45E2BAB}"/>
              </a:ext>
            </a:extLst>
          </p:cNvPr>
          <p:cNvSpPr>
            <a:spLocks noGrp="1"/>
          </p:cNvSpPr>
          <p:nvPr>
            <p:ph type="subTitle" idx="1"/>
          </p:nvPr>
        </p:nvSpPr>
        <p:spPr/>
        <p:txBody>
          <a:bodyPr/>
          <a:lstStyle/>
          <a:p>
            <a:r>
              <a:rPr lang="en-GB" dirty="0"/>
              <a:t>Click to add subtitle </a:t>
            </a:r>
          </a:p>
        </p:txBody>
      </p:sp>
      <p:sp>
        <p:nvSpPr>
          <p:cNvPr id="6" name="Text Placeholder 5">
            <a:extLst>
              <a:ext uri="{FF2B5EF4-FFF2-40B4-BE49-F238E27FC236}">
                <a16:creationId xmlns:a16="http://schemas.microsoft.com/office/drawing/2014/main" id="{CB69CF3D-3ED7-4E40-8980-547EF27F078A}"/>
              </a:ext>
            </a:extLst>
          </p:cNvPr>
          <p:cNvSpPr>
            <a:spLocks noGrp="1"/>
          </p:cNvSpPr>
          <p:nvPr>
            <p:ph type="body" sz="quarter" idx="13"/>
          </p:nvPr>
        </p:nvSpPr>
        <p:spPr/>
        <p:txBody>
          <a:bodyPr/>
          <a:lstStyle/>
          <a:p>
            <a:r>
              <a:rPr lang="en-GB" dirty="0"/>
              <a:t>Published DD/MM/YYYY</a:t>
            </a:r>
          </a:p>
        </p:txBody>
      </p:sp>
    </p:spTree>
    <p:extLst>
      <p:ext uri="{BB962C8B-B14F-4D97-AF65-F5344CB8AC3E}">
        <p14:creationId xmlns:p14="http://schemas.microsoft.com/office/powerpoint/2010/main" val="3176832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7C8E467-C17E-4A62-9AE5-F52FA95BC988}"/>
              </a:ext>
              <a:ext uri="{C183D7F6-B498-43B3-948B-1728B52AA6E4}">
                <adec:decorative xmlns:adec="http://schemas.microsoft.com/office/drawing/2017/decorative" val="1"/>
              </a:ext>
            </a:extLst>
          </p:cNvPr>
          <p:cNvSpPr>
            <a:spLocks noGrp="1"/>
          </p:cNvSpPr>
          <p:nvPr>
            <p:ph type="title"/>
          </p:nvPr>
        </p:nvSpPr>
        <p:spPr>
          <a:xfrm>
            <a:off x="360000" y="374990"/>
            <a:ext cx="11446163" cy="844839"/>
          </a:xfrm>
        </p:spPr>
        <p:txBody>
          <a:bodyPr/>
          <a:lstStyle/>
          <a:p>
            <a:r>
              <a:rPr lang="en-GB" dirty="0"/>
              <a:t>Click to add title</a:t>
            </a:r>
          </a:p>
        </p:txBody>
      </p:sp>
      <p:sp>
        <p:nvSpPr>
          <p:cNvPr id="7" name="Content Placeholder 6">
            <a:extLst>
              <a:ext uri="{FF2B5EF4-FFF2-40B4-BE49-F238E27FC236}">
                <a16:creationId xmlns:a16="http://schemas.microsoft.com/office/drawing/2014/main" id="{B45199DD-EC17-4660-B97D-D0A24B0C8A59}"/>
              </a:ext>
            </a:extLst>
          </p:cNvPr>
          <p:cNvSpPr>
            <a:spLocks noGrp="1"/>
          </p:cNvSpPr>
          <p:nvPr>
            <p:ph idx="1"/>
          </p:nvPr>
        </p:nvSpPr>
        <p:spPr/>
        <p:txBody>
          <a:bodyPr/>
          <a:lstStyle/>
          <a:p>
            <a:r>
              <a:rPr lang="en-GB" b="0" dirty="0"/>
              <a:t>Click to add text</a:t>
            </a:r>
          </a:p>
        </p:txBody>
      </p:sp>
      <p:sp>
        <p:nvSpPr>
          <p:cNvPr id="10" name="Footer Placeholder 7">
            <a:extLst>
              <a:ext uri="{FF2B5EF4-FFF2-40B4-BE49-F238E27FC236}">
                <a16:creationId xmlns:a16="http://schemas.microsoft.com/office/drawing/2014/main" id="{E9B7707C-6D30-4372-B862-049AB02215D2}"/>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11" name="Slide Number Placeholder 8">
            <a:extLst>
              <a:ext uri="{FF2B5EF4-FFF2-40B4-BE49-F238E27FC236}">
                <a16:creationId xmlns:a16="http://schemas.microsoft.com/office/drawing/2014/main" id="{1D59DEFF-91A2-4D7A-879F-4F2F7217D469}"/>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4</a:t>
            </a:fld>
            <a:endParaRPr lang="en-GB" dirty="0">
              <a:solidFill>
                <a:schemeClr val="tx1"/>
              </a:solidFill>
            </a:endParaRPr>
          </a:p>
        </p:txBody>
      </p:sp>
    </p:spTree>
    <p:extLst>
      <p:ext uri="{BB962C8B-B14F-4D97-AF65-F5344CB8AC3E}">
        <p14:creationId xmlns:p14="http://schemas.microsoft.com/office/powerpoint/2010/main" val="343364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E50D1-C04F-4FEE-8AE2-3C00A5481048}"/>
              </a:ext>
              <a:ext uri="{C183D7F6-B498-43B3-948B-1728B52AA6E4}">
                <adec:decorative xmlns:adec="http://schemas.microsoft.com/office/drawing/2017/decorative" val="1"/>
              </a:ext>
            </a:extLst>
          </p:cNvPr>
          <p:cNvSpPr>
            <a:spLocks noGrp="1"/>
          </p:cNvSpPr>
          <p:nvPr>
            <p:ph type="title"/>
          </p:nvPr>
        </p:nvSpPr>
        <p:spPr/>
        <p:txBody>
          <a:bodyPr/>
          <a:lstStyle/>
          <a:p>
            <a:r>
              <a:rPr lang="en-GB" dirty="0"/>
              <a:t>Section heading</a:t>
            </a:r>
          </a:p>
        </p:txBody>
      </p:sp>
      <p:sp>
        <p:nvSpPr>
          <p:cNvPr id="3" name="Text Placeholder 2">
            <a:extLst>
              <a:ext uri="{FF2B5EF4-FFF2-40B4-BE49-F238E27FC236}">
                <a16:creationId xmlns:a16="http://schemas.microsoft.com/office/drawing/2014/main" id="{E57ADEB4-AF47-45C7-A93F-AD66DC81D2E3}"/>
              </a:ext>
            </a:extLst>
          </p:cNvPr>
          <p:cNvSpPr>
            <a:spLocks noGrp="1"/>
          </p:cNvSpPr>
          <p:nvPr>
            <p:ph type="body" idx="1"/>
          </p:nvPr>
        </p:nvSpPr>
        <p:spPr/>
        <p:txBody>
          <a:bodyPr/>
          <a:lstStyle/>
          <a:p>
            <a:r>
              <a:rPr lang="en-GB" dirty="0"/>
              <a:t>Subheading </a:t>
            </a:r>
          </a:p>
        </p:txBody>
      </p:sp>
    </p:spTree>
    <p:extLst>
      <p:ext uri="{BB962C8B-B14F-4D97-AF65-F5344CB8AC3E}">
        <p14:creationId xmlns:p14="http://schemas.microsoft.com/office/powerpoint/2010/main" val="2510644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44F040-743B-44F9-B5F9-4FF81EA3A9F1}"/>
              </a:ext>
            </a:extLst>
          </p:cNvPr>
          <p:cNvSpPr>
            <a:spLocks noGrp="1"/>
          </p:cNvSpPr>
          <p:nvPr>
            <p:ph type="body" idx="1"/>
          </p:nvPr>
        </p:nvSpPr>
        <p:spPr/>
        <p:txBody>
          <a:bodyPr/>
          <a:lstStyle/>
          <a:p>
            <a:r>
              <a:rPr lang="en-GB" dirty="0"/>
              <a:t>Large text page</a:t>
            </a:r>
          </a:p>
        </p:txBody>
      </p:sp>
      <p:sp>
        <p:nvSpPr>
          <p:cNvPr id="5" name="Footer Placeholder 7">
            <a:extLst>
              <a:ext uri="{FF2B5EF4-FFF2-40B4-BE49-F238E27FC236}">
                <a16:creationId xmlns:a16="http://schemas.microsoft.com/office/drawing/2014/main" id="{C3BFF446-0E1E-4A8F-ABDE-82BE1BD01200}"/>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6" name="Slide Number Placeholder 8">
            <a:extLst>
              <a:ext uri="{FF2B5EF4-FFF2-40B4-BE49-F238E27FC236}">
                <a16:creationId xmlns:a16="http://schemas.microsoft.com/office/drawing/2014/main" id="{FA941C99-85D6-489A-98EE-BF3401FEC347}"/>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6</a:t>
            </a:fld>
            <a:endParaRPr lang="en-GB" dirty="0">
              <a:solidFill>
                <a:schemeClr val="tx1"/>
              </a:solidFill>
            </a:endParaRPr>
          </a:p>
        </p:txBody>
      </p:sp>
    </p:spTree>
    <p:extLst>
      <p:ext uri="{BB962C8B-B14F-4D97-AF65-F5344CB8AC3E}">
        <p14:creationId xmlns:p14="http://schemas.microsoft.com/office/powerpoint/2010/main" val="4229214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9238193-C1A1-487C-942E-DA6BC0C68ED8}"/>
              </a:ext>
              <a:ext uri="{C183D7F6-B498-43B3-948B-1728B52AA6E4}">
                <adec:decorative xmlns:adec="http://schemas.microsoft.com/office/drawing/2017/decorative" val="1"/>
              </a:ext>
            </a:extLst>
          </p:cNvPr>
          <p:cNvSpPr>
            <a:spLocks noGrp="1"/>
          </p:cNvSpPr>
          <p:nvPr>
            <p:ph type="title"/>
          </p:nvPr>
        </p:nvSpPr>
        <p:spPr/>
        <p:txBody>
          <a:bodyPr/>
          <a:lstStyle/>
          <a:p>
            <a:r>
              <a:rPr lang="en-GB" dirty="0"/>
              <a:t>Click to add title</a:t>
            </a:r>
          </a:p>
        </p:txBody>
      </p:sp>
      <p:sp>
        <p:nvSpPr>
          <p:cNvPr id="9" name="Content Placeholder 8">
            <a:extLst>
              <a:ext uri="{FF2B5EF4-FFF2-40B4-BE49-F238E27FC236}">
                <a16:creationId xmlns:a16="http://schemas.microsoft.com/office/drawing/2014/main" id="{814236CF-A5CF-4FAD-999E-EC0829087263}"/>
              </a:ext>
            </a:extLst>
          </p:cNvPr>
          <p:cNvSpPr>
            <a:spLocks noGrp="1"/>
          </p:cNvSpPr>
          <p:nvPr>
            <p:ph sz="half" idx="1"/>
          </p:nvPr>
        </p:nvSpPr>
        <p:spPr>
          <a:xfrm>
            <a:off x="360000" y="1440000"/>
            <a:ext cx="5580000" cy="4623049"/>
          </a:xfrm>
        </p:spPr>
        <p:txBody>
          <a:bodyPr/>
          <a:lstStyle/>
          <a:p>
            <a:r>
              <a:rPr lang="en-GB" dirty="0"/>
              <a:t>Heading 1</a:t>
            </a:r>
          </a:p>
        </p:txBody>
      </p:sp>
      <p:sp>
        <p:nvSpPr>
          <p:cNvPr id="10" name="Content Placeholder 9">
            <a:extLst>
              <a:ext uri="{FF2B5EF4-FFF2-40B4-BE49-F238E27FC236}">
                <a16:creationId xmlns:a16="http://schemas.microsoft.com/office/drawing/2014/main" id="{913547B9-F180-46BD-A192-1E2E81009B38}"/>
              </a:ext>
            </a:extLst>
          </p:cNvPr>
          <p:cNvSpPr>
            <a:spLocks noGrp="1"/>
          </p:cNvSpPr>
          <p:nvPr>
            <p:ph sz="half" idx="2"/>
          </p:nvPr>
        </p:nvSpPr>
        <p:spPr>
          <a:xfrm>
            <a:off x="6224072" y="1440000"/>
            <a:ext cx="5580000" cy="4623049"/>
          </a:xfrm>
        </p:spPr>
        <p:txBody>
          <a:bodyPr/>
          <a:lstStyle/>
          <a:p>
            <a:r>
              <a:rPr lang="en-GB" dirty="0"/>
              <a:t>Heading 2 </a:t>
            </a:r>
          </a:p>
        </p:txBody>
      </p:sp>
      <p:sp>
        <p:nvSpPr>
          <p:cNvPr id="7" name="Footer Placeholder 7">
            <a:extLst>
              <a:ext uri="{FF2B5EF4-FFF2-40B4-BE49-F238E27FC236}">
                <a16:creationId xmlns:a16="http://schemas.microsoft.com/office/drawing/2014/main" id="{96EC6838-3654-4EBA-9626-7E3B1D02B0FA}"/>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13" name="Slide Number Placeholder 8">
            <a:extLst>
              <a:ext uri="{FF2B5EF4-FFF2-40B4-BE49-F238E27FC236}">
                <a16:creationId xmlns:a16="http://schemas.microsoft.com/office/drawing/2014/main" id="{9E4EA754-43DA-4179-A169-E9FF2FDE2AD9}"/>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7</a:t>
            </a:fld>
            <a:endParaRPr lang="en-GB" dirty="0">
              <a:solidFill>
                <a:schemeClr val="tx1"/>
              </a:solidFill>
            </a:endParaRPr>
          </a:p>
        </p:txBody>
      </p:sp>
    </p:spTree>
    <p:extLst>
      <p:ext uri="{BB962C8B-B14F-4D97-AF65-F5344CB8AC3E}">
        <p14:creationId xmlns:p14="http://schemas.microsoft.com/office/powerpoint/2010/main" val="410686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9DD7D-1A6A-41C5-BD0A-8EEEFF15046E}"/>
              </a:ext>
              <a:ext uri="{C183D7F6-B498-43B3-948B-1728B52AA6E4}">
                <adec:decorative xmlns:adec="http://schemas.microsoft.com/office/drawing/2017/decorative" val="1"/>
              </a:ext>
            </a:extLst>
          </p:cNvPr>
          <p:cNvSpPr>
            <a:spLocks noGrp="1"/>
          </p:cNvSpPr>
          <p:nvPr>
            <p:ph type="title"/>
          </p:nvPr>
        </p:nvSpPr>
        <p:spPr>
          <a:xfrm>
            <a:off x="360000" y="360000"/>
            <a:ext cx="11444072" cy="535531"/>
          </a:xfrm>
        </p:spPr>
        <p:txBody>
          <a:bodyPr/>
          <a:lstStyle/>
          <a:p>
            <a:r>
              <a:rPr lang="en-GB" dirty="0"/>
              <a:t>Click to add title </a:t>
            </a:r>
          </a:p>
        </p:txBody>
      </p:sp>
      <p:sp>
        <p:nvSpPr>
          <p:cNvPr id="3" name="Text Placeholder 2">
            <a:extLst>
              <a:ext uri="{FF2B5EF4-FFF2-40B4-BE49-F238E27FC236}">
                <a16:creationId xmlns:a16="http://schemas.microsoft.com/office/drawing/2014/main" id="{2FAB34D7-E10A-47B1-AAFD-BBB82FDF614E}"/>
              </a:ext>
            </a:extLst>
          </p:cNvPr>
          <p:cNvSpPr>
            <a:spLocks noGrp="1"/>
          </p:cNvSpPr>
          <p:nvPr>
            <p:ph type="body" idx="1"/>
          </p:nvPr>
        </p:nvSpPr>
        <p:spPr/>
        <p:txBody>
          <a:bodyPr/>
          <a:lstStyle/>
          <a:p>
            <a:r>
              <a:rPr lang="en-GB" dirty="0"/>
              <a:t>Heading 1</a:t>
            </a:r>
          </a:p>
        </p:txBody>
      </p:sp>
      <p:sp>
        <p:nvSpPr>
          <p:cNvPr id="4" name="Content Placeholder 3">
            <a:extLst>
              <a:ext uri="{FF2B5EF4-FFF2-40B4-BE49-F238E27FC236}">
                <a16:creationId xmlns:a16="http://schemas.microsoft.com/office/drawing/2014/main" id="{9B98D267-AF64-41C6-A812-7B6F8BE24CF4}"/>
              </a:ext>
            </a:extLst>
          </p:cNvPr>
          <p:cNvSpPr>
            <a:spLocks noGrp="1"/>
          </p:cNvSpPr>
          <p:nvPr>
            <p:ph sz="half" idx="2"/>
          </p:nvPr>
        </p:nvSpPr>
        <p:spPr/>
        <p:txBody>
          <a:bodyPr/>
          <a:lstStyle/>
          <a:p>
            <a:r>
              <a:rPr lang="en-GB" b="0" dirty="0"/>
              <a:t>Click to add text</a:t>
            </a:r>
          </a:p>
        </p:txBody>
      </p:sp>
      <p:sp>
        <p:nvSpPr>
          <p:cNvPr id="5" name="Text Placeholder 4">
            <a:extLst>
              <a:ext uri="{FF2B5EF4-FFF2-40B4-BE49-F238E27FC236}">
                <a16:creationId xmlns:a16="http://schemas.microsoft.com/office/drawing/2014/main" id="{9A8FEEA1-E9D3-42DF-96AD-A4ED510CE686}"/>
              </a:ext>
            </a:extLst>
          </p:cNvPr>
          <p:cNvSpPr>
            <a:spLocks noGrp="1"/>
          </p:cNvSpPr>
          <p:nvPr>
            <p:ph type="body" sz="quarter" idx="3"/>
          </p:nvPr>
        </p:nvSpPr>
        <p:spPr/>
        <p:txBody>
          <a:bodyPr/>
          <a:lstStyle/>
          <a:p>
            <a:r>
              <a:rPr lang="en-GB" dirty="0"/>
              <a:t>Heading 2</a:t>
            </a:r>
          </a:p>
        </p:txBody>
      </p:sp>
      <p:sp>
        <p:nvSpPr>
          <p:cNvPr id="6" name="Content Placeholder 5">
            <a:extLst>
              <a:ext uri="{FF2B5EF4-FFF2-40B4-BE49-F238E27FC236}">
                <a16:creationId xmlns:a16="http://schemas.microsoft.com/office/drawing/2014/main" id="{7F7DA6F7-1971-4647-85BB-7A93DB89EA82}"/>
              </a:ext>
            </a:extLst>
          </p:cNvPr>
          <p:cNvSpPr>
            <a:spLocks noGrp="1"/>
          </p:cNvSpPr>
          <p:nvPr>
            <p:ph sz="quarter" idx="4"/>
          </p:nvPr>
        </p:nvSpPr>
        <p:spPr/>
        <p:txBody>
          <a:bodyPr/>
          <a:lstStyle/>
          <a:p>
            <a:r>
              <a:rPr lang="en-GB" b="0" dirty="0"/>
              <a:t>Click to add text </a:t>
            </a:r>
          </a:p>
        </p:txBody>
      </p:sp>
      <p:sp>
        <p:nvSpPr>
          <p:cNvPr id="11" name="Footer Placeholder 7">
            <a:extLst>
              <a:ext uri="{FF2B5EF4-FFF2-40B4-BE49-F238E27FC236}">
                <a16:creationId xmlns:a16="http://schemas.microsoft.com/office/drawing/2014/main" id="{E7B8F1F1-7888-42EB-94D8-367B08FA123D}"/>
              </a:ext>
            </a:extLst>
          </p:cNvPr>
          <p:cNvSpPr>
            <a:spLocks noGrp="1"/>
          </p:cNvSpPr>
          <p:nvPr>
            <p:ph type="ftr" sz="quarter" idx="11"/>
          </p:nvPr>
        </p:nvSpPr>
        <p:spPr>
          <a:xfrm>
            <a:off x="4473281" y="6356350"/>
            <a:ext cx="6380018" cy="365125"/>
          </a:xfrm>
        </p:spPr>
        <p:txBody>
          <a:bodyPr/>
          <a:lstStyle/>
          <a:p>
            <a:r>
              <a:rPr lang="en-GB" dirty="0">
                <a:solidFill>
                  <a:schemeClr val="tx1"/>
                </a:solidFill>
              </a:rPr>
              <a:t>Footer</a:t>
            </a:r>
          </a:p>
        </p:txBody>
      </p:sp>
      <p:sp>
        <p:nvSpPr>
          <p:cNvPr id="12" name="Slide Number Placeholder 8">
            <a:extLst>
              <a:ext uri="{FF2B5EF4-FFF2-40B4-BE49-F238E27FC236}">
                <a16:creationId xmlns:a16="http://schemas.microsoft.com/office/drawing/2014/main" id="{CFB7744F-6A64-4040-980A-5E92BF3ACC4B}"/>
              </a:ext>
            </a:extLst>
          </p:cNvPr>
          <p:cNvSpPr>
            <a:spLocks noGrp="1"/>
          </p:cNvSpPr>
          <p:nvPr>
            <p:ph type="sldNum" sz="quarter" idx="12"/>
          </p:nvPr>
        </p:nvSpPr>
        <p:spPr>
          <a:xfrm>
            <a:off x="11044381" y="6356350"/>
            <a:ext cx="759691" cy="365125"/>
          </a:xfrm>
        </p:spPr>
        <p:txBody>
          <a:bodyPr/>
          <a:lstStyle/>
          <a:p>
            <a:fld id="{06A44ADC-FBC0-4698-B0EC-1AD4A4060383}" type="slidenum">
              <a:rPr lang="en-GB" smtClean="0">
                <a:solidFill>
                  <a:schemeClr val="tx1"/>
                </a:solidFill>
              </a:rPr>
              <a:t>8</a:t>
            </a:fld>
            <a:endParaRPr lang="en-GB" dirty="0">
              <a:solidFill>
                <a:schemeClr val="tx1"/>
              </a:solidFill>
            </a:endParaRPr>
          </a:p>
        </p:txBody>
      </p:sp>
    </p:spTree>
    <p:extLst>
      <p:ext uri="{BB962C8B-B14F-4D97-AF65-F5344CB8AC3E}">
        <p14:creationId xmlns:p14="http://schemas.microsoft.com/office/powerpoint/2010/main" val="1549076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1261-D735-4D8B-84F4-44512553D35B}"/>
              </a:ext>
            </a:extLst>
          </p:cNvPr>
          <p:cNvSpPr>
            <a:spLocks noGrp="1"/>
          </p:cNvSpPr>
          <p:nvPr>
            <p:ph type="title"/>
          </p:nvPr>
        </p:nvSpPr>
        <p:spPr/>
        <p:txBody>
          <a:bodyPr/>
          <a:lstStyle/>
          <a:p>
            <a:r>
              <a:rPr lang="en-GB" dirty="0"/>
              <a:t>Template Assets and examples</a:t>
            </a:r>
          </a:p>
        </p:txBody>
      </p:sp>
      <p:sp>
        <p:nvSpPr>
          <p:cNvPr id="3" name="Text Placeholder 2">
            <a:extLst>
              <a:ext uri="{FF2B5EF4-FFF2-40B4-BE49-F238E27FC236}">
                <a16:creationId xmlns:a16="http://schemas.microsoft.com/office/drawing/2014/main" id="{1D95181A-CFD0-4981-A0AF-B015B4ADB93B}"/>
              </a:ext>
            </a:extLst>
          </p:cNvPr>
          <p:cNvSpPr>
            <a:spLocks noGrp="1"/>
          </p:cNvSpPr>
          <p:nvPr>
            <p:ph type="body" idx="1"/>
          </p:nvPr>
        </p:nvSpPr>
        <p:spPr/>
        <p:txBody>
          <a:bodyPr/>
          <a:lstStyle/>
          <a:p>
            <a:r>
              <a:rPr lang="en-GB" dirty="0"/>
              <a:t>Delete this section prior to publication</a:t>
            </a:r>
          </a:p>
        </p:txBody>
      </p:sp>
    </p:spTree>
    <p:extLst>
      <p:ext uri="{BB962C8B-B14F-4D97-AF65-F5344CB8AC3E}">
        <p14:creationId xmlns:p14="http://schemas.microsoft.com/office/powerpoint/2010/main" val="1587848564"/>
      </p:ext>
    </p:extLst>
  </p:cSld>
  <p:clrMapOvr>
    <a:masterClrMapping/>
  </p:clrMapOvr>
</p:sld>
</file>

<file path=ppt/theme/theme1.xml><?xml version="1.0" encoding="utf-8"?>
<a:theme xmlns:a="http://schemas.openxmlformats.org/drawingml/2006/main" name="Office Theme">
  <a:themeElements>
    <a:clrScheme name="DHSC">
      <a:dk1>
        <a:sysClr val="windowText" lastClr="000000"/>
      </a:dk1>
      <a:lt1>
        <a:sysClr val="window" lastClr="FFFFFF"/>
      </a:lt1>
      <a:dk2>
        <a:srgbClr val="616265"/>
      </a:dk2>
      <a:lt2>
        <a:srgbClr val="E0E0E1"/>
      </a:lt2>
      <a:accent1>
        <a:srgbClr val="01A188"/>
      </a:accent1>
      <a:accent2>
        <a:srgbClr val="0063BE"/>
      </a:accent2>
      <a:accent3>
        <a:srgbClr val="E57200"/>
      </a:accent3>
      <a:accent4>
        <a:srgbClr val="512698"/>
      </a:accent4>
      <a:accent5>
        <a:srgbClr val="34B6E4"/>
      </a:accent5>
      <a:accent6>
        <a:srgbClr val="CC092F"/>
      </a:accent6>
      <a:hlink>
        <a:srgbClr val="0063BE"/>
      </a:hlink>
      <a:folHlink>
        <a:srgbClr val="512698"/>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6.4398_DHSC_Ppt_template_DRAFT_v6.potx" id="{FF5623C2-E648-4D18-8D02-A8C6CCA3E916}" vid="{5CEE7835-84B0-457A-AA1D-DEDF797DD0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1022d36a-6a71-4d72-80e6-4c293b40d898" xsi:nil="true"/>
    <lcf76f155ced4ddcb4097134ff3c332f xmlns="661984a6-da6b-4af6-b4e6-6f7afbeb6463">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5691CB87DDBD64C8FD32887379E2DE8" ma:contentTypeVersion="10" ma:contentTypeDescription="Create a new document." ma:contentTypeScope="" ma:versionID="03428cecabad0c22f3277a61574dcf2f">
  <xsd:schema xmlns:xsd="http://www.w3.org/2001/XMLSchema" xmlns:xs="http://www.w3.org/2001/XMLSchema" xmlns:p="http://schemas.microsoft.com/office/2006/metadata/properties" xmlns:ns2="661984a6-da6b-4af6-b4e6-6f7afbeb6463" xmlns:ns3="1022d36a-6a71-4d72-80e6-4c293b40d898" targetNamespace="http://schemas.microsoft.com/office/2006/metadata/properties" ma:root="true" ma:fieldsID="65e62060f3e5dba1a2234ef5c4bc3366" ns2:_="" ns3:_="">
    <xsd:import namespace="661984a6-da6b-4af6-b4e6-6f7afbeb6463"/>
    <xsd:import namespace="1022d36a-6a71-4d72-80e6-4c293b40d89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1984a6-da6b-4af6-b4e6-6f7afbeb646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caf2c84-180d-4652-98d8-3773f236d385"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022d36a-6a71-4d72-80e6-4c293b40d89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f71e3d78-b05d-4e16-ab14-c1e77eb63ddf}" ma:internalName="TaxCatchAll" ma:showField="CatchAllData" ma:web="1022d36a-6a71-4d72-80e6-4c293b40d89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7C9E60-47FF-4100-B4C7-AFFCBA29CDDC}">
  <ds:schemaRefs>
    <ds:schemaRef ds:uri="http://schemas.microsoft.com/office/2006/metadata/properties"/>
    <ds:schemaRef ds:uri="http://schemas.microsoft.com/office/infopath/2007/PartnerControls"/>
    <ds:schemaRef ds:uri="1022d36a-6a71-4d72-80e6-4c293b40d898"/>
    <ds:schemaRef ds:uri="661984a6-da6b-4af6-b4e6-6f7afbeb6463"/>
  </ds:schemaRefs>
</ds:datastoreItem>
</file>

<file path=customXml/itemProps2.xml><?xml version="1.0" encoding="utf-8"?>
<ds:datastoreItem xmlns:ds="http://schemas.openxmlformats.org/officeDocument/2006/customXml" ds:itemID="{02B92D27-3B46-48A3-B720-1E3B405E67A7}">
  <ds:schemaRefs>
    <ds:schemaRef ds:uri="http://schemas.microsoft.com/sharepoint/v3/contenttype/forms"/>
  </ds:schemaRefs>
</ds:datastoreItem>
</file>

<file path=customXml/itemProps3.xml><?xml version="1.0" encoding="utf-8"?>
<ds:datastoreItem xmlns:ds="http://schemas.openxmlformats.org/officeDocument/2006/customXml" ds:itemID="{648BFA34-D31D-447E-B732-1C2F4D9A30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1984a6-da6b-4af6-b4e6-6f7afbeb6463"/>
    <ds:schemaRef ds:uri="1022d36a-6a71-4d72-80e6-4c293b40d89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FINAL DHSC PPT</Template>
  <TotalTime>166</TotalTime>
  <Words>788</Words>
  <Application>Microsoft Office PowerPoint</Application>
  <PresentationFormat>Widescreen</PresentationFormat>
  <Paragraphs>127</Paragraphs>
  <Slides>23</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A note on accessibility </vt:lpstr>
      <vt:lpstr>A note on accessibility (continued)</vt:lpstr>
      <vt:lpstr>Click to add presentation title</vt:lpstr>
      <vt:lpstr>Click to add title</vt:lpstr>
      <vt:lpstr>Section heading</vt:lpstr>
      <vt:lpstr>PowerPoint Presentation</vt:lpstr>
      <vt:lpstr>Click to add title</vt:lpstr>
      <vt:lpstr>Click to add title </vt:lpstr>
      <vt:lpstr>Template Assets and examples</vt:lpstr>
      <vt:lpstr>Selection of shapes</vt:lpstr>
      <vt:lpstr>Images placeholder </vt:lpstr>
      <vt:lpstr>Images placeholder (full page)</vt:lpstr>
      <vt:lpstr>Table example </vt:lpstr>
      <vt:lpstr>Selection of charts</vt:lpstr>
      <vt:lpstr>Selection of icons</vt:lpstr>
      <vt:lpstr>Dyslexia friendly background colours </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[Add Subject]</dc:subject>
  <dc:creator>Eamyodsin, Nicole</dc:creator>
  <cp:keywords>[Add keywords]; DHSC; PowerPoint Presentation;</cp:keywords>
  <cp:lastModifiedBy>(DHSC) Olivia BoxPower</cp:lastModifiedBy>
  <cp:revision>11</cp:revision>
  <dcterms:created xsi:type="dcterms:W3CDTF">2018-09-10T12:23:38Z</dcterms:created>
  <dcterms:modified xsi:type="dcterms:W3CDTF">2023-05-16T12:57:24Z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0x01010025691CB87DDBD64C8FD32887379E2DE8</vt:lpwstr>
  </property>
</Properties>
</file>