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5/19/2023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0000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8054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6386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68054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05-AF11-3660-E711-BF8D41A9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4C2E-E1E2-8BC8-B585-85C5EE9C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Olivia BoxPower</cp:lastModifiedBy>
  <cp:revision>13</cp:revision>
  <dcterms:created xsi:type="dcterms:W3CDTF">2017-06-05T14:10:58Z</dcterms:created>
  <dcterms:modified xsi:type="dcterms:W3CDTF">2023-05-19T13:36:02Z</dcterms:modified>
</cp:coreProperties>
</file>