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4" d="100"/>
          <a:sy n="154" d="100"/>
        </p:scale>
        <p:origin x="150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8/16/2023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0000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8054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6386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68054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3C3-9E12-79D1-2684-3D9B10160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A1D82-2B4F-6950-7BDE-15D5C48B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5589-DB4D-E0FA-400D-97F37CFBE16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7706" y="4230443"/>
            <a:ext cx="3043238" cy="237757"/>
          </a:xfrm>
        </p:spPr>
        <p:txBody>
          <a:bodyPr>
            <a:normAutofit fontScale="8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Kate Hutchinson</cp:lastModifiedBy>
  <cp:revision>10</cp:revision>
  <dcterms:created xsi:type="dcterms:W3CDTF">2017-06-05T14:10:58Z</dcterms:created>
  <dcterms:modified xsi:type="dcterms:W3CDTF">2023-08-16T13:14:15Z</dcterms:modified>
</cp:coreProperties>
</file>