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54" d="100"/>
          <a:sy n="154" d="100"/>
        </p:scale>
        <p:origin x="150" y="21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781" y="1912252"/>
            <a:ext cx="6858000" cy="445507"/>
          </a:xfrm>
        </p:spPr>
        <p:txBody>
          <a:bodyPr anchor="t" anchorCtr="0">
            <a:spAutoFit/>
          </a:bodyPr>
          <a:lstStyle>
            <a:lvl1pPr algn="l">
              <a:defRPr sz="25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781" y="3117165"/>
            <a:ext cx="6858000" cy="300082"/>
          </a:xfrm>
        </p:spPr>
        <p:txBody>
          <a:bodyPr>
            <a:spAutoFit/>
          </a:bodyPr>
          <a:lstStyle>
            <a:lvl1pPr marL="0" indent="0" algn="l">
              <a:buNone/>
              <a:defRPr sz="15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27862F-E230-6147-674A-1265B5B95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7706" y="41943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8/16/2023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 sz="1200" b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7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89052" y="273844"/>
            <a:ext cx="526298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85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9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391887" y="1503452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7D6D622-D4C9-4D81-8088-68670676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271878"/>
            <a:ext cx="1074655" cy="89816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8116" y="943548"/>
            <a:ext cx="371475" cy="185738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2463EA7-3DCD-46CC-BCD6-3E8540997F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818831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130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42220B4-8533-4BB1-80BA-E1339D715F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767264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8077943-3D51-438C-8FB7-BEE503748A1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8429" y="903630"/>
            <a:ext cx="8584625" cy="34891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7894" y="177643"/>
            <a:ext cx="8585599" cy="678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850A890B-1EF9-4A39-A8E9-98EC6C1E3FC6}"/>
              </a:ext>
            </a:extLst>
          </p:cNvPr>
          <p:cNvGrpSpPr/>
          <p:nvPr userDrawn="1"/>
        </p:nvGrpSpPr>
        <p:grpSpPr>
          <a:xfrm>
            <a:off x="0" y="4639622"/>
            <a:ext cx="9143997" cy="503878"/>
            <a:chOff x="0" y="6186162"/>
            <a:chExt cx="12191996" cy="671837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EE9C6A64-468C-4C85-A1FD-A80B259B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57" b="50000"/>
            <a:stretch>
              <a:fillRect/>
            </a:stretch>
          </p:blipFill>
          <p:spPr>
            <a:xfrm>
              <a:off x="0" y="6186162"/>
              <a:ext cx="12191996" cy="671837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DAD9B60E-63FB-4273-B7F3-D28AE809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53" y="6366784"/>
              <a:ext cx="4084323" cy="332658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9867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444954" y="404128"/>
            <a:ext cx="8254090" cy="4335236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152363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788141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B2742F34-E012-46D2-9333-8FE327E6C2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818831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0B94536-D4A8-40D0-B90D-AAC0226F64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10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303679" y="324452"/>
            <a:ext cx="8562110" cy="406581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767264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757299A4-B185-4363-A346-5E011056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0" y="4775088"/>
            <a:ext cx="3063242" cy="2494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3444927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391887" y="1570035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5063CC6-7758-4AF4-88D1-2D485B8C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271878"/>
            <a:ext cx="1074655" cy="8981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1877618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2746732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3615846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35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8635" y="449214"/>
            <a:ext cx="985730" cy="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133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0" y="1080000"/>
            <a:ext cx="8584622" cy="3263504"/>
          </a:xfrm>
        </p:spPr>
        <p:txBody>
          <a:bodyPr/>
          <a:lstStyle>
            <a:lvl1pPr marL="285750" indent="-285750"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•"/>
              <a:defRPr lang="en-US" sz="1575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1450" indent="-171450"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" indent="-17145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9pPr marL="2743200" indent="0">
              <a:buNone/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7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0000" y="1080000"/>
            <a:ext cx="8584622" cy="326350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lang="en-US" sz="157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450"/>
              </a:spcAft>
              <a:buNone/>
              <a:def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0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40395"/>
            <a:ext cx="7886700" cy="466281"/>
          </a:xfrm>
        </p:spPr>
        <p:txBody>
          <a:bodyPr anchor="t" anchorCtr="0">
            <a:spAutoFit/>
          </a:bodyPr>
          <a:lstStyle>
            <a:lvl1pPr>
              <a:defRPr sz="2700" b="1"/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842455"/>
            <a:ext cx="7886700" cy="300082"/>
          </a:xfrm>
        </p:spPr>
        <p:txBody>
          <a:bodyPr>
            <a:sp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75567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1304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407671" y="415003"/>
            <a:ext cx="8321582" cy="4042697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7500" bIns="67500" rtlCol="0"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0000" y="1080000"/>
            <a:ext cx="4185000" cy="3533564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lvl1pPr>
            <a:lvl2pPr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68054" y="1080000"/>
            <a:ext cx="4185000" cy="3533564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lvl1pPr>
            <a:lvl2pPr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10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0"/>
            <a:ext cx="8583054" cy="424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86" y="1080000"/>
            <a:ext cx="4185000" cy="617934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6386" y="1485000"/>
            <a:ext cx="4185000" cy="2976164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8054" y="1080000"/>
            <a:ext cx="4185000" cy="617934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68054" y="1485000"/>
            <a:ext cx="4185000" cy="2976164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0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9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1"/>
            <a:ext cx="8583054" cy="4247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BCFDC-5D94-4F0B-82D3-04481417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000" y="1080000"/>
            <a:ext cx="858305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3750" y="4767263"/>
            <a:ext cx="4785014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3286" y="4767263"/>
            <a:ext cx="569768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4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GB" sz="24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575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28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3884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GB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1405-AF11-3660-E711-BF8D41A9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14C2E-E1E2-8BC8-B585-85C5EE9C7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031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(DHSC) Kate Hutchinson</cp:lastModifiedBy>
  <cp:revision>15</cp:revision>
  <dcterms:created xsi:type="dcterms:W3CDTF">2017-06-05T14:10:58Z</dcterms:created>
  <dcterms:modified xsi:type="dcterms:W3CDTF">2023-08-16T13:10:09Z</dcterms:modified>
</cp:coreProperties>
</file>