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220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8/30/2023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 b="0"/>
            </a:lvl1pPr>
            <a:lvl2pPr>
              <a:defRPr b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00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514350" indent="-171450">
              <a:buFont typeface="Arial" panose="020B0604020202020204" pitchFamily="34" charset="0"/>
              <a:buChar char="•"/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8054" y="1080000"/>
            <a:ext cx="4185000" cy="35335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>
              <a:def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386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8054" y="1485000"/>
            <a:ext cx="4185000" cy="297616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b="0"/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b="0"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DF3556-2EB3-6357-B7D8-BEF9376CE238}"/>
              </a:ext>
            </a:extLst>
          </p:cNvPr>
          <p:cNvSpPr txBox="1">
            <a:spLocks/>
          </p:cNvSpPr>
          <p:nvPr userDrawn="1"/>
        </p:nvSpPr>
        <p:spPr>
          <a:xfrm>
            <a:off x="270000" y="1080000"/>
            <a:ext cx="8584622" cy="3263504"/>
          </a:xfrm>
          <a:prstGeom prst="rect">
            <a:avLst/>
          </a:prstGeom>
        </p:spPr>
        <p:txBody>
          <a:bodyPr/>
          <a:lstStyle>
            <a:lvl1pPr marL="285750" indent="-2857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4"/>
            <a:r>
              <a:rPr lang="en-GB" dirty="0"/>
              <a:t>Third level</a:t>
            </a:r>
          </a:p>
          <a:p>
            <a:pPr lvl="4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05-AF11-3660-E711-BF8D41A9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4C2E-E1E2-8BC8-B585-85C5EE9C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Kate Hutchinson</cp:lastModifiedBy>
  <cp:revision>17</cp:revision>
  <dcterms:created xsi:type="dcterms:W3CDTF">2017-06-05T14:10:58Z</dcterms:created>
  <dcterms:modified xsi:type="dcterms:W3CDTF">2023-08-30T09:07:06Z</dcterms:modified>
</cp:coreProperties>
</file>