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50B56-D875-4181-99FF-C5DD6B7F081D}" v="36" dt="2023-02-23T10:09:4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77" d="100"/>
          <a:sy n="77" d="100"/>
        </p:scale>
        <p:origin x="90" y="12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, Sebastian" userId="f35a4f75-7d1e-4d5d-9324-01de60fcc17d" providerId="ADAL" clId="{9ED50B56-D875-4181-99FF-C5DD6B7F081D}"/>
    <pc:docChg chg="undo custSel modSld modMainMaster">
      <pc:chgData name="Fox, Sebastian" userId="f35a4f75-7d1e-4d5d-9324-01de60fcc17d" providerId="ADAL" clId="{9ED50B56-D875-4181-99FF-C5DD6B7F081D}" dt="2023-02-23T10:09:45.306" v="62" actId="403"/>
      <pc:docMkLst>
        <pc:docMk/>
      </pc:docMkLst>
      <pc:sldChg chg="modSp mod">
        <pc:chgData name="Fox, Sebastian" userId="f35a4f75-7d1e-4d5d-9324-01de60fcc17d" providerId="ADAL" clId="{9ED50B56-D875-4181-99FF-C5DD6B7F081D}" dt="2023-02-23T10:08:52.228" v="54" actId="27636"/>
        <pc:sldMkLst>
          <pc:docMk/>
          <pc:sldMk cId="3996781534" sldId="258"/>
        </pc:sldMkLst>
        <pc:spChg chg="mod">
          <ac:chgData name="Fox, Sebastian" userId="f35a4f75-7d1e-4d5d-9324-01de60fcc17d" providerId="ADAL" clId="{9ED50B56-D875-4181-99FF-C5DD6B7F081D}" dt="2023-02-23T10:08:52.228" v="54" actId="27636"/>
          <ac:spMkLst>
            <pc:docMk/>
            <pc:sldMk cId="3996781534" sldId="258"/>
            <ac:spMk id="2" creationId="{00000000-0000-0000-0000-000000000000}"/>
          </ac:spMkLst>
        </pc:spChg>
      </pc:sldChg>
      <pc:sldChg chg="modSp mod">
        <pc:chgData name="Fox, Sebastian" userId="f35a4f75-7d1e-4d5d-9324-01de60fcc17d" providerId="ADAL" clId="{9ED50B56-D875-4181-99FF-C5DD6B7F081D}" dt="2023-02-23T09:47:21.395" v="37" actId="27636"/>
        <pc:sldMkLst>
          <pc:docMk/>
          <pc:sldMk cId="1324621109" sldId="259"/>
        </pc:sldMkLst>
        <pc:spChg chg="mod">
          <ac:chgData name="Fox, Sebastian" userId="f35a4f75-7d1e-4d5d-9324-01de60fcc17d" providerId="ADAL" clId="{9ED50B56-D875-4181-99FF-C5DD6B7F081D}" dt="2023-02-23T09:47:21.395" v="37" actId="27636"/>
          <ac:spMkLst>
            <pc:docMk/>
            <pc:sldMk cId="1324621109" sldId="259"/>
            <ac:spMk id="4" creationId="{00000000-0000-0000-0000-000000000000}"/>
          </ac:spMkLst>
        </pc:spChg>
      </pc:sldChg>
      <pc:sldMasterChg chg="modSldLayout sldLayoutOrd">
        <pc:chgData name="Fox, Sebastian" userId="f35a4f75-7d1e-4d5d-9324-01de60fcc17d" providerId="ADAL" clId="{9ED50B56-D875-4181-99FF-C5DD6B7F081D}" dt="2023-02-23T10:09:45.306" v="62" actId="403"/>
        <pc:sldMasterMkLst>
          <pc:docMk/>
          <pc:sldMasterMk cId="3676200875" sldId="2147483648"/>
        </pc:sldMasterMkLst>
        <pc:sldLayoutChg chg="addSp delSp modSp mod">
          <pc:chgData name="Fox, Sebastian" userId="f35a4f75-7d1e-4d5d-9324-01de60fcc17d" providerId="ADAL" clId="{9ED50B56-D875-4181-99FF-C5DD6B7F081D}" dt="2023-02-23T10:09:45.306" v="62" actId="403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ox, Sebastian" userId="f35a4f75-7d1e-4d5d-9324-01de60fcc17d" providerId="ADAL" clId="{9ED50B56-D875-4181-99FF-C5DD6B7F081D}" dt="2023-02-23T10:09:21.947" v="58" actId="404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10:09:45.306" v="62" actId="403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ox, Sebastian" userId="f35a4f75-7d1e-4d5d-9324-01de60fcc17d" providerId="ADAL" clId="{9ED50B56-D875-4181-99FF-C5DD6B7F081D}" dt="2023-02-23T10:08:22.561" v="48" actId="478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ox, Sebastian" userId="f35a4f75-7d1e-4d5d-9324-01de60fcc17d" providerId="ADAL" clId="{9ED50B56-D875-4181-99FF-C5DD6B7F081D}" dt="2023-02-23T10:08:27.210" v="50" actId="478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ox, Sebastian" userId="f35a4f75-7d1e-4d5d-9324-01de60fcc17d" providerId="ADAL" clId="{9ED50B56-D875-4181-99FF-C5DD6B7F081D}" dt="2023-02-23T10:08:26.474" v="49" actId="478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picChg chg="add del mod">
            <ac:chgData name="Fox, Sebastian" userId="f35a4f75-7d1e-4d5d-9324-01de60fcc17d" providerId="ADAL" clId="{9ED50B56-D875-4181-99FF-C5DD6B7F081D}" dt="2023-02-23T10:08:11.601" v="45"/>
            <ac:picMkLst>
              <pc:docMk/>
              <pc:sldMasterMk cId="3676200875" sldId="2147483648"/>
              <pc:sldLayoutMk cId="1073069076" sldId="2147483651"/>
              <ac:picMk id="7" creationId="{5C028DB9-F99D-4D20-981A-9B1F10526527}"/>
            </ac:picMkLst>
          </pc:picChg>
          <pc:picChg chg="add ord">
            <ac:chgData name="Fox, Sebastian" userId="f35a4f75-7d1e-4d5d-9324-01de60fcc17d" providerId="ADAL" clId="{9ED50B56-D875-4181-99FF-C5DD6B7F081D}" dt="2023-02-23T10:08:16.418" v="47" actId="167"/>
            <ac:picMkLst>
              <pc:docMk/>
              <pc:sldMasterMk cId="3676200875" sldId="2147483648"/>
              <pc:sldLayoutMk cId="1073069076" sldId="2147483651"/>
              <ac:picMk id="8" creationId="{967CF5F2-94D4-4399-AB55-4ED47D049AD5}"/>
            </ac:picMkLst>
          </pc:picChg>
        </pc:sldLayoutChg>
        <pc:sldLayoutChg chg="addSp delSp modSp mod">
          <pc:chgData name="Fox, Sebastian" userId="f35a4f75-7d1e-4d5d-9324-01de60fcc17d" providerId="ADAL" clId="{9ED50B56-D875-4181-99FF-C5DD6B7F081D}" dt="2023-02-23T09:47:33.970" v="43" actId="1035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ox, Sebastian" userId="f35a4f75-7d1e-4d5d-9324-01de60fcc17d" providerId="ADAL" clId="{9ED50B56-D875-4181-99FF-C5DD6B7F081D}" dt="2023-02-23T09:47:33.970" v="43" actId="1035"/>
            <ac:spMkLst>
              <pc:docMk/>
              <pc:sldMasterMk cId="3676200875" sldId="2147483648"/>
              <pc:sldLayoutMk cId="2619886245" sldId="2147483652"/>
              <ac:spMk id="2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4:46.960" v="18" actId="404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6:01.269" v="27" actId="255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del">
            <ac:chgData name="Fox, Sebastian" userId="f35a4f75-7d1e-4d5d-9324-01de60fcc17d" providerId="ADAL" clId="{9ED50B56-D875-4181-99FF-C5DD6B7F081D}" dt="2023-02-23T09:44:34.989" v="9" actId="478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6:47.813" v="29" actId="255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6:54.766" v="31" actId="255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picChg chg="add del mod">
            <ac:chgData name="Fox, Sebastian" userId="f35a4f75-7d1e-4d5d-9324-01de60fcc17d" providerId="ADAL" clId="{9ED50B56-D875-4181-99FF-C5DD6B7F081D}" dt="2023-02-23T09:44:14.736" v="6"/>
            <ac:picMkLst>
              <pc:docMk/>
              <pc:sldMasterMk cId="3676200875" sldId="2147483648"/>
              <pc:sldLayoutMk cId="2619886245" sldId="2147483652"/>
              <ac:picMk id="8" creationId="{7AA2719F-30E9-4DA3-8CF1-789E96A5A07B}"/>
            </ac:picMkLst>
          </pc:picChg>
          <pc:picChg chg="add mod ord">
            <ac:chgData name="Fox, Sebastian" userId="f35a4f75-7d1e-4d5d-9324-01de60fcc17d" providerId="ADAL" clId="{9ED50B56-D875-4181-99FF-C5DD6B7F081D}" dt="2023-02-23T09:44:38.811" v="11" actId="1076"/>
            <ac:picMkLst>
              <pc:docMk/>
              <pc:sldMasterMk cId="3676200875" sldId="2147483648"/>
              <pc:sldLayoutMk cId="2619886245" sldId="2147483652"/>
              <ac:picMk id="9" creationId="{D8376375-8EC9-4DD2-888A-F31D3CD3C13F}"/>
            </ac:picMkLst>
          </pc:picChg>
        </pc:sldLayoutChg>
        <pc:sldLayoutChg chg="modSp mod ord">
          <pc:chgData name="Fox, Sebastian" userId="f35a4f75-7d1e-4d5d-9324-01de60fcc17d" providerId="ADAL" clId="{9ED50B56-D875-4181-99FF-C5DD6B7F081D}" dt="2023-02-23T09:43:50.989" v="4" actId="6014"/>
          <pc:sldLayoutMkLst>
            <pc:docMk/>
            <pc:sldMasterMk cId="3676200875" sldId="2147483648"/>
            <pc:sldLayoutMk cId="2080085294" sldId="2147483661"/>
          </pc:sldLayoutMkLst>
          <pc:spChg chg="mod">
            <ac:chgData name="Fox, Sebastian" userId="f35a4f75-7d1e-4d5d-9324-01de60fcc17d" providerId="ADAL" clId="{9ED50B56-D875-4181-99FF-C5DD6B7F081D}" dt="2023-02-23T09:43:27.658" v="1" actId="20578"/>
            <ac:spMkLst>
              <pc:docMk/>
              <pc:sldMasterMk cId="3676200875" sldId="2147483648"/>
              <pc:sldLayoutMk cId="2080085294" sldId="2147483661"/>
              <ac:spMk id="2" creationId="{FEF3EE83-9BB9-481D-8395-69C4DB5CDE1E}"/>
            </ac:spMkLst>
          </pc:spChg>
          <pc:spChg chg="mod">
            <ac:chgData name="Fox, Sebastian" userId="f35a4f75-7d1e-4d5d-9324-01de60fcc17d" providerId="ADAL" clId="{9ED50B56-D875-4181-99FF-C5DD6B7F081D}" dt="2023-02-23T09:43:27.658" v="1" actId="20578"/>
            <ac:spMkLst>
              <pc:docMk/>
              <pc:sldMasterMk cId="3676200875" sldId="2147483648"/>
              <pc:sldLayoutMk cId="2080085294" sldId="2147483661"/>
              <ac:spMk id="3" creationId="{786283A4-33DB-4552-9007-D12033D1E1CF}"/>
            </ac:spMkLst>
          </pc:spChg>
          <pc:spChg chg="mod">
            <ac:chgData name="Fox, Sebastian" userId="f35a4f75-7d1e-4d5d-9324-01de60fcc17d" providerId="ADAL" clId="{9ED50B56-D875-4181-99FF-C5DD6B7F081D}" dt="2023-02-23T09:43:27.658" v="1" actId="20578"/>
            <ac:spMkLst>
              <pc:docMk/>
              <pc:sldMasterMk cId="3676200875" sldId="2147483648"/>
              <pc:sldLayoutMk cId="2080085294" sldId="2147483661"/>
              <ac:spMk id="11" creationId="{7AFDDB99-4A42-4713-B148-1FC5187A0930}"/>
            </ac:spMkLst>
          </pc:spChg>
        </pc:sldLayoutChg>
      </pc:sldMasterChg>
      <pc:sldMasterChg chg="modSldLayout sldLayoutOrd">
        <pc:chgData name="Fox, Sebastian" userId="f35a4f75-7d1e-4d5d-9324-01de60fcc17d" providerId="ADAL" clId="{9ED50B56-D875-4181-99FF-C5DD6B7F081D}" dt="2023-02-23T09:43:43.838" v="3" actId="6014"/>
        <pc:sldMasterMkLst>
          <pc:docMk/>
          <pc:sldMasterMk cId="3064282494" sldId="2147483660"/>
        </pc:sldMasterMkLst>
        <pc:sldLayoutChg chg="modSp mod ord">
          <pc:chgData name="Fox, Sebastian" userId="f35a4f75-7d1e-4d5d-9324-01de60fcc17d" providerId="ADAL" clId="{9ED50B56-D875-4181-99FF-C5DD6B7F081D}" dt="2023-02-23T09:43:43.838" v="3" actId="6014"/>
          <pc:sldLayoutMkLst>
            <pc:docMk/>
            <pc:sldMasterMk cId="3064282494" sldId="2147483660"/>
            <pc:sldLayoutMk cId="1444357513" sldId="2147483649"/>
          </pc:sldLayoutMkLst>
          <pc:spChg chg="mod">
            <ac:chgData name="Fox, Sebastian" userId="f35a4f75-7d1e-4d5d-9324-01de60fcc17d" providerId="ADAL" clId="{9ED50B56-D875-4181-99FF-C5DD6B7F081D}" dt="2023-02-23T09:43:33.662" v="2" actId="20578"/>
            <ac:spMkLst>
              <pc:docMk/>
              <pc:sldMasterMk cId="3064282494" sldId="2147483660"/>
              <pc:sldLayoutMk cId="1444357513" sldId="2147483649"/>
              <ac:spMk id="2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3:33.662" v="2" actId="20578"/>
            <ac:spMkLst>
              <pc:docMk/>
              <pc:sldMasterMk cId="3064282494" sldId="2147483660"/>
              <pc:sldLayoutMk cId="1444357513" sldId="2147483649"/>
              <ac:spMk id="3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3:33.662" v="2" actId="20578"/>
            <ac:spMkLst>
              <pc:docMk/>
              <pc:sldMasterMk cId="3064282494" sldId="2147483660"/>
              <pc:sldLayoutMk cId="1444357513" sldId="2147483649"/>
              <ac:spMk id="4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3:33.662" v="2" actId="20578"/>
            <ac:spMkLst>
              <pc:docMk/>
              <pc:sldMasterMk cId="3064282494" sldId="2147483660"/>
              <pc:sldLayoutMk cId="1444357513" sldId="2147483649"/>
              <ac:spMk id="5" creationId="{00000000-0000-0000-0000-000000000000}"/>
            </ac:spMkLst>
          </pc:spChg>
          <pc:spChg chg="mod">
            <ac:chgData name="Fox, Sebastian" userId="f35a4f75-7d1e-4d5d-9324-01de60fcc17d" providerId="ADAL" clId="{9ED50B56-D875-4181-99FF-C5DD6B7F081D}" dt="2023-02-23T09:43:33.662" v="2" actId="20578"/>
            <ac:spMkLst>
              <pc:docMk/>
              <pc:sldMasterMk cId="3064282494" sldId="2147483660"/>
              <pc:sldLayoutMk cId="1444357513" sldId="2147483649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706" y="4230443"/>
            <a:ext cx="3043238" cy="237757"/>
          </a:xfrm>
        </p:spPr>
        <p:txBody>
          <a:bodyPr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8008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7CF5F2-94D4-4399-AB55-4ED47D049A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91394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39839"/>
            <a:ext cx="7772400" cy="477684"/>
          </a:xfrm>
        </p:spPr>
        <p:txBody>
          <a:bodyPr anchor="t">
            <a:noAutofit/>
          </a:bodyPr>
          <a:lstStyle>
            <a:lvl1pPr algn="l">
              <a:defRPr sz="28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61395"/>
            <a:ext cx="7772400" cy="34378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76375-8EC9-4DD2-888A-F31D3CD3C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91394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78"/>
            <a:ext cx="8229600" cy="534540"/>
          </a:xfr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5893" y="4772416"/>
            <a:ext cx="5142978" cy="268691"/>
          </a:xfr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9184" y="4784941"/>
            <a:ext cx="657616" cy="256165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8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1_Office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Fox, Sebastian</cp:lastModifiedBy>
  <cp:revision>5</cp:revision>
  <dcterms:created xsi:type="dcterms:W3CDTF">2017-06-05T14:10:58Z</dcterms:created>
  <dcterms:modified xsi:type="dcterms:W3CDTF">2023-02-23T10:09:47Z</dcterms:modified>
</cp:coreProperties>
</file>