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22E403-96FB-4CAB-AC4B-9EC6EAF67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ABE58-75FE-4194-A663-9D7E9A28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75" y="2513609"/>
            <a:ext cx="9144000" cy="608821"/>
          </a:xfrm>
        </p:spPr>
        <p:txBody>
          <a:bodyPr anchor="b">
            <a:normAutofit/>
          </a:bodyPr>
          <a:lstStyle>
            <a:lvl1pPr algn="l">
              <a:defRPr sz="3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7072-0905-4612-A3C4-F3BF3971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75" y="4150680"/>
            <a:ext cx="9144000" cy="42132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2588A76-A6E7-4F3C-91E0-5E2200DDD5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Published DD Month YYYY</a:t>
            </a:r>
          </a:p>
        </p:txBody>
      </p:sp>
    </p:spTree>
    <p:extLst>
      <p:ext uri="{BB962C8B-B14F-4D97-AF65-F5344CB8AC3E}">
        <p14:creationId xmlns:p14="http://schemas.microsoft.com/office/powerpoint/2010/main" val="245757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2412-BCCC-492F-962A-0946F772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E3BD-9C4D-4AA2-A654-E7A8B15E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E0C0-2C26-49C1-BBF2-26360CA8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B389-2D88-470C-BF39-BDF38625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1FB-691F-40D4-A746-27CF3887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4F22A-437D-4C11-9438-6962AC63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A433-D9A1-4299-B1DE-340BF6E25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0CE3-0DE3-4C2F-B696-314F003B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05AF-9DF7-4AD2-B336-78CACBA9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266C-0B00-4038-8CE4-AAADE29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D8E581-C0A6-4B50-8137-528D77BB8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5937-28E6-4DA7-A017-4ACF1359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1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94B4B9-F2E9-4556-8625-8AF311676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CF647-5E43-49BF-9AD5-60FEAB1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09951"/>
            <a:ext cx="10515600" cy="555740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EF1E-E01C-4B68-84EC-7DFFD0E3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82883"/>
            <a:ext cx="10515600" cy="423112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3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CF8F7-A9AC-44EE-B0A6-7811FFBD1D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CEC-95CC-487C-B4A4-CE680EA2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8E33-00A0-4D50-95D1-B76EC2C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34BD-7F62-419A-A87F-A0F509F8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1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A7E9-B4F8-43A8-84B4-F19B3053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DB9A8-4857-42AA-AB49-4D692A98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9F0C4-6C6E-468B-894D-B98CC5A3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4A652-AC45-4AC6-B832-3D06FB4D8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A4E08-34F8-462F-AFC0-D30AF10A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87D0C-B3F4-4A77-8946-EB8D9A1C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670E9-5C40-433E-902E-88F0724A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65E67-F72E-493A-8714-4BB1923F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0DEB-23D2-44A5-BAB7-C91504F9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DCD24-E9D2-42A7-BBF2-6E933727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55E33-8C36-4E5B-9932-C648A6B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B9928-252F-4419-A663-64AC8CF0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0FBB1-0E17-4C37-ABB1-3B14D119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AFAF9-9AE2-43F4-B7B2-543BCDA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D44F3-6B91-449D-8A7E-704A33B5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1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6049-B8F8-4D0F-8609-BF1BC5C0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B34F-19E3-4F4C-BB1C-428D51BF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F3D55-6EEE-4879-98F9-D64E33E6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3A98-A6FF-42C0-8A5E-8774547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CCFB-E0B4-41D1-85D6-EE5F1DB1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8852E-6784-499F-BA56-B80593A3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C852-8780-4DD3-B457-B9CE7407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9E1C1-E23C-4466-90BB-D98A0DF0E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B8037-406D-4E57-8BF8-86EF704C0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25973-E5FA-48A0-94D7-651F7300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11BD9-9275-48FB-980D-3EA395D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E1C0D-D6EA-42D6-B3BA-C2B7937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62E8C-7E5E-4B95-90F4-BFACCF9B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86276-61D9-4B02-B6EE-DF08D670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534A-074D-42DD-A464-5573D6C9F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FACC-F598-4BD5-A635-CBB77D652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07F0-5C1F-42E5-9D3F-840C5553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2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D20D-DB96-4B4B-A1EA-CFFB348B5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86B6D-10B9-4817-909E-4058541EA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5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Betts, Alex</dc:creator>
  <cp:lastModifiedBy>Betts, Alex</cp:lastModifiedBy>
  <cp:revision>2</cp:revision>
  <dcterms:created xsi:type="dcterms:W3CDTF">2021-03-05T13:00:02Z</dcterms:created>
  <dcterms:modified xsi:type="dcterms:W3CDTF">2021-03-05T13:06:36Z</dcterms:modified>
</cp:coreProperties>
</file>