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SPI-M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DD/MM/YYYY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placeholder</a:t>
            </a:r>
            <a:r>
              <a:rPr/>
              <a:t> </a:t>
            </a:r>
            <a:r>
              <a:rPr/>
              <a:t>subtitle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England</a:t>
            </a:r>
          </a:p>
        </p:txBody>
      </p:sp>
      <p:pic>
        <p:nvPicPr>
          <p:cNvPr descr="SPI-M_summary_YYYY-MM-DD_files/figure-pptx/slid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Month</a:t>
            </a:r>
          </a:p>
        </p:txBody>
      </p:sp>
      <p:pic>
        <p:nvPicPr>
          <p:cNvPr descr="SPI-M_summary_YYYY-MM-DD_files/figure-pptx/slid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ethnicity</a:t>
            </a:r>
          </a:p>
        </p:txBody>
      </p:sp>
      <p:pic>
        <p:nvPicPr>
          <p:cNvPr descr="SPI-M_summary_YYYY-MM-DD_files/figure-pptx/slide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SPI-M Summary DD/MM/YYYY</dc:title>
  <dc:creator/>
  <cp:keywords/>
  <dcterms:created xsi:type="dcterms:W3CDTF">2021-04-21T15:33:46Z</dcterms:created>
  <dcterms:modified xsi:type="dcterms:W3CDTF">2021-04-21T15:33:46Z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This is a placeholder subtitle</vt:lpwstr>
  </property>
</Properties>
</file>