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</a:t>
            </a:r>
          </a:p>
          <a:p>
            <a:pPr lvl="0" marL="0" indent="0">
              <a:buNone/>
            </a:pPr>
          </a:p>
          <a:p>
            <a:pPr lvl="1"/>
            <a:r>
              <a:rPr i="1"/>
              <a:t>and</a:t>
            </a:r>
            <a:r>
              <a:rPr i="1"/>
              <a:t> </a:t>
            </a:r>
            <a:r>
              <a:rPr i="1"/>
              <a:t>inline</a:t>
            </a:r>
            <a:r>
              <a:rPr i="1"/>
              <a:t> </a:t>
            </a:r>
            <a:r>
              <a:rPr i="1"/>
              <a:t>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2E403-96FB-4CAB-AC4B-9EC6EAF6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 anchor="b">
            <a:norm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2588A76-A6E7-4F3C-91E0-5E2200DDD5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45757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2412-BCCC-492F-962A-0946F77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E3BD-9C4D-4AA2-A654-E7A8B15E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E0C0-2C26-49C1-BBF2-26360CA8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B389-2D88-470C-BF39-BDF3862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1FB-691F-40D4-A746-27CF388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22A-437D-4C11-9438-6962AC63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A433-D9A1-4299-B1DE-340BF6E2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0CE3-0DE3-4C2F-B696-314F003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05AF-9DF7-4AD2-B336-78CACBA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266C-0B00-4038-8CE4-AAADE29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D8E581-C0A6-4B50-8137-528D77BB8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4B4B9-F2E9-4556-8625-8AF311676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CF647-5E43-49BF-9AD5-60FEAB1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09951"/>
            <a:ext cx="10515600" cy="55574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EF1E-E01C-4B68-84EC-7DFFD0E3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883"/>
            <a:ext cx="10515600" cy="423112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CF8F7-A9AC-44EE-B0A6-7811FFBD1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8E33-00A0-4D50-95D1-B76EC2C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34BD-7F62-419A-A87F-A0F509F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A7E9-B4F8-43A8-84B4-F19B305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B9A8-4857-42AA-AB49-4D692A98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9F0C4-6C6E-468B-894D-B98CC5A3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A652-AC45-4AC6-B832-3D06FB4D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4E08-34F8-462F-AFC0-D30AF10A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7D0C-B3F4-4A77-8946-EB8D9A1C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670E9-5C40-433E-902E-88F0724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65E67-F72E-493A-8714-4BB1923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DEB-23D2-44A5-BAB7-C91504F9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DCD24-E9D2-42A7-BBF2-6E93372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5E33-8C36-4E5B-9932-C648A6B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B9928-252F-4419-A663-64AC8CF0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0FBB1-0E17-4C37-ABB1-3B14D11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AFAF9-9AE2-43F4-B7B2-543BCDA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44F3-6B91-449D-8A7E-704A33B5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049-B8F8-4D0F-8609-BF1BC5C0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34F-19E3-4F4C-BB1C-428D51B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3D55-6EEE-4879-98F9-D64E33E6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3A98-A6FF-42C0-8A5E-8774547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CCFB-E0B4-41D1-85D6-EE5F1DB1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852E-6784-499F-BA56-B80593A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C852-8780-4DD3-B457-B9CE740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E1C1-E23C-4466-90BB-D98A0DF0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8037-406D-4E57-8BF8-86EF704C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5973-E5FA-48A0-94D7-651F730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1BD9-9275-48FB-980D-3EA395D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E1C0D-D6EA-42D6-B3BA-C2B7937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2E8C-7E5E-4B95-90F4-BFACCF9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6276-61D9-4B02-B6EE-DF08D670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534A-074D-42DD-A464-5573D6C9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FACC-F598-4BD5-A635-CBB77D65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07F0-5C1F-42E5-9D3F-840C5553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DHSC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placeholder</a:t>
            </a:r>
            <a:r>
              <a:rPr/>
              <a:t> </a:t>
            </a:r>
            <a:r>
              <a:rPr/>
              <a:t>subtitle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This is the text on the left side of the slide.</a:t>
            </a:r>
          </a:p>
          <a:p>
            <a:pPr lvl="1"/>
            <a:r>
              <a:rPr/>
              <a:t>There is a table on the right, with some of the data in mtcars.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72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(iris)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(iris)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</a:p>
        </p:txBody>
      </p:sp>
      <p:pic>
        <p:nvPicPr>
          <p:cNvPr descr="DHSC-markdow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You can also embed code chunks, for example: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(pressure)</a:t>
            </a:r>
          </a:p>
          <a:p>
            <a:pPr lvl="1"/>
            <a:r>
              <a:rPr/>
              <a:t>Note that the </a:t>
            </a:r>
            <a:r>
              <a:rPr sz="1800"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 on the right where the plot is displayed.</a:t>
            </a:r>
          </a:p>
        </p:txBody>
      </p:sp>
      <p:pic>
        <p:nvPicPr>
          <p:cNvPr descr="DHSC-markdown_files/figure-pptx/pressur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DHSC powerpoint</dc:title>
  <dc:creator/>
  <cp:keywords/>
  <dcterms:created xsi:type="dcterms:W3CDTF">2021-04-16T09:21:48Z</dcterms:created>
  <dcterms:modified xsi:type="dcterms:W3CDTF">2021-04-16T09:21:48Z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This is a placeholder subtitle</vt:lpwstr>
  </property>
</Properties>
</file>