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8" Type="http://schemas.openxmlformats.org/officeDocument/2006/relationships/theme" Target="theme/theme1.xml" /><Relationship Id="rId7" Type="http://schemas.openxmlformats.org/officeDocument/2006/relationships/viewProps" Target="viewProps.xml" /><Relationship Id="rId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222E403-96FB-4CAB-AC4B-9EC6EAF675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3535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FABE58-75FE-4194-A663-9D7E9A283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0275" y="2513609"/>
            <a:ext cx="9144000" cy="608821"/>
          </a:xfrm>
        </p:spPr>
        <p:txBody>
          <a:bodyPr anchor="b">
            <a:normAutofit/>
          </a:bodyPr>
          <a:lstStyle>
            <a:lvl1pPr algn="l">
              <a:defRPr sz="34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27072-0905-4612-A3C4-F3BF39713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275" y="4150680"/>
            <a:ext cx="9144000" cy="421322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32588A76-A6E7-4F3C-91E0-5E2200DDD5E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0275" y="5671367"/>
            <a:ext cx="4057650" cy="286232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Published DD Month YYYY</a:t>
            </a:r>
          </a:p>
        </p:txBody>
      </p:sp>
    </p:spTree>
    <p:extLst>
      <p:ext uri="{BB962C8B-B14F-4D97-AF65-F5344CB8AC3E}">
        <p14:creationId xmlns:p14="http://schemas.microsoft.com/office/powerpoint/2010/main" val="2457579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B2412-BCCC-492F-962A-0946F772E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DE3BD-9C4D-4AA2-A654-E7A8B15EA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3E0C0-2C26-49C1-BBF2-26360CA88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9A19-A149-4B4B-BC97-04A83FC49401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2B389-2D88-470C-BF39-BDF38625F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B11FB-691F-40D4-A746-27CF3887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75E6-1227-468F-9379-BF5AF5C2F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13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C4F22A-437D-4C11-9438-6962AC63C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4A433-D9A1-4299-B1DE-340BF6E25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E0CE3-0DE3-4C2F-B696-314F003B6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9A19-A149-4B4B-BC97-04A83FC49401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405AF-9DF7-4AD2-B336-78CACBA9E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1266C-0B00-4038-8CE4-AAADE294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75E6-1227-468F-9379-BF5AF5C2F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96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D8E581-C0A6-4B50-8137-528D77BB88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F384BA-EE82-4D60-9269-79734A3C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B5937-28E6-4DA7-A017-4ACF13597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 b="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018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B94B4B9-F2E9-4556-8625-8AF3116762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3535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ACF647-5E43-49BF-9AD5-60FEAB1C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709951"/>
            <a:ext cx="10515600" cy="555740"/>
          </a:xfrm>
        </p:spPr>
        <p:txBody>
          <a:bodyPr anchor="b">
            <a:normAutofit/>
          </a:bodyPr>
          <a:lstStyle>
            <a:lvl1pPr>
              <a:defRPr sz="3600" b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8EF1E-E01C-4B68-84EC-7DFFD0E3A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882883"/>
            <a:ext cx="10515600" cy="423112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735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2FCF8F7-A9AC-44EE-B0A6-7811FFBD1D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502BE6-CB03-4090-87D6-A51260B8D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F0CEC-95CC-487C-B4A4-CE680EA20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 b="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D7AE3-6CC9-4223-84AE-896EB4C19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 b="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8E33-00A0-4D50-95D1-B76EC2C85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934BD-7F62-419A-A87F-A0F509F8D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75E6-1227-468F-9379-BF5AF5C2F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215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8A7E9-B4F8-43A8-84B4-F19B30539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DB9A8-4857-42AA-AB49-4D692A98F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9F0C4-6C6E-468B-894D-B98CC5A3F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4A652-AC45-4AC6-B832-3D06FB4D86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A4E08-34F8-462F-AFC0-D30AF10A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487D0C-B3F4-4A77-8946-EB8D9A1C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9A19-A149-4B4B-BC97-04A83FC49401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4670E9-5C40-433E-902E-88F0724AB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65E67-F72E-493A-8714-4BB1923F6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75E6-1227-468F-9379-BF5AF5C2F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751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90DEB-23D2-44A5-BAB7-C91504F98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2DCD24-E9D2-42A7-BBF2-6E933727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9A19-A149-4B4B-BC97-04A83FC49401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A55E33-8C36-4E5B-9932-C648A6BE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BB9928-252F-4419-A663-64AC8CF0A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75E6-1227-468F-9379-BF5AF5C2F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93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50FBB1-0E17-4C37-ABB1-3B14D1199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9A19-A149-4B4B-BC97-04A83FC49401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AFAF9-9AE2-43F4-B7B2-543BCDADC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D44F3-6B91-449D-8A7E-704A33B5E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75E6-1227-468F-9379-BF5AF5C2F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71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E6049-B8F8-4D0F-8609-BF1BC5C04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3B34F-19E3-4F4C-BB1C-428D51BFD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F3D55-6EEE-4879-98F9-D64E33E62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E3A98-A6FF-42C0-8A5E-8774547B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9A19-A149-4B4B-BC97-04A83FC49401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4CCFB-E0B4-41D1-85D6-EE5F1DB1A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8852E-6784-499F-BA56-B80593A3F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75E6-1227-468F-9379-BF5AF5C2F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60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BC852-8780-4DD3-B457-B9CE7407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69E1C1-E23C-4466-90BB-D98A0DF0E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B8037-406D-4E57-8BF8-86EF704C0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25973-E5FA-48A0-94D7-651F73009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9A19-A149-4B4B-BC97-04A83FC49401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11BD9-9275-48FB-980D-3EA395D17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E1C0D-D6EA-42D6-B3BA-C2B793708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75E6-1227-468F-9379-BF5AF5C2F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283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62E8C-7E5E-4B95-90F4-BFACCF9BB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86276-61D9-4B02-B6EE-DF08D6702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8534A-074D-42DD-A464-5573D6C9F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49A19-A149-4B4B-BC97-04A83FC49401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FFACC-F598-4BD5-A635-CBB77D652B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507F0-5C1F-42E5-9D3F-840C5553D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375E6-1227-468F-9379-BF5AF5C2F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72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ABE58-75FE-4194-A663-9D7E9A283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0275" y="2513609"/>
            <a:ext cx="9144000" cy="608821"/>
          </a:xfrm>
        </p:spPr>
        <p:txBody>
          <a:bodyPr/>
          <a:lstStyle/>
          <a:p>
            <a:pPr lvl="0" marL="0" indent="0">
              <a:buNone/>
            </a:pPr>
            <a:r>
              <a:rPr/>
              <a:t>SPI-M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DD/MM/YYYY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27072-0905-4612-A3C4-F3BF39713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275" y="4150680"/>
            <a:ext cx="9144000" cy="421322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placeholder</a:t>
            </a:r>
            <a:r>
              <a:rPr/>
              <a:t> </a:t>
            </a:r>
            <a:r>
              <a:rPr/>
              <a:t>subtitle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02BE6-CB03-4090-87D6-A51260B8D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Vaccine</a:t>
            </a:r>
            <a:r>
              <a:rPr/>
              <a:t> </a:t>
            </a:r>
            <a:r>
              <a:rPr/>
              <a:t>coverage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England</a:t>
            </a:r>
          </a:p>
        </p:txBody>
      </p:sp>
      <p:pic>
        <p:nvPicPr>
          <p:cNvPr descr="SPI-M_summary_YYYY-MM-DD_files/figure-pptx/slide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D7AE3-6CC9-4223-84AE-896EB4C19A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Normal body text goes here. This is a new sentence. This is the </a:t>
            </a:r>
            <a:r>
              <a:rPr i="1"/>
              <a:t>first</a:t>
            </a:r>
            <a:r>
              <a:rPr/>
              <a:t> kind of emphasis. This is the </a:t>
            </a:r>
            <a:r>
              <a:rPr b="1"/>
              <a:t>second</a:t>
            </a:r>
            <a:r>
              <a:rPr/>
              <a:t> kind of emphasis.</a:t>
            </a:r>
          </a:p>
          <a:p>
            <a:pPr lvl="0" marL="0" indent="0">
              <a:buNone/>
            </a:pPr>
            <a:r>
              <a:rPr/>
              <a:t>This is a new paragraph.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02BE6-CB03-4090-87D6-A51260B8D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Vaccine</a:t>
            </a:r>
            <a:r>
              <a:rPr/>
              <a:t> </a:t>
            </a:r>
            <a:r>
              <a:rPr/>
              <a:t>coverage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region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Month</a:t>
            </a:r>
          </a:p>
        </p:txBody>
      </p:sp>
      <p:pic>
        <p:nvPicPr>
          <p:cNvPr descr="SPI-M_summary_YYYY-MM-DD_files/figure-pptx/slide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D7AE3-6CC9-4223-84AE-896EB4C19A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Normal body text goes here. This is a new sentence. This is the </a:t>
            </a:r>
            <a:r>
              <a:rPr i="1"/>
              <a:t>first</a:t>
            </a:r>
            <a:r>
              <a:rPr/>
              <a:t> kind of emphasis. This is the </a:t>
            </a:r>
            <a:r>
              <a:rPr b="1"/>
              <a:t>second</a:t>
            </a:r>
            <a:r>
              <a:rPr/>
              <a:t> kind of emphasis.</a:t>
            </a:r>
          </a:p>
          <a:p>
            <a:pPr lvl="0" marL="0" indent="0">
              <a:buNone/>
            </a:pPr>
            <a:r>
              <a:rPr/>
              <a:t>This is a new paragraph.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02BE6-CB03-4090-87D6-A51260B8D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Vaccine</a:t>
            </a:r>
            <a:r>
              <a:rPr/>
              <a:t> </a:t>
            </a:r>
            <a:r>
              <a:rPr/>
              <a:t>coverage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ethnicity</a:t>
            </a:r>
          </a:p>
        </p:txBody>
      </p:sp>
      <p:pic>
        <p:nvPicPr>
          <p:cNvPr descr="SPI-M_summary_YYYY-MM-DD_files/figure-pptx/slide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D7AE3-6CC9-4223-84AE-896EB4C19A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Normal body text goes here. This is a new sentence. This is the </a:t>
            </a:r>
            <a:r>
              <a:rPr i="1"/>
              <a:t>first</a:t>
            </a:r>
            <a:r>
              <a:rPr/>
              <a:t> kind of emphasis. This is the </a:t>
            </a:r>
            <a:r>
              <a:rPr b="1"/>
              <a:t>second</a:t>
            </a:r>
            <a:r>
              <a:rPr/>
              <a:t> kind of emphasis.</a:t>
            </a:r>
          </a:p>
          <a:p>
            <a:pPr lvl="0" marL="0" indent="0">
              <a:buNone/>
            </a:pPr>
            <a:r>
              <a:rPr/>
              <a:t>This is a new paragraph.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DHSC">
      <a:dk1>
        <a:sysClr val="windowText" lastClr="000000"/>
      </a:dk1>
      <a:lt1>
        <a:sysClr val="window" lastClr="FFFFFF"/>
      </a:lt1>
      <a:dk2>
        <a:srgbClr val="616265"/>
      </a:dk2>
      <a:lt2>
        <a:srgbClr val="E0E0E1"/>
      </a:lt2>
      <a:accent1>
        <a:srgbClr val="01A188"/>
      </a:accent1>
      <a:accent2>
        <a:srgbClr val="0063BE"/>
      </a:accent2>
      <a:accent3>
        <a:srgbClr val="E57200"/>
      </a:accent3>
      <a:accent4>
        <a:srgbClr val="512698"/>
      </a:accent4>
      <a:accent5>
        <a:srgbClr val="34B6E4"/>
      </a:accent5>
      <a:accent6>
        <a:srgbClr val="CC092F"/>
      </a:accent6>
      <a:hlink>
        <a:srgbClr val="0063BE"/>
      </a:hlink>
      <a:folHlink>
        <a:srgbClr val="51269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SPI-M Summary DD/MM/YYYY</dc:title>
  <dc:creator/>
  <cp:keywords/>
  <dcterms:created xsi:type="dcterms:W3CDTF">2021-04-16T10:45:05Z</dcterms:created>
  <dcterms:modified xsi:type="dcterms:W3CDTF">2021-04-16T10:45:05Z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subtitle">
    <vt:lpwstr>This is a placeholder subtitle</vt:lpwstr>
  </property>
</Properties>
</file>