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6" r:id="rId4"/>
  </p:sldMasterIdLst>
  <p:notesMasterIdLst>
    <p:notesMasterId r:id="rId39"/>
  </p:notesMasterIdLst>
  <p:sldIdLst>
    <p:sldId id="375" r:id="rId5"/>
    <p:sldId id="550" r:id="rId6"/>
    <p:sldId id="561" r:id="rId7"/>
    <p:sldId id="568" r:id="rId8"/>
    <p:sldId id="569" r:id="rId9"/>
    <p:sldId id="570" r:id="rId10"/>
    <p:sldId id="566" r:id="rId11"/>
    <p:sldId id="608" r:id="rId12"/>
    <p:sldId id="609" r:id="rId13"/>
    <p:sldId id="588" r:id="rId14"/>
    <p:sldId id="589" r:id="rId15"/>
    <p:sldId id="587" r:id="rId16"/>
    <p:sldId id="607" r:id="rId17"/>
    <p:sldId id="619" r:id="rId18"/>
    <p:sldId id="590" r:id="rId19"/>
    <p:sldId id="591" r:id="rId20"/>
    <p:sldId id="592" r:id="rId21"/>
    <p:sldId id="593" r:id="rId22"/>
    <p:sldId id="613" r:id="rId23"/>
    <p:sldId id="606" r:id="rId24"/>
    <p:sldId id="610" r:id="rId25"/>
    <p:sldId id="611" r:id="rId26"/>
    <p:sldId id="584" r:id="rId27"/>
    <p:sldId id="567" r:id="rId28"/>
    <p:sldId id="573" r:id="rId29"/>
    <p:sldId id="612" r:id="rId30"/>
    <p:sldId id="571" r:id="rId31"/>
    <p:sldId id="585" r:id="rId32"/>
    <p:sldId id="614" r:id="rId33"/>
    <p:sldId id="618" r:id="rId34"/>
    <p:sldId id="616" r:id="rId35"/>
    <p:sldId id="615" r:id="rId36"/>
    <p:sldId id="617" r:id="rId37"/>
    <p:sldId id="56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C46D"/>
    <a:srgbClr val="496491"/>
    <a:srgbClr val="6BA342"/>
    <a:srgbClr val="526DB0"/>
    <a:srgbClr val="32315E"/>
    <a:srgbClr val="ABB8D9"/>
    <a:srgbClr val="5B5D71"/>
    <a:srgbClr val="989AAC"/>
    <a:srgbClr val="F5C201"/>
    <a:srgbClr val="A78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BC80F-3DC6-400D-A4D2-1F8EB241A8F2}" v="16" dt="2022-02-10T16:39:58.045"/>
    <p1510:client id="{3E0EAA85-517A-4DFE-8FC1-18F5B50BC581}" vWet="4" dt="2022-02-10T16:40:26.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276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LOCK Andy" userId="0a8a008a-34f0-4ca6-85d2-aca292637934" providerId="ADAL" clId="{93D8338E-2817-4302-8813-AF9A56A130A7}"/>
    <pc:docChg chg="undo custSel addSld modSld">
      <pc:chgData name="SHERLOCK Andy" userId="0a8a008a-34f0-4ca6-85d2-aca292637934" providerId="ADAL" clId="{93D8338E-2817-4302-8813-AF9A56A130A7}" dt="2022-02-11T07:42:51.963" v="88" actId="6549"/>
      <pc:docMkLst>
        <pc:docMk/>
      </pc:docMkLst>
      <pc:sldChg chg="modSp mod">
        <pc:chgData name="SHERLOCK Andy" userId="0a8a008a-34f0-4ca6-85d2-aca292637934" providerId="ADAL" clId="{93D8338E-2817-4302-8813-AF9A56A130A7}" dt="2022-02-11T07:28:01.806" v="0" actId="255"/>
        <pc:sldMkLst>
          <pc:docMk/>
          <pc:sldMk cId="1595512550" sldId="550"/>
        </pc:sldMkLst>
        <pc:spChg chg="mod">
          <ac:chgData name="SHERLOCK Andy" userId="0a8a008a-34f0-4ca6-85d2-aca292637934" providerId="ADAL" clId="{93D8338E-2817-4302-8813-AF9A56A130A7}" dt="2022-02-11T07:28:01.806" v="0" actId="255"/>
          <ac:spMkLst>
            <pc:docMk/>
            <pc:sldMk cId="1595512550" sldId="550"/>
            <ac:spMk id="4" creationId="{9484CF2F-65D2-4C96-86AA-717017C0EA61}"/>
          </ac:spMkLst>
        </pc:spChg>
      </pc:sldChg>
      <pc:sldChg chg="modSp mod modAnim">
        <pc:chgData name="SHERLOCK Andy" userId="0a8a008a-34f0-4ca6-85d2-aca292637934" providerId="ADAL" clId="{93D8338E-2817-4302-8813-AF9A56A130A7}" dt="2022-02-11T07:42:51.963" v="88" actId="6549"/>
        <pc:sldMkLst>
          <pc:docMk/>
          <pc:sldMk cId="2067517943" sldId="584"/>
        </pc:sldMkLst>
        <pc:spChg chg="mod">
          <ac:chgData name="SHERLOCK Andy" userId="0a8a008a-34f0-4ca6-85d2-aca292637934" providerId="ADAL" clId="{93D8338E-2817-4302-8813-AF9A56A130A7}" dt="2022-02-11T07:42:51.963" v="88" actId="6549"/>
          <ac:spMkLst>
            <pc:docMk/>
            <pc:sldMk cId="2067517943" sldId="584"/>
            <ac:spMk id="5" creationId="{63BDD9A7-E038-47A2-ACAD-79C00A56486F}"/>
          </ac:spMkLst>
        </pc:spChg>
      </pc:sldChg>
      <pc:sldChg chg="modSp mod">
        <pc:chgData name="SHERLOCK Andy" userId="0a8a008a-34f0-4ca6-85d2-aca292637934" providerId="ADAL" clId="{93D8338E-2817-4302-8813-AF9A56A130A7}" dt="2022-02-11T07:32:31.175" v="5" actId="1076"/>
        <pc:sldMkLst>
          <pc:docMk/>
          <pc:sldMk cId="1822382034" sldId="587"/>
        </pc:sldMkLst>
        <pc:spChg chg="mod">
          <ac:chgData name="SHERLOCK Andy" userId="0a8a008a-34f0-4ca6-85d2-aca292637934" providerId="ADAL" clId="{93D8338E-2817-4302-8813-AF9A56A130A7}" dt="2022-02-11T07:32:31.175" v="5" actId="1076"/>
          <ac:spMkLst>
            <pc:docMk/>
            <pc:sldMk cId="1822382034" sldId="587"/>
            <ac:spMk id="10" creationId="{FDC66607-D035-4FF2-8EC4-B96ECB8FB6A7}"/>
          </ac:spMkLst>
        </pc:spChg>
      </pc:sldChg>
      <pc:sldChg chg="modSp">
        <pc:chgData name="SHERLOCK Andy" userId="0a8a008a-34f0-4ca6-85d2-aca292637934" providerId="ADAL" clId="{93D8338E-2817-4302-8813-AF9A56A130A7}" dt="2022-02-11T07:39:07.841" v="62" actId="20577"/>
        <pc:sldMkLst>
          <pc:docMk/>
          <pc:sldMk cId="1326149155" sldId="615"/>
        </pc:sldMkLst>
        <pc:graphicFrameChg chg="mod">
          <ac:chgData name="SHERLOCK Andy" userId="0a8a008a-34f0-4ca6-85d2-aca292637934" providerId="ADAL" clId="{93D8338E-2817-4302-8813-AF9A56A130A7}" dt="2022-02-11T07:39:07.841" v="62" actId="20577"/>
          <ac:graphicFrameMkLst>
            <pc:docMk/>
            <pc:sldMk cId="1326149155" sldId="615"/>
            <ac:graphicFrameMk id="5" creationId="{2E1B7C50-5969-46ED-93AA-EB55B1D59043}"/>
          </ac:graphicFrameMkLst>
        </pc:graphicFrameChg>
      </pc:sldChg>
      <pc:sldChg chg="delSp modSp add mod delAnim">
        <pc:chgData name="SHERLOCK Andy" userId="0a8a008a-34f0-4ca6-85d2-aca292637934" providerId="ADAL" clId="{93D8338E-2817-4302-8813-AF9A56A130A7}" dt="2022-02-11T07:34:32.599" v="17" actId="1076"/>
        <pc:sldMkLst>
          <pc:docMk/>
          <pc:sldMk cId="3634763556" sldId="619"/>
        </pc:sldMkLst>
        <pc:spChg chg="del mod">
          <ac:chgData name="SHERLOCK Andy" userId="0a8a008a-34f0-4ca6-85d2-aca292637934" providerId="ADAL" clId="{93D8338E-2817-4302-8813-AF9A56A130A7}" dt="2022-02-11T07:33:55.577" v="9" actId="478"/>
          <ac:spMkLst>
            <pc:docMk/>
            <pc:sldMk cId="3634763556" sldId="619"/>
            <ac:spMk id="6" creationId="{FAAC017C-AFAB-4321-B33A-1EAF54DC1FA3}"/>
          </ac:spMkLst>
        </pc:spChg>
        <pc:picChg chg="mod modCrop">
          <ac:chgData name="SHERLOCK Andy" userId="0a8a008a-34f0-4ca6-85d2-aca292637934" providerId="ADAL" clId="{93D8338E-2817-4302-8813-AF9A56A130A7}" dt="2022-02-11T07:34:32.599" v="17" actId="1076"/>
          <ac:picMkLst>
            <pc:docMk/>
            <pc:sldMk cId="3634763556" sldId="619"/>
            <ac:picMk id="5" creationId="{D9AB9BB8-B946-4B5B-AAA2-36F4C6894B23}"/>
          </ac:picMkLst>
        </pc:picChg>
      </pc:sldChg>
    </pc:docChg>
  </pc:docChgLst>
  <pc:docChgLst>
    <pc:chgData name="KORRE Danai" userId="S::dkorre@ed.ac.uk::69a6ec46-60d9-4c4e-99e5-c8561f10dbfb" providerId="AD" clId="Web-{2F6BC80F-3DC6-400D-A4D2-1F8EB241A8F2}"/>
    <pc:docChg chg="delSld">
      <pc:chgData name="KORRE Danai" userId="S::dkorre@ed.ac.uk::69a6ec46-60d9-4c4e-99e5-c8561f10dbfb" providerId="AD" clId="Web-{2F6BC80F-3DC6-400D-A4D2-1F8EB241A8F2}" dt="2022-02-10T16:39:58.045" v="15"/>
      <pc:docMkLst>
        <pc:docMk/>
      </pc:docMkLst>
      <pc:sldChg chg="del">
        <pc:chgData name="KORRE Danai" userId="S::dkorre@ed.ac.uk::69a6ec46-60d9-4c4e-99e5-c8561f10dbfb" providerId="AD" clId="Web-{2F6BC80F-3DC6-400D-A4D2-1F8EB241A8F2}" dt="2022-02-10T16:39:58.045" v="14"/>
        <pc:sldMkLst>
          <pc:docMk/>
          <pc:sldMk cId="2179904150" sldId="575"/>
        </pc:sldMkLst>
      </pc:sldChg>
      <pc:sldChg chg="del">
        <pc:chgData name="KORRE Danai" userId="S::dkorre@ed.ac.uk::69a6ec46-60d9-4c4e-99e5-c8561f10dbfb" providerId="AD" clId="Web-{2F6BC80F-3DC6-400D-A4D2-1F8EB241A8F2}" dt="2022-02-10T16:39:58.045" v="13"/>
        <pc:sldMkLst>
          <pc:docMk/>
          <pc:sldMk cId="2114394139" sldId="576"/>
        </pc:sldMkLst>
      </pc:sldChg>
      <pc:sldChg chg="del">
        <pc:chgData name="KORRE Danai" userId="S::dkorre@ed.ac.uk::69a6ec46-60d9-4c4e-99e5-c8561f10dbfb" providerId="AD" clId="Web-{2F6BC80F-3DC6-400D-A4D2-1F8EB241A8F2}" dt="2022-02-10T16:39:58.045" v="12"/>
        <pc:sldMkLst>
          <pc:docMk/>
          <pc:sldMk cId="2064608270" sldId="577"/>
        </pc:sldMkLst>
      </pc:sldChg>
      <pc:sldChg chg="del">
        <pc:chgData name="KORRE Danai" userId="S::dkorre@ed.ac.uk::69a6ec46-60d9-4c4e-99e5-c8561f10dbfb" providerId="AD" clId="Web-{2F6BC80F-3DC6-400D-A4D2-1F8EB241A8F2}" dt="2022-02-10T16:39:58.045" v="9"/>
        <pc:sldMkLst>
          <pc:docMk/>
          <pc:sldMk cId="2906849225" sldId="578"/>
        </pc:sldMkLst>
      </pc:sldChg>
      <pc:sldChg chg="del">
        <pc:chgData name="KORRE Danai" userId="S::dkorre@ed.ac.uk::69a6ec46-60d9-4c4e-99e5-c8561f10dbfb" providerId="AD" clId="Web-{2F6BC80F-3DC6-400D-A4D2-1F8EB241A8F2}" dt="2022-02-10T16:39:58.045" v="8"/>
        <pc:sldMkLst>
          <pc:docMk/>
          <pc:sldMk cId="919734482" sldId="579"/>
        </pc:sldMkLst>
      </pc:sldChg>
      <pc:sldChg chg="del">
        <pc:chgData name="KORRE Danai" userId="S::dkorre@ed.ac.uk::69a6ec46-60d9-4c4e-99e5-c8561f10dbfb" providerId="AD" clId="Web-{2F6BC80F-3DC6-400D-A4D2-1F8EB241A8F2}" dt="2022-02-10T16:39:58.045" v="6"/>
        <pc:sldMkLst>
          <pc:docMk/>
          <pc:sldMk cId="1216683038" sldId="580"/>
        </pc:sldMkLst>
      </pc:sldChg>
      <pc:sldChg chg="del">
        <pc:chgData name="KORRE Danai" userId="S::dkorre@ed.ac.uk::69a6ec46-60d9-4c4e-99e5-c8561f10dbfb" providerId="AD" clId="Web-{2F6BC80F-3DC6-400D-A4D2-1F8EB241A8F2}" dt="2022-02-10T16:39:58.029" v="5"/>
        <pc:sldMkLst>
          <pc:docMk/>
          <pc:sldMk cId="1964393351" sldId="581"/>
        </pc:sldMkLst>
      </pc:sldChg>
      <pc:sldChg chg="del">
        <pc:chgData name="KORRE Danai" userId="S::dkorre@ed.ac.uk::69a6ec46-60d9-4c4e-99e5-c8561f10dbfb" providerId="AD" clId="Web-{2F6BC80F-3DC6-400D-A4D2-1F8EB241A8F2}" dt="2022-02-10T16:39:58.045" v="15"/>
        <pc:sldMkLst>
          <pc:docMk/>
          <pc:sldMk cId="569625133" sldId="594"/>
        </pc:sldMkLst>
      </pc:sldChg>
      <pc:sldChg chg="del">
        <pc:chgData name="KORRE Danai" userId="S::dkorre@ed.ac.uk::69a6ec46-60d9-4c4e-99e5-c8561f10dbfb" providerId="AD" clId="Web-{2F6BC80F-3DC6-400D-A4D2-1F8EB241A8F2}" dt="2022-02-10T16:39:58.045" v="7"/>
        <pc:sldMkLst>
          <pc:docMk/>
          <pc:sldMk cId="3961696679" sldId="595"/>
        </pc:sldMkLst>
      </pc:sldChg>
      <pc:sldChg chg="del">
        <pc:chgData name="KORRE Danai" userId="S::dkorre@ed.ac.uk::69a6ec46-60d9-4c4e-99e5-c8561f10dbfb" providerId="AD" clId="Web-{2F6BC80F-3DC6-400D-A4D2-1F8EB241A8F2}" dt="2022-02-10T16:39:58.045" v="11"/>
        <pc:sldMkLst>
          <pc:docMk/>
          <pc:sldMk cId="2791170833" sldId="596"/>
        </pc:sldMkLst>
      </pc:sldChg>
      <pc:sldChg chg="del">
        <pc:chgData name="KORRE Danai" userId="S::dkorre@ed.ac.uk::69a6ec46-60d9-4c4e-99e5-c8561f10dbfb" providerId="AD" clId="Web-{2F6BC80F-3DC6-400D-A4D2-1F8EB241A8F2}" dt="2022-02-10T16:39:58.045" v="10"/>
        <pc:sldMkLst>
          <pc:docMk/>
          <pc:sldMk cId="432164087" sldId="598"/>
        </pc:sldMkLst>
      </pc:sldChg>
      <pc:sldChg chg="del">
        <pc:chgData name="KORRE Danai" userId="S::dkorre@ed.ac.uk::69a6ec46-60d9-4c4e-99e5-c8561f10dbfb" providerId="AD" clId="Web-{2F6BC80F-3DC6-400D-A4D2-1F8EB241A8F2}" dt="2022-02-10T16:39:58.029" v="4"/>
        <pc:sldMkLst>
          <pc:docMk/>
          <pc:sldMk cId="3253977461" sldId="599"/>
        </pc:sldMkLst>
      </pc:sldChg>
      <pc:sldChg chg="del">
        <pc:chgData name="KORRE Danai" userId="S::dkorre@ed.ac.uk::69a6ec46-60d9-4c4e-99e5-c8561f10dbfb" providerId="AD" clId="Web-{2F6BC80F-3DC6-400D-A4D2-1F8EB241A8F2}" dt="2022-02-10T16:39:58.029" v="2"/>
        <pc:sldMkLst>
          <pc:docMk/>
          <pc:sldMk cId="1414251219" sldId="600"/>
        </pc:sldMkLst>
      </pc:sldChg>
      <pc:sldChg chg="del">
        <pc:chgData name="KORRE Danai" userId="S::dkorre@ed.ac.uk::69a6ec46-60d9-4c4e-99e5-c8561f10dbfb" providerId="AD" clId="Web-{2F6BC80F-3DC6-400D-A4D2-1F8EB241A8F2}" dt="2022-02-10T16:39:58.029" v="1"/>
        <pc:sldMkLst>
          <pc:docMk/>
          <pc:sldMk cId="868786528" sldId="601"/>
        </pc:sldMkLst>
      </pc:sldChg>
      <pc:sldChg chg="del">
        <pc:chgData name="KORRE Danai" userId="S::dkorre@ed.ac.uk::69a6ec46-60d9-4c4e-99e5-c8561f10dbfb" providerId="AD" clId="Web-{2F6BC80F-3DC6-400D-A4D2-1F8EB241A8F2}" dt="2022-02-10T16:39:58.029" v="3"/>
        <pc:sldMkLst>
          <pc:docMk/>
          <pc:sldMk cId="2839387394" sldId="602"/>
        </pc:sldMkLst>
      </pc:sldChg>
      <pc:sldChg chg="del">
        <pc:chgData name="KORRE Danai" userId="S::dkorre@ed.ac.uk::69a6ec46-60d9-4c4e-99e5-c8561f10dbfb" providerId="AD" clId="Web-{2F6BC80F-3DC6-400D-A4D2-1F8EB241A8F2}" dt="2022-02-10T16:39:58.029" v="0"/>
        <pc:sldMkLst>
          <pc:docMk/>
          <pc:sldMk cId="1226872674" sldId="604"/>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EE6DB3-9CD0-4377-9A8B-25798768A84E}"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D68A31D9-C454-4208-8620-BEED30B79641}">
      <dgm:prSet/>
      <dgm:spPr/>
      <dgm:t>
        <a:bodyPr/>
        <a:lstStyle/>
        <a:p>
          <a:pPr>
            <a:lnSpc>
              <a:spcPct val="100000"/>
            </a:lnSpc>
          </a:pPr>
          <a:r>
            <a:rPr lang="en-GB"/>
            <a:t>Understand the importance of data quality</a:t>
          </a:r>
          <a:endParaRPr lang="en-US"/>
        </a:p>
      </dgm:t>
    </dgm:pt>
    <dgm:pt modelId="{F92AF2C0-0AA6-4B6A-8BA1-7DC01F5A9D1B}" type="parTrans" cxnId="{72431866-0757-4A9E-9C13-B15E727F30B6}">
      <dgm:prSet/>
      <dgm:spPr/>
      <dgm:t>
        <a:bodyPr/>
        <a:lstStyle/>
        <a:p>
          <a:endParaRPr lang="en-US"/>
        </a:p>
      </dgm:t>
    </dgm:pt>
    <dgm:pt modelId="{FB238904-21B6-4873-90E8-81C0B19FE85A}" type="sibTrans" cxnId="{72431866-0757-4A9E-9C13-B15E727F30B6}">
      <dgm:prSet/>
      <dgm:spPr/>
      <dgm:t>
        <a:bodyPr/>
        <a:lstStyle/>
        <a:p>
          <a:endParaRPr lang="en-US"/>
        </a:p>
      </dgm:t>
    </dgm:pt>
    <dgm:pt modelId="{78F3CB7E-12A0-4F86-BD93-CD472AE54B06}">
      <dgm:prSet/>
      <dgm:spPr/>
      <dgm:t>
        <a:bodyPr/>
        <a:lstStyle/>
        <a:p>
          <a:pPr>
            <a:lnSpc>
              <a:spcPct val="100000"/>
            </a:lnSpc>
          </a:pPr>
          <a:r>
            <a:rPr lang="en-US"/>
            <a:t>Understand data carpentry </a:t>
          </a:r>
        </a:p>
      </dgm:t>
    </dgm:pt>
    <dgm:pt modelId="{E5E0CEF4-D097-4BA1-B55B-16A87D59F03D}" type="parTrans" cxnId="{C410CFA5-564E-478E-8C84-73FF4B9FDC7E}">
      <dgm:prSet/>
      <dgm:spPr/>
      <dgm:t>
        <a:bodyPr/>
        <a:lstStyle/>
        <a:p>
          <a:endParaRPr lang="en-US"/>
        </a:p>
      </dgm:t>
    </dgm:pt>
    <dgm:pt modelId="{4DC4B05A-22F6-49AF-A8B5-13ED313A8DAE}" type="sibTrans" cxnId="{C410CFA5-564E-478E-8C84-73FF4B9FDC7E}">
      <dgm:prSet/>
      <dgm:spPr/>
      <dgm:t>
        <a:bodyPr/>
        <a:lstStyle/>
        <a:p>
          <a:endParaRPr lang="en-US"/>
        </a:p>
      </dgm:t>
    </dgm:pt>
    <dgm:pt modelId="{B4909AE3-4B56-4C73-99F1-DB6F9DE3CB7E}">
      <dgm:prSet/>
      <dgm:spPr/>
      <dgm:t>
        <a:bodyPr/>
        <a:lstStyle/>
        <a:p>
          <a:pPr>
            <a:lnSpc>
              <a:spcPct val="100000"/>
            </a:lnSpc>
          </a:pPr>
          <a:r>
            <a:rPr lang="en-GB"/>
            <a:t>How to format data in spreadsheets for effective data use</a:t>
          </a:r>
          <a:endParaRPr lang="en-US"/>
        </a:p>
      </dgm:t>
    </dgm:pt>
    <dgm:pt modelId="{026B084C-8890-40B8-B902-5B6BD7E6C665}" type="parTrans" cxnId="{FFE7AF4A-2A85-4654-B52B-41B48F9DE647}">
      <dgm:prSet/>
      <dgm:spPr/>
      <dgm:t>
        <a:bodyPr/>
        <a:lstStyle/>
        <a:p>
          <a:endParaRPr lang="en-GB"/>
        </a:p>
      </dgm:t>
    </dgm:pt>
    <dgm:pt modelId="{8BE2851B-2174-46C0-B101-31534291F73A}" type="sibTrans" cxnId="{FFE7AF4A-2A85-4654-B52B-41B48F9DE647}">
      <dgm:prSet/>
      <dgm:spPr/>
      <dgm:t>
        <a:bodyPr/>
        <a:lstStyle/>
        <a:p>
          <a:endParaRPr lang="en-GB"/>
        </a:p>
      </dgm:t>
    </dgm:pt>
    <dgm:pt modelId="{81708DFF-44B8-49F2-9915-D62F05C9D188}">
      <dgm:prSet/>
      <dgm:spPr/>
      <dgm:t>
        <a:bodyPr/>
        <a:lstStyle/>
        <a:p>
          <a:pPr>
            <a:lnSpc>
              <a:spcPct val="100000"/>
            </a:lnSpc>
          </a:pPr>
          <a:r>
            <a:rPr lang="en-GB"/>
            <a:t>Carrying out basic quality control and quality assurance</a:t>
          </a:r>
          <a:endParaRPr lang="en-US"/>
        </a:p>
      </dgm:t>
    </dgm:pt>
    <dgm:pt modelId="{7D1B9A93-AEE3-48D7-B278-992EE38BE080}" type="parTrans" cxnId="{ADBF1DB8-BE58-4695-999B-CAAAB845B02F}">
      <dgm:prSet/>
      <dgm:spPr/>
      <dgm:t>
        <a:bodyPr/>
        <a:lstStyle/>
        <a:p>
          <a:endParaRPr lang="en-GB"/>
        </a:p>
      </dgm:t>
    </dgm:pt>
    <dgm:pt modelId="{B5214DF1-219C-44E1-BAF5-F73F694D3F84}" type="sibTrans" cxnId="{ADBF1DB8-BE58-4695-999B-CAAAB845B02F}">
      <dgm:prSet/>
      <dgm:spPr/>
      <dgm:t>
        <a:bodyPr/>
        <a:lstStyle/>
        <a:p>
          <a:endParaRPr lang="en-GB"/>
        </a:p>
      </dgm:t>
    </dgm:pt>
    <dgm:pt modelId="{CDBF6FA0-7282-4D28-B303-DF68EB0C97B2}" type="pres">
      <dgm:prSet presAssocID="{3CEE6DB3-9CD0-4377-9A8B-25798768A84E}" presName="root" presStyleCnt="0">
        <dgm:presLayoutVars>
          <dgm:dir/>
          <dgm:resizeHandles val="exact"/>
        </dgm:presLayoutVars>
      </dgm:prSet>
      <dgm:spPr/>
    </dgm:pt>
    <dgm:pt modelId="{71DED24E-DF3A-4B5B-AAE4-B7B538CE4200}" type="pres">
      <dgm:prSet presAssocID="{D68A31D9-C454-4208-8620-BEED30B79641}" presName="compNode" presStyleCnt="0"/>
      <dgm:spPr/>
    </dgm:pt>
    <dgm:pt modelId="{5314C395-D307-4605-8853-627371A04CD4}" type="pres">
      <dgm:prSet presAssocID="{D68A31D9-C454-4208-8620-BEED30B79641}" presName="bgRect" presStyleLbl="bgShp" presStyleIdx="0" presStyleCnt="4"/>
      <dgm:spPr/>
    </dgm:pt>
    <dgm:pt modelId="{28A72D61-0522-4475-B14A-8BC39A173EAE}" type="pres">
      <dgm:prSet presAssocID="{D68A31D9-C454-4208-8620-BEED30B796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peat"/>
        </a:ext>
      </dgm:extLst>
    </dgm:pt>
    <dgm:pt modelId="{EF9D06BB-1621-4FCF-90CC-76B705828C38}" type="pres">
      <dgm:prSet presAssocID="{D68A31D9-C454-4208-8620-BEED30B79641}" presName="spaceRect" presStyleCnt="0"/>
      <dgm:spPr/>
    </dgm:pt>
    <dgm:pt modelId="{7715E8BF-FECE-46E8-9BDB-D767DAA63D57}" type="pres">
      <dgm:prSet presAssocID="{D68A31D9-C454-4208-8620-BEED30B79641}" presName="parTx" presStyleLbl="revTx" presStyleIdx="0" presStyleCnt="4">
        <dgm:presLayoutVars>
          <dgm:chMax val="0"/>
          <dgm:chPref val="0"/>
        </dgm:presLayoutVars>
      </dgm:prSet>
      <dgm:spPr/>
    </dgm:pt>
    <dgm:pt modelId="{9FB48846-0A6D-4B9E-B64A-CC7650AAA9D9}" type="pres">
      <dgm:prSet presAssocID="{FB238904-21B6-4873-90E8-81C0B19FE85A}" presName="sibTrans" presStyleCnt="0"/>
      <dgm:spPr/>
    </dgm:pt>
    <dgm:pt modelId="{ADF7F856-EA66-498A-92AF-E71DB883A475}" type="pres">
      <dgm:prSet presAssocID="{78F3CB7E-12A0-4F86-BD93-CD472AE54B06}" presName="compNode" presStyleCnt="0"/>
      <dgm:spPr/>
    </dgm:pt>
    <dgm:pt modelId="{B2F068CD-7595-4D1F-B548-D01241F01103}" type="pres">
      <dgm:prSet presAssocID="{78F3CB7E-12A0-4F86-BD93-CD472AE54B06}" presName="bgRect" presStyleLbl="bgShp" presStyleIdx="1" presStyleCnt="4"/>
      <dgm:spPr/>
    </dgm:pt>
    <dgm:pt modelId="{0CB0D7A7-9483-4837-B475-D684897D788C}" type="pres">
      <dgm:prSet presAssocID="{78F3CB7E-12A0-4F86-BD93-CD472AE54B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ogrammer female with solid fill"/>
        </a:ext>
      </dgm:extLst>
    </dgm:pt>
    <dgm:pt modelId="{4D4DD5B9-264C-4BD1-AAED-E2F9A162A3CC}" type="pres">
      <dgm:prSet presAssocID="{78F3CB7E-12A0-4F86-BD93-CD472AE54B06}" presName="spaceRect" presStyleCnt="0"/>
      <dgm:spPr/>
    </dgm:pt>
    <dgm:pt modelId="{E4B01393-49CB-46D2-8C44-37933E61ACFC}" type="pres">
      <dgm:prSet presAssocID="{78F3CB7E-12A0-4F86-BD93-CD472AE54B06}" presName="parTx" presStyleLbl="revTx" presStyleIdx="1" presStyleCnt="4" custLinFactNeighborX="-949" custLinFactNeighborY="401">
        <dgm:presLayoutVars>
          <dgm:chMax val="0"/>
          <dgm:chPref val="0"/>
        </dgm:presLayoutVars>
      </dgm:prSet>
      <dgm:spPr/>
    </dgm:pt>
    <dgm:pt modelId="{6963BED5-7E1E-4829-9B9E-6FF346EA05C1}" type="pres">
      <dgm:prSet presAssocID="{4DC4B05A-22F6-49AF-A8B5-13ED313A8DAE}" presName="sibTrans" presStyleCnt="0"/>
      <dgm:spPr/>
    </dgm:pt>
    <dgm:pt modelId="{D44B87F1-CAF9-447D-9BEE-7E539E22DEC5}" type="pres">
      <dgm:prSet presAssocID="{B4909AE3-4B56-4C73-99F1-DB6F9DE3CB7E}" presName="compNode" presStyleCnt="0"/>
      <dgm:spPr/>
    </dgm:pt>
    <dgm:pt modelId="{BEF4E08A-B58E-470E-AC7B-61FFB9B9C3DA}" type="pres">
      <dgm:prSet presAssocID="{B4909AE3-4B56-4C73-99F1-DB6F9DE3CB7E}" presName="bgRect" presStyleLbl="bgShp" presStyleIdx="2" presStyleCnt="4"/>
      <dgm:spPr/>
    </dgm:pt>
    <dgm:pt modelId="{907CC931-A640-45E9-9B6D-7868E5C665A5}" type="pres">
      <dgm:prSet presAssocID="{B4909AE3-4B56-4C73-99F1-DB6F9DE3CB7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able outline"/>
        </a:ext>
      </dgm:extLst>
    </dgm:pt>
    <dgm:pt modelId="{97472025-45C3-4613-9264-B3354E553A6D}" type="pres">
      <dgm:prSet presAssocID="{B4909AE3-4B56-4C73-99F1-DB6F9DE3CB7E}" presName="spaceRect" presStyleCnt="0"/>
      <dgm:spPr/>
    </dgm:pt>
    <dgm:pt modelId="{3771F7B9-DCED-456A-A602-37FFF2D2BDDF}" type="pres">
      <dgm:prSet presAssocID="{B4909AE3-4B56-4C73-99F1-DB6F9DE3CB7E}" presName="parTx" presStyleLbl="revTx" presStyleIdx="2" presStyleCnt="4">
        <dgm:presLayoutVars>
          <dgm:chMax val="0"/>
          <dgm:chPref val="0"/>
        </dgm:presLayoutVars>
      </dgm:prSet>
      <dgm:spPr/>
    </dgm:pt>
    <dgm:pt modelId="{6C0266DB-662D-41E3-9298-477B9CB87AD8}" type="pres">
      <dgm:prSet presAssocID="{8BE2851B-2174-46C0-B101-31534291F73A}" presName="sibTrans" presStyleCnt="0"/>
      <dgm:spPr/>
    </dgm:pt>
    <dgm:pt modelId="{07B78E2F-3B6B-40BC-AC6D-896F30AA5171}" type="pres">
      <dgm:prSet presAssocID="{81708DFF-44B8-49F2-9915-D62F05C9D188}" presName="compNode" presStyleCnt="0"/>
      <dgm:spPr/>
    </dgm:pt>
    <dgm:pt modelId="{2C08F4B9-5C20-44BE-9BD1-F28EAB7AA379}" type="pres">
      <dgm:prSet presAssocID="{81708DFF-44B8-49F2-9915-D62F05C9D188}" presName="bgRect" presStyleLbl="bgShp" presStyleIdx="3" presStyleCnt="4"/>
      <dgm:spPr/>
    </dgm:pt>
    <dgm:pt modelId="{A603847A-6325-4235-8EAE-9BBB04B9EC9E}" type="pres">
      <dgm:prSet presAssocID="{81708DFF-44B8-49F2-9915-D62F05C9D1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ipboard Badge with solid fill"/>
        </a:ext>
      </dgm:extLst>
    </dgm:pt>
    <dgm:pt modelId="{1B6447A8-E124-4CC7-91FC-F5169DA1274F}" type="pres">
      <dgm:prSet presAssocID="{81708DFF-44B8-49F2-9915-D62F05C9D188}" presName="spaceRect" presStyleCnt="0"/>
      <dgm:spPr/>
    </dgm:pt>
    <dgm:pt modelId="{F72967A9-A599-40C8-A4A7-37AEA6A47346}" type="pres">
      <dgm:prSet presAssocID="{81708DFF-44B8-49F2-9915-D62F05C9D188}" presName="parTx" presStyleLbl="revTx" presStyleIdx="3" presStyleCnt="4">
        <dgm:presLayoutVars>
          <dgm:chMax val="0"/>
          <dgm:chPref val="0"/>
        </dgm:presLayoutVars>
      </dgm:prSet>
      <dgm:spPr/>
    </dgm:pt>
  </dgm:ptLst>
  <dgm:cxnLst>
    <dgm:cxn modelId="{F3421346-75F5-4223-BEAC-BB33C21BC822}" type="presOf" srcId="{B4909AE3-4B56-4C73-99F1-DB6F9DE3CB7E}" destId="{3771F7B9-DCED-456A-A602-37FFF2D2BDDF}" srcOrd="0" destOrd="0" presId="urn:microsoft.com/office/officeart/2018/2/layout/IconVerticalSolidList"/>
    <dgm:cxn modelId="{72431866-0757-4A9E-9C13-B15E727F30B6}" srcId="{3CEE6DB3-9CD0-4377-9A8B-25798768A84E}" destId="{D68A31D9-C454-4208-8620-BEED30B79641}" srcOrd="0" destOrd="0" parTransId="{F92AF2C0-0AA6-4B6A-8BA1-7DC01F5A9D1B}" sibTransId="{FB238904-21B6-4873-90E8-81C0B19FE85A}"/>
    <dgm:cxn modelId="{31DFBD49-9837-4856-A7C1-7B30681DD88A}" type="presOf" srcId="{3CEE6DB3-9CD0-4377-9A8B-25798768A84E}" destId="{CDBF6FA0-7282-4D28-B303-DF68EB0C97B2}" srcOrd="0" destOrd="0" presId="urn:microsoft.com/office/officeart/2018/2/layout/IconVerticalSolidList"/>
    <dgm:cxn modelId="{FFE7AF4A-2A85-4654-B52B-41B48F9DE647}" srcId="{3CEE6DB3-9CD0-4377-9A8B-25798768A84E}" destId="{B4909AE3-4B56-4C73-99F1-DB6F9DE3CB7E}" srcOrd="2" destOrd="0" parTransId="{026B084C-8890-40B8-B902-5B6BD7E6C665}" sibTransId="{8BE2851B-2174-46C0-B101-31534291F73A}"/>
    <dgm:cxn modelId="{C410CFA5-564E-478E-8C84-73FF4B9FDC7E}" srcId="{3CEE6DB3-9CD0-4377-9A8B-25798768A84E}" destId="{78F3CB7E-12A0-4F86-BD93-CD472AE54B06}" srcOrd="1" destOrd="0" parTransId="{E5E0CEF4-D097-4BA1-B55B-16A87D59F03D}" sibTransId="{4DC4B05A-22F6-49AF-A8B5-13ED313A8DAE}"/>
    <dgm:cxn modelId="{ADBF1DB8-BE58-4695-999B-CAAAB845B02F}" srcId="{3CEE6DB3-9CD0-4377-9A8B-25798768A84E}" destId="{81708DFF-44B8-49F2-9915-D62F05C9D188}" srcOrd="3" destOrd="0" parTransId="{7D1B9A93-AEE3-48D7-B278-992EE38BE080}" sibTransId="{B5214DF1-219C-44E1-BAF5-F73F694D3F84}"/>
    <dgm:cxn modelId="{5BF324D2-F50B-4BAC-832E-E1C6E810C713}" type="presOf" srcId="{78F3CB7E-12A0-4F86-BD93-CD472AE54B06}" destId="{E4B01393-49CB-46D2-8C44-37933E61ACFC}" srcOrd="0" destOrd="0" presId="urn:microsoft.com/office/officeart/2018/2/layout/IconVerticalSolidList"/>
    <dgm:cxn modelId="{F71BB9D9-9F58-423F-8EE6-81361E715D24}" type="presOf" srcId="{81708DFF-44B8-49F2-9915-D62F05C9D188}" destId="{F72967A9-A599-40C8-A4A7-37AEA6A47346}" srcOrd="0" destOrd="0" presId="urn:microsoft.com/office/officeart/2018/2/layout/IconVerticalSolidList"/>
    <dgm:cxn modelId="{BE9A38F6-3871-412E-9417-6E0B1195482E}" type="presOf" srcId="{D68A31D9-C454-4208-8620-BEED30B79641}" destId="{7715E8BF-FECE-46E8-9BDB-D767DAA63D57}" srcOrd="0" destOrd="0" presId="urn:microsoft.com/office/officeart/2018/2/layout/IconVerticalSolidList"/>
    <dgm:cxn modelId="{7C751C02-66EE-4262-A26B-8342BDEADADF}" type="presParOf" srcId="{CDBF6FA0-7282-4D28-B303-DF68EB0C97B2}" destId="{71DED24E-DF3A-4B5B-AAE4-B7B538CE4200}" srcOrd="0" destOrd="0" presId="urn:microsoft.com/office/officeart/2018/2/layout/IconVerticalSolidList"/>
    <dgm:cxn modelId="{B9B8EFE2-82A2-45DB-AB86-6801E292DB3E}" type="presParOf" srcId="{71DED24E-DF3A-4B5B-AAE4-B7B538CE4200}" destId="{5314C395-D307-4605-8853-627371A04CD4}" srcOrd="0" destOrd="0" presId="urn:microsoft.com/office/officeart/2018/2/layout/IconVerticalSolidList"/>
    <dgm:cxn modelId="{7917D720-AA4A-473A-A68D-FE5D1766FB57}" type="presParOf" srcId="{71DED24E-DF3A-4B5B-AAE4-B7B538CE4200}" destId="{28A72D61-0522-4475-B14A-8BC39A173EAE}" srcOrd="1" destOrd="0" presId="urn:microsoft.com/office/officeart/2018/2/layout/IconVerticalSolidList"/>
    <dgm:cxn modelId="{A34E2864-22B7-451A-A52C-EBBA845311C6}" type="presParOf" srcId="{71DED24E-DF3A-4B5B-AAE4-B7B538CE4200}" destId="{EF9D06BB-1621-4FCF-90CC-76B705828C38}" srcOrd="2" destOrd="0" presId="urn:microsoft.com/office/officeart/2018/2/layout/IconVerticalSolidList"/>
    <dgm:cxn modelId="{30968D52-BDF5-4090-AA57-88C5D509B5DD}" type="presParOf" srcId="{71DED24E-DF3A-4B5B-AAE4-B7B538CE4200}" destId="{7715E8BF-FECE-46E8-9BDB-D767DAA63D57}" srcOrd="3" destOrd="0" presId="urn:microsoft.com/office/officeart/2018/2/layout/IconVerticalSolidList"/>
    <dgm:cxn modelId="{11DCB3B0-2D31-4E94-AA3B-DF0D3FA2E4C8}" type="presParOf" srcId="{CDBF6FA0-7282-4D28-B303-DF68EB0C97B2}" destId="{9FB48846-0A6D-4B9E-B64A-CC7650AAA9D9}" srcOrd="1" destOrd="0" presId="urn:microsoft.com/office/officeart/2018/2/layout/IconVerticalSolidList"/>
    <dgm:cxn modelId="{399C144D-5D28-42B4-87D6-76A8B75757CD}" type="presParOf" srcId="{CDBF6FA0-7282-4D28-B303-DF68EB0C97B2}" destId="{ADF7F856-EA66-498A-92AF-E71DB883A475}" srcOrd="2" destOrd="0" presId="urn:microsoft.com/office/officeart/2018/2/layout/IconVerticalSolidList"/>
    <dgm:cxn modelId="{3DF2D891-6857-4B56-95DB-FC12A77BA2AC}" type="presParOf" srcId="{ADF7F856-EA66-498A-92AF-E71DB883A475}" destId="{B2F068CD-7595-4D1F-B548-D01241F01103}" srcOrd="0" destOrd="0" presId="urn:microsoft.com/office/officeart/2018/2/layout/IconVerticalSolidList"/>
    <dgm:cxn modelId="{48DEB421-A09C-4B70-901D-5D7C2258A948}" type="presParOf" srcId="{ADF7F856-EA66-498A-92AF-E71DB883A475}" destId="{0CB0D7A7-9483-4837-B475-D684897D788C}" srcOrd="1" destOrd="0" presId="urn:microsoft.com/office/officeart/2018/2/layout/IconVerticalSolidList"/>
    <dgm:cxn modelId="{A658A943-13EE-485D-B5D2-395E1C9B86CE}" type="presParOf" srcId="{ADF7F856-EA66-498A-92AF-E71DB883A475}" destId="{4D4DD5B9-264C-4BD1-AAED-E2F9A162A3CC}" srcOrd="2" destOrd="0" presId="urn:microsoft.com/office/officeart/2018/2/layout/IconVerticalSolidList"/>
    <dgm:cxn modelId="{382F96B1-108F-4FE7-904A-6311B0C72CCA}" type="presParOf" srcId="{ADF7F856-EA66-498A-92AF-E71DB883A475}" destId="{E4B01393-49CB-46D2-8C44-37933E61ACFC}" srcOrd="3" destOrd="0" presId="urn:microsoft.com/office/officeart/2018/2/layout/IconVerticalSolidList"/>
    <dgm:cxn modelId="{0C79660E-5EF6-42DC-82A8-9A053FA887C8}" type="presParOf" srcId="{CDBF6FA0-7282-4D28-B303-DF68EB0C97B2}" destId="{6963BED5-7E1E-4829-9B9E-6FF346EA05C1}" srcOrd="3" destOrd="0" presId="urn:microsoft.com/office/officeart/2018/2/layout/IconVerticalSolidList"/>
    <dgm:cxn modelId="{C0874623-B336-44D1-9FE0-97A8398F8D7F}" type="presParOf" srcId="{CDBF6FA0-7282-4D28-B303-DF68EB0C97B2}" destId="{D44B87F1-CAF9-447D-9BEE-7E539E22DEC5}" srcOrd="4" destOrd="0" presId="urn:microsoft.com/office/officeart/2018/2/layout/IconVerticalSolidList"/>
    <dgm:cxn modelId="{4C0D56C1-70E6-4C1D-8B7C-4ED1B207BA6B}" type="presParOf" srcId="{D44B87F1-CAF9-447D-9BEE-7E539E22DEC5}" destId="{BEF4E08A-B58E-470E-AC7B-61FFB9B9C3DA}" srcOrd="0" destOrd="0" presId="urn:microsoft.com/office/officeart/2018/2/layout/IconVerticalSolidList"/>
    <dgm:cxn modelId="{4A14CC07-987A-417C-BD3F-A5F3FDAF1AF5}" type="presParOf" srcId="{D44B87F1-CAF9-447D-9BEE-7E539E22DEC5}" destId="{907CC931-A640-45E9-9B6D-7868E5C665A5}" srcOrd="1" destOrd="0" presId="urn:microsoft.com/office/officeart/2018/2/layout/IconVerticalSolidList"/>
    <dgm:cxn modelId="{FE04B756-A95F-419F-A17D-4E9EFC9B391F}" type="presParOf" srcId="{D44B87F1-CAF9-447D-9BEE-7E539E22DEC5}" destId="{97472025-45C3-4613-9264-B3354E553A6D}" srcOrd="2" destOrd="0" presId="urn:microsoft.com/office/officeart/2018/2/layout/IconVerticalSolidList"/>
    <dgm:cxn modelId="{6E4CFCAF-437F-42A3-BAA0-9175197B0C4A}" type="presParOf" srcId="{D44B87F1-CAF9-447D-9BEE-7E539E22DEC5}" destId="{3771F7B9-DCED-456A-A602-37FFF2D2BDDF}" srcOrd="3" destOrd="0" presId="urn:microsoft.com/office/officeart/2018/2/layout/IconVerticalSolidList"/>
    <dgm:cxn modelId="{C469B329-4635-4461-A12A-78638A501071}" type="presParOf" srcId="{CDBF6FA0-7282-4D28-B303-DF68EB0C97B2}" destId="{6C0266DB-662D-41E3-9298-477B9CB87AD8}" srcOrd="5" destOrd="0" presId="urn:microsoft.com/office/officeart/2018/2/layout/IconVerticalSolidList"/>
    <dgm:cxn modelId="{A4701AED-969F-4462-B30B-F6DD95F4E2CE}" type="presParOf" srcId="{CDBF6FA0-7282-4D28-B303-DF68EB0C97B2}" destId="{07B78E2F-3B6B-40BC-AC6D-896F30AA5171}" srcOrd="6" destOrd="0" presId="urn:microsoft.com/office/officeart/2018/2/layout/IconVerticalSolidList"/>
    <dgm:cxn modelId="{90D6475C-8861-4A72-8A74-F296D48E1159}" type="presParOf" srcId="{07B78E2F-3B6B-40BC-AC6D-896F30AA5171}" destId="{2C08F4B9-5C20-44BE-9BD1-F28EAB7AA379}" srcOrd="0" destOrd="0" presId="urn:microsoft.com/office/officeart/2018/2/layout/IconVerticalSolidList"/>
    <dgm:cxn modelId="{039FBE78-3773-469B-A1DE-EDD99F184A8C}" type="presParOf" srcId="{07B78E2F-3B6B-40BC-AC6D-896F30AA5171}" destId="{A603847A-6325-4235-8EAE-9BBB04B9EC9E}" srcOrd="1" destOrd="0" presId="urn:microsoft.com/office/officeart/2018/2/layout/IconVerticalSolidList"/>
    <dgm:cxn modelId="{01B2F29A-9D54-4BA5-8350-5C93A43915E2}" type="presParOf" srcId="{07B78E2F-3B6B-40BC-AC6D-896F30AA5171}" destId="{1B6447A8-E124-4CC7-91FC-F5169DA1274F}" srcOrd="2" destOrd="0" presId="urn:microsoft.com/office/officeart/2018/2/layout/IconVerticalSolidList"/>
    <dgm:cxn modelId="{0C5F775B-5757-40E7-870D-2494BFA2B6D4}" type="presParOf" srcId="{07B78E2F-3B6B-40BC-AC6D-896F30AA5171}" destId="{F72967A9-A599-40C8-A4A7-37AEA6A473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3331A3-D805-46CF-8CB2-0389788F5FD5}" type="doc">
      <dgm:prSet loTypeId="urn:microsoft.com/office/officeart/2005/8/layout/hProcess11" loCatId="process" qsTypeId="urn:microsoft.com/office/officeart/2005/8/quickstyle/simple1" qsCatId="simple" csTypeId="urn:microsoft.com/office/officeart/2005/8/colors/accent1_2" csCatId="accent1" phldr="1"/>
      <dgm:spPr/>
    </dgm:pt>
    <dgm:pt modelId="{08D7F521-CDF5-4110-B5D2-2AA322DFBB43}">
      <dgm:prSet phldrT="[Text]"/>
      <dgm:spPr/>
      <dgm:t>
        <a:bodyPr/>
        <a:lstStyle/>
        <a:p>
          <a:r>
            <a:rPr lang="en-GB"/>
            <a:t>Gathering</a:t>
          </a:r>
        </a:p>
      </dgm:t>
    </dgm:pt>
    <dgm:pt modelId="{7DC40453-09CA-41A6-A21C-864BB2234A46}" type="parTrans" cxnId="{42DDC1DF-6307-45A4-B67D-1A437A88C184}">
      <dgm:prSet/>
      <dgm:spPr/>
      <dgm:t>
        <a:bodyPr/>
        <a:lstStyle/>
        <a:p>
          <a:endParaRPr lang="en-GB"/>
        </a:p>
      </dgm:t>
    </dgm:pt>
    <dgm:pt modelId="{4EE972E4-8833-401A-B37E-531199A06E42}" type="sibTrans" cxnId="{42DDC1DF-6307-45A4-B67D-1A437A88C184}">
      <dgm:prSet/>
      <dgm:spPr/>
      <dgm:t>
        <a:bodyPr/>
        <a:lstStyle/>
        <a:p>
          <a:endParaRPr lang="en-GB"/>
        </a:p>
      </dgm:t>
    </dgm:pt>
    <dgm:pt modelId="{94D18513-CD74-4B59-ABD8-3989EB693089}">
      <dgm:prSet phldrT="[Text]"/>
      <dgm:spPr/>
      <dgm:t>
        <a:bodyPr/>
        <a:lstStyle/>
        <a:p>
          <a:r>
            <a:rPr lang="en-GB"/>
            <a:t>Transforming </a:t>
          </a:r>
        </a:p>
      </dgm:t>
    </dgm:pt>
    <dgm:pt modelId="{34E22310-DA86-4484-B257-8E24E55B5579}" type="parTrans" cxnId="{9461A64E-8EB5-4CA9-A7C9-DA76168D8BD9}">
      <dgm:prSet/>
      <dgm:spPr/>
      <dgm:t>
        <a:bodyPr/>
        <a:lstStyle/>
        <a:p>
          <a:endParaRPr lang="en-GB"/>
        </a:p>
      </dgm:t>
    </dgm:pt>
    <dgm:pt modelId="{10A5BF5E-A3A5-4B8F-A320-9A574B997E10}" type="sibTrans" cxnId="{9461A64E-8EB5-4CA9-A7C9-DA76168D8BD9}">
      <dgm:prSet/>
      <dgm:spPr/>
      <dgm:t>
        <a:bodyPr/>
        <a:lstStyle/>
        <a:p>
          <a:endParaRPr lang="en-GB"/>
        </a:p>
      </dgm:t>
    </dgm:pt>
    <dgm:pt modelId="{5C53D97A-8BB3-4FA2-A77D-358C8CFE474C}">
      <dgm:prSet phldrT="[Text]"/>
      <dgm:spPr/>
      <dgm:t>
        <a:bodyPr/>
        <a:lstStyle/>
        <a:p>
          <a:r>
            <a:rPr lang="en-GB"/>
            <a:t>Cleaning </a:t>
          </a:r>
        </a:p>
      </dgm:t>
    </dgm:pt>
    <dgm:pt modelId="{58533041-EA88-4E90-B257-F0E548188968}" type="parTrans" cxnId="{07509460-D794-4E9E-AA37-15195B839C7F}">
      <dgm:prSet/>
      <dgm:spPr/>
      <dgm:t>
        <a:bodyPr/>
        <a:lstStyle/>
        <a:p>
          <a:endParaRPr lang="en-GB"/>
        </a:p>
      </dgm:t>
    </dgm:pt>
    <dgm:pt modelId="{5D4B9B79-2602-42ED-9204-F84D80FA3A63}" type="sibTrans" cxnId="{07509460-D794-4E9E-AA37-15195B839C7F}">
      <dgm:prSet/>
      <dgm:spPr/>
      <dgm:t>
        <a:bodyPr/>
        <a:lstStyle/>
        <a:p>
          <a:endParaRPr lang="en-GB"/>
        </a:p>
      </dgm:t>
    </dgm:pt>
    <dgm:pt modelId="{A05A0DB4-CE67-45E7-A4DB-69E83AB7F2B0}">
      <dgm:prSet phldrT="[Text]"/>
      <dgm:spPr/>
      <dgm:t>
        <a:bodyPr/>
        <a:lstStyle/>
        <a:p>
          <a:r>
            <a:rPr lang="en-GB"/>
            <a:t>Storing</a:t>
          </a:r>
        </a:p>
      </dgm:t>
    </dgm:pt>
    <dgm:pt modelId="{ACA7F4E4-836C-40FE-AEED-3636B5D9253C}" type="parTrans" cxnId="{9F4FC33D-DE34-4226-951F-72BB5DD2F6B6}">
      <dgm:prSet/>
      <dgm:spPr/>
      <dgm:t>
        <a:bodyPr/>
        <a:lstStyle/>
        <a:p>
          <a:endParaRPr lang="en-GB"/>
        </a:p>
      </dgm:t>
    </dgm:pt>
    <dgm:pt modelId="{022F2091-2B30-404F-BA25-1DB541DDFF96}" type="sibTrans" cxnId="{9F4FC33D-DE34-4226-951F-72BB5DD2F6B6}">
      <dgm:prSet/>
      <dgm:spPr/>
      <dgm:t>
        <a:bodyPr/>
        <a:lstStyle/>
        <a:p>
          <a:endParaRPr lang="en-GB"/>
        </a:p>
      </dgm:t>
    </dgm:pt>
    <dgm:pt modelId="{15B86850-0A18-422C-841C-B7DF99D154D1}">
      <dgm:prSet phldrT="[Text]"/>
      <dgm:spPr/>
      <dgm:t>
        <a:bodyPr/>
        <a:lstStyle/>
        <a:p>
          <a:r>
            <a:rPr lang="en-GB"/>
            <a:t>Enriching</a:t>
          </a:r>
        </a:p>
      </dgm:t>
    </dgm:pt>
    <dgm:pt modelId="{4A2A5821-5C43-4EBA-94AF-FF2717083B87}" type="parTrans" cxnId="{2C2459DE-741C-40AD-83D9-AC4CC53C57D3}">
      <dgm:prSet/>
      <dgm:spPr/>
      <dgm:t>
        <a:bodyPr/>
        <a:lstStyle/>
        <a:p>
          <a:endParaRPr lang="en-GB"/>
        </a:p>
      </dgm:t>
    </dgm:pt>
    <dgm:pt modelId="{8E59122B-ECDF-4DE1-9640-3AC93BF1D611}" type="sibTrans" cxnId="{2C2459DE-741C-40AD-83D9-AC4CC53C57D3}">
      <dgm:prSet/>
      <dgm:spPr/>
      <dgm:t>
        <a:bodyPr/>
        <a:lstStyle/>
        <a:p>
          <a:endParaRPr lang="en-GB"/>
        </a:p>
      </dgm:t>
    </dgm:pt>
    <dgm:pt modelId="{FDD8ED67-B1E8-44FF-B91A-92A2C07364B5}">
      <dgm:prSet phldrT="[Text]"/>
      <dgm:spPr/>
      <dgm:t>
        <a:bodyPr/>
        <a:lstStyle/>
        <a:p>
          <a:r>
            <a:rPr lang="en-GB"/>
            <a:t>Validating</a:t>
          </a:r>
        </a:p>
      </dgm:t>
    </dgm:pt>
    <dgm:pt modelId="{3FB8753F-B905-4D10-BD98-E9E20BE33198}" type="parTrans" cxnId="{86CF6F0B-2D37-4A7C-9336-19D1B7C082AD}">
      <dgm:prSet/>
      <dgm:spPr/>
      <dgm:t>
        <a:bodyPr/>
        <a:lstStyle/>
        <a:p>
          <a:endParaRPr lang="en-GB"/>
        </a:p>
      </dgm:t>
    </dgm:pt>
    <dgm:pt modelId="{AFBA7786-4642-4EDD-AD14-4CE548A77EFD}" type="sibTrans" cxnId="{86CF6F0B-2D37-4A7C-9336-19D1B7C082AD}">
      <dgm:prSet/>
      <dgm:spPr/>
      <dgm:t>
        <a:bodyPr/>
        <a:lstStyle/>
        <a:p>
          <a:endParaRPr lang="en-GB"/>
        </a:p>
      </dgm:t>
    </dgm:pt>
    <dgm:pt modelId="{FB678B07-266A-41BD-ABDC-C8065BB26B65}" type="pres">
      <dgm:prSet presAssocID="{123331A3-D805-46CF-8CB2-0389788F5FD5}" presName="Name0" presStyleCnt="0">
        <dgm:presLayoutVars>
          <dgm:dir/>
          <dgm:resizeHandles val="exact"/>
        </dgm:presLayoutVars>
      </dgm:prSet>
      <dgm:spPr/>
    </dgm:pt>
    <dgm:pt modelId="{C74550BD-07CD-46A8-8E44-E4D1E5A25F35}" type="pres">
      <dgm:prSet presAssocID="{123331A3-D805-46CF-8CB2-0389788F5FD5}" presName="arrow" presStyleLbl="bgShp" presStyleIdx="0" presStyleCnt="1"/>
      <dgm:spPr/>
    </dgm:pt>
    <dgm:pt modelId="{43E6E880-627D-48E5-A57F-BF52E0C5C57C}" type="pres">
      <dgm:prSet presAssocID="{123331A3-D805-46CF-8CB2-0389788F5FD5}" presName="points" presStyleCnt="0"/>
      <dgm:spPr/>
    </dgm:pt>
    <dgm:pt modelId="{4E3404A0-6C48-4D85-9C4D-217D8B6762BE}" type="pres">
      <dgm:prSet presAssocID="{08D7F521-CDF5-4110-B5D2-2AA322DFBB43}" presName="compositeA" presStyleCnt="0"/>
      <dgm:spPr/>
    </dgm:pt>
    <dgm:pt modelId="{C277ED4B-FC98-44EB-8418-12ECC3F503A2}" type="pres">
      <dgm:prSet presAssocID="{08D7F521-CDF5-4110-B5D2-2AA322DFBB43}" presName="textA" presStyleLbl="revTx" presStyleIdx="0" presStyleCnt="6">
        <dgm:presLayoutVars>
          <dgm:bulletEnabled val="1"/>
        </dgm:presLayoutVars>
      </dgm:prSet>
      <dgm:spPr/>
    </dgm:pt>
    <dgm:pt modelId="{ACF1C272-90F4-49C5-8BF2-3579FE543BD6}" type="pres">
      <dgm:prSet presAssocID="{08D7F521-CDF5-4110-B5D2-2AA322DFBB43}" presName="circleA" presStyleLbl="node1" presStyleIdx="0" presStyleCnt="6"/>
      <dgm:spPr/>
    </dgm:pt>
    <dgm:pt modelId="{7FDF8C1D-1939-4A2C-9290-8414ACCA0A37}" type="pres">
      <dgm:prSet presAssocID="{08D7F521-CDF5-4110-B5D2-2AA322DFBB43}" presName="spaceA" presStyleCnt="0"/>
      <dgm:spPr/>
    </dgm:pt>
    <dgm:pt modelId="{AB705A66-CB2D-477B-AC8F-C2371113A5F1}" type="pres">
      <dgm:prSet presAssocID="{4EE972E4-8833-401A-B37E-531199A06E42}" presName="space" presStyleCnt="0"/>
      <dgm:spPr/>
    </dgm:pt>
    <dgm:pt modelId="{F009684B-0FE3-4C76-8465-0C2DE6195CA4}" type="pres">
      <dgm:prSet presAssocID="{94D18513-CD74-4B59-ABD8-3989EB693089}" presName="compositeB" presStyleCnt="0"/>
      <dgm:spPr/>
    </dgm:pt>
    <dgm:pt modelId="{5BB321DD-AE80-4F9A-A246-AB7FD453E80C}" type="pres">
      <dgm:prSet presAssocID="{94D18513-CD74-4B59-ABD8-3989EB693089}" presName="textB" presStyleLbl="revTx" presStyleIdx="1" presStyleCnt="6">
        <dgm:presLayoutVars>
          <dgm:bulletEnabled val="1"/>
        </dgm:presLayoutVars>
      </dgm:prSet>
      <dgm:spPr/>
    </dgm:pt>
    <dgm:pt modelId="{9F9612CF-5606-4BA3-B03A-4D66323F2912}" type="pres">
      <dgm:prSet presAssocID="{94D18513-CD74-4B59-ABD8-3989EB693089}" presName="circleB" presStyleLbl="node1" presStyleIdx="1" presStyleCnt="6"/>
      <dgm:spPr/>
    </dgm:pt>
    <dgm:pt modelId="{58DE1824-7543-42D1-AB41-9AF5402FC88B}" type="pres">
      <dgm:prSet presAssocID="{94D18513-CD74-4B59-ABD8-3989EB693089}" presName="spaceB" presStyleCnt="0"/>
      <dgm:spPr/>
    </dgm:pt>
    <dgm:pt modelId="{96674C1A-C27E-47B3-A09E-E13A951C1DC8}" type="pres">
      <dgm:prSet presAssocID="{10A5BF5E-A3A5-4B8F-A320-9A574B997E10}" presName="space" presStyleCnt="0"/>
      <dgm:spPr/>
    </dgm:pt>
    <dgm:pt modelId="{D76706E3-BD7E-4983-9783-68AD3361FB49}" type="pres">
      <dgm:prSet presAssocID="{5C53D97A-8BB3-4FA2-A77D-358C8CFE474C}" presName="compositeA" presStyleCnt="0"/>
      <dgm:spPr/>
    </dgm:pt>
    <dgm:pt modelId="{4FDF692F-6C24-4EB0-BFB6-E1119A5599C4}" type="pres">
      <dgm:prSet presAssocID="{5C53D97A-8BB3-4FA2-A77D-358C8CFE474C}" presName="textA" presStyleLbl="revTx" presStyleIdx="2" presStyleCnt="6">
        <dgm:presLayoutVars>
          <dgm:bulletEnabled val="1"/>
        </dgm:presLayoutVars>
      </dgm:prSet>
      <dgm:spPr/>
    </dgm:pt>
    <dgm:pt modelId="{2040E727-CDEE-4D23-AC3C-62F7515AA571}" type="pres">
      <dgm:prSet presAssocID="{5C53D97A-8BB3-4FA2-A77D-358C8CFE474C}" presName="circleA" presStyleLbl="node1" presStyleIdx="2" presStyleCnt="6"/>
      <dgm:spPr/>
    </dgm:pt>
    <dgm:pt modelId="{9F8C0457-82BE-4288-B84F-6F2BBD908730}" type="pres">
      <dgm:prSet presAssocID="{5C53D97A-8BB3-4FA2-A77D-358C8CFE474C}" presName="spaceA" presStyleCnt="0"/>
      <dgm:spPr/>
    </dgm:pt>
    <dgm:pt modelId="{5A448A11-C877-4101-8E2D-70A3207FED32}" type="pres">
      <dgm:prSet presAssocID="{5D4B9B79-2602-42ED-9204-F84D80FA3A63}" presName="space" presStyleCnt="0"/>
      <dgm:spPr/>
    </dgm:pt>
    <dgm:pt modelId="{B89122D2-DD98-4437-BC68-DC73541918B4}" type="pres">
      <dgm:prSet presAssocID="{15B86850-0A18-422C-841C-B7DF99D154D1}" presName="compositeB" presStyleCnt="0"/>
      <dgm:spPr/>
    </dgm:pt>
    <dgm:pt modelId="{D6ECF30C-4FC1-42E9-AE7F-09505772614A}" type="pres">
      <dgm:prSet presAssocID="{15B86850-0A18-422C-841C-B7DF99D154D1}" presName="textB" presStyleLbl="revTx" presStyleIdx="3" presStyleCnt="6">
        <dgm:presLayoutVars>
          <dgm:bulletEnabled val="1"/>
        </dgm:presLayoutVars>
      </dgm:prSet>
      <dgm:spPr/>
    </dgm:pt>
    <dgm:pt modelId="{EC6E328E-850B-42B6-9007-0CF4C96B0A0B}" type="pres">
      <dgm:prSet presAssocID="{15B86850-0A18-422C-841C-B7DF99D154D1}" presName="circleB" presStyleLbl="node1" presStyleIdx="3" presStyleCnt="6"/>
      <dgm:spPr/>
    </dgm:pt>
    <dgm:pt modelId="{239ACDDB-A9A3-4235-924F-9A96D4CE4BCA}" type="pres">
      <dgm:prSet presAssocID="{15B86850-0A18-422C-841C-B7DF99D154D1}" presName="spaceB" presStyleCnt="0"/>
      <dgm:spPr/>
    </dgm:pt>
    <dgm:pt modelId="{2A31C38D-BA41-4D0C-ACDC-2DA84F73B407}" type="pres">
      <dgm:prSet presAssocID="{8E59122B-ECDF-4DE1-9640-3AC93BF1D611}" presName="space" presStyleCnt="0"/>
      <dgm:spPr/>
    </dgm:pt>
    <dgm:pt modelId="{9D863783-86D0-412E-8F6E-A8299DC8D127}" type="pres">
      <dgm:prSet presAssocID="{FDD8ED67-B1E8-44FF-B91A-92A2C07364B5}" presName="compositeA" presStyleCnt="0"/>
      <dgm:spPr/>
    </dgm:pt>
    <dgm:pt modelId="{889D26DA-D00B-44D1-A5D7-B5F3238A2721}" type="pres">
      <dgm:prSet presAssocID="{FDD8ED67-B1E8-44FF-B91A-92A2C07364B5}" presName="textA" presStyleLbl="revTx" presStyleIdx="4" presStyleCnt="6">
        <dgm:presLayoutVars>
          <dgm:bulletEnabled val="1"/>
        </dgm:presLayoutVars>
      </dgm:prSet>
      <dgm:spPr/>
    </dgm:pt>
    <dgm:pt modelId="{095355E2-DC0C-486F-BA80-6CF7134AF8F2}" type="pres">
      <dgm:prSet presAssocID="{FDD8ED67-B1E8-44FF-B91A-92A2C07364B5}" presName="circleA" presStyleLbl="node1" presStyleIdx="4" presStyleCnt="6"/>
      <dgm:spPr/>
    </dgm:pt>
    <dgm:pt modelId="{55CF138C-5599-45C9-9562-D25922E30102}" type="pres">
      <dgm:prSet presAssocID="{FDD8ED67-B1E8-44FF-B91A-92A2C07364B5}" presName="spaceA" presStyleCnt="0"/>
      <dgm:spPr/>
    </dgm:pt>
    <dgm:pt modelId="{48D9EB5D-5D2F-4FAA-9D54-24368F7F3AF0}" type="pres">
      <dgm:prSet presAssocID="{AFBA7786-4642-4EDD-AD14-4CE548A77EFD}" presName="space" presStyleCnt="0"/>
      <dgm:spPr/>
    </dgm:pt>
    <dgm:pt modelId="{EEDA7161-CE27-40FB-8BDE-D8A6692821F4}" type="pres">
      <dgm:prSet presAssocID="{A05A0DB4-CE67-45E7-A4DB-69E83AB7F2B0}" presName="compositeB" presStyleCnt="0"/>
      <dgm:spPr/>
    </dgm:pt>
    <dgm:pt modelId="{B1390F8F-2786-40A0-8E5C-2672C5A1496B}" type="pres">
      <dgm:prSet presAssocID="{A05A0DB4-CE67-45E7-A4DB-69E83AB7F2B0}" presName="textB" presStyleLbl="revTx" presStyleIdx="5" presStyleCnt="6">
        <dgm:presLayoutVars>
          <dgm:bulletEnabled val="1"/>
        </dgm:presLayoutVars>
      </dgm:prSet>
      <dgm:spPr/>
    </dgm:pt>
    <dgm:pt modelId="{ECBB5828-7170-4515-8DF1-F50123F3CFF6}" type="pres">
      <dgm:prSet presAssocID="{A05A0DB4-CE67-45E7-A4DB-69E83AB7F2B0}" presName="circleB" presStyleLbl="node1" presStyleIdx="5" presStyleCnt="6"/>
      <dgm:spPr/>
    </dgm:pt>
    <dgm:pt modelId="{ED65E138-E271-4FF5-93F1-8C0FD72200F3}" type="pres">
      <dgm:prSet presAssocID="{A05A0DB4-CE67-45E7-A4DB-69E83AB7F2B0}" presName="spaceB" presStyleCnt="0"/>
      <dgm:spPr/>
    </dgm:pt>
  </dgm:ptLst>
  <dgm:cxnLst>
    <dgm:cxn modelId="{86CF6F0B-2D37-4A7C-9336-19D1B7C082AD}" srcId="{123331A3-D805-46CF-8CB2-0389788F5FD5}" destId="{FDD8ED67-B1E8-44FF-B91A-92A2C07364B5}" srcOrd="4" destOrd="0" parTransId="{3FB8753F-B905-4D10-BD98-E9E20BE33198}" sibTransId="{AFBA7786-4642-4EDD-AD14-4CE548A77EFD}"/>
    <dgm:cxn modelId="{9F4FC33D-DE34-4226-951F-72BB5DD2F6B6}" srcId="{123331A3-D805-46CF-8CB2-0389788F5FD5}" destId="{A05A0DB4-CE67-45E7-A4DB-69E83AB7F2B0}" srcOrd="5" destOrd="0" parTransId="{ACA7F4E4-836C-40FE-AEED-3636B5D9253C}" sibTransId="{022F2091-2B30-404F-BA25-1DB541DDFF96}"/>
    <dgm:cxn modelId="{07509460-D794-4E9E-AA37-15195B839C7F}" srcId="{123331A3-D805-46CF-8CB2-0389788F5FD5}" destId="{5C53D97A-8BB3-4FA2-A77D-358C8CFE474C}" srcOrd="2" destOrd="0" parTransId="{58533041-EA88-4E90-B257-F0E548188968}" sibTransId="{5D4B9B79-2602-42ED-9204-F84D80FA3A63}"/>
    <dgm:cxn modelId="{9461A64E-8EB5-4CA9-A7C9-DA76168D8BD9}" srcId="{123331A3-D805-46CF-8CB2-0389788F5FD5}" destId="{94D18513-CD74-4B59-ABD8-3989EB693089}" srcOrd="1" destOrd="0" parTransId="{34E22310-DA86-4484-B257-8E24E55B5579}" sibTransId="{10A5BF5E-A3A5-4B8F-A320-9A574B997E10}"/>
    <dgm:cxn modelId="{CB02E850-EF14-475B-9046-96F881A2BCF6}" type="presOf" srcId="{A05A0DB4-CE67-45E7-A4DB-69E83AB7F2B0}" destId="{B1390F8F-2786-40A0-8E5C-2672C5A1496B}" srcOrd="0" destOrd="0" presId="urn:microsoft.com/office/officeart/2005/8/layout/hProcess11"/>
    <dgm:cxn modelId="{C8298176-FA95-4C42-8338-46DC5CB55205}" type="presOf" srcId="{94D18513-CD74-4B59-ABD8-3989EB693089}" destId="{5BB321DD-AE80-4F9A-A246-AB7FD453E80C}" srcOrd="0" destOrd="0" presId="urn:microsoft.com/office/officeart/2005/8/layout/hProcess11"/>
    <dgm:cxn modelId="{138CF77E-7236-4D11-8B89-4FD285C45593}" type="presOf" srcId="{123331A3-D805-46CF-8CB2-0389788F5FD5}" destId="{FB678B07-266A-41BD-ABDC-C8065BB26B65}" srcOrd="0" destOrd="0" presId="urn:microsoft.com/office/officeart/2005/8/layout/hProcess11"/>
    <dgm:cxn modelId="{20C92BA1-E4DA-4FEB-A1AC-60C4C806468E}" type="presOf" srcId="{5C53D97A-8BB3-4FA2-A77D-358C8CFE474C}" destId="{4FDF692F-6C24-4EB0-BFB6-E1119A5599C4}" srcOrd="0" destOrd="0" presId="urn:microsoft.com/office/officeart/2005/8/layout/hProcess11"/>
    <dgm:cxn modelId="{921CC7A2-A845-489C-811B-242E1FDEAE17}" type="presOf" srcId="{15B86850-0A18-422C-841C-B7DF99D154D1}" destId="{D6ECF30C-4FC1-42E9-AE7F-09505772614A}" srcOrd="0" destOrd="0" presId="urn:microsoft.com/office/officeart/2005/8/layout/hProcess11"/>
    <dgm:cxn modelId="{770B3DA5-A1BA-48B0-B36B-8D9A743A3BD7}" type="presOf" srcId="{FDD8ED67-B1E8-44FF-B91A-92A2C07364B5}" destId="{889D26DA-D00B-44D1-A5D7-B5F3238A2721}" srcOrd="0" destOrd="0" presId="urn:microsoft.com/office/officeart/2005/8/layout/hProcess11"/>
    <dgm:cxn modelId="{B2B5F7CB-7E06-443C-8E0C-DDC75899BE08}" type="presOf" srcId="{08D7F521-CDF5-4110-B5D2-2AA322DFBB43}" destId="{C277ED4B-FC98-44EB-8418-12ECC3F503A2}" srcOrd="0" destOrd="0" presId="urn:microsoft.com/office/officeart/2005/8/layout/hProcess11"/>
    <dgm:cxn modelId="{2C2459DE-741C-40AD-83D9-AC4CC53C57D3}" srcId="{123331A3-D805-46CF-8CB2-0389788F5FD5}" destId="{15B86850-0A18-422C-841C-B7DF99D154D1}" srcOrd="3" destOrd="0" parTransId="{4A2A5821-5C43-4EBA-94AF-FF2717083B87}" sibTransId="{8E59122B-ECDF-4DE1-9640-3AC93BF1D611}"/>
    <dgm:cxn modelId="{42DDC1DF-6307-45A4-B67D-1A437A88C184}" srcId="{123331A3-D805-46CF-8CB2-0389788F5FD5}" destId="{08D7F521-CDF5-4110-B5D2-2AA322DFBB43}" srcOrd="0" destOrd="0" parTransId="{7DC40453-09CA-41A6-A21C-864BB2234A46}" sibTransId="{4EE972E4-8833-401A-B37E-531199A06E42}"/>
    <dgm:cxn modelId="{2A2B6B30-E61F-4704-A695-696D201C015E}" type="presParOf" srcId="{FB678B07-266A-41BD-ABDC-C8065BB26B65}" destId="{C74550BD-07CD-46A8-8E44-E4D1E5A25F35}" srcOrd="0" destOrd="0" presId="urn:microsoft.com/office/officeart/2005/8/layout/hProcess11"/>
    <dgm:cxn modelId="{2AF2AEB1-AF41-42C7-B3A4-81AED3A6D3D1}" type="presParOf" srcId="{FB678B07-266A-41BD-ABDC-C8065BB26B65}" destId="{43E6E880-627D-48E5-A57F-BF52E0C5C57C}" srcOrd="1" destOrd="0" presId="urn:microsoft.com/office/officeart/2005/8/layout/hProcess11"/>
    <dgm:cxn modelId="{5552C906-339B-4B74-A738-C5F6FD05D6B9}" type="presParOf" srcId="{43E6E880-627D-48E5-A57F-BF52E0C5C57C}" destId="{4E3404A0-6C48-4D85-9C4D-217D8B6762BE}" srcOrd="0" destOrd="0" presId="urn:microsoft.com/office/officeart/2005/8/layout/hProcess11"/>
    <dgm:cxn modelId="{85C2DE4F-20AF-482B-876D-3AF7FA0DA502}" type="presParOf" srcId="{4E3404A0-6C48-4D85-9C4D-217D8B6762BE}" destId="{C277ED4B-FC98-44EB-8418-12ECC3F503A2}" srcOrd="0" destOrd="0" presId="urn:microsoft.com/office/officeart/2005/8/layout/hProcess11"/>
    <dgm:cxn modelId="{25ADB74B-C061-4A28-9E55-3E4F288E0FEE}" type="presParOf" srcId="{4E3404A0-6C48-4D85-9C4D-217D8B6762BE}" destId="{ACF1C272-90F4-49C5-8BF2-3579FE543BD6}" srcOrd="1" destOrd="0" presId="urn:microsoft.com/office/officeart/2005/8/layout/hProcess11"/>
    <dgm:cxn modelId="{D628B39E-4539-4371-9B39-06D57B85319C}" type="presParOf" srcId="{4E3404A0-6C48-4D85-9C4D-217D8B6762BE}" destId="{7FDF8C1D-1939-4A2C-9290-8414ACCA0A37}" srcOrd="2" destOrd="0" presId="urn:microsoft.com/office/officeart/2005/8/layout/hProcess11"/>
    <dgm:cxn modelId="{202CF854-7ED1-4F8E-84BD-9B0854169668}" type="presParOf" srcId="{43E6E880-627D-48E5-A57F-BF52E0C5C57C}" destId="{AB705A66-CB2D-477B-AC8F-C2371113A5F1}" srcOrd="1" destOrd="0" presId="urn:microsoft.com/office/officeart/2005/8/layout/hProcess11"/>
    <dgm:cxn modelId="{7FC5E0AB-0F38-4078-B021-52A6C8B2BB1C}" type="presParOf" srcId="{43E6E880-627D-48E5-A57F-BF52E0C5C57C}" destId="{F009684B-0FE3-4C76-8465-0C2DE6195CA4}" srcOrd="2" destOrd="0" presId="urn:microsoft.com/office/officeart/2005/8/layout/hProcess11"/>
    <dgm:cxn modelId="{5E7EE023-4885-4558-9652-00DA2C3AD6A7}" type="presParOf" srcId="{F009684B-0FE3-4C76-8465-0C2DE6195CA4}" destId="{5BB321DD-AE80-4F9A-A246-AB7FD453E80C}" srcOrd="0" destOrd="0" presId="urn:microsoft.com/office/officeart/2005/8/layout/hProcess11"/>
    <dgm:cxn modelId="{1D55E9EA-CC08-4710-BEC4-D6612A8BE5B7}" type="presParOf" srcId="{F009684B-0FE3-4C76-8465-0C2DE6195CA4}" destId="{9F9612CF-5606-4BA3-B03A-4D66323F2912}" srcOrd="1" destOrd="0" presId="urn:microsoft.com/office/officeart/2005/8/layout/hProcess11"/>
    <dgm:cxn modelId="{C35BD6E4-0505-4441-A293-9D1D93B16316}" type="presParOf" srcId="{F009684B-0FE3-4C76-8465-0C2DE6195CA4}" destId="{58DE1824-7543-42D1-AB41-9AF5402FC88B}" srcOrd="2" destOrd="0" presId="urn:microsoft.com/office/officeart/2005/8/layout/hProcess11"/>
    <dgm:cxn modelId="{79EF3017-8DBB-45FC-B041-E71F8078F010}" type="presParOf" srcId="{43E6E880-627D-48E5-A57F-BF52E0C5C57C}" destId="{96674C1A-C27E-47B3-A09E-E13A951C1DC8}" srcOrd="3" destOrd="0" presId="urn:microsoft.com/office/officeart/2005/8/layout/hProcess11"/>
    <dgm:cxn modelId="{6E359F73-C679-440D-B0DD-DC91CBC76A76}" type="presParOf" srcId="{43E6E880-627D-48E5-A57F-BF52E0C5C57C}" destId="{D76706E3-BD7E-4983-9783-68AD3361FB49}" srcOrd="4" destOrd="0" presId="urn:microsoft.com/office/officeart/2005/8/layout/hProcess11"/>
    <dgm:cxn modelId="{75B0B21E-5846-4212-88D0-1AD2CB561064}" type="presParOf" srcId="{D76706E3-BD7E-4983-9783-68AD3361FB49}" destId="{4FDF692F-6C24-4EB0-BFB6-E1119A5599C4}" srcOrd="0" destOrd="0" presId="urn:microsoft.com/office/officeart/2005/8/layout/hProcess11"/>
    <dgm:cxn modelId="{731ACA8E-3D76-4E3E-8B72-19BE5C096E3F}" type="presParOf" srcId="{D76706E3-BD7E-4983-9783-68AD3361FB49}" destId="{2040E727-CDEE-4D23-AC3C-62F7515AA571}" srcOrd="1" destOrd="0" presId="urn:microsoft.com/office/officeart/2005/8/layout/hProcess11"/>
    <dgm:cxn modelId="{C12D957D-42DB-4675-8F45-0F46EFC89F13}" type="presParOf" srcId="{D76706E3-BD7E-4983-9783-68AD3361FB49}" destId="{9F8C0457-82BE-4288-B84F-6F2BBD908730}" srcOrd="2" destOrd="0" presId="urn:microsoft.com/office/officeart/2005/8/layout/hProcess11"/>
    <dgm:cxn modelId="{F82F0D73-DC48-40DC-9C97-93CEDD661C5F}" type="presParOf" srcId="{43E6E880-627D-48E5-A57F-BF52E0C5C57C}" destId="{5A448A11-C877-4101-8E2D-70A3207FED32}" srcOrd="5" destOrd="0" presId="urn:microsoft.com/office/officeart/2005/8/layout/hProcess11"/>
    <dgm:cxn modelId="{5CE42E4E-70D1-4E9B-B108-35C50281D743}" type="presParOf" srcId="{43E6E880-627D-48E5-A57F-BF52E0C5C57C}" destId="{B89122D2-DD98-4437-BC68-DC73541918B4}" srcOrd="6" destOrd="0" presId="urn:microsoft.com/office/officeart/2005/8/layout/hProcess11"/>
    <dgm:cxn modelId="{1571EF0C-EE58-4187-9960-75B3F847EB84}" type="presParOf" srcId="{B89122D2-DD98-4437-BC68-DC73541918B4}" destId="{D6ECF30C-4FC1-42E9-AE7F-09505772614A}" srcOrd="0" destOrd="0" presId="urn:microsoft.com/office/officeart/2005/8/layout/hProcess11"/>
    <dgm:cxn modelId="{2D4F4BA6-B57B-4FB0-ADD2-14159378E3FB}" type="presParOf" srcId="{B89122D2-DD98-4437-BC68-DC73541918B4}" destId="{EC6E328E-850B-42B6-9007-0CF4C96B0A0B}" srcOrd="1" destOrd="0" presId="urn:microsoft.com/office/officeart/2005/8/layout/hProcess11"/>
    <dgm:cxn modelId="{C264D189-AECC-4FC5-810F-202839D53CD4}" type="presParOf" srcId="{B89122D2-DD98-4437-BC68-DC73541918B4}" destId="{239ACDDB-A9A3-4235-924F-9A96D4CE4BCA}" srcOrd="2" destOrd="0" presId="urn:microsoft.com/office/officeart/2005/8/layout/hProcess11"/>
    <dgm:cxn modelId="{DBBDC1E9-9DC8-4C09-8027-CBA34733D644}" type="presParOf" srcId="{43E6E880-627D-48E5-A57F-BF52E0C5C57C}" destId="{2A31C38D-BA41-4D0C-ACDC-2DA84F73B407}" srcOrd="7" destOrd="0" presId="urn:microsoft.com/office/officeart/2005/8/layout/hProcess11"/>
    <dgm:cxn modelId="{C9FE0E19-FD29-4D02-AEF3-63CB9C6919E2}" type="presParOf" srcId="{43E6E880-627D-48E5-A57F-BF52E0C5C57C}" destId="{9D863783-86D0-412E-8F6E-A8299DC8D127}" srcOrd="8" destOrd="0" presId="urn:microsoft.com/office/officeart/2005/8/layout/hProcess11"/>
    <dgm:cxn modelId="{8BEA7C0E-E9A1-4AF7-A289-0EA073739394}" type="presParOf" srcId="{9D863783-86D0-412E-8F6E-A8299DC8D127}" destId="{889D26DA-D00B-44D1-A5D7-B5F3238A2721}" srcOrd="0" destOrd="0" presId="urn:microsoft.com/office/officeart/2005/8/layout/hProcess11"/>
    <dgm:cxn modelId="{3C2D39DB-1A5D-4DD3-BE70-538271E66EB6}" type="presParOf" srcId="{9D863783-86D0-412E-8F6E-A8299DC8D127}" destId="{095355E2-DC0C-486F-BA80-6CF7134AF8F2}" srcOrd="1" destOrd="0" presId="urn:microsoft.com/office/officeart/2005/8/layout/hProcess11"/>
    <dgm:cxn modelId="{4FEF5CCC-79C7-46A6-8C30-898BA27C698F}" type="presParOf" srcId="{9D863783-86D0-412E-8F6E-A8299DC8D127}" destId="{55CF138C-5599-45C9-9562-D25922E30102}" srcOrd="2" destOrd="0" presId="urn:microsoft.com/office/officeart/2005/8/layout/hProcess11"/>
    <dgm:cxn modelId="{8E643A8C-0C2B-4A1F-8DB5-EE89941ED19A}" type="presParOf" srcId="{43E6E880-627D-48E5-A57F-BF52E0C5C57C}" destId="{48D9EB5D-5D2F-4FAA-9D54-24368F7F3AF0}" srcOrd="9" destOrd="0" presId="urn:microsoft.com/office/officeart/2005/8/layout/hProcess11"/>
    <dgm:cxn modelId="{EFEB0EBD-D2B8-4A0E-B689-F9F377A17BCE}" type="presParOf" srcId="{43E6E880-627D-48E5-A57F-BF52E0C5C57C}" destId="{EEDA7161-CE27-40FB-8BDE-D8A6692821F4}" srcOrd="10" destOrd="0" presId="urn:microsoft.com/office/officeart/2005/8/layout/hProcess11"/>
    <dgm:cxn modelId="{3958F4B6-2143-40EB-9639-571E8980A6F1}" type="presParOf" srcId="{EEDA7161-CE27-40FB-8BDE-D8A6692821F4}" destId="{B1390F8F-2786-40A0-8E5C-2672C5A1496B}" srcOrd="0" destOrd="0" presId="urn:microsoft.com/office/officeart/2005/8/layout/hProcess11"/>
    <dgm:cxn modelId="{D9B8C2BE-CACD-4A67-99DC-9E602AE2D446}" type="presParOf" srcId="{EEDA7161-CE27-40FB-8BDE-D8A6692821F4}" destId="{ECBB5828-7170-4515-8DF1-F50123F3CFF6}" srcOrd="1" destOrd="0" presId="urn:microsoft.com/office/officeart/2005/8/layout/hProcess11"/>
    <dgm:cxn modelId="{0472A50B-B146-407F-A3B6-9C1C2592E3F0}" type="presParOf" srcId="{EEDA7161-CE27-40FB-8BDE-D8A6692821F4}" destId="{ED65E138-E271-4FF5-93F1-8C0FD72200F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194306-5AB2-4799-8EDE-BA7858A6FC88}" type="doc">
      <dgm:prSet loTypeId="urn:microsoft.com/office/officeart/2005/8/layout/cycle4" loCatId="cycle" qsTypeId="urn:microsoft.com/office/officeart/2005/8/quickstyle/simple4" qsCatId="simple" csTypeId="urn:microsoft.com/office/officeart/2005/8/colors/accent1_2" csCatId="accent1" phldr="1"/>
      <dgm:spPr/>
      <dgm:t>
        <a:bodyPr/>
        <a:lstStyle/>
        <a:p>
          <a:endParaRPr lang="en-GB"/>
        </a:p>
      </dgm:t>
    </dgm:pt>
    <dgm:pt modelId="{828FE082-D256-4946-8A9D-7DA08E37003C}">
      <dgm:prSet phldrT="[Text]" custT="1"/>
      <dgm:spPr/>
      <dgm:t>
        <a:bodyPr/>
        <a:lstStyle/>
        <a:p>
          <a:r>
            <a:rPr lang="en-GB" sz="1400" dirty="0"/>
            <a:t>Analysis of feedback from stakeholders</a:t>
          </a:r>
        </a:p>
        <a:p>
          <a:endParaRPr lang="en-GB" sz="1400" dirty="0"/>
        </a:p>
        <a:p>
          <a:r>
            <a:rPr lang="en-GB" sz="1400" dirty="0"/>
            <a:t>Identifying and prioritising problems</a:t>
          </a:r>
        </a:p>
        <a:p>
          <a:endParaRPr lang="en-GB" sz="1000" dirty="0"/>
        </a:p>
      </dgm:t>
    </dgm:pt>
    <dgm:pt modelId="{917017C4-E44E-4E64-87B4-36A4422BCE9B}" type="parTrans" cxnId="{951980BA-4E74-44B7-8EEE-1D7B75180A06}">
      <dgm:prSet/>
      <dgm:spPr/>
      <dgm:t>
        <a:bodyPr/>
        <a:lstStyle/>
        <a:p>
          <a:endParaRPr lang="en-GB"/>
        </a:p>
      </dgm:t>
    </dgm:pt>
    <dgm:pt modelId="{FB01E6EC-FA3E-4B37-A510-4EE77073EDF5}" type="sibTrans" cxnId="{951980BA-4E74-44B7-8EEE-1D7B75180A06}">
      <dgm:prSet/>
      <dgm:spPr/>
      <dgm:t>
        <a:bodyPr/>
        <a:lstStyle/>
        <a:p>
          <a:endParaRPr lang="en-GB"/>
        </a:p>
      </dgm:t>
    </dgm:pt>
    <dgm:pt modelId="{824045C7-6996-4611-B330-2E0FF73C54AD}">
      <dgm:prSet phldrT="[Text]"/>
      <dgm:spPr/>
      <dgm:t>
        <a:bodyPr/>
        <a:lstStyle/>
        <a:p>
          <a:r>
            <a:rPr lang="en-GB"/>
            <a:t>Review</a:t>
          </a:r>
        </a:p>
      </dgm:t>
    </dgm:pt>
    <dgm:pt modelId="{B53F4E44-CF93-4A58-A722-7DC1AD0CC39D}" type="parTrans" cxnId="{1A62E838-2F56-49E6-BA0F-DB4F1064494D}">
      <dgm:prSet/>
      <dgm:spPr/>
      <dgm:t>
        <a:bodyPr/>
        <a:lstStyle/>
        <a:p>
          <a:endParaRPr lang="en-GB"/>
        </a:p>
      </dgm:t>
    </dgm:pt>
    <dgm:pt modelId="{17136213-E14B-4C63-9CB8-5788093D30C8}" type="sibTrans" cxnId="{1A62E838-2F56-49E6-BA0F-DB4F1064494D}">
      <dgm:prSet/>
      <dgm:spPr/>
      <dgm:t>
        <a:bodyPr/>
        <a:lstStyle/>
        <a:p>
          <a:endParaRPr lang="en-GB"/>
        </a:p>
      </dgm:t>
    </dgm:pt>
    <dgm:pt modelId="{6E164845-7BCB-40FB-92E0-20F3A44BFDFB}">
      <dgm:prSet phldrT="[Text]" custT="1"/>
      <dgm:spPr/>
      <dgm:t>
        <a:bodyPr/>
        <a:lstStyle/>
        <a:p>
          <a:pPr defTabSz="622300"/>
          <a:r>
            <a:rPr lang="en-GB" sz="1400" dirty="0"/>
            <a:t>Study of datasets, variables and their relations</a:t>
          </a:r>
        </a:p>
        <a:p>
          <a:pPr defTabSz="622300"/>
          <a:r>
            <a:rPr lang="en-GB" sz="1400" dirty="0"/>
            <a:t>Assess quality requirements </a:t>
          </a:r>
        </a:p>
        <a:p>
          <a:pPr defTabSz="179388"/>
          <a:r>
            <a:rPr lang="en-GB" sz="1400" dirty="0"/>
            <a:t>    </a:t>
          </a:r>
          <a:r>
            <a:rPr lang="en-GB" sz="1200" dirty="0"/>
            <a:t>Satisfactory set     	of validation rules</a:t>
          </a:r>
        </a:p>
      </dgm:t>
    </dgm:pt>
    <dgm:pt modelId="{A8F1EFDF-B1B8-47F7-A6DC-E90D95C26F5D}" type="parTrans" cxnId="{7E39D7FE-DDDD-455D-8C22-6CC5425C4EED}">
      <dgm:prSet/>
      <dgm:spPr/>
      <dgm:t>
        <a:bodyPr/>
        <a:lstStyle/>
        <a:p>
          <a:endParaRPr lang="en-GB"/>
        </a:p>
      </dgm:t>
    </dgm:pt>
    <dgm:pt modelId="{2179E105-F2EA-4054-A00B-EBCE78878D88}" type="sibTrans" cxnId="{7E39D7FE-DDDD-455D-8C22-6CC5425C4EED}">
      <dgm:prSet/>
      <dgm:spPr/>
      <dgm:t>
        <a:bodyPr/>
        <a:lstStyle/>
        <a:p>
          <a:endParaRPr lang="en-GB"/>
        </a:p>
      </dgm:t>
    </dgm:pt>
    <dgm:pt modelId="{47ABA96D-EB5D-46DB-B061-AB1C358CE204}">
      <dgm:prSet phldrT="[Text]"/>
      <dgm:spPr/>
      <dgm:t>
        <a:bodyPr/>
        <a:lstStyle/>
        <a:p>
          <a:r>
            <a:rPr lang="en-GB"/>
            <a:t>Design</a:t>
          </a:r>
        </a:p>
      </dgm:t>
    </dgm:pt>
    <dgm:pt modelId="{3803BB6E-3200-46CB-806A-FDF7D4ECBAA9}" type="parTrans" cxnId="{20094AD3-A9AE-4E5F-A5AB-722CD2C9303C}">
      <dgm:prSet/>
      <dgm:spPr/>
      <dgm:t>
        <a:bodyPr/>
        <a:lstStyle/>
        <a:p>
          <a:endParaRPr lang="en-GB"/>
        </a:p>
      </dgm:t>
    </dgm:pt>
    <dgm:pt modelId="{B7C60A05-53D3-4698-AC5D-2D2657F56377}" type="sibTrans" cxnId="{20094AD3-A9AE-4E5F-A5AB-722CD2C9303C}">
      <dgm:prSet/>
      <dgm:spPr/>
      <dgm:t>
        <a:bodyPr/>
        <a:lstStyle/>
        <a:p>
          <a:endParaRPr lang="en-GB"/>
        </a:p>
      </dgm:t>
    </dgm:pt>
    <dgm:pt modelId="{95AC5A58-AED2-422F-9F43-25620DE8EAD1}">
      <dgm:prSet phldrT="[Text]" custT="1"/>
      <dgm:spPr/>
      <dgm:t>
        <a:bodyPr/>
        <a:lstStyle/>
        <a:p>
          <a:endParaRPr lang="en-GB" sz="1200" dirty="0"/>
        </a:p>
        <a:p>
          <a:endParaRPr lang="en-GB" sz="1200" dirty="0"/>
        </a:p>
        <a:p>
          <a:r>
            <a:rPr lang="en-GB" sz="1200" dirty="0"/>
            <a:t>Validation rules are formalized</a:t>
          </a:r>
        </a:p>
        <a:p>
          <a:r>
            <a:rPr lang="en-GB" sz="1200" dirty="0"/>
            <a:t>Metrics for data validation rules</a:t>
          </a:r>
        </a:p>
        <a:p>
          <a:r>
            <a:rPr lang="en-GB" sz="1200" dirty="0"/>
            <a:t>Testing and evaluation of results</a:t>
          </a:r>
        </a:p>
        <a:p>
          <a:r>
            <a:rPr lang="en-GB" sz="1200" dirty="0"/>
            <a:t>Refinement of validation rules</a:t>
          </a:r>
        </a:p>
      </dgm:t>
    </dgm:pt>
    <dgm:pt modelId="{DF31915E-8991-4299-A9D5-199160595EBE}" type="parTrans" cxnId="{40995CDF-A422-494B-B50C-B2AA93DA65D8}">
      <dgm:prSet/>
      <dgm:spPr/>
      <dgm:t>
        <a:bodyPr/>
        <a:lstStyle/>
        <a:p>
          <a:endParaRPr lang="en-GB"/>
        </a:p>
      </dgm:t>
    </dgm:pt>
    <dgm:pt modelId="{28D54C88-7C42-4D0B-B8BA-D2878F676392}" type="sibTrans" cxnId="{40995CDF-A422-494B-B50C-B2AA93DA65D8}">
      <dgm:prSet/>
      <dgm:spPr/>
      <dgm:t>
        <a:bodyPr/>
        <a:lstStyle/>
        <a:p>
          <a:endParaRPr lang="en-GB"/>
        </a:p>
      </dgm:t>
    </dgm:pt>
    <dgm:pt modelId="{AF565C95-C1DF-4CE2-B988-E853CA203A60}">
      <dgm:prSet phldrT="[Text]"/>
      <dgm:spPr/>
      <dgm:t>
        <a:bodyPr/>
        <a:lstStyle/>
        <a:p>
          <a:r>
            <a:rPr lang="en-GB"/>
            <a:t>Implement</a:t>
          </a:r>
        </a:p>
      </dgm:t>
    </dgm:pt>
    <dgm:pt modelId="{8ED227E6-48B3-45FC-98CE-6E59F6A2FB85}" type="parTrans" cxnId="{A8F50A52-A0A4-455A-ACAC-2373234DFE8D}">
      <dgm:prSet/>
      <dgm:spPr/>
      <dgm:t>
        <a:bodyPr/>
        <a:lstStyle/>
        <a:p>
          <a:endParaRPr lang="en-GB"/>
        </a:p>
      </dgm:t>
    </dgm:pt>
    <dgm:pt modelId="{8E61A793-7BD1-4002-AF3F-D00F7BFF7915}" type="sibTrans" cxnId="{A8F50A52-A0A4-455A-ACAC-2373234DFE8D}">
      <dgm:prSet/>
      <dgm:spPr/>
      <dgm:t>
        <a:bodyPr/>
        <a:lstStyle/>
        <a:p>
          <a:endParaRPr lang="en-GB"/>
        </a:p>
      </dgm:t>
    </dgm:pt>
    <dgm:pt modelId="{5A0BBC02-CF7C-434F-9F7F-699230C42C1C}">
      <dgm:prSet phldrT="[Text]" custT="1"/>
      <dgm:spPr/>
      <dgm:t>
        <a:bodyPr/>
        <a:lstStyle/>
        <a:p>
          <a:r>
            <a:rPr lang="en-GB" sz="1400" dirty="0"/>
            <a:t>Data are checked against the validation rules</a:t>
          </a:r>
        </a:p>
        <a:p>
          <a:r>
            <a:rPr lang="en-GB" sz="1400" dirty="0"/>
            <a:t> Measure results</a:t>
          </a:r>
        </a:p>
      </dgm:t>
    </dgm:pt>
    <dgm:pt modelId="{1A543EB0-740C-4CB2-AD05-5A1336DADFBA}" type="parTrans" cxnId="{016595F5-2A3F-4112-86AC-D35D2B7441DB}">
      <dgm:prSet/>
      <dgm:spPr/>
      <dgm:t>
        <a:bodyPr/>
        <a:lstStyle/>
        <a:p>
          <a:endParaRPr lang="en-GB"/>
        </a:p>
      </dgm:t>
    </dgm:pt>
    <dgm:pt modelId="{665666F6-7801-49C9-B0FF-DBCC2AEE567B}" type="sibTrans" cxnId="{016595F5-2A3F-4112-86AC-D35D2B7441DB}">
      <dgm:prSet/>
      <dgm:spPr/>
      <dgm:t>
        <a:bodyPr/>
        <a:lstStyle/>
        <a:p>
          <a:endParaRPr lang="en-GB"/>
        </a:p>
      </dgm:t>
    </dgm:pt>
    <dgm:pt modelId="{700DDCB4-9A58-46AB-B695-2E4B051287DD}">
      <dgm:prSet phldrT="[Text]"/>
      <dgm:spPr/>
      <dgm:t>
        <a:bodyPr/>
        <a:lstStyle/>
        <a:p>
          <a:r>
            <a:rPr lang="en-GB"/>
            <a:t>Execute</a:t>
          </a:r>
        </a:p>
      </dgm:t>
    </dgm:pt>
    <dgm:pt modelId="{3804E642-3D70-420C-8F61-36707C0D8376}" type="parTrans" cxnId="{376BE245-0B8E-4E1C-AEAA-B9EB1EFBD399}">
      <dgm:prSet/>
      <dgm:spPr/>
      <dgm:t>
        <a:bodyPr/>
        <a:lstStyle/>
        <a:p>
          <a:endParaRPr lang="en-GB"/>
        </a:p>
      </dgm:t>
    </dgm:pt>
    <dgm:pt modelId="{139747A8-3EC3-4533-A11D-3E55349AB60E}" type="sibTrans" cxnId="{376BE245-0B8E-4E1C-AEAA-B9EB1EFBD399}">
      <dgm:prSet/>
      <dgm:spPr/>
      <dgm:t>
        <a:bodyPr/>
        <a:lstStyle/>
        <a:p>
          <a:endParaRPr lang="en-GB"/>
        </a:p>
      </dgm:t>
    </dgm:pt>
    <dgm:pt modelId="{6D19E9D8-F90F-4B8F-A748-0FF72E35817B}" type="pres">
      <dgm:prSet presAssocID="{82194306-5AB2-4799-8EDE-BA7858A6FC88}" presName="cycleMatrixDiagram" presStyleCnt="0">
        <dgm:presLayoutVars>
          <dgm:chMax val="1"/>
          <dgm:dir/>
          <dgm:animLvl val="lvl"/>
          <dgm:resizeHandles val="exact"/>
        </dgm:presLayoutVars>
      </dgm:prSet>
      <dgm:spPr/>
    </dgm:pt>
    <dgm:pt modelId="{60305369-5EDF-4617-A2B7-B6E7D8E80FB0}" type="pres">
      <dgm:prSet presAssocID="{82194306-5AB2-4799-8EDE-BA7858A6FC88}" presName="children" presStyleCnt="0"/>
      <dgm:spPr/>
    </dgm:pt>
    <dgm:pt modelId="{697D8027-99B1-48F8-B56E-3887099392A8}" type="pres">
      <dgm:prSet presAssocID="{82194306-5AB2-4799-8EDE-BA7858A6FC88}" presName="child1group" presStyleCnt="0"/>
      <dgm:spPr/>
    </dgm:pt>
    <dgm:pt modelId="{F0371417-FD71-47A4-A197-4B3C72B4734E}" type="pres">
      <dgm:prSet presAssocID="{82194306-5AB2-4799-8EDE-BA7858A6FC88}" presName="child1" presStyleLbl="bgAcc1" presStyleIdx="0" presStyleCnt="4"/>
      <dgm:spPr/>
    </dgm:pt>
    <dgm:pt modelId="{BB1B0E45-36EA-4545-A270-199E72EDB124}" type="pres">
      <dgm:prSet presAssocID="{82194306-5AB2-4799-8EDE-BA7858A6FC88}" presName="child1Text" presStyleLbl="bgAcc1" presStyleIdx="0" presStyleCnt="4">
        <dgm:presLayoutVars>
          <dgm:bulletEnabled val="1"/>
        </dgm:presLayoutVars>
      </dgm:prSet>
      <dgm:spPr/>
    </dgm:pt>
    <dgm:pt modelId="{551F4D02-5F0C-4663-834E-B15C9536CEB7}" type="pres">
      <dgm:prSet presAssocID="{82194306-5AB2-4799-8EDE-BA7858A6FC88}" presName="child2group" presStyleCnt="0"/>
      <dgm:spPr/>
    </dgm:pt>
    <dgm:pt modelId="{7D274F97-4EAB-4D56-8903-F02E0A419E17}" type="pres">
      <dgm:prSet presAssocID="{82194306-5AB2-4799-8EDE-BA7858A6FC88}" presName="child2" presStyleLbl="bgAcc1" presStyleIdx="1" presStyleCnt="4"/>
      <dgm:spPr/>
    </dgm:pt>
    <dgm:pt modelId="{8824F6F2-DB13-41F2-BD48-E4355EEAC755}" type="pres">
      <dgm:prSet presAssocID="{82194306-5AB2-4799-8EDE-BA7858A6FC88}" presName="child2Text" presStyleLbl="bgAcc1" presStyleIdx="1" presStyleCnt="4">
        <dgm:presLayoutVars>
          <dgm:bulletEnabled val="1"/>
        </dgm:presLayoutVars>
      </dgm:prSet>
      <dgm:spPr/>
    </dgm:pt>
    <dgm:pt modelId="{6BF4697E-8F1E-43DA-8F3F-E73EF8D19224}" type="pres">
      <dgm:prSet presAssocID="{82194306-5AB2-4799-8EDE-BA7858A6FC88}" presName="child3group" presStyleCnt="0"/>
      <dgm:spPr/>
    </dgm:pt>
    <dgm:pt modelId="{C03FBCC5-5EA5-4EA6-A3C8-F1B060F2BD5E}" type="pres">
      <dgm:prSet presAssocID="{82194306-5AB2-4799-8EDE-BA7858A6FC88}" presName="child3" presStyleLbl="bgAcc1" presStyleIdx="2" presStyleCnt="4"/>
      <dgm:spPr/>
    </dgm:pt>
    <dgm:pt modelId="{0ACACE6D-278A-4F8B-ABBC-EDD93EB99730}" type="pres">
      <dgm:prSet presAssocID="{82194306-5AB2-4799-8EDE-BA7858A6FC88}" presName="child3Text" presStyleLbl="bgAcc1" presStyleIdx="2" presStyleCnt="4">
        <dgm:presLayoutVars>
          <dgm:bulletEnabled val="1"/>
        </dgm:presLayoutVars>
      </dgm:prSet>
      <dgm:spPr/>
    </dgm:pt>
    <dgm:pt modelId="{B8E31C39-F459-4A40-98BE-F6B59585F9E8}" type="pres">
      <dgm:prSet presAssocID="{82194306-5AB2-4799-8EDE-BA7858A6FC88}" presName="child4group" presStyleCnt="0"/>
      <dgm:spPr/>
    </dgm:pt>
    <dgm:pt modelId="{70D0E7EE-9ED7-4C02-A8A0-4EA2F7225EFE}" type="pres">
      <dgm:prSet presAssocID="{82194306-5AB2-4799-8EDE-BA7858A6FC88}" presName="child4" presStyleLbl="bgAcc1" presStyleIdx="3" presStyleCnt="4"/>
      <dgm:spPr/>
    </dgm:pt>
    <dgm:pt modelId="{1311B8F1-E62B-4C38-A30C-A7DE7FFF2467}" type="pres">
      <dgm:prSet presAssocID="{82194306-5AB2-4799-8EDE-BA7858A6FC88}" presName="child4Text" presStyleLbl="bgAcc1" presStyleIdx="3" presStyleCnt="4">
        <dgm:presLayoutVars>
          <dgm:bulletEnabled val="1"/>
        </dgm:presLayoutVars>
      </dgm:prSet>
      <dgm:spPr/>
    </dgm:pt>
    <dgm:pt modelId="{BC78965E-96F8-486B-94A0-4482E6BE6471}" type="pres">
      <dgm:prSet presAssocID="{82194306-5AB2-4799-8EDE-BA7858A6FC88}" presName="childPlaceholder" presStyleCnt="0"/>
      <dgm:spPr/>
    </dgm:pt>
    <dgm:pt modelId="{B3B8920E-A1D5-46E1-80F8-89CDDE99F18C}" type="pres">
      <dgm:prSet presAssocID="{82194306-5AB2-4799-8EDE-BA7858A6FC88}" presName="circle" presStyleCnt="0"/>
      <dgm:spPr/>
    </dgm:pt>
    <dgm:pt modelId="{80A6E4E4-B67D-4947-BDCA-365000B5052A}" type="pres">
      <dgm:prSet presAssocID="{82194306-5AB2-4799-8EDE-BA7858A6FC88}" presName="quadrant1" presStyleLbl="node1" presStyleIdx="0" presStyleCnt="4">
        <dgm:presLayoutVars>
          <dgm:chMax val="1"/>
          <dgm:bulletEnabled val="1"/>
        </dgm:presLayoutVars>
      </dgm:prSet>
      <dgm:spPr/>
    </dgm:pt>
    <dgm:pt modelId="{C9FE21C4-83EA-47C6-BC50-8E8D2E4CFF90}" type="pres">
      <dgm:prSet presAssocID="{82194306-5AB2-4799-8EDE-BA7858A6FC88}" presName="quadrant2" presStyleLbl="node1" presStyleIdx="1" presStyleCnt="4" custLinFactNeighborX="-2309">
        <dgm:presLayoutVars>
          <dgm:chMax val="1"/>
          <dgm:bulletEnabled val="1"/>
        </dgm:presLayoutVars>
      </dgm:prSet>
      <dgm:spPr/>
    </dgm:pt>
    <dgm:pt modelId="{9F660D73-4671-4670-A689-3C173CE3132A}" type="pres">
      <dgm:prSet presAssocID="{82194306-5AB2-4799-8EDE-BA7858A6FC88}" presName="quadrant3" presStyleLbl="node1" presStyleIdx="2" presStyleCnt="4">
        <dgm:presLayoutVars>
          <dgm:chMax val="1"/>
          <dgm:bulletEnabled val="1"/>
        </dgm:presLayoutVars>
      </dgm:prSet>
      <dgm:spPr/>
    </dgm:pt>
    <dgm:pt modelId="{5DDD596F-344E-49F0-8EAE-0EE4E58E1995}" type="pres">
      <dgm:prSet presAssocID="{82194306-5AB2-4799-8EDE-BA7858A6FC88}" presName="quadrant4" presStyleLbl="node1" presStyleIdx="3" presStyleCnt="4">
        <dgm:presLayoutVars>
          <dgm:chMax val="1"/>
          <dgm:bulletEnabled val="1"/>
        </dgm:presLayoutVars>
      </dgm:prSet>
      <dgm:spPr/>
    </dgm:pt>
    <dgm:pt modelId="{2D66BF02-B1C2-4129-9DB5-4B3D721C2311}" type="pres">
      <dgm:prSet presAssocID="{82194306-5AB2-4799-8EDE-BA7858A6FC88}" presName="quadrantPlaceholder" presStyleCnt="0"/>
      <dgm:spPr/>
    </dgm:pt>
    <dgm:pt modelId="{8E82E72F-6EBB-4BC1-824F-8126FC9BACFA}" type="pres">
      <dgm:prSet presAssocID="{82194306-5AB2-4799-8EDE-BA7858A6FC88}" presName="center1" presStyleLbl="fgShp" presStyleIdx="0" presStyleCnt="2"/>
      <dgm:spPr/>
    </dgm:pt>
    <dgm:pt modelId="{78C1F61B-CA7B-429A-893D-2619290F9C44}" type="pres">
      <dgm:prSet presAssocID="{82194306-5AB2-4799-8EDE-BA7858A6FC88}" presName="center2" presStyleLbl="fgShp" presStyleIdx="1" presStyleCnt="2"/>
      <dgm:spPr/>
    </dgm:pt>
  </dgm:ptLst>
  <dgm:cxnLst>
    <dgm:cxn modelId="{FA6ACD1A-0F9E-496E-9E92-70C52E5E1AD0}" type="presOf" srcId="{828FE082-D256-4946-8A9D-7DA08E37003C}" destId="{80A6E4E4-B67D-4947-BDCA-365000B5052A}" srcOrd="0" destOrd="0" presId="urn:microsoft.com/office/officeart/2005/8/layout/cycle4"/>
    <dgm:cxn modelId="{C5163521-3FFF-4197-84B3-0962DDAC18CA}" type="presOf" srcId="{47ABA96D-EB5D-46DB-B061-AB1C358CE204}" destId="{8824F6F2-DB13-41F2-BD48-E4355EEAC755}" srcOrd="1" destOrd="0" presId="urn:microsoft.com/office/officeart/2005/8/layout/cycle4"/>
    <dgm:cxn modelId="{F9C96D31-43C4-4701-80D9-5AF0A2AEB36E}" type="presOf" srcId="{700DDCB4-9A58-46AB-B695-2E4B051287DD}" destId="{70D0E7EE-9ED7-4C02-A8A0-4EA2F7225EFE}" srcOrd="0" destOrd="0" presId="urn:microsoft.com/office/officeart/2005/8/layout/cycle4"/>
    <dgm:cxn modelId="{23906D37-1084-4921-899F-7B3A3DFE1664}" type="presOf" srcId="{AF565C95-C1DF-4CE2-B988-E853CA203A60}" destId="{0ACACE6D-278A-4F8B-ABBC-EDD93EB99730}" srcOrd="1" destOrd="0" presId="urn:microsoft.com/office/officeart/2005/8/layout/cycle4"/>
    <dgm:cxn modelId="{1A62E838-2F56-49E6-BA0F-DB4F1064494D}" srcId="{828FE082-D256-4946-8A9D-7DA08E37003C}" destId="{824045C7-6996-4611-B330-2E0FF73C54AD}" srcOrd="0" destOrd="0" parTransId="{B53F4E44-CF93-4A58-A722-7DC1AD0CC39D}" sibTransId="{17136213-E14B-4C63-9CB8-5788093D30C8}"/>
    <dgm:cxn modelId="{8218A83A-2003-476A-9483-8406B2E08713}" type="presOf" srcId="{47ABA96D-EB5D-46DB-B061-AB1C358CE204}" destId="{7D274F97-4EAB-4D56-8903-F02E0A419E17}" srcOrd="0" destOrd="0" presId="urn:microsoft.com/office/officeart/2005/8/layout/cycle4"/>
    <dgm:cxn modelId="{C6C31540-D1E5-4C7A-8CE0-5FA0B9E48E0A}" type="presOf" srcId="{6E164845-7BCB-40FB-92E0-20F3A44BFDFB}" destId="{C9FE21C4-83EA-47C6-BC50-8E8D2E4CFF90}" srcOrd="0" destOrd="0" presId="urn:microsoft.com/office/officeart/2005/8/layout/cycle4"/>
    <dgm:cxn modelId="{8CD9C15B-CC55-430F-9D75-59E7B13D7EBE}" type="presOf" srcId="{824045C7-6996-4611-B330-2E0FF73C54AD}" destId="{F0371417-FD71-47A4-A197-4B3C72B4734E}" srcOrd="0" destOrd="0" presId="urn:microsoft.com/office/officeart/2005/8/layout/cycle4"/>
    <dgm:cxn modelId="{376BE245-0B8E-4E1C-AEAA-B9EB1EFBD399}" srcId="{5A0BBC02-CF7C-434F-9F7F-699230C42C1C}" destId="{700DDCB4-9A58-46AB-B695-2E4B051287DD}" srcOrd="0" destOrd="0" parTransId="{3804E642-3D70-420C-8F61-36707C0D8376}" sibTransId="{139747A8-3EC3-4533-A11D-3E55349AB60E}"/>
    <dgm:cxn modelId="{F1B17B48-8A43-44BC-8DDE-11D4A8D239A4}" type="presOf" srcId="{AF565C95-C1DF-4CE2-B988-E853CA203A60}" destId="{C03FBCC5-5EA5-4EA6-A3C8-F1B060F2BD5E}" srcOrd="0" destOrd="0" presId="urn:microsoft.com/office/officeart/2005/8/layout/cycle4"/>
    <dgm:cxn modelId="{E256634C-3234-4CCE-AEBE-E4DDC293EEE7}" type="presOf" srcId="{5A0BBC02-CF7C-434F-9F7F-699230C42C1C}" destId="{5DDD596F-344E-49F0-8EAE-0EE4E58E1995}" srcOrd="0" destOrd="0" presId="urn:microsoft.com/office/officeart/2005/8/layout/cycle4"/>
    <dgm:cxn modelId="{A8F50A52-A0A4-455A-ACAC-2373234DFE8D}" srcId="{95AC5A58-AED2-422F-9F43-25620DE8EAD1}" destId="{AF565C95-C1DF-4CE2-B988-E853CA203A60}" srcOrd="0" destOrd="0" parTransId="{8ED227E6-48B3-45FC-98CE-6E59F6A2FB85}" sibTransId="{8E61A793-7BD1-4002-AF3F-D00F7BFF7915}"/>
    <dgm:cxn modelId="{C1D10F86-32FE-4612-99E6-D2FC8D9DA434}" type="presOf" srcId="{824045C7-6996-4611-B330-2E0FF73C54AD}" destId="{BB1B0E45-36EA-4545-A270-199E72EDB124}" srcOrd="1" destOrd="0" presId="urn:microsoft.com/office/officeart/2005/8/layout/cycle4"/>
    <dgm:cxn modelId="{2951C3A3-7DE0-48A6-AA15-D2C86EAB2728}" type="presOf" srcId="{82194306-5AB2-4799-8EDE-BA7858A6FC88}" destId="{6D19E9D8-F90F-4B8F-A748-0FF72E35817B}" srcOrd="0" destOrd="0" presId="urn:microsoft.com/office/officeart/2005/8/layout/cycle4"/>
    <dgm:cxn modelId="{951980BA-4E74-44B7-8EEE-1D7B75180A06}" srcId="{82194306-5AB2-4799-8EDE-BA7858A6FC88}" destId="{828FE082-D256-4946-8A9D-7DA08E37003C}" srcOrd="0" destOrd="0" parTransId="{917017C4-E44E-4E64-87B4-36A4422BCE9B}" sibTransId="{FB01E6EC-FA3E-4B37-A510-4EE77073EDF5}"/>
    <dgm:cxn modelId="{20094AD3-A9AE-4E5F-A5AB-722CD2C9303C}" srcId="{6E164845-7BCB-40FB-92E0-20F3A44BFDFB}" destId="{47ABA96D-EB5D-46DB-B061-AB1C358CE204}" srcOrd="0" destOrd="0" parTransId="{3803BB6E-3200-46CB-806A-FDF7D4ECBAA9}" sibTransId="{B7C60A05-53D3-4698-AC5D-2D2657F56377}"/>
    <dgm:cxn modelId="{EF4826D7-7B2F-47EC-8EBD-A26945241D1A}" type="presOf" srcId="{700DDCB4-9A58-46AB-B695-2E4B051287DD}" destId="{1311B8F1-E62B-4C38-A30C-A7DE7FFF2467}" srcOrd="1" destOrd="0" presId="urn:microsoft.com/office/officeart/2005/8/layout/cycle4"/>
    <dgm:cxn modelId="{40995CDF-A422-494B-B50C-B2AA93DA65D8}" srcId="{82194306-5AB2-4799-8EDE-BA7858A6FC88}" destId="{95AC5A58-AED2-422F-9F43-25620DE8EAD1}" srcOrd="2" destOrd="0" parTransId="{DF31915E-8991-4299-A9D5-199160595EBE}" sibTransId="{28D54C88-7C42-4D0B-B8BA-D2878F676392}"/>
    <dgm:cxn modelId="{016595F5-2A3F-4112-86AC-D35D2B7441DB}" srcId="{82194306-5AB2-4799-8EDE-BA7858A6FC88}" destId="{5A0BBC02-CF7C-434F-9F7F-699230C42C1C}" srcOrd="3" destOrd="0" parTransId="{1A543EB0-740C-4CB2-AD05-5A1336DADFBA}" sibTransId="{665666F6-7801-49C9-B0FF-DBCC2AEE567B}"/>
    <dgm:cxn modelId="{720FADF7-2A7C-4F03-8C0A-251067CC69CD}" type="presOf" srcId="{95AC5A58-AED2-422F-9F43-25620DE8EAD1}" destId="{9F660D73-4671-4670-A689-3C173CE3132A}" srcOrd="0" destOrd="0" presId="urn:microsoft.com/office/officeart/2005/8/layout/cycle4"/>
    <dgm:cxn modelId="{7E39D7FE-DDDD-455D-8C22-6CC5425C4EED}" srcId="{82194306-5AB2-4799-8EDE-BA7858A6FC88}" destId="{6E164845-7BCB-40FB-92E0-20F3A44BFDFB}" srcOrd="1" destOrd="0" parTransId="{A8F1EFDF-B1B8-47F7-A6DC-E90D95C26F5D}" sibTransId="{2179E105-F2EA-4054-A00B-EBCE78878D88}"/>
    <dgm:cxn modelId="{9D529B87-FE97-498C-9D6D-11E0CB371D6A}" type="presParOf" srcId="{6D19E9D8-F90F-4B8F-A748-0FF72E35817B}" destId="{60305369-5EDF-4617-A2B7-B6E7D8E80FB0}" srcOrd="0" destOrd="0" presId="urn:microsoft.com/office/officeart/2005/8/layout/cycle4"/>
    <dgm:cxn modelId="{4AA0B120-740F-494A-9564-CD2D61D0A7C5}" type="presParOf" srcId="{60305369-5EDF-4617-A2B7-B6E7D8E80FB0}" destId="{697D8027-99B1-48F8-B56E-3887099392A8}" srcOrd="0" destOrd="0" presId="urn:microsoft.com/office/officeart/2005/8/layout/cycle4"/>
    <dgm:cxn modelId="{09F33639-E59E-48DA-B8DA-5274ED2AC72B}" type="presParOf" srcId="{697D8027-99B1-48F8-B56E-3887099392A8}" destId="{F0371417-FD71-47A4-A197-4B3C72B4734E}" srcOrd="0" destOrd="0" presId="urn:microsoft.com/office/officeart/2005/8/layout/cycle4"/>
    <dgm:cxn modelId="{4ADAF2F6-D3B9-4A54-A5E7-525B91968E96}" type="presParOf" srcId="{697D8027-99B1-48F8-B56E-3887099392A8}" destId="{BB1B0E45-36EA-4545-A270-199E72EDB124}" srcOrd="1" destOrd="0" presId="urn:microsoft.com/office/officeart/2005/8/layout/cycle4"/>
    <dgm:cxn modelId="{0DFC4E38-ABBB-4E11-9C17-1B806603CA0E}" type="presParOf" srcId="{60305369-5EDF-4617-A2B7-B6E7D8E80FB0}" destId="{551F4D02-5F0C-4663-834E-B15C9536CEB7}" srcOrd="1" destOrd="0" presId="urn:microsoft.com/office/officeart/2005/8/layout/cycle4"/>
    <dgm:cxn modelId="{C74E8DF3-CF11-4F7E-B42B-CB5CA99339AB}" type="presParOf" srcId="{551F4D02-5F0C-4663-834E-B15C9536CEB7}" destId="{7D274F97-4EAB-4D56-8903-F02E0A419E17}" srcOrd="0" destOrd="0" presId="urn:microsoft.com/office/officeart/2005/8/layout/cycle4"/>
    <dgm:cxn modelId="{9FDE88C9-F4F6-4B00-AB9E-B75610615B15}" type="presParOf" srcId="{551F4D02-5F0C-4663-834E-B15C9536CEB7}" destId="{8824F6F2-DB13-41F2-BD48-E4355EEAC755}" srcOrd="1" destOrd="0" presId="urn:microsoft.com/office/officeart/2005/8/layout/cycle4"/>
    <dgm:cxn modelId="{E317EC28-24EE-4BFE-913C-A50196F21A1A}" type="presParOf" srcId="{60305369-5EDF-4617-A2B7-B6E7D8E80FB0}" destId="{6BF4697E-8F1E-43DA-8F3F-E73EF8D19224}" srcOrd="2" destOrd="0" presId="urn:microsoft.com/office/officeart/2005/8/layout/cycle4"/>
    <dgm:cxn modelId="{679A1977-1FF8-4E35-84D0-0CA1E1C8A067}" type="presParOf" srcId="{6BF4697E-8F1E-43DA-8F3F-E73EF8D19224}" destId="{C03FBCC5-5EA5-4EA6-A3C8-F1B060F2BD5E}" srcOrd="0" destOrd="0" presId="urn:microsoft.com/office/officeart/2005/8/layout/cycle4"/>
    <dgm:cxn modelId="{A2E6FE26-5CFA-4C55-8099-68C5D999B631}" type="presParOf" srcId="{6BF4697E-8F1E-43DA-8F3F-E73EF8D19224}" destId="{0ACACE6D-278A-4F8B-ABBC-EDD93EB99730}" srcOrd="1" destOrd="0" presId="urn:microsoft.com/office/officeart/2005/8/layout/cycle4"/>
    <dgm:cxn modelId="{F36640C6-9F7F-423C-98BE-4343D15F35A8}" type="presParOf" srcId="{60305369-5EDF-4617-A2B7-B6E7D8E80FB0}" destId="{B8E31C39-F459-4A40-98BE-F6B59585F9E8}" srcOrd="3" destOrd="0" presId="urn:microsoft.com/office/officeart/2005/8/layout/cycle4"/>
    <dgm:cxn modelId="{58B2BF60-EEE2-4EA2-9CFE-74C95559C31F}" type="presParOf" srcId="{B8E31C39-F459-4A40-98BE-F6B59585F9E8}" destId="{70D0E7EE-9ED7-4C02-A8A0-4EA2F7225EFE}" srcOrd="0" destOrd="0" presId="urn:microsoft.com/office/officeart/2005/8/layout/cycle4"/>
    <dgm:cxn modelId="{7CCA255E-85BC-4DF8-99B4-A3D27651B333}" type="presParOf" srcId="{B8E31C39-F459-4A40-98BE-F6B59585F9E8}" destId="{1311B8F1-E62B-4C38-A30C-A7DE7FFF2467}" srcOrd="1" destOrd="0" presId="urn:microsoft.com/office/officeart/2005/8/layout/cycle4"/>
    <dgm:cxn modelId="{EFA7E221-1EA9-4D83-9C63-087C42265822}" type="presParOf" srcId="{60305369-5EDF-4617-A2B7-B6E7D8E80FB0}" destId="{BC78965E-96F8-486B-94A0-4482E6BE6471}" srcOrd="4" destOrd="0" presId="urn:microsoft.com/office/officeart/2005/8/layout/cycle4"/>
    <dgm:cxn modelId="{C9CD35A0-F514-4818-8E1D-596E0A1CD764}" type="presParOf" srcId="{6D19E9D8-F90F-4B8F-A748-0FF72E35817B}" destId="{B3B8920E-A1D5-46E1-80F8-89CDDE99F18C}" srcOrd="1" destOrd="0" presId="urn:microsoft.com/office/officeart/2005/8/layout/cycle4"/>
    <dgm:cxn modelId="{6F60BCCA-AD4B-43C6-9D64-0A0E5668F7D8}" type="presParOf" srcId="{B3B8920E-A1D5-46E1-80F8-89CDDE99F18C}" destId="{80A6E4E4-B67D-4947-BDCA-365000B5052A}" srcOrd="0" destOrd="0" presId="urn:microsoft.com/office/officeart/2005/8/layout/cycle4"/>
    <dgm:cxn modelId="{B91A0F82-66A1-4D14-8E2F-FB1A31EBB594}" type="presParOf" srcId="{B3B8920E-A1D5-46E1-80F8-89CDDE99F18C}" destId="{C9FE21C4-83EA-47C6-BC50-8E8D2E4CFF90}" srcOrd="1" destOrd="0" presId="urn:microsoft.com/office/officeart/2005/8/layout/cycle4"/>
    <dgm:cxn modelId="{78918DE5-CE9C-4C93-B824-31F7724696F6}" type="presParOf" srcId="{B3B8920E-A1D5-46E1-80F8-89CDDE99F18C}" destId="{9F660D73-4671-4670-A689-3C173CE3132A}" srcOrd="2" destOrd="0" presId="urn:microsoft.com/office/officeart/2005/8/layout/cycle4"/>
    <dgm:cxn modelId="{68629D3A-0A1A-4BF8-B5AC-870E56060FCC}" type="presParOf" srcId="{B3B8920E-A1D5-46E1-80F8-89CDDE99F18C}" destId="{5DDD596F-344E-49F0-8EAE-0EE4E58E1995}" srcOrd="3" destOrd="0" presId="urn:microsoft.com/office/officeart/2005/8/layout/cycle4"/>
    <dgm:cxn modelId="{ADF2D5A0-AD45-41DE-854A-D49B29290D6D}" type="presParOf" srcId="{B3B8920E-A1D5-46E1-80F8-89CDDE99F18C}" destId="{2D66BF02-B1C2-4129-9DB5-4B3D721C2311}" srcOrd="4" destOrd="0" presId="urn:microsoft.com/office/officeart/2005/8/layout/cycle4"/>
    <dgm:cxn modelId="{EFB71965-7992-4092-8D67-2421D5A9E44F}" type="presParOf" srcId="{6D19E9D8-F90F-4B8F-A748-0FF72E35817B}" destId="{8E82E72F-6EBB-4BC1-824F-8126FC9BACFA}" srcOrd="2" destOrd="0" presId="urn:microsoft.com/office/officeart/2005/8/layout/cycle4"/>
    <dgm:cxn modelId="{7048E5A7-61C0-47E9-BCAC-5E8A7901F0B7}" type="presParOf" srcId="{6D19E9D8-F90F-4B8F-A748-0FF72E35817B}" destId="{78C1F61B-CA7B-429A-893D-2619290F9C44}"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4C395-D307-4605-8853-627371A04CD4}">
      <dsp:nvSpPr>
        <dsp:cNvPr id="0" name=""/>
        <dsp:cNvSpPr/>
      </dsp:nvSpPr>
      <dsp:spPr>
        <a:xfrm>
          <a:off x="0" y="1997"/>
          <a:ext cx="8242300" cy="10121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8A72D61-0522-4475-B14A-8BC39A173EAE}">
      <dsp:nvSpPr>
        <dsp:cNvPr id="0" name=""/>
        <dsp:cNvSpPr/>
      </dsp:nvSpPr>
      <dsp:spPr>
        <a:xfrm>
          <a:off x="306175" y="229731"/>
          <a:ext cx="556683" cy="5566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715E8BF-FECE-46E8-9BDB-D767DAA63D57}">
      <dsp:nvSpPr>
        <dsp:cNvPr id="0" name=""/>
        <dsp:cNvSpPr/>
      </dsp:nvSpPr>
      <dsp:spPr>
        <a:xfrm>
          <a:off x="1169034" y="1997"/>
          <a:ext cx="7073265" cy="101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19" tIns="107119" rIns="107119" bIns="107119" numCol="1" spcCol="1270" anchor="ctr" anchorCtr="0">
          <a:noAutofit/>
        </a:bodyPr>
        <a:lstStyle/>
        <a:p>
          <a:pPr marL="0" lvl="0" indent="0" algn="l" defTabSz="977900">
            <a:lnSpc>
              <a:spcPct val="100000"/>
            </a:lnSpc>
            <a:spcBef>
              <a:spcPct val="0"/>
            </a:spcBef>
            <a:spcAft>
              <a:spcPct val="35000"/>
            </a:spcAft>
            <a:buNone/>
          </a:pPr>
          <a:r>
            <a:rPr lang="en-GB" sz="2200" kern="1200"/>
            <a:t>Understand the importance of data quality</a:t>
          </a:r>
          <a:endParaRPr lang="en-US" sz="2200" kern="1200"/>
        </a:p>
      </dsp:txBody>
      <dsp:txXfrm>
        <a:off x="1169034" y="1997"/>
        <a:ext cx="7073265" cy="1012151"/>
      </dsp:txXfrm>
    </dsp:sp>
    <dsp:sp modelId="{B2F068CD-7595-4D1F-B548-D01241F01103}">
      <dsp:nvSpPr>
        <dsp:cNvPr id="0" name=""/>
        <dsp:cNvSpPr/>
      </dsp:nvSpPr>
      <dsp:spPr>
        <a:xfrm>
          <a:off x="0" y="1267186"/>
          <a:ext cx="8242300" cy="10121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CB0D7A7-9483-4837-B475-D684897D788C}">
      <dsp:nvSpPr>
        <dsp:cNvPr id="0" name=""/>
        <dsp:cNvSpPr/>
      </dsp:nvSpPr>
      <dsp:spPr>
        <a:xfrm>
          <a:off x="306175" y="1494920"/>
          <a:ext cx="556683" cy="5566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4B01393-49CB-46D2-8C44-37933E61ACFC}">
      <dsp:nvSpPr>
        <dsp:cNvPr id="0" name=""/>
        <dsp:cNvSpPr/>
      </dsp:nvSpPr>
      <dsp:spPr>
        <a:xfrm>
          <a:off x="1101909" y="1271244"/>
          <a:ext cx="7073265" cy="101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19" tIns="107119" rIns="107119" bIns="107119" numCol="1" spcCol="1270" anchor="ctr" anchorCtr="0">
          <a:noAutofit/>
        </a:bodyPr>
        <a:lstStyle/>
        <a:p>
          <a:pPr marL="0" lvl="0" indent="0" algn="l" defTabSz="977900">
            <a:lnSpc>
              <a:spcPct val="100000"/>
            </a:lnSpc>
            <a:spcBef>
              <a:spcPct val="0"/>
            </a:spcBef>
            <a:spcAft>
              <a:spcPct val="35000"/>
            </a:spcAft>
            <a:buNone/>
          </a:pPr>
          <a:r>
            <a:rPr lang="en-US" sz="2200" kern="1200"/>
            <a:t>Understand data carpentry </a:t>
          </a:r>
        </a:p>
      </dsp:txBody>
      <dsp:txXfrm>
        <a:off x="1101909" y="1271244"/>
        <a:ext cx="7073265" cy="1012151"/>
      </dsp:txXfrm>
    </dsp:sp>
    <dsp:sp modelId="{BEF4E08A-B58E-470E-AC7B-61FFB9B9C3DA}">
      <dsp:nvSpPr>
        <dsp:cNvPr id="0" name=""/>
        <dsp:cNvSpPr/>
      </dsp:nvSpPr>
      <dsp:spPr>
        <a:xfrm>
          <a:off x="0" y="2532375"/>
          <a:ext cx="8242300" cy="10121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07CC931-A640-45E9-9B6D-7868E5C665A5}">
      <dsp:nvSpPr>
        <dsp:cNvPr id="0" name=""/>
        <dsp:cNvSpPr/>
      </dsp:nvSpPr>
      <dsp:spPr>
        <a:xfrm>
          <a:off x="306175" y="2760109"/>
          <a:ext cx="556683" cy="5566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771F7B9-DCED-456A-A602-37FFF2D2BDDF}">
      <dsp:nvSpPr>
        <dsp:cNvPr id="0" name=""/>
        <dsp:cNvSpPr/>
      </dsp:nvSpPr>
      <dsp:spPr>
        <a:xfrm>
          <a:off x="1169034" y="2532375"/>
          <a:ext cx="7073265" cy="101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19" tIns="107119" rIns="107119" bIns="107119" numCol="1" spcCol="1270" anchor="ctr" anchorCtr="0">
          <a:noAutofit/>
        </a:bodyPr>
        <a:lstStyle/>
        <a:p>
          <a:pPr marL="0" lvl="0" indent="0" algn="l" defTabSz="977900">
            <a:lnSpc>
              <a:spcPct val="100000"/>
            </a:lnSpc>
            <a:spcBef>
              <a:spcPct val="0"/>
            </a:spcBef>
            <a:spcAft>
              <a:spcPct val="35000"/>
            </a:spcAft>
            <a:buNone/>
          </a:pPr>
          <a:r>
            <a:rPr lang="en-GB" sz="2200" kern="1200"/>
            <a:t>How to format data in spreadsheets for effective data use</a:t>
          </a:r>
          <a:endParaRPr lang="en-US" sz="2200" kern="1200"/>
        </a:p>
      </dsp:txBody>
      <dsp:txXfrm>
        <a:off x="1169034" y="2532375"/>
        <a:ext cx="7073265" cy="1012151"/>
      </dsp:txXfrm>
    </dsp:sp>
    <dsp:sp modelId="{2C08F4B9-5C20-44BE-9BD1-F28EAB7AA379}">
      <dsp:nvSpPr>
        <dsp:cNvPr id="0" name=""/>
        <dsp:cNvSpPr/>
      </dsp:nvSpPr>
      <dsp:spPr>
        <a:xfrm>
          <a:off x="0" y="3797564"/>
          <a:ext cx="8242300" cy="10121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603847A-6325-4235-8EAE-9BBB04B9EC9E}">
      <dsp:nvSpPr>
        <dsp:cNvPr id="0" name=""/>
        <dsp:cNvSpPr/>
      </dsp:nvSpPr>
      <dsp:spPr>
        <a:xfrm>
          <a:off x="306175" y="4025298"/>
          <a:ext cx="556683" cy="5566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72967A9-A599-40C8-A4A7-37AEA6A47346}">
      <dsp:nvSpPr>
        <dsp:cNvPr id="0" name=""/>
        <dsp:cNvSpPr/>
      </dsp:nvSpPr>
      <dsp:spPr>
        <a:xfrm>
          <a:off x="1169034" y="3797564"/>
          <a:ext cx="7073265" cy="101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19" tIns="107119" rIns="107119" bIns="107119" numCol="1" spcCol="1270" anchor="ctr" anchorCtr="0">
          <a:noAutofit/>
        </a:bodyPr>
        <a:lstStyle/>
        <a:p>
          <a:pPr marL="0" lvl="0" indent="0" algn="l" defTabSz="977900">
            <a:lnSpc>
              <a:spcPct val="100000"/>
            </a:lnSpc>
            <a:spcBef>
              <a:spcPct val="0"/>
            </a:spcBef>
            <a:spcAft>
              <a:spcPct val="35000"/>
            </a:spcAft>
            <a:buNone/>
          </a:pPr>
          <a:r>
            <a:rPr lang="en-GB" sz="2200" kern="1200"/>
            <a:t>Carrying out basic quality control and quality assurance</a:t>
          </a:r>
          <a:endParaRPr lang="en-US" sz="2200" kern="1200"/>
        </a:p>
      </dsp:txBody>
      <dsp:txXfrm>
        <a:off x="1169034" y="3797564"/>
        <a:ext cx="7073265" cy="1012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50BD-07CD-46A8-8E44-E4D1E5A25F35}">
      <dsp:nvSpPr>
        <dsp:cNvPr id="0" name=""/>
        <dsp:cNvSpPr/>
      </dsp:nvSpPr>
      <dsp:spPr>
        <a:xfrm>
          <a:off x="0" y="1390287"/>
          <a:ext cx="7524836" cy="185371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7ED4B-FC98-44EB-8418-12ECC3F503A2}">
      <dsp:nvSpPr>
        <dsp:cNvPr id="0" name=""/>
        <dsp:cNvSpPr/>
      </dsp:nvSpPr>
      <dsp:spPr>
        <a:xfrm>
          <a:off x="1860" y="0"/>
          <a:ext cx="1082981" cy="185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GB" sz="1300" kern="1200"/>
            <a:t>Gathering</a:t>
          </a:r>
        </a:p>
      </dsp:txBody>
      <dsp:txXfrm>
        <a:off x="1860" y="0"/>
        <a:ext cx="1082981" cy="1853716"/>
      </dsp:txXfrm>
    </dsp:sp>
    <dsp:sp modelId="{ACF1C272-90F4-49C5-8BF2-3579FE543BD6}">
      <dsp:nvSpPr>
        <dsp:cNvPr id="0" name=""/>
        <dsp:cNvSpPr/>
      </dsp:nvSpPr>
      <dsp:spPr>
        <a:xfrm>
          <a:off x="311636" y="2085430"/>
          <a:ext cx="463429" cy="4634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321DD-AE80-4F9A-A246-AB7FD453E80C}">
      <dsp:nvSpPr>
        <dsp:cNvPr id="0" name=""/>
        <dsp:cNvSpPr/>
      </dsp:nvSpPr>
      <dsp:spPr>
        <a:xfrm>
          <a:off x="1138990" y="2780574"/>
          <a:ext cx="1082981" cy="185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GB" sz="1300" kern="1200"/>
            <a:t>Transforming </a:t>
          </a:r>
        </a:p>
      </dsp:txBody>
      <dsp:txXfrm>
        <a:off x="1138990" y="2780574"/>
        <a:ext cx="1082981" cy="1853716"/>
      </dsp:txXfrm>
    </dsp:sp>
    <dsp:sp modelId="{9F9612CF-5606-4BA3-B03A-4D66323F2912}">
      <dsp:nvSpPr>
        <dsp:cNvPr id="0" name=""/>
        <dsp:cNvSpPr/>
      </dsp:nvSpPr>
      <dsp:spPr>
        <a:xfrm>
          <a:off x="1448766" y="2085430"/>
          <a:ext cx="463429" cy="4634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F692F-6C24-4EB0-BFB6-E1119A5599C4}">
      <dsp:nvSpPr>
        <dsp:cNvPr id="0" name=""/>
        <dsp:cNvSpPr/>
      </dsp:nvSpPr>
      <dsp:spPr>
        <a:xfrm>
          <a:off x="2276120" y="0"/>
          <a:ext cx="1082981" cy="185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GB" sz="1300" kern="1200"/>
            <a:t>Cleaning </a:t>
          </a:r>
        </a:p>
      </dsp:txBody>
      <dsp:txXfrm>
        <a:off x="2276120" y="0"/>
        <a:ext cx="1082981" cy="1853716"/>
      </dsp:txXfrm>
    </dsp:sp>
    <dsp:sp modelId="{2040E727-CDEE-4D23-AC3C-62F7515AA571}">
      <dsp:nvSpPr>
        <dsp:cNvPr id="0" name=""/>
        <dsp:cNvSpPr/>
      </dsp:nvSpPr>
      <dsp:spPr>
        <a:xfrm>
          <a:off x="2585896" y="2085430"/>
          <a:ext cx="463429" cy="4634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CF30C-4FC1-42E9-AE7F-09505772614A}">
      <dsp:nvSpPr>
        <dsp:cNvPr id="0" name=""/>
        <dsp:cNvSpPr/>
      </dsp:nvSpPr>
      <dsp:spPr>
        <a:xfrm>
          <a:off x="3413250" y="2780574"/>
          <a:ext cx="1082981" cy="185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GB" sz="1300" kern="1200"/>
            <a:t>Enriching</a:t>
          </a:r>
        </a:p>
      </dsp:txBody>
      <dsp:txXfrm>
        <a:off x="3413250" y="2780574"/>
        <a:ext cx="1082981" cy="1853716"/>
      </dsp:txXfrm>
    </dsp:sp>
    <dsp:sp modelId="{EC6E328E-850B-42B6-9007-0CF4C96B0A0B}">
      <dsp:nvSpPr>
        <dsp:cNvPr id="0" name=""/>
        <dsp:cNvSpPr/>
      </dsp:nvSpPr>
      <dsp:spPr>
        <a:xfrm>
          <a:off x="3723026" y="2085430"/>
          <a:ext cx="463429" cy="4634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9D26DA-D00B-44D1-A5D7-B5F3238A2721}">
      <dsp:nvSpPr>
        <dsp:cNvPr id="0" name=""/>
        <dsp:cNvSpPr/>
      </dsp:nvSpPr>
      <dsp:spPr>
        <a:xfrm>
          <a:off x="4550380" y="0"/>
          <a:ext cx="1082981" cy="185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GB" sz="1300" kern="1200"/>
            <a:t>Validating</a:t>
          </a:r>
        </a:p>
      </dsp:txBody>
      <dsp:txXfrm>
        <a:off x="4550380" y="0"/>
        <a:ext cx="1082981" cy="1853716"/>
      </dsp:txXfrm>
    </dsp:sp>
    <dsp:sp modelId="{095355E2-DC0C-486F-BA80-6CF7134AF8F2}">
      <dsp:nvSpPr>
        <dsp:cNvPr id="0" name=""/>
        <dsp:cNvSpPr/>
      </dsp:nvSpPr>
      <dsp:spPr>
        <a:xfrm>
          <a:off x="4860156" y="2085430"/>
          <a:ext cx="463429" cy="4634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390F8F-2786-40A0-8E5C-2672C5A1496B}">
      <dsp:nvSpPr>
        <dsp:cNvPr id="0" name=""/>
        <dsp:cNvSpPr/>
      </dsp:nvSpPr>
      <dsp:spPr>
        <a:xfrm>
          <a:off x="5687511" y="2780574"/>
          <a:ext cx="1082981" cy="185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GB" sz="1300" kern="1200"/>
            <a:t>Storing</a:t>
          </a:r>
        </a:p>
      </dsp:txBody>
      <dsp:txXfrm>
        <a:off x="5687511" y="2780574"/>
        <a:ext cx="1082981" cy="1853716"/>
      </dsp:txXfrm>
    </dsp:sp>
    <dsp:sp modelId="{ECBB5828-7170-4515-8DF1-F50123F3CFF6}">
      <dsp:nvSpPr>
        <dsp:cNvPr id="0" name=""/>
        <dsp:cNvSpPr/>
      </dsp:nvSpPr>
      <dsp:spPr>
        <a:xfrm>
          <a:off x="5997287" y="2085430"/>
          <a:ext cx="463429" cy="4634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FBCC5-5EA5-4EA6-A3C8-F1B060F2BD5E}">
      <dsp:nvSpPr>
        <dsp:cNvPr id="0" name=""/>
        <dsp:cNvSpPr/>
      </dsp:nvSpPr>
      <dsp:spPr>
        <a:xfrm>
          <a:off x="6455210" y="3435508"/>
          <a:ext cx="2495796" cy="161671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n-GB" sz="2100" kern="1200"/>
            <a:t>Implement</a:t>
          </a:r>
        </a:p>
      </dsp:txBody>
      <dsp:txXfrm>
        <a:off x="7239463" y="3875200"/>
        <a:ext cx="1676029" cy="1141504"/>
      </dsp:txXfrm>
    </dsp:sp>
    <dsp:sp modelId="{70D0E7EE-9ED7-4C02-A8A0-4EA2F7225EFE}">
      <dsp:nvSpPr>
        <dsp:cNvPr id="0" name=""/>
        <dsp:cNvSpPr/>
      </dsp:nvSpPr>
      <dsp:spPr>
        <a:xfrm>
          <a:off x="2383122" y="3435508"/>
          <a:ext cx="2495796" cy="161671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n-GB" sz="2100" kern="1200"/>
            <a:t>Execute</a:t>
          </a:r>
        </a:p>
      </dsp:txBody>
      <dsp:txXfrm>
        <a:off x="2418636" y="3875200"/>
        <a:ext cx="1676029" cy="1141504"/>
      </dsp:txXfrm>
    </dsp:sp>
    <dsp:sp modelId="{7D274F97-4EAB-4D56-8903-F02E0A419E17}">
      <dsp:nvSpPr>
        <dsp:cNvPr id="0" name=""/>
        <dsp:cNvSpPr/>
      </dsp:nvSpPr>
      <dsp:spPr>
        <a:xfrm>
          <a:off x="6455210" y="0"/>
          <a:ext cx="2495796" cy="161671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n-GB" sz="2100" kern="1200"/>
            <a:t>Design</a:t>
          </a:r>
        </a:p>
      </dsp:txBody>
      <dsp:txXfrm>
        <a:off x="7239463" y="35514"/>
        <a:ext cx="1676029" cy="1141504"/>
      </dsp:txXfrm>
    </dsp:sp>
    <dsp:sp modelId="{F0371417-FD71-47A4-A197-4B3C72B4734E}">
      <dsp:nvSpPr>
        <dsp:cNvPr id="0" name=""/>
        <dsp:cNvSpPr/>
      </dsp:nvSpPr>
      <dsp:spPr>
        <a:xfrm>
          <a:off x="2383122" y="0"/>
          <a:ext cx="2495796" cy="161671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n-GB" sz="2100" kern="1200"/>
            <a:t>Review</a:t>
          </a:r>
        </a:p>
      </dsp:txBody>
      <dsp:txXfrm>
        <a:off x="2418636" y="35514"/>
        <a:ext cx="1676029" cy="1141504"/>
      </dsp:txXfrm>
    </dsp:sp>
    <dsp:sp modelId="{80A6E4E4-B67D-4947-BDCA-365000B5052A}">
      <dsp:nvSpPr>
        <dsp:cNvPr id="0" name=""/>
        <dsp:cNvSpPr/>
      </dsp:nvSpPr>
      <dsp:spPr>
        <a:xfrm>
          <a:off x="3428931" y="287976"/>
          <a:ext cx="2187610" cy="2187610"/>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Analysis of feedback from stakeholders</a:t>
          </a:r>
        </a:p>
        <a:p>
          <a:pPr marL="0" lvl="0" indent="0" algn="ctr" defTabSz="622300">
            <a:lnSpc>
              <a:spcPct val="90000"/>
            </a:lnSpc>
            <a:spcBef>
              <a:spcPct val="0"/>
            </a:spcBef>
            <a:spcAft>
              <a:spcPct val="35000"/>
            </a:spcAft>
            <a:buNone/>
          </a:pPr>
          <a:endParaRPr lang="en-GB" sz="1400" kern="1200" dirty="0"/>
        </a:p>
        <a:p>
          <a:pPr marL="0" lvl="0" indent="0" algn="ctr" defTabSz="622300">
            <a:lnSpc>
              <a:spcPct val="90000"/>
            </a:lnSpc>
            <a:spcBef>
              <a:spcPct val="0"/>
            </a:spcBef>
            <a:spcAft>
              <a:spcPct val="35000"/>
            </a:spcAft>
            <a:buNone/>
          </a:pPr>
          <a:r>
            <a:rPr lang="en-GB" sz="1400" kern="1200" dirty="0"/>
            <a:t>Identifying and prioritising problems</a:t>
          </a:r>
        </a:p>
        <a:p>
          <a:pPr marL="0" lvl="0" indent="0" algn="ctr" defTabSz="622300">
            <a:lnSpc>
              <a:spcPct val="90000"/>
            </a:lnSpc>
            <a:spcBef>
              <a:spcPct val="0"/>
            </a:spcBef>
            <a:spcAft>
              <a:spcPct val="35000"/>
            </a:spcAft>
            <a:buNone/>
          </a:pPr>
          <a:endParaRPr lang="en-GB" sz="1000" kern="1200" dirty="0"/>
        </a:p>
      </dsp:txBody>
      <dsp:txXfrm>
        <a:off x="4069667" y="928712"/>
        <a:ext cx="1546874" cy="1546874"/>
      </dsp:txXfrm>
    </dsp:sp>
    <dsp:sp modelId="{C9FE21C4-83EA-47C6-BC50-8E8D2E4CFF90}">
      <dsp:nvSpPr>
        <dsp:cNvPr id="0" name=""/>
        <dsp:cNvSpPr/>
      </dsp:nvSpPr>
      <dsp:spPr>
        <a:xfrm rot="5400000">
          <a:off x="5667074" y="287976"/>
          <a:ext cx="2187610" cy="2187610"/>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Study of datasets, variables and their relations</a:t>
          </a:r>
        </a:p>
        <a:p>
          <a:pPr marL="0" lvl="0" indent="0" algn="ctr" defTabSz="622300">
            <a:lnSpc>
              <a:spcPct val="90000"/>
            </a:lnSpc>
            <a:spcBef>
              <a:spcPct val="0"/>
            </a:spcBef>
            <a:spcAft>
              <a:spcPct val="35000"/>
            </a:spcAft>
            <a:buNone/>
          </a:pPr>
          <a:r>
            <a:rPr lang="en-GB" sz="1400" kern="1200" dirty="0"/>
            <a:t>Assess quality requirements </a:t>
          </a:r>
        </a:p>
        <a:p>
          <a:pPr marL="0" lvl="0" indent="0" algn="ctr" defTabSz="179388">
            <a:lnSpc>
              <a:spcPct val="90000"/>
            </a:lnSpc>
            <a:spcBef>
              <a:spcPct val="0"/>
            </a:spcBef>
            <a:spcAft>
              <a:spcPct val="35000"/>
            </a:spcAft>
            <a:buNone/>
          </a:pPr>
          <a:r>
            <a:rPr lang="en-GB" sz="1400" kern="1200" dirty="0"/>
            <a:t>    </a:t>
          </a:r>
          <a:r>
            <a:rPr lang="en-GB" sz="1200" kern="1200" dirty="0"/>
            <a:t>Satisfactory set     	of validation rules</a:t>
          </a:r>
        </a:p>
      </dsp:txBody>
      <dsp:txXfrm rot="-5400000">
        <a:off x="5667074" y="928712"/>
        <a:ext cx="1546874" cy="1546874"/>
      </dsp:txXfrm>
    </dsp:sp>
    <dsp:sp modelId="{9F660D73-4671-4670-A689-3C173CE3132A}">
      <dsp:nvSpPr>
        <dsp:cNvPr id="0" name=""/>
        <dsp:cNvSpPr/>
      </dsp:nvSpPr>
      <dsp:spPr>
        <a:xfrm rot="10800000">
          <a:off x="5717586" y="2576631"/>
          <a:ext cx="2187610" cy="2187610"/>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GB" sz="1200" kern="1200" dirty="0"/>
        </a:p>
        <a:p>
          <a:pPr marL="0" lvl="0" indent="0" algn="ctr" defTabSz="533400">
            <a:lnSpc>
              <a:spcPct val="90000"/>
            </a:lnSpc>
            <a:spcBef>
              <a:spcPct val="0"/>
            </a:spcBef>
            <a:spcAft>
              <a:spcPct val="35000"/>
            </a:spcAft>
            <a:buNone/>
          </a:pPr>
          <a:endParaRPr lang="en-GB" sz="1200" kern="1200" dirty="0"/>
        </a:p>
        <a:p>
          <a:pPr marL="0" lvl="0" indent="0" algn="ctr" defTabSz="533400">
            <a:lnSpc>
              <a:spcPct val="90000"/>
            </a:lnSpc>
            <a:spcBef>
              <a:spcPct val="0"/>
            </a:spcBef>
            <a:spcAft>
              <a:spcPct val="35000"/>
            </a:spcAft>
            <a:buNone/>
          </a:pPr>
          <a:r>
            <a:rPr lang="en-GB" sz="1200" kern="1200" dirty="0"/>
            <a:t>Validation rules are formalized</a:t>
          </a:r>
        </a:p>
        <a:p>
          <a:pPr marL="0" lvl="0" indent="0" algn="ctr" defTabSz="533400">
            <a:lnSpc>
              <a:spcPct val="90000"/>
            </a:lnSpc>
            <a:spcBef>
              <a:spcPct val="0"/>
            </a:spcBef>
            <a:spcAft>
              <a:spcPct val="35000"/>
            </a:spcAft>
            <a:buNone/>
          </a:pPr>
          <a:r>
            <a:rPr lang="en-GB" sz="1200" kern="1200" dirty="0"/>
            <a:t>Metrics for data validation rules</a:t>
          </a:r>
        </a:p>
        <a:p>
          <a:pPr marL="0" lvl="0" indent="0" algn="ctr" defTabSz="533400">
            <a:lnSpc>
              <a:spcPct val="90000"/>
            </a:lnSpc>
            <a:spcBef>
              <a:spcPct val="0"/>
            </a:spcBef>
            <a:spcAft>
              <a:spcPct val="35000"/>
            </a:spcAft>
            <a:buNone/>
          </a:pPr>
          <a:r>
            <a:rPr lang="en-GB" sz="1200" kern="1200" dirty="0"/>
            <a:t>Testing and evaluation of results</a:t>
          </a:r>
        </a:p>
        <a:p>
          <a:pPr marL="0" lvl="0" indent="0" algn="ctr" defTabSz="533400">
            <a:lnSpc>
              <a:spcPct val="90000"/>
            </a:lnSpc>
            <a:spcBef>
              <a:spcPct val="0"/>
            </a:spcBef>
            <a:spcAft>
              <a:spcPct val="35000"/>
            </a:spcAft>
            <a:buNone/>
          </a:pPr>
          <a:r>
            <a:rPr lang="en-GB" sz="1200" kern="1200" dirty="0"/>
            <a:t>Refinement of validation rules</a:t>
          </a:r>
        </a:p>
      </dsp:txBody>
      <dsp:txXfrm rot="10800000">
        <a:off x="5717586" y="2576631"/>
        <a:ext cx="1546874" cy="1546874"/>
      </dsp:txXfrm>
    </dsp:sp>
    <dsp:sp modelId="{5DDD596F-344E-49F0-8EAE-0EE4E58E1995}">
      <dsp:nvSpPr>
        <dsp:cNvPr id="0" name=""/>
        <dsp:cNvSpPr/>
      </dsp:nvSpPr>
      <dsp:spPr>
        <a:xfrm rot="16200000">
          <a:off x="3428931" y="2576631"/>
          <a:ext cx="2187610" cy="2187610"/>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Data are checked against the validation rules</a:t>
          </a:r>
        </a:p>
        <a:p>
          <a:pPr marL="0" lvl="0" indent="0" algn="ctr" defTabSz="622300">
            <a:lnSpc>
              <a:spcPct val="90000"/>
            </a:lnSpc>
            <a:spcBef>
              <a:spcPct val="0"/>
            </a:spcBef>
            <a:spcAft>
              <a:spcPct val="35000"/>
            </a:spcAft>
            <a:buNone/>
          </a:pPr>
          <a:r>
            <a:rPr lang="en-GB" sz="1400" kern="1200" dirty="0"/>
            <a:t> Measure results</a:t>
          </a:r>
        </a:p>
      </dsp:txBody>
      <dsp:txXfrm rot="5400000">
        <a:off x="4069667" y="2576631"/>
        <a:ext cx="1546874" cy="1546874"/>
      </dsp:txXfrm>
    </dsp:sp>
    <dsp:sp modelId="{8E82E72F-6EBB-4BC1-824F-8126FC9BACFA}">
      <dsp:nvSpPr>
        <dsp:cNvPr id="0" name=""/>
        <dsp:cNvSpPr/>
      </dsp:nvSpPr>
      <dsp:spPr>
        <a:xfrm>
          <a:off x="5289411" y="2071409"/>
          <a:ext cx="755306" cy="656788"/>
        </a:xfrm>
        <a:prstGeom prst="circular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 modelId="{78C1F61B-CA7B-429A-893D-2619290F9C44}">
      <dsp:nvSpPr>
        <dsp:cNvPr id="0" name=""/>
        <dsp:cNvSpPr/>
      </dsp:nvSpPr>
      <dsp:spPr>
        <a:xfrm rot="10800000">
          <a:off x="5289411" y="2324020"/>
          <a:ext cx="755306" cy="656788"/>
        </a:xfrm>
        <a:prstGeom prst="circular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C693C4-991E-4685-9EE5-5AE64B26C9D7}" type="datetimeFigureOut">
              <a:rPr lang="en-GB" smtClean="0"/>
              <a:t>11/02/2022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AE2F73-BC50-4909-BAB5-886FDA58D9DB}" type="slidenum">
              <a:rPr lang="en-GB" smtClean="0"/>
              <a:t>‹#›</a:t>
            </a:fld>
            <a:endParaRPr lang="en-GB"/>
          </a:p>
        </p:txBody>
      </p:sp>
    </p:spTree>
    <p:extLst>
      <p:ext uri="{BB962C8B-B14F-4D97-AF65-F5344CB8AC3E}">
        <p14:creationId xmlns:p14="http://schemas.microsoft.com/office/powerpoint/2010/main" val="2851803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Within the starting field of knowledge discovery in the 1990s, researchers defined the multistep process, which guides users of data mining tools in their knowledge discovery effort. The main idea was to provide a sequence of steps that would help to go through the KDP in an arbitrary domain. As mentioned before, in Fayyad et al. (1996) the authors developed a model known as KDD process.</a:t>
            </a:r>
          </a:p>
        </p:txBody>
      </p:sp>
      <p:sp>
        <p:nvSpPr>
          <p:cNvPr id="4" name="Slide Number Placeholder 3"/>
          <p:cNvSpPr>
            <a:spLocks noGrp="1"/>
          </p:cNvSpPr>
          <p:nvPr>
            <p:ph type="sldNum" sz="quarter" idx="5"/>
          </p:nvPr>
        </p:nvSpPr>
        <p:spPr/>
        <p:txBody>
          <a:bodyPr/>
          <a:lstStyle/>
          <a:p>
            <a:fld id="{71AE2F73-BC50-4909-BAB5-886FDA58D9DB}" type="slidenum">
              <a:rPr lang="en-GB" smtClean="0"/>
              <a:t>11</a:t>
            </a:fld>
            <a:endParaRPr lang="en-GB"/>
          </a:p>
        </p:txBody>
      </p:sp>
    </p:spTree>
    <p:extLst>
      <p:ext uri="{BB962C8B-B14F-4D97-AF65-F5344CB8AC3E}">
        <p14:creationId xmlns:p14="http://schemas.microsoft.com/office/powerpoint/2010/main" val="313673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1AE2F73-BC50-4909-BAB5-886FDA58D9DB}" type="slidenum">
              <a:rPr lang="en-GB" smtClean="0"/>
              <a:t>12</a:t>
            </a:fld>
            <a:endParaRPr lang="en-GB"/>
          </a:p>
        </p:txBody>
      </p:sp>
    </p:spTree>
    <p:extLst>
      <p:ext uri="{BB962C8B-B14F-4D97-AF65-F5344CB8AC3E}">
        <p14:creationId xmlns:p14="http://schemas.microsoft.com/office/powerpoint/2010/main" val="2823374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6" name="Picture Placeholder 5" descr="Abstract background for template brochure">
            <a:extLst>
              <a:ext uri="{FF2B5EF4-FFF2-40B4-BE49-F238E27FC236}">
                <a16:creationId xmlns:a16="http://schemas.microsoft.com/office/drawing/2014/main" id="{4DE9097A-3CF4-4369-A724-734A3AF6C1E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7813" b="7813"/>
          <a:stretch/>
        </p:blipFill>
        <p:spPr>
          <a:xfrm>
            <a:off x="0" y="0"/>
            <a:ext cx="12192000" cy="6858000"/>
          </a:xfrm>
          <a:prstGeom prst="rect">
            <a:avLst/>
          </a:prstGeom>
          <a:solidFill>
            <a:schemeClr val="accent4">
              <a:alpha val="50000"/>
            </a:schemeClr>
          </a:solidFill>
        </p:spPr>
        <p:style>
          <a:lnRef idx="0">
            <a:scrgbClr r="0" g="0" b="0"/>
          </a:lnRef>
          <a:fillRef idx="0">
            <a:scrgbClr r="0" g="0" b="0"/>
          </a:fillRef>
          <a:effectRef idx="0">
            <a:scrgbClr r="0" g="0" b="0"/>
          </a:effectRef>
          <a:fontRef idx="minor">
            <a:schemeClr val="lt1"/>
          </a:fontRef>
        </p:style>
      </p:pic>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1" y="5979165"/>
            <a:ext cx="5167313" cy="518795"/>
          </a:xfrm>
          <a:ln>
            <a:noFill/>
          </a:ln>
        </p:spPr>
        <p:style>
          <a:lnRef idx="2">
            <a:schemeClr val="accent1">
              <a:shade val="50000"/>
            </a:schemeClr>
          </a:lnRef>
          <a:fillRef idx="1">
            <a:schemeClr val="accent1"/>
          </a:fillRef>
          <a:effectRef idx="0">
            <a:schemeClr val="accent1"/>
          </a:effectRef>
          <a:fontRef idx="minor">
            <a:schemeClr val="lt1"/>
          </a:fontRef>
        </p:style>
        <p:txBody>
          <a:bodyPr>
            <a:noAutofit/>
          </a:bodyPr>
          <a:lstStyle>
            <a:lvl1pPr marL="0" indent="0" algn="ctr">
              <a:buNone/>
              <a:defRPr sz="1350" spc="225">
                <a:solidFill>
                  <a:schemeClr val="bg1"/>
                </a:solidFill>
              </a:defRPr>
            </a:lvl1pPr>
            <a:lvl2pPr marL="342900" indent="0">
              <a:buNone/>
              <a:defRPr/>
            </a:lvl2pPr>
          </a:lstStyle>
          <a:p>
            <a:pPr lvl="0"/>
            <a:r>
              <a:rPr lang="en-US"/>
              <a:t>Click to edit Master text styles</a:t>
            </a:r>
          </a:p>
        </p:txBody>
      </p:sp>
      <p:sp>
        <p:nvSpPr>
          <p:cNvPr id="4" name="Rectangle: Rounded Corners 3">
            <a:extLst>
              <a:ext uri="{FF2B5EF4-FFF2-40B4-BE49-F238E27FC236}">
                <a16:creationId xmlns:a16="http://schemas.microsoft.com/office/drawing/2014/main" id="{E42926D5-BB65-43DB-A4AA-CD99865176F7}"/>
              </a:ext>
            </a:extLst>
          </p:cNvPr>
          <p:cNvSpPr/>
          <p:nvPr userDrawn="1"/>
        </p:nvSpPr>
        <p:spPr>
          <a:xfrm>
            <a:off x="350836" y="2204864"/>
            <a:ext cx="11490325" cy="2088232"/>
          </a:xfrm>
          <a:prstGeom prst="roundRect">
            <a:avLst/>
          </a:prstGeom>
          <a:solidFill>
            <a:schemeClr val="accent6">
              <a:alpha val="8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800"/>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3"/>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5"/>
            <a:ext cx="11490325" cy="823913"/>
          </a:xfrm>
        </p:spPr>
        <p:txBody>
          <a:bodyPr>
            <a:noAutofit/>
          </a:bodyPr>
          <a:lstStyle>
            <a:lvl1pPr>
              <a:lnSpc>
                <a:spcPct val="150000"/>
              </a:lnSpc>
              <a:spcBef>
                <a:spcPts val="750"/>
              </a:spcBef>
              <a:defRPr sz="3000" cap="all" spc="225" baseline="0">
                <a:latin typeface="HGMaruGothicMPRO" panose="020F0400000000000000" pitchFamily="34" charset="-128"/>
                <a:ea typeface="HGMaruGothicMPRO" panose="020F0400000000000000" pitchFamily="34" charset="-128"/>
              </a:defRPr>
            </a:lvl1pPr>
          </a:lstStyle>
          <a:p>
            <a:r>
              <a:rPr lang="en-US"/>
              <a:t>Click to edit Master TEXT styles</a:t>
            </a:r>
          </a:p>
        </p:txBody>
      </p:sp>
    </p:spTree>
    <p:extLst>
      <p:ext uri="{BB962C8B-B14F-4D97-AF65-F5344CB8AC3E}">
        <p14:creationId xmlns:p14="http://schemas.microsoft.com/office/powerpoint/2010/main" val="171517974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1" y="0"/>
            <a:ext cx="5416551" cy="6858000"/>
          </a:xfrm>
          <a:effectLst/>
        </p:spPr>
        <p:txBody>
          <a:bodyPr anchor="ctr"/>
          <a:lstStyle>
            <a:lvl1pPr marL="0" indent="0" algn="ctr">
              <a:buNone/>
              <a:defRPr/>
            </a:lvl1pPr>
          </a:lstStyle>
          <a:p>
            <a:r>
              <a:rPr lang="en-US"/>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70" y="6468305"/>
            <a:ext cx="443948"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1" y="1661162"/>
            <a:ext cx="4646247" cy="2218585"/>
          </a:xfrm>
        </p:spPr>
        <p:txBody>
          <a:bodyPr>
            <a:noAutofit/>
          </a:bodyPr>
          <a:lstStyle>
            <a:lvl1pPr marL="0" indent="0">
              <a:lnSpc>
                <a:spcPct val="100000"/>
              </a:lnSpc>
              <a:buNone/>
              <a:defRPr/>
            </a:lvl1pPr>
          </a:lstStyle>
          <a:p>
            <a:pPr marL="0" indent="0">
              <a:lnSpc>
                <a:spcPct val="100000"/>
              </a:lnSpc>
              <a:buNone/>
            </a:pPr>
            <a:r>
              <a:rPr lang="en-US" sz="12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p:nvSpPr>
        <p:spPr>
          <a:xfrm>
            <a:off x="11549270" y="6468305"/>
            <a:ext cx="443948"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9"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17763271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6" y="1660810"/>
            <a:ext cx="10787271" cy="830649"/>
          </a:xfrm>
        </p:spPr>
        <p:txBody>
          <a:bodyPr>
            <a:noAutofit/>
          </a:bodyPr>
          <a:lstStyle/>
          <a:p>
            <a:r>
              <a:rPr lang="en-US" sz="3000" spc="225"/>
              <a:t>Click to edit Master title style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5" y="5137994"/>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900" indent="0">
              <a:buNone/>
              <a:defRPr/>
            </a:lvl2pPr>
          </a:lstStyle>
          <a:p>
            <a:pPr lvl="0"/>
            <a:r>
              <a:rPr lang="en-US"/>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5" y="3903126"/>
            <a:ext cx="3064668" cy="518795"/>
          </a:xfrm>
        </p:spPr>
        <p:txBody>
          <a:bodyPr>
            <a:noAutofit/>
          </a:bodyPr>
          <a:lstStyle>
            <a:lvl1pPr marL="0" indent="0" algn="ctr">
              <a:buNone/>
              <a:defRPr sz="1350" spc="225">
                <a:solidFill>
                  <a:schemeClr val="tx1"/>
                </a:solidFill>
              </a:defRPr>
            </a:lvl1pPr>
            <a:lvl2pPr marL="342900" indent="0">
              <a:buNone/>
              <a:defRPr/>
            </a:lvl2pPr>
          </a:lstStyle>
          <a:p>
            <a:pPr lvl="0"/>
            <a:r>
              <a:rPr lang="en-US"/>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5" y="3893332"/>
            <a:ext cx="3064668" cy="518795"/>
          </a:xfrm>
        </p:spPr>
        <p:txBody>
          <a:bodyPr>
            <a:noAutofit/>
          </a:bodyPr>
          <a:lstStyle>
            <a:lvl1pPr marL="0" indent="0" algn="ctr">
              <a:buNone/>
              <a:defRPr sz="1350" spc="225">
                <a:solidFill>
                  <a:schemeClr val="tx1"/>
                </a:solidFill>
              </a:defRPr>
            </a:lvl1pPr>
            <a:lvl2pPr marL="342900" indent="0">
              <a:buNone/>
              <a:defRPr/>
            </a:lvl2pPr>
          </a:lstStyle>
          <a:p>
            <a:pPr lvl="0"/>
            <a:r>
              <a:rPr lang="en-US"/>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9" y="3903126"/>
            <a:ext cx="3064668" cy="518795"/>
          </a:xfrm>
        </p:spPr>
        <p:txBody>
          <a:bodyPr>
            <a:noAutofit/>
          </a:bodyPr>
          <a:lstStyle>
            <a:lvl1pPr marL="0" indent="0" algn="ctr">
              <a:buNone/>
              <a:defRPr sz="1350" spc="225">
                <a:solidFill>
                  <a:schemeClr val="tx1"/>
                </a:solidFill>
              </a:defRPr>
            </a:lvl1pPr>
            <a:lvl2pPr marL="342900" indent="0">
              <a:buNone/>
              <a:defRPr/>
            </a:lvl2pPr>
          </a:lstStyle>
          <a:p>
            <a:pPr lvl="0"/>
            <a:r>
              <a:rPr lang="en-US"/>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a:t>Icon</a:t>
            </a:r>
          </a:p>
        </p:txBody>
      </p:sp>
    </p:spTree>
    <p:extLst>
      <p:ext uri="{BB962C8B-B14F-4D97-AF65-F5344CB8AC3E}">
        <p14:creationId xmlns:p14="http://schemas.microsoft.com/office/powerpoint/2010/main" val="8246977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Slide Divider with Image">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81"/>
            <a:ext cx="6826343" cy="2188805"/>
          </a:xfrm>
        </p:spPr>
        <p:txBody>
          <a:bodyPr rIns="457200" anchor="ctr">
            <a:noAutofit/>
          </a:bodyPr>
          <a:lstStyle>
            <a:lvl1pPr algn="r">
              <a:defRPr sz="3750" b="1">
                <a:solidFill>
                  <a:schemeClr val="bg1"/>
                </a:solidFill>
                <a:latin typeface="+mj-lt"/>
              </a:defRPr>
            </a:lvl1pPr>
          </a:lstStyle>
          <a:p>
            <a:r>
              <a:rPr lang="en-US"/>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1" y="3665204"/>
            <a:ext cx="4527459" cy="2196780"/>
          </a:xfrm>
          <a:solidFill>
            <a:schemeClr val="accent2"/>
          </a:solidFill>
        </p:spPr>
        <p:txBody>
          <a:bodyPr lIns="274320" tIns="182880" rIns="182880" bIns="182880" anchor="ctr">
            <a:normAutofit/>
          </a:bodyPr>
          <a:lstStyle>
            <a:lvl1pPr marL="0" indent="0">
              <a:buNone/>
              <a:defRPr sz="1200" spc="225">
                <a:solidFill>
                  <a:schemeClr val="bg1"/>
                </a:solidFill>
                <a:latin typeface="+mn-lt"/>
                <a:cs typeface="Arial" panose="020B0604020202020204" pitchFamily="34" charset="0"/>
              </a:defRPr>
            </a:lvl1pPr>
          </a:lstStyle>
          <a:p>
            <a:pPr lvl="0"/>
            <a:r>
              <a:rPr lang="en-US"/>
              <a:t>SUBTITLE GOES HERE</a:t>
            </a:r>
          </a:p>
        </p:txBody>
      </p:sp>
    </p:spTree>
    <p:extLst>
      <p:ext uri="{BB962C8B-B14F-4D97-AF65-F5344CB8AC3E}">
        <p14:creationId xmlns:p14="http://schemas.microsoft.com/office/powerpoint/2010/main" val="393625098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33F43-3E86-47E4-BFBB-2476D384E1C6}" type="datetime4">
              <a:rPr lang="en-US" smtClean="0"/>
              <a:pPr/>
              <a:t>February 11,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4188850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7A3B39E0-A3BA-481D-A018-D7FEB0929280}"/>
              </a:ext>
            </a:extLst>
          </p:cNvPr>
          <p:cNvSpPr>
            <a:spLocks noGrp="1"/>
          </p:cNvSpPr>
          <p:nvPr>
            <p:ph idx="1"/>
          </p:nvPr>
        </p:nvSpPr>
        <p:spPr>
          <a:xfrm>
            <a:off x="838200" y="1825625"/>
            <a:ext cx="10515600" cy="4351338"/>
          </a:xfrm>
          <a:prstGeom prst="rect">
            <a:avLst/>
          </a:prstGeom>
        </p:spPr>
        <p:txBody>
          <a:bodyPr/>
          <a:lstStyle>
            <a:lvl1pPr marL="342900" indent="-342900">
              <a:buFont typeface="Arial" panose="020B0604020202020204" pitchFamily="34" charset="0"/>
              <a:buChar char="•"/>
              <a:defRPr>
                <a:solidFill>
                  <a:srgbClr val="0B1E46"/>
                </a:solidFill>
                <a:latin typeface="Titillium" panose="00000500000000000000" pitchFamily="50" charset="0"/>
              </a:defRPr>
            </a:lvl1pPr>
            <a:lvl2pPr marL="600075" indent="-257175">
              <a:buFont typeface="Arial" panose="020B0604020202020204" pitchFamily="34" charset="0"/>
              <a:buChar char="•"/>
              <a:defRPr>
                <a:solidFill>
                  <a:srgbClr val="0B1E46"/>
                </a:solidFill>
                <a:latin typeface="Titillium" panose="00000500000000000000" pitchFamily="50" charset="0"/>
              </a:defRPr>
            </a:lvl2pPr>
            <a:lvl3pPr marL="942975" indent="-257175">
              <a:buFont typeface="Arial" panose="020B0604020202020204" pitchFamily="34" charset="0"/>
              <a:buChar char="•"/>
              <a:defRPr>
                <a:solidFill>
                  <a:srgbClr val="0B1E46"/>
                </a:solidFill>
                <a:latin typeface="Titillium" panose="00000500000000000000" pitchFamily="50" charset="0"/>
              </a:defRPr>
            </a:lvl3pPr>
            <a:lvl4pPr marL="1243013" indent="-214313">
              <a:buFont typeface="Arial" panose="020B0604020202020204" pitchFamily="34" charset="0"/>
              <a:buChar char="•"/>
              <a:defRPr>
                <a:solidFill>
                  <a:srgbClr val="0B1E46"/>
                </a:solidFill>
                <a:latin typeface="Titillium" panose="00000500000000000000" pitchFamily="50" charset="0"/>
              </a:defRPr>
            </a:lvl4pPr>
            <a:lvl5pPr marL="1585913" indent="-214313">
              <a:buFont typeface="Arial" panose="020B0604020202020204" pitchFamily="34" charset="0"/>
              <a:buChar char="•"/>
              <a:defRPr>
                <a:solidFill>
                  <a:srgbClr val="0B1E46"/>
                </a:solidFill>
                <a:latin typeface="Titillium" panose="00000500000000000000" pitchFamily="50" charset="0"/>
              </a:defRPr>
            </a:lvl5pPr>
          </a:lstStyle>
          <a:p>
            <a:pPr lvl="0"/>
            <a:r>
              <a:rPr lang="es-ES"/>
              <a:t>Haga clic para modificar los estilos de texto del patrón</a:t>
            </a:r>
          </a:p>
        </p:txBody>
      </p:sp>
      <p:sp>
        <p:nvSpPr>
          <p:cNvPr id="7" name="Titel 6">
            <a:extLst>
              <a:ext uri="{FF2B5EF4-FFF2-40B4-BE49-F238E27FC236}">
                <a16:creationId xmlns:a16="http://schemas.microsoft.com/office/drawing/2014/main" id="{C4DFF5B0-BF1C-461E-90B5-0C85C3D77259}"/>
              </a:ext>
            </a:extLst>
          </p:cNvPr>
          <p:cNvSpPr>
            <a:spLocks noGrp="1"/>
          </p:cNvSpPr>
          <p:nvPr>
            <p:ph type="title" hasCustomPrompt="1"/>
          </p:nvPr>
        </p:nvSpPr>
        <p:spPr>
          <a:xfrm>
            <a:off x="838201" y="365127"/>
            <a:ext cx="8372475" cy="1325563"/>
          </a:xfrm>
          <a:prstGeom prst="rect">
            <a:avLst/>
          </a:prstGeom>
        </p:spPr>
        <p:txBody>
          <a:bodyPr anchor="ctr"/>
          <a:lstStyle>
            <a:lvl1pPr>
              <a:defRPr sz="3000" b="1">
                <a:solidFill>
                  <a:srgbClr val="0B1E46"/>
                </a:solidFill>
                <a:latin typeface="Titillium" panose="00000500000000000000" pitchFamily="50" charset="0"/>
              </a:defRPr>
            </a:lvl1pPr>
          </a:lstStyle>
          <a:p>
            <a:r>
              <a:rPr lang="nl-NL"/>
              <a:t>One column layout</a:t>
            </a:r>
          </a:p>
        </p:txBody>
      </p:sp>
    </p:spTree>
    <p:extLst>
      <p:ext uri="{BB962C8B-B14F-4D97-AF65-F5344CB8AC3E}">
        <p14:creationId xmlns:p14="http://schemas.microsoft.com/office/powerpoint/2010/main" val="2694391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5" y="5922142"/>
            <a:ext cx="5167313" cy="518795"/>
          </a:xfrm>
        </p:spPr>
        <p:txBody>
          <a:bodyPr>
            <a:noAutofit/>
          </a:bodyPr>
          <a:lstStyle>
            <a:lvl1pPr marL="0" indent="0" algn="ctr">
              <a:buNone/>
              <a:defRPr sz="1350" spc="225">
                <a:solidFill>
                  <a:schemeClr val="tx1"/>
                </a:solidFill>
              </a:defRPr>
            </a:lvl1pPr>
            <a:lvl2pPr marL="342900" indent="0">
              <a:buNone/>
              <a:defRPr/>
            </a:lvl2pPr>
          </a:lstStyle>
          <a:p>
            <a:pPr lvl="0"/>
            <a:r>
              <a:rPr lang="en-US"/>
              <a:t>Click to edit Master text styles</a:t>
            </a:r>
          </a:p>
        </p:txBody>
      </p:sp>
      <p:sp>
        <p:nvSpPr>
          <p:cNvPr id="4" name="Rectangle: Rounded Corners 3">
            <a:extLst>
              <a:ext uri="{FF2B5EF4-FFF2-40B4-BE49-F238E27FC236}">
                <a16:creationId xmlns:a16="http://schemas.microsoft.com/office/drawing/2014/main" id="{E42926D5-BB65-43DB-A4AA-CD99865176F7}"/>
              </a:ext>
            </a:extLst>
          </p:cNvPr>
          <p:cNvSpPr/>
          <p:nvPr userDrawn="1"/>
        </p:nvSpPr>
        <p:spPr>
          <a:xfrm>
            <a:off x="350836" y="2204864"/>
            <a:ext cx="11490325" cy="2088232"/>
          </a:xfrm>
          <a:prstGeom prst="roundRect">
            <a:avLst/>
          </a:prstGeom>
          <a:solidFill>
            <a:schemeClr val="accent6">
              <a:alpha val="8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800"/>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3"/>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5"/>
            <a:ext cx="11490325" cy="823913"/>
          </a:xfrm>
        </p:spPr>
        <p:txBody>
          <a:bodyPr>
            <a:noAutofit/>
          </a:bodyPr>
          <a:lstStyle>
            <a:lvl1pPr>
              <a:lnSpc>
                <a:spcPct val="150000"/>
              </a:lnSpc>
              <a:spcBef>
                <a:spcPts val="750"/>
              </a:spcBef>
              <a:defRPr sz="3000" cap="all" spc="225" baseline="0"/>
            </a:lvl1pPr>
          </a:lstStyle>
          <a:p>
            <a:r>
              <a:rPr lang="en-US"/>
              <a:t>Click to edit Master TEXT styles</a:t>
            </a:r>
          </a:p>
        </p:txBody>
      </p:sp>
    </p:spTree>
    <p:extLst>
      <p:ext uri="{BB962C8B-B14F-4D97-AF65-F5344CB8AC3E}">
        <p14:creationId xmlns:p14="http://schemas.microsoft.com/office/powerpoint/2010/main" val="224517434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9"/>
            <a:ext cx="4846320" cy="1435947"/>
          </a:xfrm>
        </p:spPr>
        <p:txBody>
          <a:bodyPr anchor="t">
            <a:noAutofit/>
          </a:bodyPr>
          <a:lstStyle>
            <a:lvl1pPr algn="l">
              <a:lnSpc>
                <a:spcPct val="150000"/>
              </a:lnSpc>
              <a:spcBef>
                <a:spcPts val="750"/>
              </a:spcBef>
              <a:defRPr sz="4050" baseline="0"/>
            </a:lvl1pPr>
          </a:lstStyle>
          <a:p>
            <a:r>
              <a:rPr lang="en-US"/>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4FAB73BC-B049-4115-A692-8D63A059BFB8}" type="slidenum">
              <a:rPr lang="en-US" smtClean="0"/>
              <a:pPr/>
              <a:t>‹#›</a:t>
            </a:fld>
            <a:endParaRPr lang="en-US"/>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350" spc="225"/>
            </a:lvl1pPr>
          </a:lstStyle>
          <a:p>
            <a:pPr lvl="0"/>
            <a:r>
              <a:rPr lang="en-US"/>
              <a:t>CLICK TO EDIT MASTER TEXT STYLES</a:t>
            </a:r>
          </a:p>
        </p:txBody>
      </p:sp>
    </p:spTree>
    <p:extLst>
      <p:ext uri="{BB962C8B-B14F-4D97-AF65-F5344CB8AC3E}">
        <p14:creationId xmlns:p14="http://schemas.microsoft.com/office/powerpoint/2010/main" val="134531198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40"/>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1" y="0"/>
            <a:ext cx="5416551" cy="6846932"/>
          </a:xfrm>
          <a:effectLst/>
        </p:spPr>
        <p:txBody>
          <a:bodyPr anchor="ctr"/>
          <a:lstStyle>
            <a:lvl1pPr marL="0" indent="0" algn="ctr">
              <a:buNone/>
              <a:defRPr/>
            </a:lvl1pPr>
          </a:lstStyle>
          <a:p>
            <a:r>
              <a:rPr lang="en-US"/>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70" y="6468305"/>
            <a:ext cx="443948"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1" y="2799619"/>
            <a:ext cx="4646247" cy="2218585"/>
          </a:xfrm>
        </p:spPr>
        <p:txBody>
          <a:bodyPr>
            <a:noAutofit/>
          </a:bodyPr>
          <a:lstStyle>
            <a:lvl1pPr marL="0" indent="0">
              <a:lnSpc>
                <a:spcPct val="100000"/>
              </a:lnSpc>
              <a:buNone/>
              <a:defRPr/>
            </a:lvl1pPr>
          </a:lstStyle>
          <a:p>
            <a:pPr marL="0" indent="0">
              <a:lnSpc>
                <a:spcPct val="100000"/>
              </a:lnSpc>
              <a:buNone/>
            </a:pPr>
            <a:r>
              <a:rPr lang="en-US" sz="12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p:nvSpPr>
        <p:spPr>
          <a:xfrm>
            <a:off x="11549270" y="6468305"/>
            <a:ext cx="443948"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9"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341494863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3"/>
            <a:ext cx="5251451" cy="1661297"/>
          </a:xfrm>
        </p:spPr>
        <p:txBody>
          <a:bodyPr anchor="b"/>
          <a:lstStyle>
            <a:lvl1pPr algn="l">
              <a:defRPr sz="4500" spc="225"/>
            </a:lvl1pPr>
          </a:lstStyle>
          <a:p>
            <a:r>
              <a:rPr lang="en-US"/>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6"/>
            <a:ext cx="5251451"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05017663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7"/>
            <a:ext cx="4018723" cy="573989"/>
          </a:xfrm>
        </p:spPr>
        <p:txBody>
          <a:bodyPr lIns="0" rIns="0">
            <a:noAutofit/>
          </a:bodyPr>
          <a:lstStyle>
            <a:lvl1pPr algn="l">
              <a:defRPr sz="2400" spc="225"/>
            </a:lvl1pPr>
          </a:lstStyle>
          <a:p>
            <a:r>
              <a:rPr lang="en-US"/>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3"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70" y="6468305"/>
            <a:ext cx="443948"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4FAB73BC-B049-4115-A692-8D63A059BFB8}" type="slidenum">
              <a:rPr lang="en-US" smtClean="0"/>
              <a:pPr/>
              <a:t>‹#›</a:t>
            </a:fld>
            <a:endParaRPr lang="en-US"/>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7"/>
            <a:ext cx="2997200" cy="1781979"/>
          </a:xfrm>
        </p:spPr>
        <p:txBody>
          <a:bodyPr>
            <a:noAutofit/>
          </a:bodyPr>
          <a:lstStyle/>
          <a:p>
            <a:r>
              <a:rPr lang="en-US"/>
              <a:t>Click icon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7"/>
            <a:ext cx="2997200" cy="1781979"/>
          </a:xfrm>
        </p:spPr>
        <p:txBody>
          <a:bodyPr>
            <a:noAutofit/>
          </a:bodyPr>
          <a:lstStyle/>
          <a:p>
            <a:r>
              <a:rPr lang="en-US"/>
              <a:t>Click icon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7"/>
            <a:ext cx="2997200" cy="1781979"/>
          </a:xfrm>
        </p:spPr>
        <p:txBody>
          <a:bodyPr>
            <a:noAutofit/>
          </a:bodyPr>
          <a:lstStyle/>
          <a:p>
            <a:r>
              <a:rPr lang="en-US"/>
              <a:t>Click icon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7"/>
            <a:ext cx="2997200" cy="1781979"/>
          </a:xfrm>
        </p:spPr>
        <p:txBody>
          <a:bodyPr>
            <a:noAutofit/>
          </a:bodyPr>
          <a:lstStyle/>
          <a:p>
            <a:r>
              <a:rPr lang="en-US"/>
              <a:t>Click icon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7"/>
            <a:ext cx="2997200" cy="1781979"/>
          </a:xfrm>
        </p:spPr>
        <p:txBody>
          <a:bodyPr>
            <a:noAutofit/>
          </a:bodyPr>
          <a:lstStyle/>
          <a:p>
            <a:r>
              <a:rPr lang="en-US"/>
              <a:t>Click icon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7"/>
            <a:ext cx="2997200" cy="1781979"/>
          </a:xfrm>
        </p:spPr>
        <p:txBody>
          <a:bodyPr>
            <a:noAutofit/>
          </a:bodyPr>
          <a:lstStyle/>
          <a:p>
            <a:r>
              <a:rPr lang="en-US"/>
              <a:t>Click icon to add picture</a:t>
            </a:r>
          </a:p>
        </p:txBody>
      </p:sp>
    </p:spTree>
    <p:extLst>
      <p:ext uri="{BB962C8B-B14F-4D97-AF65-F5344CB8AC3E}">
        <p14:creationId xmlns:p14="http://schemas.microsoft.com/office/powerpoint/2010/main" val="3872707505"/>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3"/>
            <a:ext cx="11002963" cy="823913"/>
          </a:xfrm>
        </p:spPr>
        <p:txBody>
          <a:bodyPr>
            <a:noAutofit/>
          </a:bodyPr>
          <a:lstStyle>
            <a:lvl1pPr>
              <a:defRPr sz="3600" spc="225"/>
            </a:lvl1pPr>
          </a:lstStyle>
          <a:p>
            <a:r>
              <a:rPr lang="en-US"/>
              <a:t>Click to edit Master title style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78410271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21"/>
            <a:ext cx="9234488" cy="2651443"/>
          </a:xfrm>
        </p:spPr>
        <p:txBody>
          <a:bodyPr>
            <a:noAutofit/>
          </a:bodyPr>
          <a:lstStyle>
            <a:lvl1pPr marL="0" indent="0" algn="ctr">
              <a:buNone/>
              <a:defRPr sz="2400"/>
            </a:lvl1pPr>
          </a:lstStyle>
          <a:p>
            <a:pPr lvl="0"/>
            <a:r>
              <a:rPr lang="en-US"/>
              <a:t>CLICK TO EDIT MASTER TEXT STYLES</a:t>
            </a:r>
          </a:p>
        </p:txBody>
      </p:sp>
    </p:spTree>
    <p:extLst>
      <p:ext uri="{BB962C8B-B14F-4D97-AF65-F5344CB8AC3E}">
        <p14:creationId xmlns:p14="http://schemas.microsoft.com/office/powerpoint/2010/main" val="13011931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3" cy="1623218"/>
          </a:xfrm>
        </p:spPr>
        <p:txBody>
          <a:bodyPr anchor="ctr">
            <a:noAutofit/>
          </a:bodyPr>
          <a:lstStyle/>
          <a:p>
            <a:pPr algn="ctr"/>
            <a:r>
              <a:rPr lang="en-US" sz="3600"/>
              <a:t>Click to edit Master title style</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8" y="3864355"/>
            <a:ext cx="5157787"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8" y="4531139"/>
            <a:ext cx="5157787"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70" y="6468305"/>
            <a:ext cx="443948" cy="365125"/>
          </a:xfrm>
        </p:spPr>
        <p:txBody>
          <a:bodyPr>
            <a:noAutofit/>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50642492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3" cy="1623218"/>
          </a:xfrm>
        </p:spPr>
        <p:txBody>
          <a:bodyPr anchor="ctr">
            <a:noAutofit/>
          </a:bodyPr>
          <a:lstStyle/>
          <a:p>
            <a:pPr algn="ctr"/>
            <a:r>
              <a:rPr lang="en-US" sz="3600"/>
              <a:t>Click to edit Master title style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2" y="3669506"/>
            <a:ext cx="3108327" cy="2566988"/>
          </a:xfrm>
        </p:spPr>
        <p:txBody>
          <a:bodyPr>
            <a:noAutofit/>
          </a:bodyPr>
          <a:lstStyle>
            <a:lvl1pPr marL="0" indent="0">
              <a:buFont typeface="Wingdings" panose="05000000000000000000" pitchFamily="2" charset="2"/>
              <a:buNone/>
              <a:defRPr sz="1800" spc="225"/>
            </a:lvl1pPr>
            <a:lvl2pPr marL="514350" indent="-171450">
              <a:buFont typeface="Wingdings" panose="05000000000000000000" pitchFamily="2" charset="2"/>
              <a:buChar char="§"/>
              <a:defRPr/>
            </a:lvl2pPr>
            <a:lvl3pPr marL="857250" indent="-171450">
              <a:buFont typeface="Wingdings" panose="05000000000000000000" pitchFamily="2" charset="2"/>
              <a:buChar char="§"/>
              <a:defRPr/>
            </a:lvl3pPr>
            <a:lvl4pPr marL="1200150" indent="-171450">
              <a:buFont typeface="Wingdings" panose="05000000000000000000" pitchFamily="2" charset="2"/>
              <a:buChar char="§"/>
              <a:defRPr/>
            </a:lvl4pPr>
            <a:lvl5pPr marL="1543050" indent="-17145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9" y="1624013"/>
            <a:ext cx="3108325" cy="1892300"/>
          </a:xfrm>
        </p:spPr>
        <p:txBody>
          <a:bodyPr>
            <a:noAutofit/>
          </a:bodyPr>
          <a:lstStyle/>
          <a:p>
            <a:r>
              <a:rPr lang="en-US"/>
              <a:t>Click icon to add picture</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6" y="1623219"/>
            <a:ext cx="3108325" cy="1892300"/>
          </a:xfrm>
        </p:spPr>
        <p:txBody>
          <a:bodyPr>
            <a:noAutofit/>
          </a:bodyPr>
          <a:lstStyle/>
          <a:p>
            <a:r>
              <a:rPr lang="en-US"/>
              <a:t>Click icon to add picture</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8" y="3681412"/>
            <a:ext cx="3108327" cy="2566988"/>
          </a:xfrm>
        </p:spPr>
        <p:txBody>
          <a:bodyPr>
            <a:noAutofit/>
          </a:bodyPr>
          <a:lstStyle>
            <a:lvl1pPr marL="0" indent="0">
              <a:buFont typeface="Wingdings" panose="05000000000000000000" pitchFamily="2" charset="2"/>
              <a:buNone/>
              <a:defRPr sz="1800" spc="225"/>
            </a:lvl1pPr>
            <a:lvl2pPr marL="514350" indent="-171450">
              <a:buFont typeface="Wingdings" panose="05000000000000000000" pitchFamily="2" charset="2"/>
              <a:buChar char="§"/>
              <a:defRPr/>
            </a:lvl2pPr>
            <a:lvl3pPr marL="857250" indent="-171450">
              <a:buFont typeface="Wingdings" panose="05000000000000000000" pitchFamily="2" charset="2"/>
              <a:buChar char="§"/>
              <a:defRPr/>
            </a:lvl3pPr>
            <a:lvl4pPr marL="1200150" indent="-171450">
              <a:buFont typeface="Wingdings" panose="05000000000000000000" pitchFamily="2" charset="2"/>
              <a:buChar char="§"/>
              <a:defRPr/>
            </a:lvl4pPr>
            <a:lvl5pPr marL="1543050" indent="-17145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7" cy="2566988"/>
          </a:xfrm>
        </p:spPr>
        <p:txBody>
          <a:bodyPr>
            <a:noAutofit/>
          </a:bodyPr>
          <a:lstStyle>
            <a:lvl1pPr marL="0" indent="0">
              <a:buFont typeface="Wingdings" panose="05000000000000000000" pitchFamily="2" charset="2"/>
              <a:buNone/>
              <a:defRPr sz="1800" spc="225"/>
            </a:lvl1pPr>
            <a:lvl2pPr marL="514350" indent="-171450">
              <a:buFont typeface="Wingdings" panose="05000000000000000000" pitchFamily="2" charset="2"/>
              <a:buChar char="§"/>
              <a:defRPr/>
            </a:lvl2pPr>
            <a:lvl3pPr marL="857250" indent="-171450">
              <a:buFont typeface="Wingdings" panose="05000000000000000000" pitchFamily="2" charset="2"/>
              <a:buChar char="§"/>
              <a:defRPr/>
            </a:lvl3pPr>
            <a:lvl4pPr marL="1200150" indent="-171450">
              <a:buFont typeface="Wingdings" panose="05000000000000000000" pitchFamily="2" charset="2"/>
              <a:buChar char="§"/>
              <a:defRPr/>
            </a:lvl4pPr>
            <a:lvl5pPr marL="1543050" indent="-17145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70" y="6468305"/>
            <a:ext cx="443948" cy="365125"/>
          </a:xfrm>
        </p:spPr>
        <p:txBody>
          <a:bodyPr>
            <a:noAutofit/>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17947964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7"/>
            <a:ext cx="11002963" cy="82391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70" y="6468305"/>
            <a:ext cx="443948"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a:p>
        </p:txBody>
      </p:sp>
      <p:pic>
        <p:nvPicPr>
          <p:cNvPr id="8" name="Picture 7" descr="Text&#10;&#10;Description automatically generated">
            <a:extLst>
              <a:ext uri="{FF2B5EF4-FFF2-40B4-BE49-F238E27FC236}">
                <a16:creationId xmlns:a16="http://schemas.microsoft.com/office/drawing/2014/main" id="{FB841CF8-5A33-49D6-BF86-52B7955651DC}"/>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7328" y="6137123"/>
            <a:ext cx="3077680" cy="696307"/>
          </a:xfrm>
          <a:prstGeom prst="rect">
            <a:avLst/>
          </a:prstGeom>
        </p:spPr>
      </p:pic>
    </p:spTree>
    <p:extLst>
      <p:ext uri="{BB962C8B-B14F-4D97-AF65-F5344CB8AC3E}">
        <p14:creationId xmlns:p14="http://schemas.microsoft.com/office/powerpoint/2010/main" val="2293506055"/>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 id="2147484089" r:id="rId13"/>
    <p:sldLayoutId id="2147484090" r:id="rId14"/>
    <p:sldLayoutId id="2147484073" r:id="rId15"/>
  </p:sldLayoutIdLst>
  <p:hf hdr="0" ftr="0" dt="0"/>
  <p:txStyles>
    <p:titleStyle>
      <a:lvl1pPr algn="ctr" defTabSz="685800"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50" indent="-171450" algn="l" defTabSz="685800"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50" indent="-171450" algn="l" defTabSz="685800"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13.xml"/><Relationship Id="rId1" Type="http://schemas.openxmlformats.org/officeDocument/2006/relationships/video" Target="https://www.youtube.com/embed/dzqOwmxK3j4?feature=oembed"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s://doi.org/10.1007/978-3-030-67626-1_13" TargetMode="External"/><Relationship Id="rId2" Type="http://schemas.openxmlformats.org/officeDocument/2006/relationships/hyperlink" Target="https://doi.org/10.1080/08982111003742855" TargetMode="External"/><Relationship Id="rId1" Type="http://schemas.openxmlformats.org/officeDocument/2006/relationships/slideLayout" Target="../slideLayouts/slideLayout6.xml"/><Relationship Id="rId4" Type="http://schemas.openxmlformats.org/officeDocument/2006/relationships/hyperlink" Target="https://hevodata.com/learn/data-wrangling/#s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B58D4C-5387-43E5-9F8E-A372F22D8D26}"/>
              </a:ext>
            </a:extLst>
          </p:cNvPr>
          <p:cNvSpPr>
            <a:spLocks noGrp="1"/>
          </p:cNvSpPr>
          <p:nvPr>
            <p:ph type="body" idx="1"/>
          </p:nvPr>
        </p:nvSpPr>
        <p:spPr>
          <a:xfrm>
            <a:off x="4038600" y="5661248"/>
            <a:ext cx="4114800" cy="518795"/>
          </a:xfrm>
          <a:solidFill>
            <a:srgbClr val="32315E"/>
          </a:solidFill>
        </p:spPr>
        <p:txBody>
          <a:bodyPr/>
          <a:lstStyle/>
          <a:p>
            <a:r>
              <a:rPr lang="en-GB">
                <a:solidFill>
                  <a:schemeClr val="bg1"/>
                </a:solidFill>
              </a:rPr>
              <a:t>Andrew Sherlock, Jonathan </a:t>
            </a:r>
            <a:r>
              <a:rPr lang="en-GB" err="1">
                <a:solidFill>
                  <a:schemeClr val="bg1"/>
                </a:solidFill>
              </a:rPr>
              <a:t>corney</a:t>
            </a:r>
            <a:r>
              <a:rPr lang="en-GB">
                <a:solidFill>
                  <a:schemeClr val="bg1"/>
                </a:solidFill>
              </a:rPr>
              <a:t>, Danai Korre</a:t>
            </a:r>
          </a:p>
          <a:p>
            <a:endParaRPr lang="en-GB">
              <a:solidFill>
                <a:schemeClr val="bg1"/>
              </a:solidFill>
            </a:endParaRPr>
          </a:p>
        </p:txBody>
      </p:sp>
      <p:sp>
        <p:nvSpPr>
          <p:cNvPr id="5" name="Title 4">
            <a:extLst>
              <a:ext uri="{FF2B5EF4-FFF2-40B4-BE49-F238E27FC236}">
                <a16:creationId xmlns:a16="http://schemas.microsoft.com/office/drawing/2014/main" id="{C63C79D0-58A6-46D8-BF0F-6A1B5332EFE5}"/>
              </a:ext>
            </a:extLst>
          </p:cNvPr>
          <p:cNvSpPr>
            <a:spLocks noGrp="1"/>
          </p:cNvSpPr>
          <p:nvPr>
            <p:ph type="title"/>
          </p:nvPr>
        </p:nvSpPr>
        <p:spPr>
          <a:xfrm>
            <a:off x="1787128" y="2780929"/>
            <a:ext cx="8617744" cy="823913"/>
          </a:xfrm>
        </p:spPr>
        <p:txBody>
          <a:bodyPr/>
          <a:lstStyle/>
          <a:p>
            <a:r>
              <a:rPr lang="en-US" sz="3200" b="1" spc="100">
                <a:solidFill>
                  <a:schemeClr val="accent1">
                    <a:lumMod val="75000"/>
                  </a:schemeClr>
                </a:solidFill>
                <a:latin typeface="HGMaruGothicMPRO" panose="020F0400000000000000" pitchFamily="34" charset="-128"/>
                <a:ea typeface="HGMaruGothicMPRO" panose="020F0400000000000000" pitchFamily="34" charset="-128"/>
              </a:rPr>
              <a:t>Data Science in Manufacturing</a:t>
            </a:r>
            <a:br>
              <a:rPr lang="en-US" sz="3200" b="1" spc="100">
                <a:solidFill>
                  <a:schemeClr val="accent1">
                    <a:lumMod val="75000"/>
                  </a:schemeClr>
                </a:solidFill>
                <a:latin typeface="HGMaruGothicMPRO" panose="020F0400000000000000" pitchFamily="34" charset="-128"/>
                <a:ea typeface="HGMaruGothicMPRO" panose="020F0400000000000000" pitchFamily="34" charset="-128"/>
              </a:rPr>
            </a:br>
            <a:r>
              <a:rPr lang="en-US" sz="3200" b="1" spc="100">
                <a:solidFill>
                  <a:schemeClr val="accent1">
                    <a:lumMod val="75000"/>
                  </a:schemeClr>
                </a:solidFill>
                <a:latin typeface="HGMaruGothicMPRO" panose="020F0400000000000000" pitchFamily="34" charset="-128"/>
                <a:ea typeface="HGMaruGothicMPRO" panose="020F0400000000000000" pitchFamily="34" charset="-128"/>
              </a:rPr>
              <a:t>Week 2</a:t>
            </a:r>
            <a:endParaRPr lang="en-GB" sz="3200" b="1">
              <a:solidFill>
                <a:schemeClr val="accent1">
                  <a:lumMod val="75000"/>
                </a:schemeClr>
              </a:solidFill>
              <a:latin typeface="HGMaruGothicMPRO" panose="020F0400000000000000" pitchFamily="34" charset="-128"/>
              <a:ea typeface="HGMaruGothicMPRO" panose="020F0400000000000000" pitchFamily="34" charset="-128"/>
            </a:endParaRPr>
          </a:p>
        </p:txBody>
      </p:sp>
    </p:spTree>
    <p:extLst>
      <p:ext uri="{BB962C8B-B14F-4D97-AF65-F5344CB8AC3E}">
        <p14:creationId xmlns:p14="http://schemas.microsoft.com/office/powerpoint/2010/main" val="281970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6373-4CA4-45FC-9011-6AF56DCE0C89}"/>
              </a:ext>
            </a:extLst>
          </p:cNvPr>
          <p:cNvSpPr>
            <a:spLocks noGrp="1"/>
          </p:cNvSpPr>
          <p:nvPr>
            <p:ph type="title"/>
          </p:nvPr>
        </p:nvSpPr>
        <p:spPr/>
        <p:txBody>
          <a:bodyPr/>
          <a:lstStyle/>
          <a:p>
            <a:r>
              <a:rPr lang="en-GB"/>
              <a:t>Data mining and Knowledge Discovery Processes</a:t>
            </a:r>
          </a:p>
        </p:txBody>
      </p:sp>
      <p:sp>
        <p:nvSpPr>
          <p:cNvPr id="3" name="Content Placeholder 2">
            <a:extLst>
              <a:ext uri="{FF2B5EF4-FFF2-40B4-BE49-F238E27FC236}">
                <a16:creationId xmlns:a16="http://schemas.microsoft.com/office/drawing/2014/main" id="{DD525BD7-AA5A-4F6A-BA00-D1A224D8F797}"/>
              </a:ext>
            </a:extLst>
          </p:cNvPr>
          <p:cNvSpPr>
            <a:spLocks noGrp="1"/>
          </p:cNvSpPr>
          <p:nvPr>
            <p:ph idx="1"/>
          </p:nvPr>
        </p:nvSpPr>
        <p:spPr/>
        <p:txBody>
          <a:bodyPr/>
          <a:lstStyle/>
          <a:p>
            <a:pPr marL="0" indent="0">
              <a:buNone/>
            </a:pPr>
            <a:r>
              <a:rPr lang="en-GB" sz="2000"/>
              <a:t>Data carpentry comes before data mining. Data mining is defined as the process of finding anomalies, patterns and correlations within large data sets to predict outcomes. Using a broad range of techniques, you can use this information to increase revenues, cut costs, improve customer relationships, reduce risks and more [2].</a:t>
            </a:r>
          </a:p>
          <a:p>
            <a:pPr marL="0" indent="0">
              <a:buNone/>
            </a:pPr>
            <a:r>
              <a:rPr lang="en-GB" sz="2000"/>
              <a:t>Knowledge Discovery Processes (KDP): The process defines a sequence of steps (with eventual feedback loops) that should be followed to discover knowledge (e.g., patterns) in data. [3]</a:t>
            </a:r>
          </a:p>
        </p:txBody>
      </p:sp>
      <p:sp>
        <p:nvSpPr>
          <p:cNvPr id="4" name="Slide Number Placeholder 3">
            <a:extLst>
              <a:ext uri="{FF2B5EF4-FFF2-40B4-BE49-F238E27FC236}">
                <a16:creationId xmlns:a16="http://schemas.microsoft.com/office/drawing/2014/main" id="{F32397D2-C7BB-417A-ADB6-32D3AB3AA420}"/>
              </a:ext>
            </a:extLst>
          </p:cNvPr>
          <p:cNvSpPr>
            <a:spLocks noGrp="1"/>
          </p:cNvSpPr>
          <p:nvPr>
            <p:ph type="sldNum" sz="quarter" idx="12"/>
          </p:nvPr>
        </p:nvSpPr>
        <p:spPr/>
        <p:txBody>
          <a:bodyPr/>
          <a:lstStyle/>
          <a:p>
            <a:fld id="{F38DF745-7D3F-47F4-83A3-874385CFAA69}" type="slidenum">
              <a:rPr lang="en-US" smtClean="0"/>
              <a:pPr/>
              <a:t>10</a:t>
            </a:fld>
            <a:endParaRPr lang="en-US"/>
          </a:p>
        </p:txBody>
      </p:sp>
    </p:spTree>
    <p:extLst>
      <p:ext uri="{BB962C8B-B14F-4D97-AF65-F5344CB8AC3E}">
        <p14:creationId xmlns:p14="http://schemas.microsoft.com/office/powerpoint/2010/main" val="154801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443288-43D9-4EAB-8A58-AB872F65F53D}"/>
              </a:ext>
            </a:extLst>
          </p:cNvPr>
          <p:cNvSpPr>
            <a:spLocks noGrp="1"/>
          </p:cNvSpPr>
          <p:nvPr>
            <p:ph type="title"/>
          </p:nvPr>
        </p:nvSpPr>
        <p:spPr>
          <a:xfrm>
            <a:off x="594519" y="365127"/>
            <a:ext cx="11002963" cy="823913"/>
          </a:xfrm>
        </p:spPr>
        <p:txBody>
          <a:bodyPr anchor="ctr">
            <a:normAutofit fontScale="90000"/>
          </a:bodyPr>
          <a:lstStyle/>
          <a:p>
            <a:r>
              <a:rPr lang="en-GB"/>
              <a:t>Methodologies for Knowledge Discovery Processes: knowledge discovery in databases (KDD)</a:t>
            </a:r>
          </a:p>
        </p:txBody>
      </p:sp>
      <p:pic>
        <p:nvPicPr>
          <p:cNvPr id="7" name="Content Placeholder 6" descr="A screenshot of a computer&#10;&#10;Description automatically generated with low confidence">
            <a:extLst>
              <a:ext uri="{FF2B5EF4-FFF2-40B4-BE49-F238E27FC236}">
                <a16:creationId xmlns:a16="http://schemas.microsoft.com/office/drawing/2014/main" id="{B3C99BF9-7572-4B66-8CB6-754F6006BD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4519" y="1394818"/>
            <a:ext cx="10989920" cy="4753140"/>
          </a:xfrm>
          <a:noFill/>
        </p:spPr>
      </p:pic>
      <p:sp>
        <p:nvSpPr>
          <p:cNvPr id="3" name="Slide Number Placeholder 2">
            <a:extLst>
              <a:ext uri="{FF2B5EF4-FFF2-40B4-BE49-F238E27FC236}">
                <a16:creationId xmlns:a16="http://schemas.microsoft.com/office/drawing/2014/main" id="{21B6703A-4E86-45A9-86FB-9AD04E0416C5}"/>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4FAB73BC-B049-4115-A692-8D63A059BFB8}" type="slidenum">
              <a:rPr lang="en-US" smtClean="0"/>
              <a:pPr>
                <a:spcAft>
                  <a:spcPts val="600"/>
                </a:spcAft>
              </a:pPr>
              <a:t>11</a:t>
            </a:fld>
            <a:endParaRPr lang="en-US"/>
          </a:p>
        </p:txBody>
      </p:sp>
      <p:sp>
        <p:nvSpPr>
          <p:cNvPr id="2" name="Rectangle 1">
            <a:extLst>
              <a:ext uri="{FF2B5EF4-FFF2-40B4-BE49-F238E27FC236}">
                <a16:creationId xmlns:a16="http://schemas.microsoft.com/office/drawing/2014/main" id="{52874A7C-5905-4111-A126-AA2516CB74F4}"/>
              </a:ext>
            </a:extLst>
          </p:cNvPr>
          <p:cNvSpPr/>
          <p:nvPr/>
        </p:nvSpPr>
        <p:spPr>
          <a:xfrm rot="20075184">
            <a:off x="533714" y="3456098"/>
            <a:ext cx="7264671" cy="2414734"/>
          </a:xfrm>
          <a:prstGeom prst="rect">
            <a:avLst/>
          </a:prstGeom>
          <a:solidFill>
            <a:srgbClr val="6BA342">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64C2D01-C6EF-4394-BB8D-9429FB0345BC}"/>
              </a:ext>
            </a:extLst>
          </p:cNvPr>
          <p:cNvSpPr txBox="1"/>
          <p:nvPr/>
        </p:nvSpPr>
        <p:spPr>
          <a:xfrm>
            <a:off x="9897548" y="6353736"/>
            <a:ext cx="2095670" cy="307777"/>
          </a:xfrm>
          <a:prstGeom prst="rect">
            <a:avLst/>
          </a:prstGeom>
          <a:noFill/>
        </p:spPr>
        <p:txBody>
          <a:bodyPr wrap="square" rtlCol="0">
            <a:spAutoFit/>
          </a:bodyPr>
          <a:lstStyle/>
          <a:p>
            <a:r>
              <a:rPr lang="en-GB" sz="1400"/>
              <a:t>Source: Peter Butka, PhD </a:t>
            </a:r>
          </a:p>
        </p:txBody>
      </p:sp>
    </p:spTree>
    <p:extLst>
      <p:ext uri="{BB962C8B-B14F-4D97-AF65-F5344CB8AC3E}">
        <p14:creationId xmlns:p14="http://schemas.microsoft.com/office/powerpoint/2010/main" val="28111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443288-43D9-4EAB-8A58-AB872F65F53D}"/>
              </a:ext>
            </a:extLst>
          </p:cNvPr>
          <p:cNvSpPr>
            <a:spLocks noGrp="1"/>
          </p:cNvSpPr>
          <p:nvPr>
            <p:ph type="title"/>
          </p:nvPr>
        </p:nvSpPr>
        <p:spPr>
          <a:xfrm>
            <a:off x="594519" y="365127"/>
            <a:ext cx="11002963" cy="823913"/>
          </a:xfrm>
        </p:spPr>
        <p:txBody>
          <a:bodyPr anchor="ctr">
            <a:normAutofit fontScale="90000"/>
          </a:bodyPr>
          <a:lstStyle/>
          <a:p>
            <a:r>
              <a:rPr lang="en-GB"/>
              <a:t>Methodologies for Knowledge Discovery Processes: Cross Industry Standard Process for Data Mining (CRISP-DM)</a:t>
            </a:r>
          </a:p>
        </p:txBody>
      </p:sp>
      <p:pic>
        <p:nvPicPr>
          <p:cNvPr id="8" name="Picture 7">
            <a:extLst>
              <a:ext uri="{FF2B5EF4-FFF2-40B4-BE49-F238E27FC236}">
                <a16:creationId xmlns:a16="http://schemas.microsoft.com/office/drawing/2014/main" id="{A5939C44-2B17-4FD1-A826-8C22AB24EC74}"/>
              </a:ext>
            </a:extLst>
          </p:cNvPr>
          <p:cNvPicPr>
            <a:picLocks noChangeAspect="1"/>
          </p:cNvPicPr>
          <p:nvPr/>
        </p:nvPicPr>
        <p:blipFill>
          <a:blip r:embed="rId3"/>
          <a:stretch>
            <a:fillRect/>
          </a:stretch>
        </p:blipFill>
        <p:spPr>
          <a:xfrm>
            <a:off x="773292" y="1365813"/>
            <a:ext cx="10632374" cy="4811150"/>
          </a:xfrm>
          <a:prstGeom prst="rect">
            <a:avLst/>
          </a:prstGeom>
          <a:noFill/>
        </p:spPr>
      </p:pic>
      <p:sp>
        <p:nvSpPr>
          <p:cNvPr id="3" name="Slide Number Placeholder 2">
            <a:extLst>
              <a:ext uri="{FF2B5EF4-FFF2-40B4-BE49-F238E27FC236}">
                <a16:creationId xmlns:a16="http://schemas.microsoft.com/office/drawing/2014/main" id="{21B6703A-4E86-45A9-86FB-9AD04E0416C5}"/>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4FAB73BC-B049-4115-A692-8D63A059BFB8}" type="slidenum">
              <a:rPr lang="en-US" smtClean="0"/>
              <a:pPr>
                <a:spcAft>
                  <a:spcPts val="600"/>
                </a:spcAft>
              </a:pPr>
              <a:t>12</a:t>
            </a:fld>
            <a:endParaRPr lang="en-US"/>
          </a:p>
        </p:txBody>
      </p:sp>
      <p:sp>
        <p:nvSpPr>
          <p:cNvPr id="9" name="TextBox 8">
            <a:extLst>
              <a:ext uri="{FF2B5EF4-FFF2-40B4-BE49-F238E27FC236}">
                <a16:creationId xmlns:a16="http://schemas.microsoft.com/office/drawing/2014/main" id="{44B8FB49-E704-4BA0-9EBE-38B26152267C}"/>
              </a:ext>
            </a:extLst>
          </p:cNvPr>
          <p:cNvSpPr txBox="1"/>
          <p:nvPr/>
        </p:nvSpPr>
        <p:spPr>
          <a:xfrm>
            <a:off x="11237442" y="6047806"/>
            <a:ext cx="720080" cy="369332"/>
          </a:xfrm>
          <a:prstGeom prst="rect">
            <a:avLst/>
          </a:prstGeom>
          <a:noFill/>
        </p:spPr>
        <p:txBody>
          <a:bodyPr wrap="square" rtlCol="0">
            <a:spAutoFit/>
          </a:bodyPr>
          <a:lstStyle/>
          <a:p>
            <a:r>
              <a:rPr lang="en-GB"/>
              <a:t>[4]</a:t>
            </a:r>
          </a:p>
        </p:txBody>
      </p:sp>
      <p:sp>
        <p:nvSpPr>
          <p:cNvPr id="10" name="Rectangle 9">
            <a:extLst>
              <a:ext uri="{FF2B5EF4-FFF2-40B4-BE49-F238E27FC236}">
                <a16:creationId xmlns:a16="http://schemas.microsoft.com/office/drawing/2014/main" id="{FDC66607-D035-4FF2-8EC4-B96ECB8FB6A7}"/>
              </a:ext>
            </a:extLst>
          </p:cNvPr>
          <p:cNvSpPr/>
          <p:nvPr/>
        </p:nvSpPr>
        <p:spPr>
          <a:xfrm>
            <a:off x="2952872" y="1910527"/>
            <a:ext cx="7095010" cy="936104"/>
          </a:xfrm>
          <a:prstGeom prst="rect">
            <a:avLst/>
          </a:prstGeom>
          <a:solidFill>
            <a:srgbClr val="92C46D">
              <a:alpha val="25098"/>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23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FED0-38A5-4AE4-A905-85D7D812D168}"/>
              </a:ext>
            </a:extLst>
          </p:cNvPr>
          <p:cNvSpPr>
            <a:spLocks noGrp="1"/>
          </p:cNvSpPr>
          <p:nvPr>
            <p:ph type="title"/>
          </p:nvPr>
        </p:nvSpPr>
        <p:spPr>
          <a:xfrm>
            <a:off x="594519" y="365127"/>
            <a:ext cx="11002963" cy="823913"/>
          </a:xfrm>
        </p:spPr>
        <p:txBody>
          <a:bodyPr anchor="ctr">
            <a:normAutofit/>
          </a:bodyPr>
          <a:lstStyle/>
          <a:p>
            <a:r>
              <a:rPr lang="en-GB"/>
              <a:t>CRISP components</a:t>
            </a:r>
          </a:p>
        </p:txBody>
      </p:sp>
      <p:pic>
        <p:nvPicPr>
          <p:cNvPr id="5" name="Content Placeholder 4" descr="Graphical user interface, text, application&#10;&#10;Description automatically generated">
            <a:extLst>
              <a:ext uri="{FF2B5EF4-FFF2-40B4-BE49-F238E27FC236}">
                <a16:creationId xmlns:a16="http://schemas.microsoft.com/office/drawing/2014/main" id="{D9AB9BB8-B946-4B5B-AAA2-36F4C6894B23}"/>
              </a:ext>
            </a:extLst>
          </p:cNvPr>
          <p:cNvPicPr>
            <a:picLocks noGrp="1" noChangeAspect="1"/>
          </p:cNvPicPr>
          <p:nvPr>
            <p:ph idx="1"/>
          </p:nvPr>
        </p:nvPicPr>
        <p:blipFill>
          <a:blip r:embed="rId2"/>
          <a:stretch>
            <a:fillRect/>
          </a:stretch>
        </p:blipFill>
        <p:spPr>
          <a:xfrm>
            <a:off x="2046495" y="1365813"/>
            <a:ext cx="8085968" cy="4811150"/>
          </a:xfrm>
          <a:prstGeom prst="rect">
            <a:avLst/>
          </a:prstGeom>
          <a:noFill/>
        </p:spPr>
      </p:pic>
      <p:sp>
        <p:nvSpPr>
          <p:cNvPr id="4" name="Slide Number Placeholder 3">
            <a:extLst>
              <a:ext uri="{FF2B5EF4-FFF2-40B4-BE49-F238E27FC236}">
                <a16:creationId xmlns:a16="http://schemas.microsoft.com/office/drawing/2014/main" id="{0A886B79-B3F1-4CEC-AB35-9915FE1823D3}"/>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13</a:t>
            </a:fld>
            <a:endParaRPr lang="en-US"/>
          </a:p>
        </p:txBody>
      </p:sp>
      <p:sp>
        <p:nvSpPr>
          <p:cNvPr id="6" name="Rectangle 5">
            <a:extLst>
              <a:ext uri="{FF2B5EF4-FFF2-40B4-BE49-F238E27FC236}">
                <a16:creationId xmlns:a16="http://schemas.microsoft.com/office/drawing/2014/main" id="{FAAC017C-AFAB-4321-B33A-1EAF54DC1FA3}"/>
              </a:ext>
            </a:extLst>
          </p:cNvPr>
          <p:cNvSpPr/>
          <p:nvPr/>
        </p:nvSpPr>
        <p:spPr>
          <a:xfrm>
            <a:off x="2046495" y="1628800"/>
            <a:ext cx="8099010" cy="2664296"/>
          </a:xfrm>
          <a:prstGeom prst="rect">
            <a:avLst/>
          </a:prstGeom>
          <a:solidFill>
            <a:srgbClr val="92C46D">
              <a:alpha val="30196"/>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5BD2D29-D664-4B31-8A38-F08979E96204}"/>
              </a:ext>
            </a:extLst>
          </p:cNvPr>
          <p:cNvSpPr txBox="1"/>
          <p:nvPr/>
        </p:nvSpPr>
        <p:spPr>
          <a:xfrm>
            <a:off x="10344472" y="6314416"/>
            <a:ext cx="1296144" cy="307777"/>
          </a:xfrm>
          <a:prstGeom prst="rect">
            <a:avLst/>
          </a:prstGeom>
          <a:noFill/>
        </p:spPr>
        <p:txBody>
          <a:bodyPr wrap="square" rtlCol="0">
            <a:spAutoFit/>
          </a:bodyPr>
          <a:lstStyle/>
          <a:p>
            <a:r>
              <a:rPr lang="en-GB" sz="1400"/>
              <a:t>[7]</a:t>
            </a:r>
          </a:p>
        </p:txBody>
      </p:sp>
    </p:spTree>
    <p:extLst>
      <p:ext uri="{BB962C8B-B14F-4D97-AF65-F5344CB8AC3E}">
        <p14:creationId xmlns:p14="http://schemas.microsoft.com/office/powerpoint/2010/main" val="268380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FED0-38A5-4AE4-A905-85D7D812D168}"/>
              </a:ext>
            </a:extLst>
          </p:cNvPr>
          <p:cNvSpPr>
            <a:spLocks noGrp="1"/>
          </p:cNvSpPr>
          <p:nvPr>
            <p:ph type="title"/>
          </p:nvPr>
        </p:nvSpPr>
        <p:spPr>
          <a:xfrm>
            <a:off x="594519" y="365127"/>
            <a:ext cx="11002963" cy="823913"/>
          </a:xfrm>
        </p:spPr>
        <p:txBody>
          <a:bodyPr anchor="ctr">
            <a:normAutofit/>
          </a:bodyPr>
          <a:lstStyle/>
          <a:p>
            <a:r>
              <a:rPr lang="en-GB"/>
              <a:t>CRISP components</a:t>
            </a:r>
          </a:p>
        </p:txBody>
      </p:sp>
      <p:pic>
        <p:nvPicPr>
          <p:cNvPr id="5" name="Content Placeholder 4" descr="Graphical user interface, text, application&#10;&#10;Description automatically generated">
            <a:extLst>
              <a:ext uri="{FF2B5EF4-FFF2-40B4-BE49-F238E27FC236}">
                <a16:creationId xmlns:a16="http://schemas.microsoft.com/office/drawing/2014/main" id="{D9AB9BB8-B946-4B5B-AAA2-36F4C6894B23}"/>
              </a:ext>
            </a:extLst>
          </p:cNvPr>
          <p:cNvPicPr>
            <a:picLocks noGrp="1" noChangeAspect="1"/>
          </p:cNvPicPr>
          <p:nvPr>
            <p:ph idx="1"/>
          </p:nvPr>
        </p:nvPicPr>
        <p:blipFill rotWithShape="1">
          <a:blip r:embed="rId2"/>
          <a:srcRect r="47008" b="40306"/>
          <a:stretch/>
        </p:blipFill>
        <p:spPr>
          <a:xfrm>
            <a:off x="2588238" y="1189040"/>
            <a:ext cx="7015524" cy="4702121"/>
          </a:xfrm>
          <a:prstGeom prst="rect">
            <a:avLst/>
          </a:prstGeom>
          <a:noFill/>
        </p:spPr>
      </p:pic>
      <p:sp>
        <p:nvSpPr>
          <p:cNvPr id="4" name="Slide Number Placeholder 3">
            <a:extLst>
              <a:ext uri="{FF2B5EF4-FFF2-40B4-BE49-F238E27FC236}">
                <a16:creationId xmlns:a16="http://schemas.microsoft.com/office/drawing/2014/main" id="{0A886B79-B3F1-4CEC-AB35-9915FE1823D3}"/>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14</a:t>
            </a:fld>
            <a:endParaRPr lang="en-US"/>
          </a:p>
        </p:txBody>
      </p:sp>
      <p:sp>
        <p:nvSpPr>
          <p:cNvPr id="7" name="TextBox 6">
            <a:extLst>
              <a:ext uri="{FF2B5EF4-FFF2-40B4-BE49-F238E27FC236}">
                <a16:creationId xmlns:a16="http://schemas.microsoft.com/office/drawing/2014/main" id="{05BD2D29-D664-4B31-8A38-F08979E96204}"/>
              </a:ext>
            </a:extLst>
          </p:cNvPr>
          <p:cNvSpPr txBox="1"/>
          <p:nvPr/>
        </p:nvSpPr>
        <p:spPr>
          <a:xfrm>
            <a:off x="10344472" y="6314416"/>
            <a:ext cx="1296144" cy="307777"/>
          </a:xfrm>
          <a:prstGeom prst="rect">
            <a:avLst/>
          </a:prstGeom>
          <a:noFill/>
        </p:spPr>
        <p:txBody>
          <a:bodyPr wrap="square" rtlCol="0">
            <a:spAutoFit/>
          </a:bodyPr>
          <a:lstStyle/>
          <a:p>
            <a:r>
              <a:rPr lang="en-GB" sz="1400"/>
              <a:t>[7]</a:t>
            </a:r>
          </a:p>
        </p:txBody>
      </p:sp>
    </p:spTree>
    <p:extLst>
      <p:ext uri="{BB962C8B-B14F-4D97-AF65-F5344CB8AC3E}">
        <p14:creationId xmlns:p14="http://schemas.microsoft.com/office/powerpoint/2010/main" val="3634763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2C07-707D-4659-A174-1EFFA4293012}"/>
              </a:ext>
            </a:extLst>
          </p:cNvPr>
          <p:cNvSpPr>
            <a:spLocks noGrp="1"/>
          </p:cNvSpPr>
          <p:nvPr>
            <p:ph type="title"/>
          </p:nvPr>
        </p:nvSpPr>
        <p:spPr/>
        <p:txBody>
          <a:bodyPr/>
          <a:lstStyle/>
          <a:p>
            <a:r>
              <a:rPr lang="en-GB"/>
              <a:t>knowledge discovery and analysis in manufacturing (KDAM)</a:t>
            </a:r>
          </a:p>
        </p:txBody>
      </p:sp>
      <p:sp>
        <p:nvSpPr>
          <p:cNvPr id="3" name="Content Placeholder 2">
            <a:extLst>
              <a:ext uri="{FF2B5EF4-FFF2-40B4-BE49-F238E27FC236}">
                <a16:creationId xmlns:a16="http://schemas.microsoft.com/office/drawing/2014/main" id="{ECC9CA09-B5A3-4341-88CD-C3FEB522F6DC}"/>
              </a:ext>
            </a:extLst>
          </p:cNvPr>
          <p:cNvSpPr>
            <a:spLocks noGrp="1"/>
          </p:cNvSpPr>
          <p:nvPr>
            <p:ph idx="1"/>
          </p:nvPr>
        </p:nvSpPr>
        <p:spPr/>
        <p:txBody>
          <a:bodyPr/>
          <a:lstStyle/>
          <a:p>
            <a:pPr marL="0" indent="0">
              <a:buNone/>
            </a:pPr>
            <a:r>
              <a:rPr lang="en-GB" sz="2000"/>
              <a:t>Common applications of KDAM include:</a:t>
            </a:r>
          </a:p>
          <a:p>
            <a:pPr marL="0" indent="0">
              <a:buNone/>
            </a:pPr>
            <a:endParaRPr lang="en-GB" sz="2000"/>
          </a:p>
          <a:p>
            <a:r>
              <a:rPr lang="en-GB" sz="2000"/>
              <a:t>    detection of root causes of deteriorating product quality,</a:t>
            </a:r>
          </a:p>
          <a:p>
            <a:r>
              <a:rPr lang="en-GB" sz="2000"/>
              <a:t>    identification of critical and optimal manufacturing process parameters,</a:t>
            </a:r>
          </a:p>
          <a:p>
            <a:r>
              <a:rPr lang="en-GB" sz="2000"/>
              <a:t>    prediction of effects of manufacturing process changes, and</a:t>
            </a:r>
          </a:p>
          <a:p>
            <a:r>
              <a:rPr lang="en-GB" sz="2000"/>
              <a:t>    identification of root causes and prediction of equipment breakdown. [4]</a:t>
            </a:r>
          </a:p>
          <a:p>
            <a:endParaRPr lang="en-GB"/>
          </a:p>
        </p:txBody>
      </p:sp>
      <p:sp>
        <p:nvSpPr>
          <p:cNvPr id="4" name="Slide Number Placeholder 3">
            <a:extLst>
              <a:ext uri="{FF2B5EF4-FFF2-40B4-BE49-F238E27FC236}">
                <a16:creationId xmlns:a16="http://schemas.microsoft.com/office/drawing/2014/main" id="{067F6507-B989-49DF-98C2-A37F5A922C1A}"/>
              </a:ext>
            </a:extLst>
          </p:cNvPr>
          <p:cNvSpPr>
            <a:spLocks noGrp="1"/>
          </p:cNvSpPr>
          <p:nvPr>
            <p:ph type="sldNum" sz="quarter" idx="12"/>
          </p:nvPr>
        </p:nvSpPr>
        <p:spPr/>
        <p:txBody>
          <a:bodyPr/>
          <a:lstStyle/>
          <a:p>
            <a:fld id="{F38DF745-7D3F-47F4-83A3-874385CFAA69}" type="slidenum">
              <a:rPr lang="en-US" smtClean="0"/>
              <a:pPr/>
              <a:t>15</a:t>
            </a:fld>
            <a:endParaRPr lang="en-US"/>
          </a:p>
        </p:txBody>
      </p:sp>
    </p:spTree>
    <p:extLst>
      <p:ext uri="{BB962C8B-B14F-4D97-AF65-F5344CB8AC3E}">
        <p14:creationId xmlns:p14="http://schemas.microsoft.com/office/powerpoint/2010/main" val="203786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2C07-707D-4659-A174-1EFFA4293012}"/>
              </a:ext>
            </a:extLst>
          </p:cNvPr>
          <p:cNvSpPr>
            <a:spLocks noGrp="1"/>
          </p:cNvSpPr>
          <p:nvPr>
            <p:ph type="title"/>
          </p:nvPr>
        </p:nvSpPr>
        <p:spPr/>
        <p:txBody>
          <a:bodyPr/>
          <a:lstStyle/>
          <a:p>
            <a:r>
              <a:rPr lang="en-GB" sz="2800"/>
              <a:t>Functions particularly relevant to knowledge discovery and analysis in manufacturing (KDAM)</a:t>
            </a:r>
            <a:endParaRPr lang="en-GB"/>
          </a:p>
        </p:txBody>
      </p:sp>
      <p:sp>
        <p:nvSpPr>
          <p:cNvPr id="3" name="Content Placeholder 2">
            <a:extLst>
              <a:ext uri="{FF2B5EF4-FFF2-40B4-BE49-F238E27FC236}">
                <a16:creationId xmlns:a16="http://schemas.microsoft.com/office/drawing/2014/main" id="{ECC9CA09-B5A3-4341-88CD-C3FEB522F6DC}"/>
              </a:ext>
            </a:extLst>
          </p:cNvPr>
          <p:cNvSpPr>
            <a:spLocks noGrp="1"/>
          </p:cNvSpPr>
          <p:nvPr>
            <p:ph idx="1"/>
          </p:nvPr>
        </p:nvSpPr>
        <p:spPr>
          <a:xfrm>
            <a:off x="695400" y="2397406"/>
            <a:ext cx="10989920" cy="2063187"/>
          </a:xfrm>
        </p:spPr>
        <p:txBody>
          <a:bodyPr/>
          <a:lstStyle/>
          <a:p>
            <a:r>
              <a:rPr lang="en-GB" sz="2400"/>
              <a:t>Regression: Defining functional relationships between outputs of interest and multiple and possibly dependent inputs. An example is predicting the dimension of a plastic moulded part given typical ranges of moulding process variables [4].</a:t>
            </a:r>
          </a:p>
        </p:txBody>
      </p:sp>
      <p:sp>
        <p:nvSpPr>
          <p:cNvPr id="4" name="Slide Number Placeholder 3">
            <a:extLst>
              <a:ext uri="{FF2B5EF4-FFF2-40B4-BE49-F238E27FC236}">
                <a16:creationId xmlns:a16="http://schemas.microsoft.com/office/drawing/2014/main" id="{067F6507-B989-49DF-98C2-A37F5A922C1A}"/>
              </a:ext>
            </a:extLst>
          </p:cNvPr>
          <p:cNvSpPr>
            <a:spLocks noGrp="1"/>
          </p:cNvSpPr>
          <p:nvPr>
            <p:ph type="sldNum" sz="quarter" idx="12"/>
          </p:nvPr>
        </p:nvSpPr>
        <p:spPr/>
        <p:txBody>
          <a:bodyPr/>
          <a:lstStyle/>
          <a:p>
            <a:fld id="{F38DF745-7D3F-47F4-83A3-874385CFAA69}" type="slidenum">
              <a:rPr lang="en-US" smtClean="0"/>
              <a:pPr/>
              <a:t>16</a:t>
            </a:fld>
            <a:endParaRPr lang="en-US"/>
          </a:p>
        </p:txBody>
      </p:sp>
    </p:spTree>
    <p:extLst>
      <p:ext uri="{BB962C8B-B14F-4D97-AF65-F5344CB8AC3E}">
        <p14:creationId xmlns:p14="http://schemas.microsoft.com/office/powerpoint/2010/main" val="42491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2C07-707D-4659-A174-1EFFA4293012}"/>
              </a:ext>
            </a:extLst>
          </p:cNvPr>
          <p:cNvSpPr>
            <a:spLocks noGrp="1"/>
          </p:cNvSpPr>
          <p:nvPr>
            <p:ph type="title"/>
          </p:nvPr>
        </p:nvSpPr>
        <p:spPr/>
        <p:txBody>
          <a:bodyPr/>
          <a:lstStyle/>
          <a:p>
            <a:r>
              <a:rPr lang="en-GB" sz="2800"/>
              <a:t>Functions particularly relevant to knowledge discovery and analysis in manufacturing (KDAM)</a:t>
            </a:r>
            <a:endParaRPr lang="en-GB"/>
          </a:p>
        </p:txBody>
      </p:sp>
      <p:sp>
        <p:nvSpPr>
          <p:cNvPr id="3" name="Content Placeholder 2">
            <a:extLst>
              <a:ext uri="{FF2B5EF4-FFF2-40B4-BE49-F238E27FC236}">
                <a16:creationId xmlns:a16="http://schemas.microsoft.com/office/drawing/2014/main" id="{ECC9CA09-B5A3-4341-88CD-C3FEB522F6DC}"/>
              </a:ext>
            </a:extLst>
          </p:cNvPr>
          <p:cNvSpPr>
            <a:spLocks noGrp="1"/>
          </p:cNvSpPr>
          <p:nvPr>
            <p:ph idx="1"/>
          </p:nvPr>
        </p:nvSpPr>
        <p:spPr>
          <a:xfrm>
            <a:off x="552652" y="2204864"/>
            <a:ext cx="10989920" cy="2606286"/>
          </a:xfrm>
        </p:spPr>
        <p:txBody>
          <a:bodyPr/>
          <a:lstStyle/>
          <a:p>
            <a:pPr marL="0" indent="0">
              <a:buNone/>
            </a:pPr>
            <a:r>
              <a:rPr lang="en-GB" sz="2400"/>
              <a:t>Classification: Grouping of objects (products) into classes given previously known input/output (process/product) classifications. An example is association of acceptable and defective parts (two classifications) with the particular production conditions under which the parts were manufactured [4].</a:t>
            </a:r>
          </a:p>
        </p:txBody>
      </p:sp>
      <p:sp>
        <p:nvSpPr>
          <p:cNvPr id="4" name="Slide Number Placeholder 3">
            <a:extLst>
              <a:ext uri="{FF2B5EF4-FFF2-40B4-BE49-F238E27FC236}">
                <a16:creationId xmlns:a16="http://schemas.microsoft.com/office/drawing/2014/main" id="{067F6507-B989-49DF-98C2-A37F5A922C1A}"/>
              </a:ext>
            </a:extLst>
          </p:cNvPr>
          <p:cNvSpPr>
            <a:spLocks noGrp="1"/>
          </p:cNvSpPr>
          <p:nvPr>
            <p:ph type="sldNum" sz="quarter" idx="12"/>
          </p:nvPr>
        </p:nvSpPr>
        <p:spPr/>
        <p:txBody>
          <a:bodyPr/>
          <a:lstStyle/>
          <a:p>
            <a:fld id="{F38DF745-7D3F-47F4-83A3-874385CFAA69}" type="slidenum">
              <a:rPr lang="en-US" smtClean="0"/>
              <a:pPr/>
              <a:t>17</a:t>
            </a:fld>
            <a:endParaRPr lang="en-US"/>
          </a:p>
        </p:txBody>
      </p:sp>
    </p:spTree>
    <p:extLst>
      <p:ext uri="{BB962C8B-B14F-4D97-AF65-F5344CB8AC3E}">
        <p14:creationId xmlns:p14="http://schemas.microsoft.com/office/powerpoint/2010/main" val="209446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2C07-707D-4659-A174-1EFFA4293012}"/>
              </a:ext>
            </a:extLst>
          </p:cNvPr>
          <p:cNvSpPr>
            <a:spLocks noGrp="1"/>
          </p:cNvSpPr>
          <p:nvPr>
            <p:ph type="title"/>
          </p:nvPr>
        </p:nvSpPr>
        <p:spPr/>
        <p:txBody>
          <a:bodyPr/>
          <a:lstStyle/>
          <a:p>
            <a:r>
              <a:rPr lang="en-GB" sz="2800"/>
              <a:t>Functions particularly relevant to knowledge discovery and analysis in manufacturing (KDAM)</a:t>
            </a:r>
            <a:endParaRPr lang="en-GB"/>
          </a:p>
        </p:txBody>
      </p:sp>
      <p:sp>
        <p:nvSpPr>
          <p:cNvPr id="3" name="Content Placeholder 2">
            <a:extLst>
              <a:ext uri="{FF2B5EF4-FFF2-40B4-BE49-F238E27FC236}">
                <a16:creationId xmlns:a16="http://schemas.microsoft.com/office/drawing/2014/main" id="{ECC9CA09-B5A3-4341-88CD-C3FEB522F6DC}"/>
              </a:ext>
            </a:extLst>
          </p:cNvPr>
          <p:cNvSpPr>
            <a:spLocks noGrp="1"/>
          </p:cNvSpPr>
          <p:nvPr>
            <p:ph idx="1"/>
          </p:nvPr>
        </p:nvSpPr>
        <p:spPr>
          <a:xfrm>
            <a:off x="593836" y="2348880"/>
            <a:ext cx="10989920" cy="2567243"/>
          </a:xfrm>
        </p:spPr>
        <p:txBody>
          <a:bodyPr/>
          <a:lstStyle/>
          <a:p>
            <a:pPr marL="0" indent="0">
              <a:buNone/>
            </a:pPr>
            <a:r>
              <a:rPr lang="en-GB" sz="2400"/>
              <a:t>Clustering: Grouping of objects (products) by characteristics where there exist no previously known associations. An example is discovering that a particular employee operating a particular machine tends to produce parts with dimensions on the high side of the target value [4].</a:t>
            </a:r>
            <a:endParaRPr lang="en-GB" sz="1400"/>
          </a:p>
        </p:txBody>
      </p:sp>
      <p:sp>
        <p:nvSpPr>
          <p:cNvPr id="4" name="Slide Number Placeholder 3">
            <a:extLst>
              <a:ext uri="{FF2B5EF4-FFF2-40B4-BE49-F238E27FC236}">
                <a16:creationId xmlns:a16="http://schemas.microsoft.com/office/drawing/2014/main" id="{067F6507-B989-49DF-98C2-A37F5A922C1A}"/>
              </a:ext>
            </a:extLst>
          </p:cNvPr>
          <p:cNvSpPr>
            <a:spLocks noGrp="1"/>
          </p:cNvSpPr>
          <p:nvPr>
            <p:ph type="sldNum" sz="quarter" idx="12"/>
          </p:nvPr>
        </p:nvSpPr>
        <p:spPr/>
        <p:txBody>
          <a:bodyPr/>
          <a:lstStyle/>
          <a:p>
            <a:fld id="{F38DF745-7D3F-47F4-83A3-874385CFAA69}" type="slidenum">
              <a:rPr lang="en-US" smtClean="0"/>
              <a:pPr/>
              <a:t>18</a:t>
            </a:fld>
            <a:endParaRPr lang="en-US"/>
          </a:p>
        </p:txBody>
      </p:sp>
    </p:spTree>
    <p:extLst>
      <p:ext uri="{BB962C8B-B14F-4D97-AF65-F5344CB8AC3E}">
        <p14:creationId xmlns:p14="http://schemas.microsoft.com/office/powerpoint/2010/main" val="188473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1711-737F-4A13-8BC0-CBB044495F3B}"/>
              </a:ext>
            </a:extLst>
          </p:cNvPr>
          <p:cNvSpPr>
            <a:spLocks noGrp="1"/>
          </p:cNvSpPr>
          <p:nvPr>
            <p:ph type="title"/>
          </p:nvPr>
        </p:nvSpPr>
        <p:spPr>
          <a:xfrm>
            <a:off x="594518" y="3017043"/>
            <a:ext cx="11002963" cy="823913"/>
          </a:xfrm>
        </p:spPr>
        <p:txBody>
          <a:bodyPr/>
          <a:lstStyle/>
          <a:p>
            <a:r>
              <a:rPr lang="en-GB"/>
              <a:t>Data carpentry process</a:t>
            </a:r>
          </a:p>
        </p:txBody>
      </p:sp>
      <p:sp>
        <p:nvSpPr>
          <p:cNvPr id="3" name="Slide Number Placeholder 2">
            <a:extLst>
              <a:ext uri="{FF2B5EF4-FFF2-40B4-BE49-F238E27FC236}">
                <a16:creationId xmlns:a16="http://schemas.microsoft.com/office/drawing/2014/main" id="{D5ADD5EC-4C37-4782-8A1C-C3464712A792}"/>
              </a:ext>
            </a:extLst>
          </p:cNvPr>
          <p:cNvSpPr>
            <a:spLocks noGrp="1"/>
          </p:cNvSpPr>
          <p:nvPr>
            <p:ph type="sldNum" sz="quarter" idx="11"/>
          </p:nvPr>
        </p:nvSpPr>
        <p:spPr/>
        <p:txBody>
          <a:bodyPr/>
          <a:lstStyle/>
          <a:p>
            <a:fld id="{4FAB73BC-B049-4115-A692-8D63A059BFB8}" type="slidenum">
              <a:rPr lang="en-US" smtClean="0"/>
              <a:pPr/>
              <a:t>19</a:t>
            </a:fld>
            <a:endParaRPr lang="en-US"/>
          </a:p>
        </p:txBody>
      </p:sp>
    </p:spTree>
    <p:extLst>
      <p:ext uri="{BB962C8B-B14F-4D97-AF65-F5344CB8AC3E}">
        <p14:creationId xmlns:p14="http://schemas.microsoft.com/office/powerpoint/2010/main" val="227945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3476-10B0-470D-865E-D2B96F184637}"/>
              </a:ext>
            </a:extLst>
          </p:cNvPr>
          <p:cNvSpPr>
            <a:spLocks noGrp="1"/>
          </p:cNvSpPr>
          <p:nvPr>
            <p:ph type="title"/>
          </p:nvPr>
        </p:nvSpPr>
        <p:spPr/>
        <p:txBody>
          <a:bodyPr/>
          <a:lstStyle/>
          <a:p>
            <a:r>
              <a:rPr lang="en-GB"/>
              <a:t>Lecture: Week 2</a:t>
            </a:r>
          </a:p>
        </p:txBody>
      </p:sp>
      <p:sp>
        <p:nvSpPr>
          <p:cNvPr id="3" name="Slide Number Placeholder 2">
            <a:extLst>
              <a:ext uri="{FF2B5EF4-FFF2-40B4-BE49-F238E27FC236}">
                <a16:creationId xmlns:a16="http://schemas.microsoft.com/office/drawing/2014/main" id="{94EE55E4-9DA2-4DD3-B672-23690D15B149}"/>
              </a:ext>
            </a:extLst>
          </p:cNvPr>
          <p:cNvSpPr>
            <a:spLocks noGrp="1"/>
          </p:cNvSpPr>
          <p:nvPr>
            <p:ph type="sldNum" sz="quarter" idx="11"/>
          </p:nvPr>
        </p:nvSpPr>
        <p:spPr/>
        <p:txBody>
          <a:bodyPr/>
          <a:lstStyle/>
          <a:p>
            <a:fld id="{4FAB73BC-B049-4115-A692-8D63A059BFB8}" type="slidenum">
              <a:rPr lang="en-US" smtClean="0"/>
              <a:pPr/>
              <a:t>2</a:t>
            </a:fld>
            <a:endParaRPr lang="en-US"/>
          </a:p>
        </p:txBody>
      </p:sp>
      <p:sp>
        <p:nvSpPr>
          <p:cNvPr id="4" name="TextBox 3">
            <a:extLst>
              <a:ext uri="{FF2B5EF4-FFF2-40B4-BE49-F238E27FC236}">
                <a16:creationId xmlns:a16="http://schemas.microsoft.com/office/drawing/2014/main" id="{9484CF2F-65D2-4C96-86AA-717017C0EA61}"/>
              </a:ext>
            </a:extLst>
          </p:cNvPr>
          <p:cNvSpPr txBox="1"/>
          <p:nvPr/>
        </p:nvSpPr>
        <p:spPr>
          <a:xfrm>
            <a:off x="2279576" y="2967336"/>
            <a:ext cx="7632848" cy="707886"/>
          </a:xfrm>
          <a:prstGeom prst="rect">
            <a:avLst/>
          </a:prstGeom>
          <a:noFill/>
        </p:spPr>
        <p:txBody>
          <a:bodyPr wrap="square" rtlCol="0">
            <a:spAutoFit/>
          </a:bodyPr>
          <a:lstStyle/>
          <a:p>
            <a:pPr lvl="0" algn="ctr">
              <a:lnSpc>
                <a:spcPct val="100000"/>
              </a:lnSpc>
            </a:pPr>
            <a:r>
              <a:rPr lang="en-GB" sz="4000" dirty="0">
                <a:latin typeface="Gill Sans MT" panose="020B0502020104020203"/>
              </a:rPr>
              <a:t>Data Carpentry</a:t>
            </a:r>
            <a:endParaRPr lang="en-US" sz="4000" dirty="0">
              <a:latin typeface="Gill Sans MT" panose="020B0502020104020203"/>
            </a:endParaRPr>
          </a:p>
        </p:txBody>
      </p:sp>
    </p:spTree>
    <p:extLst>
      <p:ext uri="{BB962C8B-B14F-4D97-AF65-F5344CB8AC3E}">
        <p14:creationId xmlns:p14="http://schemas.microsoft.com/office/powerpoint/2010/main" val="1595512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5B0D-8685-41AE-BC41-E3CB6AD1F082}"/>
              </a:ext>
            </a:extLst>
          </p:cNvPr>
          <p:cNvSpPr>
            <a:spLocks noGrp="1"/>
          </p:cNvSpPr>
          <p:nvPr>
            <p:ph type="title"/>
          </p:nvPr>
        </p:nvSpPr>
        <p:spPr/>
        <p:txBody>
          <a:bodyPr/>
          <a:lstStyle/>
          <a:p>
            <a:r>
              <a:rPr lang="en-GB" sz="4000"/>
              <a:t>Data carpentry process </a:t>
            </a:r>
            <a:endParaRPr lang="en-GB" sz="3200"/>
          </a:p>
        </p:txBody>
      </p:sp>
      <p:sp>
        <p:nvSpPr>
          <p:cNvPr id="4" name="Slide Number Placeholder 3">
            <a:extLst>
              <a:ext uri="{FF2B5EF4-FFF2-40B4-BE49-F238E27FC236}">
                <a16:creationId xmlns:a16="http://schemas.microsoft.com/office/drawing/2014/main" id="{AD29E234-4E22-4D3C-94E6-EEB7A5432C52}"/>
              </a:ext>
            </a:extLst>
          </p:cNvPr>
          <p:cNvSpPr>
            <a:spLocks noGrp="1"/>
          </p:cNvSpPr>
          <p:nvPr>
            <p:ph type="sldNum" sz="quarter" idx="12"/>
          </p:nvPr>
        </p:nvSpPr>
        <p:spPr/>
        <p:txBody>
          <a:bodyPr/>
          <a:lstStyle/>
          <a:p>
            <a:fld id="{F38DF745-7D3F-47F4-83A3-874385CFAA69}" type="slidenum">
              <a:rPr lang="en-US" smtClean="0"/>
              <a:pPr/>
              <a:t>20</a:t>
            </a:fld>
            <a:endParaRPr lang="en-US"/>
          </a:p>
        </p:txBody>
      </p:sp>
      <p:graphicFrame>
        <p:nvGraphicFramePr>
          <p:cNvPr id="3" name="Diagram 2">
            <a:extLst>
              <a:ext uri="{FF2B5EF4-FFF2-40B4-BE49-F238E27FC236}">
                <a16:creationId xmlns:a16="http://schemas.microsoft.com/office/drawing/2014/main" id="{F99F9DB9-9CCA-488D-947C-551F698A3225}"/>
              </a:ext>
            </a:extLst>
          </p:cNvPr>
          <p:cNvGraphicFramePr/>
          <p:nvPr>
            <p:extLst>
              <p:ext uri="{D42A27DB-BD31-4B8C-83A1-F6EECF244321}">
                <p14:modId xmlns:p14="http://schemas.microsoft.com/office/powerpoint/2010/main" val="2132986116"/>
              </p:ext>
            </p:extLst>
          </p:nvPr>
        </p:nvGraphicFramePr>
        <p:xfrm>
          <a:off x="2495600" y="1552935"/>
          <a:ext cx="7524836" cy="4634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9076A991-4C11-4B6F-A340-798319AB1C09}"/>
              </a:ext>
            </a:extLst>
          </p:cNvPr>
          <p:cNvSpPr txBox="1"/>
          <p:nvPr/>
        </p:nvSpPr>
        <p:spPr>
          <a:xfrm>
            <a:off x="10164452" y="3636117"/>
            <a:ext cx="1224136" cy="461665"/>
          </a:xfrm>
          <a:prstGeom prst="rect">
            <a:avLst/>
          </a:prstGeom>
          <a:noFill/>
        </p:spPr>
        <p:txBody>
          <a:bodyPr wrap="square">
            <a:spAutoFit/>
          </a:bodyPr>
          <a:lstStyle/>
          <a:p>
            <a:pPr lvl="0"/>
            <a:r>
              <a:rPr lang="en-GB" sz="2400"/>
              <a:t>Analyse</a:t>
            </a:r>
          </a:p>
        </p:txBody>
      </p:sp>
      <p:sp>
        <p:nvSpPr>
          <p:cNvPr id="10" name="TextBox 9">
            <a:extLst>
              <a:ext uri="{FF2B5EF4-FFF2-40B4-BE49-F238E27FC236}">
                <a16:creationId xmlns:a16="http://schemas.microsoft.com/office/drawing/2014/main" id="{67123C34-3803-4D9B-AA23-7D403A16B672}"/>
              </a:ext>
            </a:extLst>
          </p:cNvPr>
          <p:cNvSpPr txBox="1"/>
          <p:nvPr/>
        </p:nvSpPr>
        <p:spPr>
          <a:xfrm>
            <a:off x="1415480" y="3605339"/>
            <a:ext cx="1080120" cy="523220"/>
          </a:xfrm>
          <a:prstGeom prst="rect">
            <a:avLst/>
          </a:prstGeom>
          <a:noFill/>
        </p:spPr>
        <p:txBody>
          <a:bodyPr wrap="square">
            <a:spAutoFit/>
          </a:bodyPr>
          <a:lstStyle/>
          <a:p>
            <a:pPr lvl="0"/>
            <a:r>
              <a:rPr lang="en-GB" sz="2800"/>
              <a:t>Data</a:t>
            </a:r>
            <a:endParaRPr lang="en-GB" sz="2000"/>
          </a:p>
        </p:txBody>
      </p:sp>
    </p:spTree>
    <p:extLst>
      <p:ext uri="{BB962C8B-B14F-4D97-AF65-F5344CB8AC3E}">
        <p14:creationId xmlns:p14="http://schemas.microsoft.com/office/powerpoint/2010/main" val="4192260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D989-4215-4F46-8568-916D8DC188AF}"/>
              </a:ext>
            </a:extLst>
          </p:cNvPr>
          <p:cNvSpPr>
            <a:spLocks noGrp="1"/>
          </p:cNvSpPr>
          <p:nvPr>
            <p:ph type="title"/>
          </p:nvPr>
        </p:nvSpPr>
        <p:spPr/>
        <p:txBody>
          <a:bodyPr/>
          <a:lstStyle/>
          <a:p>
            <a:r>
              <a:rPr lang="en-GB"/>
              <a:t>Transforming </a:t>
            </a:r>
          </a:p>
        </p:txBody>
      </p:sp>
      <p:graphicFrame>
        <p:nvGraphicFramePr>
          <p:cNvPr id="5" name="Content Placeholder 4">
            <a:extLst>
              <a:ext uri="{FF2B5EF4-FFF2-40B4-BE49-F238E27FC236}">
                <a16:creationId xmlns:a16="http://schemas.microsoft.com/office/drawing/2014/main" id="{997AF364-A6BA-4B0E-A153-7E38C2190B3B}"/>
              </a:ext>
            </a:extLst>
          </p:cNvPr>
          <p:cNvGraphicFramePr>
            <a:graphicFrameLocks noGrp="1"/>
          </p:cNvGraphicFramePr>
          <p:nvPr>
            <p:ph idx="1"/>
            <p:extLst>
              <p:ext uri="{D42A27DB-BD31-4B8C-83A1-F6EECF244321}">
                <p14:modId xmlns:p14="http://schemas.microsoft.com/office/powerpoint/2010/main" val="1772736722"/>
              </p:ext>
            </p:extLst>
          </p:nvPr>
        </p:nvGraphicFramePr>
        <p:xfrm>
          <a:off x="911424" y="1189040"/>
          <a:ext cx="11002962" cy="3991369"/>
        </p:xfrm>
        <a:graphic>
          <a:graphicData uri="http://schemas.openxmlformats.org/drawingml/2006/table">
            <a:tbl>
              <a:tblPr/>
              <a:tblGrid>
                <a:gridCol w="3667654">
                  <a:extLst>
                    <a:ext uri="{9D8B030D-6E8A-4147-A177-3AD203B41FA5}">
                      <a16:colId xmlns:a16="http://schemas.microsoft.com/office/drawing/2014/main" val="1866096721"/>
                    </a:ext>
                  </a:extLst>
                </a:gridCol>
                <a:gridCol w="3667654">
                  <a:extLst>
                    <a:ext uri="{9D8B030D-6E8A-4147-A177-3AD203B41FA5}">
                      <a16:colId xmlns:a16="http://schemas.microsoft.com/office/drawing/2014/main" val="4015224645"/>
                    </a:ext>
                  </a:extLst>
                </a:gridCol>
                <a:gridCol w="3667654">
                  <a:extLst>
                    <a:ext uri="{9D8B030D-6E8A-4147-A177-3AD203B41FA5}">
                      <a16:colId xmlns:a16="http://schemas.microsoft.com/office/drawing/2014/main" val="3954466214"/>
                    </a:ext>
                  </a:extLst>
                </a:gridCol>
              </a:tblGrid>
              <a:tr h="437305">
                <a:tc>
                  <a:txBody>
                    <a:bodyPr/>
                    <a:lstStyle/>
                    <a:p>
                      <a:r>
                        <a:rPr lang="en-GB" sz="1600" b="1"/>
                        <a:t>Technique</a:t>
                      </a:r>
                    </a:p>
                  </a:txBody>
                  <a:tcPr marL="69989" marR="69989" marT="34994" marB="34994" anchor="ctr">
                    <a:lnL>
                      <a:noFill/>
                    </a:lnL>
                    <a:lnR>
                      <a:noFill/>
                    </a:lnR>
                    <a:lnT>
                      <a:noFill/>
                    </a:lnT>
                    <a:lnB>
                      <a:noFill/>
                    </a:lnB>
                  </a:tcPr>
                </a:tc>
                <a:tc>
                  <a:txBody>
                    <a:bodyPr/>
                    <a:lstStyle/>
                    <a:p>
                      <a:r>
                        <a:rPr lang="en-GB" sz="1600" b="1"/>
                        <a:t>Definition</a:t>
                      </a:r>
                    </a:p>
                  </a:txBody>
                  <a:tcPr marL="69989" marR="69989" marT="34994" marB="34994" anchor="ctr">
                    <a:lnL>
                      <a:noFill/>
                    </a:lnL>
                    <a:lnR>
                      <a:noFill/>
                    </a:lnR>
                    <a:lnT>
                      <a:noFill/>
                    </a:lnT>
                    <a:lnB>
                      <a:noFill/>
                    </a:lnB>
                  </a:tcPr>
                </a:tc>
                <a:tc>
                  <a:txBody>
                    <a:bodyPr/>
                    <a:lstStyle/>
                    <a:p>
                      <a:r>
                        <a:rPr lang="en-GB" sz="1600" b="1"/>
                        <a:t>Example(s)</a:t>
                      </a:r>
                    </a:p>
                  </a:txBody>
                  <a:tcPr marL="69989" marR="69989" marT="34994" marB="34994" anchor="ctr">
                    <a:lnL>
                      <a:noFill/>
                    </a:lnL>
                    <a:lnR>
                      <a:noFill/>
                    </a:lnR>
                    <a:lnT>
                      <a:noFill/>
                    </a:lnT>
                    <a:lnB>
                      <a:noFill/>
                    </a:lnB>
                  </a:tcPr>
                </a:tc>
                <a:extLst>
                  <a:ext uri="{0D108BD9-81ED-4DB2-BD59-A6C34878D82A}">
                    <a16:rowId xmlns:a16="http://schemas.microsoft.com/office/drawing/2014/main" val="1382767038"/>
                  </a:ext>
                </a:extLst>
              </a:tr>
              <a:tr h="1951048">
                <a:tc>
                  <a:txBody>
                    <a:bodyPr/>
                    <a:lstStyle/>
                    <a:p>
                      <a:r>
                        <a:rPr lang="en-GB" sz="1600"/>
                        <a:t>Formatting and Encoding</a:t>
                      </a:r>
                    </a:p>
                  </a:txBody>
                  <a:tcPr marL="69989" marR="69989" marT="34994" marB="34994" anchor="ctr">
                    <a:lnL>
                      <a:noFill/>
                    </a:lnL>
                    <a:lnR>
                      <a:noFill/>
                    </a:lnR>
                    <a:lnT>
                      <a:noFill/>
                    </a:lnT>
                    <a:lnB>
                      <a:noFill/>
                    </a:lnB>
                  </a:tcPr>
                </a:tc>
                <a:tc>
                  <a:txBody>
                    <a:bodyPr/>
                    <a:lstStyle/>
                    <a:p>
                      <a:r>
                        <a:rPr lang="en-GB" sz="1600"/>
                        <a:t>Converting the format of data to the appropriate type</a:t>
                      </a:r>
                    </a:p>
                  </a:txBody>
                  <a:tcPr marL="69989" marR="69989" marT="34994" marB="34994" anchor="ctr">
                    <a:lnL>
                      <a:noFill/>
                    </a:lnL>
                    <a:lnR>
                      <a:noFill/>
                    </a:lnR>
                    <a:lnT>
                      <a:noFill/>
                    </a:lnT>
                    <a:lnB>
                      <a:noFill/>
                    </a:lnB>
                  </a:tcPr>
                </a:tc>
                <a:tc>
                  <a:txBody>
                    <a:bodyPr/>
                    <a:lstStyle/>
                    <a:p>
                      <a:r>
                        <a:rPr lang="en-GB" sz="1600"/>
                        <a:t>(1) Changing a date that comes to you as a number back to date format; (2) Parsing data that comes from a csv into unique columns; (3) Changing text-based categories to numeric categories so the software can understand it (e.g., Python)</a:t>
                      </a:r>
                    </a:p>
                  </a:txBody>
                  <a:tcPr marL="69989" marR="69989" marT="34994" marB="34994" anchor="ctr">
                    <a:lnL>
                      <a:noFill/>
                    </a:lnL>
                    <a:lnR>
                      <a:noFill/>
                    </a:lnR>
                    <a:lnT>
                      <a:noFill/>
                    </a:lnT>
                    <a:lnB>
                      <a:noFill/>
                    </a:lnB>
                  </a:tcPr>
                </a:tc>
                <a:extLst>
                  <a:ext uri="{0D108BD9-81ED-4DB2-BD59-A6C34878D82A}">
                    <a16:rowId xmlns:a16="http://schemas.microsoft.com/office/drawing/2014/main" val="2263581639"/>
                  </a:ext>
                </a:extLst>
              </a:tr>
              <a:tr h="740053">
                <a:tc>
                  <a:txBody>
                    <a:bodyPr/>
                    <a:lstStyle/>
                    <a:p>
                      <a:r>
                        <a:rPr lang="en-GB" sz="1600"/>
                        <a:t>Converting</a:t>
                      </a:r>
                    </a:p>
                  </a:txBody>
                  <a:tcPr marL="69989" marR="69989" marT="34994" marB="34994" anchor="ctr">
                    <a:lnL>
                      <a:noFill/>
                    </a:lnL>
                    <a:lnR>
                      <a:noFill/>
                    </a:lnR>
                    <a:lnT>
                      <a:noFill/>
                    </a:lnT>
                    <a:lnB>
                      <a:noFill/>
                    </a:lnB>
                  </a:tcPr>
                </a:tc>
                <a:tc>
                  <a:txBody>
                    <a:bodyPr/>
                    <a:lstStyle/>
                    <a:p>
                      <a:r>
                        <a:rPr lang="en-GB" sz="1600"/>
                        <a:t>Transforming data into common units</a:t>
                      </a:r>
                    </a:p>
                  </a:txBody>
                  <a:tcPr marL="69989" marR="69989" marT="34994" marB="34994" anchor="ctr">
                    <a:lnL>
                      <a:noFill/>
                    </a:lnL>
                    <a:lnR>
                      <a:noFill/>
                    </a:lnR>
                    <a:lnT>
                      <a:noFill/>
                    </a:lnT>
                    <a:lnB>
                      <a:noFill/>
                    </a:lnB>
                  </a:tcPr>
                </a:tc>
                <a:tc>
                  <a:txBody>
                    <a:bodyPr/>
                    <a:lstStyle/>
                    <a:p>
                      <a:r>
                        <a:rPr lang="en-GB" sz="1600"/>
                        <a:t>Transforming global salaries into one common currency so they can be compared</a:t>
                      </a:r>
                    </a:p>
                  </a:txBody>
                  <a:tcPr marL="69989" marR="69989" marT="34994" marB="34994" anchor="ctr">
                    <a:lnL>
                      <a:noFill/>
                    </a:lnL>
                    <a:lnR>
                      <a:noFill/>
                    </a:lnR>
                    <a:lnT>
                      <a:noFill/>
                    </a:lnT>
                    <a:lnB>
                      <a:noFill/>
                    </a:lnB>
                  </a:tcPr>
                </a:tc>
                <a:extLst>
                  <a:ext uri="{0D108BD9-81ED-4DB2-BD59-A6C34878D82A}">
                    <a16:rowId xmlns:a16="http://schemas.microsoft.com/office/drawing/2014/main" val="2711019466"/>
                  </a:ext>
                </a:extLst>
              </a:tr>
              <a:tr h="740053">
                <a:tc>
                  <a:txBody>
                    <a:bodyPr/>
                    <a:lstStyle/>
                    <a:p>
                      <a:r>
                        <a:rPr lang="en-GB" sz="1600"/>
                        <a:t>Mathematical Transformation</a:t>
                      </a:r>
                    </a:p>
                  </a:txBody>
                  <a:tcPr marL="69989" marR="69989" marT="34994" marB="34994" anchor="ctr">
                    <a:lnL>
                      <a:noFill/>
                    </a:lnL>
                    <a:lnR>
                      <a:noFill/>
                    </a:lnR>
                    <a:lnT>
                      <a:noFill/>
                    </a:lnT>
                    <a:lnB>
                      <a:noFill/>
                    </a:lnB>
                  </a:tcPr>
                </a:tc>
                <a:tc>
                  <a:txBody>
                    <a:bodyPr/>
                    <a:lstStyle/>
                    <a:p>
                      <a:r>
                        <a:rPr lang="en-GB" sz="1600"/>
                        <a:t>Using a mathematical process to change data into more useful values</a:t>
                      </a:r>
                    </a:p>
                  </a:txBody>
                  <a:tcPr marL="69989" marR="69989" marT="34994" marB="34994" anchor="ctr">
                    <a:lnL>
                      <a:noFill/>
                    </a:lnL>
                    <a:lnR>
                      <a:noFill/>
                    </a:lnR>
                    <a:lnT>
                      <a:noFill/>
                    </a:lnT>
                    <a:lnB>
                      <a:noFill/>
                    </a:lnB>
                  </a:tcPr>
                </a:tc>
                <a:tc>
                  <a:txBody>
                    <a:bodyPr/>
                    <a:lstStyle/>
                    <a:p>
                      <a:r>
                        <a:rPr lang="en-GB" sz="1600"/>
                        <a:t>(1) Z-scores (to normalize scale); (2) logarithmic transformations (to make nonlinear data linear)</a:t>
                      </a:r>
                    </a:p>
                  </a:txBody>
                  <a:tcPr marL="69989" marR="69989" marT="34994" marB="34994" anchor="ctr">
                    <a:lnL>
                      <a:noFill/>
                    </a:lnL>
                    <a:lnR>
                      <a:noFill/>
                    </a:lnR>
                    <a:lnT>
                      <a:noFill/>
                    </a:lnT>
                    <a:lnB>
                      <a:noFill/>
                    </a:lnB>
                  </a:tcPr>
                </a:tc>
                <a:extLst>
                  <a:ext uri="{0D108BD9-81ED-4DB2-BD59-A6C34878D82A}">
                    <a16:rowId xmlns:a16="http://schemas.microsoft.com/office/drawing/2014/main" val="1996676301"/>
                  </a:ext>
                </a:extLst>
              </a:tr>
            </a:tbl>
          </a:graphicData>
        </a:graphic>
      </p:graphicFrame>
      <p:sp>
        <p:nvSpPr>
          <p:cNvPr id="4" name="Slide Number Placeholder 3">
            <a:extLst>
              <a:ext uri="{FF2B5EF4-FFF2-40B4-BE49-F238E27FC236}">
                <a16:creationId xmlns:a16="http://schemas.microsoft.com/office/drawing/2014/main" id="{7B1D0FE5-F1AE-41D5-AE0D-FA076753B327}"/>
              </a:ext>
            </a:extLst>
          </p:cNvPr>
          <p:cNvSpPr>
            <a:spLocks noGrp="1"/>
          </p:cNvSpPr>
          <p:nvPr>
            <p:ph type="sldNum" sz="quarter" idx="12"/>
          </p:nvPr>
        </p:nvSpPr>
        <p:spPr/>
        <p:txBody>
          <a:bodyPr/>
          <a:lstStyle/>
          <a:p>
            <a:fld id="{F38DF745-7D3F-47F4-83A3-874385CFAA69}" type="slidenum">
              <a:rPr lang="en-US" smtClean="0"/>
              <a:pPr/>
              <a:t>21</a:t>
            </a:fld>
            <a:endParaRPr lang="en-US"/>
          </a:p>
        </p:txBody>
      </p:sp>
      <p:sp>
        <p:nvSpPr>
          <p:cNvPr id="6" name="TextBox 5">
            <a:extLst>
              <a:ext uri="{FF2B5EF4-FFF2-40B4-BE49-F238E27FC236}">
                <a16:creationId xmlns:a16="http://schemas.microsoft.com/office/drawing/2014/main" id="{8629F792-387D-4FDB-95A6-D0CB4703045B}"/>
              </a:ext>
            </a:extLst>
          </p:cNvPr>
          <p:cNvSpPr txBox="1"/>
          <p:nvPr/>
        </p:nvSpPr>
        <p:spPr>
          <a:xfrm>
            <a:off x="11153534" y="6141357"/>
            <a:ext cx="443948" cy="369332"/>
          </a:xfrm>
          <a:prstGeom prst="rect">
            <a:avLst/>
          </a:prstGeom>
          <a:noFill/>
        </p:spPr>
        <p:txBody>
          <a:bodyPr wrap="square" rtlCol="0">
            <a:spAutoFit/>
          </a:bodyPr>
          <a:lstStyle/>
          <a:p>
            <a:r>
              <a:rPr lang="en-GB"/>
              <a:t>[5]</a:t>
            </a:r>
          </a:p>
        </p:txBody>
      </p:sp>
    </p:spTree>
    <p:extLst>
      <p:ext uri="{BB962C8B-B14F-4D97-AF65-F5344CB8AC3E}">
        <p14:creationId xmlns:p14="http://schemas.microsoft.com/office/powerpoint/2010/main" val="3751644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D989-4215-4F46-8568-916D8DC188AF}"/>
              </a:ext>
            </a:extLst>
          </p:cNvPr>
          <p:cNvSpPr>
            <a:spLocks noGrp="1"/>
          </p:cNvSpPr>
          <p:nvPr>
            <p:ph type="title"/>
          </p:nvPr>
        </p:nvSpPr>
        <p:spPr/>
        <p:txBody>
          <a:bodyPr/>
          <a:lstStyle/>
          <a:p>
            <a:r>
              <a:rPr lang="en-GB"/>
              <a:t>Transforming </a:t>
            </a:r>
          </a:p>
        </p:txBody>
      </p:sp>
      <p:sp>
        <p:nvSpPr>
          <p:cNvPr id="4" name="Slide Number Placeholder 3">
            <a:extLst>
              <a:ext uri="{FF2B5EF4-FFF2-40B4-BE49-F238E27FC236}">
                <a16:creationId xmlns:a16="http://schemas.microsoft.com/office/drawing/2014/main" id="{7B1D0FE5-F1AE-41D5-AE0D-FA076753B327}"/>
              </a:ext>
            </a:extLst>
          </p:cNvPr>
          <p:cNvSpPr>
            <a:spLocks noGrp="1"/>
          </p:cNvSpPr>
          <p:nvPr>
            <p:ph type="sldNum" sz="quarter" idx="12"/>
          </p:nvPr>
        </p:nvSpPr>
        <p:spPr/>
        <p:txBody>
          <a:bodyPr/>
          <a:lstStyle/>
          <a:p>
            <a:fld id="{F38DF745-7D3F-47F4-83A3-874385CFAA69}" type="slidenum">
              <a:rPr lang="en-US" smtClean="0"/>
              <a:pPr/>
              <a:t>22</a:t>
            </a:fld>
            <a:endParaRPr lang="en-US"/>
          </a:p>
        </p:txBody>
      </p:sp>
      <p:graphicFrame>
        <p:nvGraphicFramePr>
          <p:cNvPr id="7" name="Content Placeholder 6">
            <a:extLst>
              <a:ext uri="{FF2B5EF4-FFF2-40B4-BE49-F238E27FC236}">
                <a16:creationId xmlns:a16="http://schemas.microsoft.com/office/drawing/2014/main" id="{2EA8015C-31D0-473C-91F6-BA8BF0DCBC41}"/>
              </a:ext>
            </a:extLst>
          </p:cNvPr>
          <p:cNvGraphicFramePr>
            <a:graphicFrameLocks noGrp="1"/>
          </p:cNvGraphicFramePr>
          <p:nvPr>
            <p:ph idx="1"/>
            <p:extLst>
              <p:ext uri="{D42A27DB-BD31-4B8C-83A1-F6EECF244321}">
                <p14:modId xmlns:p14="http://schemas.microsoft.com/office/powerpoint/2010/main" val="2124988009"/>
              </p:ext>
            </p:extLst>
          </p:nvPr>
        </p:nvGraphicFramePr>
        <p:xfrm>
          <a:off x="911424" y="1189040"/>
          <a:ext cx="11002962" cy="4094064"/>
        </p:xfrm>
        <a:graphic>
          <a:graphicData uri="http://schemas.openxmlformats.org/drawingml/2006/table">
            <a:tbl>
              <a:tblPr/>
              <a:tblGrid>
                <a:gridCol w="3667654">
                  <a:extLst>
                    <a:ext uri="{9D8B030D-6E8A-4147-A177-3AD203B41FA5}">
                      <a16:colId xmlns:a16="http://schemas.microsoft.com/office/drawing/2014/main" val="3911133637"/>
                    </a:ext>
                  </a:extLst>
                </a:gridCol>
                <a:gridCol w="3667654">
                  <a:extLst>
                    <a:ext uri="{9D8B030D-6E8A-4147-A177-3AD203B41FA5}">
                      <a16:colId xmlns:a16="http://schemas.microsoft.com/office/drawing/2014/main" val="3672684383"/>
                    </a:ext>
                  </a:extLst>
                </a:gridCol>
                <a:gridCol w="3667654">
                  <a:extLst>
                    <a:ext uri="{9D8B030D-6E8A-4147-A177-3AD203B41FA5}">
                      <a16:colId xmlns:a16="http://schemas.microsoft.com/office/drawing/2014/main" val="1614465806"/>
                    </a:ext>
                  </a:extLst>
                </a:gridCol>
              </a:tblGrid>
              <a:tr h="326027">
                <a:tc>
                  <a:txBody>
                    <a:bodyPr/>
                    <a:lstStyle/>
                    <a:p>
                      <a:r>
                        <a:rPr lang="en-GB" sz="1600" b="1"/>
                        <a:t>Technique</a:t>
                      </a:r>
                    </a:p>
                  </a:txBody>
                  <a:tcPr marL="69989" marR="69989" marT="34994" marB="34994" anchor="ctr">
                    <a:lnL>
                      <a:noFill/>
                    </a:lnL>
                    <a:lnR>
                      <a:noFill/>
                    </a:lnR>
                    <a:lnT>
                      <a:noFill/>
                    </a:lnT>
                    <a:lnB>
                      <a:noFill/>
                    </a:lnB>
                  </a:tcPr>
                </a:tc>
                <a:tc>
                  <a:txBody>
                    <a:bodyPr/>
                    <a:lstStyle/>
                    <a:p>
                      <a:r>
                        <a:rPr lang="en-GB" sz="1600" b="1"/>
                        <a:t>Definition</a:t>
                      </a:r>
                    </a:p>
                  </a:txBody>
                  <a:tcPr marL="69989" marR="69989" marT="34994" marB="34994" anchor="ctr">
                    <a:lnL>
                      <a:noFill/>
                    </a:lnL>
                    <a:lnR>
                      <a:noFill/>
                    </a:lnR>
                    <a:lnT>
                      <a:noFill/>
                    </a:lnT>
                    <a:lnB>
                      <a:noFill/>
                    </a:lnB>
                  </a:tcPr>
                </a:tc>
                <a:tc>
                  <a:txBody>
                    <a:bodyPr/>
                    <a:lstStyle/>
                    <a:p>
                      <a:r>
                        <a:rPr lang="en-GB" sz="1600" b="1"/>
                        <a:t>Example(s)</a:t>
                      </a:r>
                    </a:p>
                  </a:txBody>
                  <a:tcPr marL="69989" marR="69989" marT="34994" marB="34994" anchor="ctr">
                    <a:lnL>
                      <a:noFill/>
                    </a:lnL>
                    <a:lnR>
                      <a:noFill/>
                    </a:lnR>
                    <a:lnT>
                      <a:noFill/>
                    </a:lnT>
                    <a:lnB>
                      <a:noFill/>
                    </a:lnB>
                  </a:tcPr>
                </a:tc>
                <a:extLst>
                  <a:ext uri="{0D108BD9-81ED-4DB2-BD59-A6C34878D82A}">
                    <a16:rowId xmlns:a16="http://schemas.microsoft.com/office/drawing/2014/main" val="3035100952"/>
                  </a:ext>
                </a:extLst>
              </a:tr>
              <a:tr h="2252452">
                <a:tc>
                  <a:txBody>
                    <a:bodyPr/>
                    <a:lstStyle/>
                    <a:p>
                      <a:r>
                        <a:rPr lang="en-GB" sz="1600"/>
                        <a:t>Append, Merge, Filter, or Join</a:t>
                      </a:r>
                    </a:p>
                  </a:txBody>
                  <a:tcPr marL="69989" marR="69989" marT="34994" marB="34994" anchor="ctr">
                    <a:lnL>
                      <a:noFill/>
                    </a:lnL>
                    <a:lnR>
                      <a:noFill/>
                    </a:lnR>
                    <a:lnT>
                      <a:noFill/>
                    </a:lnT>
                    <a:lnB>
                      <a:noFill/>
                    </a:lnB>
                  </a:tcPr>
                </a:tc>
                <a:tc>
                  <a:txBody>
                    <a:bodyPr/>
                    <a:lstStyle/>
                    <a:p>
                      <a:r>
                        <a:rPr lang="en-GB" sz="1600"/>
                        <a:t>Bringing data in from different tables into one table.</a:t>
                      </a:r>
                    </a:p>
                  </a:txBody>
                  <a:tcPr marL="69989" marR="69989" marT="34994" marB="34994" anchor="ctr">
                    <a:lnL>
                      <a:noFill/>
                    </a:lnL>
                    <a:lnR>
                      <a:noFill/>
                    </a:lnR>
                    <a:lnT>
                      <a:noFill/>
                    </a:lnT>
                    <a:lnB>
                      <a:noFill/>
                    </a:lnB>
                  </a:tcPr>
                </a:tc>
                <a:tc>
                  <a:txBody>
                    <a:bodyPr/>
                    <a:lstStyle/>
                    <a:p>
                      <a:r>
                        <a:rPr lang="en-GB" sz="1600"/>
                        <a:t>(1) Adding columns to your data, like adding performance data to employee record data; (2) Adding rows to your data, like combining reps from the South Region to a data table containing reps from the East Region; (3) Using criteria to decide which records or fields are included, like creating a table of only employees who are present in both 2019 and 2020 performance reports</a:t>
                      </a:r>
                    </a:p>
                  </a:txBody>
                  <a:tcPr marL="69989" marR="69989" marT="34994" marB="34994" anchor="ctr">
                    <a:lnL>
                      <a:noFill/>
                    </a:lnL>
                    <a:lnR>
                      <a:noFill/>
                    </a:lnR>
                    <a:lnT>
                      <a:noFill/>
                    </a:lnT>
                    <a:lnB>
                      <a:noFill/>
                    </a:lnB>
                  </a:tcPr>
                </a:tc>
                <a:extLst>
                  <a:ext uri="{0D108BD9-81ED-4DB2-BD59-A6C34878D82A}">
                    <a16:rowId xmlns:a16="http://schemas.microsoft.com/office/drawing/2014/main" val="357541041"/>
                  </a:ext>
                </a:extLst>
              </a:tr>
              <a:tr h="1259649">
                <a:tc>
                  <a:txBody>
                    <a:bodyPr/>
                    <a:lstStyle/>
                    <a:p>
                      <a:r>
                        <a:rPr lang="en-GB" sz="1600"/>
                        <a:t>Binning</a:t>
                      </a:r>
                    </a:p>
                  </a:txBody>
                  <a:tcPr marL="69989" marR="69989" marT="34994" marB="34994" anchor="ctr">
                    <a:lnL>
                      <a:noFill/>
                    </a:lnL>
                    <a:lnR>
                      <a:noFill/>
                    </a:lnR>
                    <a:lnT>
                      <a:noFill/>
                    </a:lnT>
                    <a:lnB>
                      <a:noFill/>
                    </a:lnB>
                  </a:tcPr>
                </a:tc>
                <a:tc>
                  <a:txBody>
                    <a:bodyPr/>
                    <a:lstStyle/>
                    <a:p>
                      <a:r>
                        <a:rPr lang="en-GB" sz="1600"/>
                        <a:t>Turning a continuous variable into a categorical one</a:t>
                      </a:r>
                    </a:p>
                  </a:txBody>
                  <a:tcPr marL="69989" marR="69989" marT="34994" marB="34994" anchor="ctr">
                    <a:lnL>
                      <a:noFill/>
                    </a:lnL>
                    <a:lnR>
                      <a:noFill/>
                    </a:lnR>
                    <a:lnT>
                      <a:noFill/>
                    </a:lnT>
                    <a:lnB>
                      <a:noFill/>
                    </a:lnB>
                  </a:tcPr>
                </a:tc>
                <a:tc>
                  <a:txBody>
                    <a:bodyPr/>
                    <a:lstStyle/>
                    <a:p>
                      <a:r>
                        <a:rPr lang="en-GB" sz="1600"/>
                        <a:t>Turning an engagement survey score (0–100) into a category like “high,” “medium,” and “low”</a:t>
                      </a:r>
                    </a:p>
                  </a:txBody>
                  <a:tcPr marL="69989" marR="69989" marT="34994" marB="34994" anchor="ctr">
                    <a:lnL>
                      <a:noFill/>
                    </a:lnL>
                    <a:lnR>
                      <a:noFill/>
                    </a:lnR>
                    <a:lnT>
                      <a:noFill/>
                    </a:lnT>
                    <a:lnB>
                      <a:noFill/>
                    </a:lnB>
                  </a:tcPr>
                </a:tc>
                <a:extLst>
                  <a:ext uri="{0D108BD9-81ED-4DB2-BD59-A6C34878D82A}">
                    <a16:rowId xmlns:a16="http://schemas.microsoft.com/office/drawing/2014/main" val="588707412"/>
                  </a:ext>
                </a:extLst>
              </a:tr>
            </a:tbl>
          </a:graphicData>
        </a:graphic>
      </p:graphicFrame>
      <p:sp>
        <p:nvSpPr>
          <p:cNvPr id="8" name="TextBox 7">
            <a:extLst>
              <a:ext uri="{FF2B5EF4-FFF2-40B4-BE49-F238E27FC236}">
                <a16:creationId xmlns:a16="http://schemas.microsoft.com/office/drawing/2014/main" id="{62713DB9-E551-4B06-8657-E70AE952A465}"/>
              </a:ext>
            </a:extLst>
          </p:cNvPr>
          <p:cNvSpPr txBox="1"/>
          <p:nvPr/>
        </p:nvSpPr>
        <p:spPr>
          <a:xfrm>
            <a:off x="11153534" y="6141357"/>
            <a:ext cx="443948" cy="369332"/>
          </a:xfrm>
          <a:prstGeom prst="rect">
            <a:avLst/>
          </a:prstGeom>
          <a:noFill/>
        </p:spPr>
        <p:txBody>
          <a:bodyPr wrap="square" rtlCol="0">
            <a:spAutoFit/>
          </a:bodyPr>
          <a:lstStyle/>
          <a:p>
            <a:r>
              <a:rPr lang="en-GB"/>
              <a:t>[5]</a:t>
            </a:r>
          </a:p>
        </p:txBody>
      </p:sp>
    </p:spTree>
    <p:extLst>
      <p:ext uri="{BB962C8B-B14F-4D97-AF65-F5344CB8AC3E}">
        <p14:creationId xmlns:p14="http://schemas.microsoft.com/office/powerpoint/2010/main" val="2662881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8" y="332656"/>
            <a:ext cx="11002963" cy="823913"/>
          </a:xfrm>
        </p:spPr>
        <p:txBody>
          <a:bodyPr/>
          <a:lstStyle/>
          <a:p>
            <a:r>
              <a:rPr lang="en-GB" sz="2800"/>
              <a:t>Data transformation</a:t>
            </a:r>
          </a:p>
        </p:txBody>
      </p:sp>
      <p:sp>
        <p:nvSpPr>
          <p:cNvPr id="4" name="Slide Number Placeholder 3">
            <a:extLst>
              <a:ext uri="{FF2B5EF4-FFF2-40B4-BE49-F238E27FC236}">
                <a16:creationId xmlns:a16="http://schemas.microsoft.com/office/drawing/2014/main" id="{D53F61EB-0430-4EC1-B61E-DAB50AE678F0}"/>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23</a:t>
            </a:fld>
            <a:endParaRPr lang="en-US"/>
          </a:p>
        </p:txBody>
      </p:sp>
      <p:sp>
        <p:nvSpPr>
          <p:cNvPr id="5" name="Content Placeholder 4">
            <a:extLst>
              <a:ext uri="{FF2B5EF4-FFF2-40B4-BE49-F238E27FC236}">
                <a16:creationId xmlns:a16="http://schemas.microsoft.com/office/drawing/2014/main" id="{63BDD9A7-E038-47A2-ACAD-79C00A56486F}"/>
              </a:ext>
            </a:extLst>
          </p:cNvPr>
          <p:cNvSpPr>
            <a:spLocks noGrp="1"/>
          </p:cNvSpPr>
          <p:nvPr>
            <p:ph idx="1"/>
          </p:nvPr>
        </p:nvSpPr>
        <p:spPr>
          <a:xfrm>
            <a:off x="1127448" y="2096852"/>
            <a:ext cx="10297144" cy="2664296"/>
          </a:xfrm>
        </p:spPr>
        <p:txBody>
          <a:bodyPr/>
          <a:lstStyle/>
          <a:p>
            <a:pPr marL="342900" lvl="1" indent="0">
              <a:lnSpc>
                <a:spcPct val="100000"/>
              </a:lnSpc>
              <a:buNone/>
            </a:pPr>
            <a:r>
              <a:rPr lang="en-GB" sz="2400" dirty="0"/>
              <a:t> </a:t>
            </a:r>
          </a:p>
          <a:p>
            <a:pPr marL="1077913" lvl="2" indent="-392113"/>
            <a:r>
              <a:rPr lang="en-GB" sz="2400" dirty="0"/>
              <a:t>Changing data types (discretisation)</a:t>
            </a:r>
          </a:p>
          <a:p>
            <a:pPr marL="1077913" lvl="2" indent="-392113"/>
            <a:r>
              <a:rPr lang="en-GB" sz="2400" dirty="0"/>
              <a:t>Changing range of data values (normalisation)</a:t>
            </a:r>
          </a:p>
          <a:p>
            <a:pPr marL="1077913" lvl="2" indent="-392113"/>
            <a:r>
              <a:rPr lang="en-GB" sz="2400" dirty="0"/>
              <a:t>And many more…</a:t>
            </a:r>
          </a:p>
        </p:txBody>
      </p:sp>
      <p:sp>
        <p:nvSpPr>
          <p:cNvPr id="3" name="TextBox 2">
            <a:extLst>
              <a:ext uri="{FF2B5EF4-FFF2-40B4-BE49-F238E27FC236}">
                <a16:creationId xmlns:a16="http://schemas.microsoft.com/office/drawing/2014/main" id="{0A34AEAB-A088-4831-A4BB-CBDFE1515BEF}"/>
              </a:ext>
            </a:extLst>
          </p:cNvPr>
          <p:cNvSpPr txBox="1"/>
          <p:nvPr/>
        </p:nvSpPr>
        <p:spPr>
          <a:xfrm>
            <a:off x="8588469" y="6160528"/>
            <a:ext cx="3404749" cy="307777"/>
          </a:xfrm>
          <a:prstGeom prst="rect">
            <a:avLst/>
          </a:prstGeom>
          <a:noFill/>
        </p:spPr>
        <p:txBody>
          <a:bodyPr wrap="square" rtlCol="0">
            <a:spAutoFit/>
          </a:bodyPr>
          <a:lstStyle/>
          <a:p>
            <a:r>
              <a:rPr lang="en-GB" sz="1400"/>
              <a:t>Source: Isabelle </a:t>
            </a:r>
            <a:r>
              <a:rPr lang="en-GB" sz="1400" err="1"/>
              <a:t>Bichindaritz</a:t>
            </a:r>
            <a:r>
              <a:rPr lang="en-GB" sz="1400"/>
              <a:t>, SUNY Oswego</a:t>
            </a:r>
          </a:p>
        </p:txBody>
      </p:sp>
    </p:spTree>
    <p:extLst>
      <p:ext uri="{BB962C8B-B14F-4D97-AF65-F5344CB8AC3E}">
        <p14:creationId xmlns:p14="http://schemas.microsoft.com/office/powerpoint/2010/main" val="206751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5B0D-8685-41AE-BC41-E3CB6AD1F082}"/>
              </a:ext>
            </a:extLst>
          </p:cNvPr>
          <p:cNvSpPr>
            <a:spLocks noGrp="1"/>
          </p:cNvSpPr>
          <p:nvPr>
            <p:ph type="title"/>
          </p:nvPr>
        </p:nvSpPr>
        <p:spPr/>
        <p:txBody>
          <a:bodyPr/>
          <a:lstStyle/>
          <a:p>
            <a:r>
              <a:rPr lang="en-GB" sz="3200"/>
              <a:t>data cleaning</a:t>
            </a:r>
          </a:p>
        </p:txBody>
      </p:sp>
      <p:pic>
        <p:nvPicPr>
          <p:cNvPr id="5" name="Online Media 4" title="What is Data Cleaning? - Data Wranging with MongoDB">
            <a:hlinkClick r:id="" action="ppaction://media"/>
            <a:extLst>
              <a:ext uri="{FF2B5EF4-FFF2-40B4-BE49-F238E27FC236}">
                <a16:creationId xmlns:a16="http://schemas.microsoft.com/office/drawing/2014/main" id="{FD4DB802-6175-4692-B0ED-3C17D837C5B0}"/>
              </a:ext>
            </a:extLst>
          </p:cNvPr>
          <p:cNvPicPr>
            <a:picLocks noGrp="1" noRot="1" noChangeAspect="1"/>
          </p:cNvPicPr>
          <p:nvPr>
            <p:ph idx="1"/>
            <a:videoFile r:link="rId1"/>
          </p:nvPr>
        </p:nvPicPr>
        <p:blipFill>
          <a:blip r:embed="rId3"/>
          <a:stretch>
            <a:fillRect/>
          </a:stretch>
        </p:blipFill>
        <p:spPr>
          <a:xfrm>
            <a:off x="1831975" y="1365250"/>
            <a:ext cx="8516938" cy="4811713"/>
          </a:xfrm>
          <a:prstGeom prst="rect">
            <a:avLst/>
          </a:prstGeom>
        </p:spPr>
      </p:pic>
      <p:sp>
        <p:nvSpPr>
          <p:cNvPr id="4" name="Slide Number Placeholder 3">
            <a:extLst>
              <a:ext uri="{FF2B5EF4-FFF2-40B4-BE49-F238E27FC236}">
                <a16:creationId xmlns:a16="http://schemas.microsoft.com/office/drawing/2014/main" id="{AD29E234-4E22-4D3C-94E6-EEB7A5432C52}"/>
              </a:ext>
            </a:extLst>
          </p:cNvPr>
          <p:cNvSpPr>
            <a:spLocks noGrp="1"/>
          </p:cNvSpPr>
          <p:nvPr>
            <p:ph type="sldNum" sz="quarter" idx="12"/>
          </p:nvPr>
        </p:nvSpPr>
        <p:spPr/>
        <p:txBody>
          <a:bodyPr/>
          <a:lstStyle/>
          <a:p>
            <a:fld id="{F38DF745-7D3F-47F4-83A3-874385CFAA69}" type="slidenum">
              <a:rPr lang="en-US" smtClean="0"/>
              <a:pPr/>
              <a:t>24</a:t>
            </a:fld>
            <a:endParaRPr lang="en-US"/>
          </a:p>
        </p:txBody>
      </p:sp>
      <p:sp>
        <p:nvSpPr>
          <p:cNvPr id="3" name="TextBox 2">
            <a:extLst>
              <a:ext uri="{FF2B5EF4-FFF2-40B4-BE49-F238E27FC236}">
                <a16:creationId xmlns:a16="http://schemas.microsoft.com/office/drawing/2014/main" id="{1114AA85-93C8-48AA-8686-A48379449AF3}"/>
              </a:ext>
            </a:extLst>
          </p:cNvPr>
          <p:cNvSpPr txBox="1"/>
          <p:nvPr/>
        </p:nvSpPr>
        <p:spPr>
          <a:xfrm>
            <a:off x="8959415" y="6191306"/>
            <a:ext cx="3024336" cy="276999"/>
          </a:xfrm>
          <a:prstGeom prst="rect">
            <a:avLst/>
          </a:prstGeom>
          <a:noFill/>
        </p:spPr>
        <p:txBody>
          <a:bodyPr wrap="square" rtlCol="0">
            <a:spAutoFit/>
          </a:bodyPr>
          <a:lstStyle/>
          <a:p>
            <a:r>
              <a:rPr lang="en-GB" sz="1200"/>
              <a:t>Video source: Data wrangling with MongoDB</a:t>
            </a:r>
          </a:p>
        </p:txBody>
      </p:sp>
    </p:spTree>
    <p:extLst>
      <p:ext uri="{BB962C8B-B14F-4D97-AF65-F5344CB8AC3E}">
        <p14:creationId xmlns:p14="http://schemas.microsoft.com/office/powerpoint/2010/main" val="39266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5B0D-8685-41AE-BC41-E3CB6AD1F082}"/>
              </a:ext>
            </a:extLst>
          </p:cNvPr>
          <p:cNvSpPr>
            <a:spLocks noGrp="1"/>
          </p:cNvSpPr>
          <p:nvPr>
            <p:ph type="title"/>
          </p:nvPr>
        </p:nvSpPr>
        <p:spPr/>
        <p:txBody>
          <a:bodyPr/>
          <a:lstStyle/>
          <a:p>
            <a:r>
              <a:rPr lang="en-GB" sz="3200"/>
              <a:t>Data cleaning</a:t>
            </a:r>
          </a:p>
        </p:txBody>
      </p:sp>
      <p:sp>
        <p:nvSpPr>
          <p:cNvPr id="4" name="Slide Number Placeholder 3">
            <a:extLst>
              <a:ext uri="{FF2B5EF4-FFF2-40B4-BE49-F238E27FC236}">
                <a16:creationId xmlns:a16="http://schemas.microsoft.com/office/drawing/2014/main" id="{AD29E234-4E22-4D3C-94E6-EEB7A5432C52}"/>
              </a:ext>
            </a:extLst>
          </p:cNvPr>
          <p:cNvSpPr>
            <a:spLocks noGrp="1"/>
          </p:cNvSpPr>
          <p:nvPr>
            <p:ph type="sldNum" sz="quarter" idx="12"/>
          </p:nvPr>
        </p:nvSpPr>
        <p:spPr/>
        <p:txBody>
          <a:bodyPr/>
          <a:lstStyle/>
          <a:p>
            <a:fld id="{F38DF745-7D3F-47F4-83A3-874385CFAA69}" type="slidenum">
              <a:rPr lang="en-US" smtClean="0"/>
              <a:pPr/>
              <a:t>25</a:t>
            </a:fld>
            <a:endParaRPr lang="en-US"/>
          </a:p>
        </p:txBody>
      </p:sp>
      <p:pic>
        <p:nvPicPr>
          <p:cNvPr id="5" name="Picture 4">
            <a:extLst>
              <a:ext uri="{FF2B5EF4-FFF2-40B4-BE49-F238E27FC236}">
                <a16:creationId xmlns:a16="http://schemas.microsoft.com/office/drawing/2014/main" id="{B40BAAE7-9AD4-48B3-B36F-75A492EF9335}"/>
              </a:ext>
            </a:extLst>
          </p:cNvPr>
          <p:cNvPicPr>
            <a:picLocks noChangeAspect="1"/>
          </p:cNvPicPr>
          <p:nvPr/>
        </p:nvPicPr>
        <p:blipFill>
          <a:blip r:embed="rId2"/>
          <a:stretch>
            <a:fillRect/>
          </a:stretch>
        </p:blipFill>
        <p:spPr>
          <a:xfrm>
            <a:off x="1535832" y="1484784"/>
            <a:ext cx="9120336" cy="4377961"/>
          </a:xfrm>
          <a:prstGeom prst="rect">
            <a:avLst/>
          </a:prstGeom>
        </p:spPr>
      </p:pic>
      <p:sp>
        <p:nvSpPr>
          <p:cNvPr id="9" name="TextBox 8">
            <a:extLst>
              <a:ext uri="{FF2B5EF4-FFF2-40B4-BE49-F238E27FC236}">
                <a16:creationId xmlns:a16="http://schemas.microsoft.com/office/drawing/2014/main" id="{FDE35023-992A-4A5C-91FF-0A489CC26CDB}"/>
              </a:ext>
            </a:extLst>
          </p:cNvPr>
          <p:cNvSpPr txBox="1"/>
          <p:nvPr/>
        </p:nvSpPr>
        <p:spPr>
          <a:xfrm>
            <a:off x="9684060" y="6314416"/>
            <a:ext cx="1944216" cy="307777"/>
          </a:xfrm>
          <a:prstGeom prst="rect">
            <a:avLst/>
          </a:prstGeom>
          <a:noFill/>
        </p:spPr>
        <p:txBody>
          <a:bodyPr wrap="square" rtlCol="0">
            <a:spAutoFit/>
          </a:bodyPr>
          <a:lstStyle/>
          <a:p>
            <a:r>
              <a:rPr lang="en-GB" sz="1400"/>
              <a:t>Slide source: </a:t>
            </a:r>
            <a:r>
              <a:rPr lang="en-GB" sz="1400" err="1"/>
              <a:t>Dr.</a:t>
            </a:r>
            <a:r>
              <a:rPr lang="en-GB" sz="1400"/>
              <a:t> Monica</a:t>
            </a:r>
          </a:p>
        </p:txBody>
      </p:sp>
    </p:spTree>
    <p:extLst>
      <p:ext uri="{BB962C8B-B14F-4D97-AF65-F5344CB8AC3E}">
        <p14:creationId xmlns:p14="http://schemas.microsoft.com/office/powerpoint/2010/main" val="2063064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AAED-E833-4066-BF5C-37A2C12474DD}"/>
              </a:ext>
            </a:extLst>
          </p:cNvPr>
          <p:cNvSpPr>
            <a:spLocks noGrp="1"/>
          </p:cNvSpPr>
          <p:nvPr>
            <p:ph type="title"/>
          </p:nvPr>
        </p:nvSpPr>
        <p:spPr/>
        <p:txBody>
          <a:bodyPr/>
          <a:lstStyle/>
          <a:p>
            <a:r>
              <a:rPr lang="en-GB"/>
              <a:t>Cleaning</a:t>
            </a:r>
          </a:p>
        </p:txBody>
      </p:sp>
      <p:graphicFrame>
        <p:nvGraphicFramePr>
          <p:cNvPr id="5" name="Content Placeholder 4">
            <a:extLst>
              <a:ext uri="{FF2B5EF4-FFF2-40B4-BE49-F238E27FC236}">
                <a16:creationId xmlns:a16="http://schemas.microsoft.com/office/drawing/2014/main" id="{179D8110-735F-4795-82A9-95683C6E90E7}"/>
              </a:ext>
            </a:extLst>
          </p:cNvPr>
          <p:cNvGraphicFramePr>
            <a:graphicFrameLocks noGrp="1"/>
          </p:cNvGraphicFramePr>
          <p:nvPr>
            <p:ph idx="1"/>
            <p:extLst>
              <p:ext uri="{D42A27DB-BD31-4B8C-83A1-F6EECF244321}">
                <p14:modId xmlns:p14="http://schemas.microsoft.com/office/powerpoint/2010/main" val="1241762350"/>
              </p:ext>
            </p:extLst>
          </p:nvPr>
        </p:nvGraphicFramePr>
        <p:xfrm>
          <a:off x="595313" y="1365250"/>
          <a:ext cx="11002962" cy="4342193"/>
        </p:xfrm>
        <a:graphic>
          <a:graphicData uri="http://schemas.openxmlformats.org/drawingml/2006/table">
            <a:tbl>
              <a:tblPr/>
              <a:tblGrid>
                <a:gridCol w="3667654">
                  <a:extLst>
                    <a:ext uri="{9D8B030D-6E8A-4147-A177-3AD203B41FA5}">
                      <a16:colId xmlns:a16="http://schemas.microsoft.com/office/drawing/2014/main" val="2505433396"/>
                    </a:ext>
                  </a:extLst>
                </a:gridCol>
                <a:gridCol w="3667654">
                  <a:extLst>
                    <a:ext uri="{9D8B030D-6E8A-4147-A177-3AD203B41FA5}">
                      <a16:colId xmlns:a16="http://schemas.microsoft.com/office/drawing/2014/main" val="4118199325"/>
                    </a:ext>
                  </a:extLst>
                </a:gridCol>
                <a:gridCol w="3667654">
                  <a:extLst>
                    <a:ext uri="{9D8B030D-6E8A-4147-A177-3AD203B41FA5}">
                      <a16:colId xmlns:a16="http://schemas.microsoft.com/office/drawing/2014/main" val="724533074"/>
                    </a:ext>
                  </a:extLst>
                </a:gridCol>
              </a:tblGrid>
              <a:tr h="691254">
                <a:tc>
                  <a:txBody>
                    <a:bodyPr/>
                    <a:lstStyle/>
                    <a:p>
                      <a:r>
                        <a:rPr lang="en-GB" sz="1600" b="1"/>
                        <a:t>Technique</a:t>
                      </a:r>
                    </a:p>
                  </a:txBody>
                  <a:tcPr marL="69989" marR="69989" marT="34994" marB="34994" anchor="ctr">
                    <a:lnL>
                      <a:noFill/>
                    </a:lnL>
                    <a:lnR>
                      <a:noFill/>
                    </a:lnR>
                    <a:lnT>
                      <a:noFill/>
                    </a:lnT>
                    <a:lnB>
                      <a:noFill/>
                    </a:lnB>
                  </a:tcPr>
                </a:tc>
                <a:tc>
                  <a:txBody>
                    <a:bodyPr/>
                    <a:lstStyle/>
                    <a:p>
                      <a:r>
                        <a:rPr lang="en-GB" sz="1600" b="1"/>
                        <a:t>Definition</a:t>
                      </a:r>
                    </a:p>
                  </a:txBody>
                  <a:tcPr marL="69989" marR="69989" marT="34994" marB="34994" anchor="ctr">
                    <a:lnL>
                      <a:noFill/>
                    </a:lnL>
                    <a:lnR>
                      <a:noFill/>
                    </a:lnR>
                    <a:lnT>
                      <a:noFill/>
                    </a:lnT>
                    <a:lnB>
                      <a:noFill/>
                    </a:lnB>
                  </a:tcPr>
                </a:tc>
                <a:tc>
                  <a:txBody>
                    <a:bodyPr/>
                    <a:lstStyle/>
                    <a:p>
                      <a:r>
                        <a:rPr lang="en-GB" sz="1600" b="1"/>
                        <a:t>Example(s)</a:t>
                      </a:r>
                    </a:p>
                  </a:txBody>
                  <a:tcPr marL="69989" marR="69989" marT="34994" marB="34994" anchor="ctr">
                    <a:lnL>
                      <a:noFill/>
                    </a:lnL>
                    <a:lnR>
                      <a:noFill/>
                    </a:lnR>
                    <a:lnT>
                      <a:noFill/>
                    </a:lnT>
                    <a:lnB>
                      <a:noFill/>
                    </a:lnB>
                  </a:tcPr>
                </a:tc>
                <a:extLst>
                  <a:ext uri="{0D108BD9-81ED-4DB2-BD59-A6C34878D82A}">
                    <a16:rowId xmlns:a16="http://schemas.microsoft.com/office/drawing/2014/main" val="2453904744"/>
                  </a:ext>
                </a:extLst>
              </a:tr>
              <a:tr h="758735">
                <a:tc>
                  <a:txBody>
                    <a:bodyPr/>
                    <a:lstStyle/>
                    <a:p>
                      <a:r>
                        <a:rPr lang="en-GB" sz="1600"/>
                        <a:t>Imputing</a:t>
                      </a:r>
                    </a:p>
                  </a:txBody>
                  <a:tcPr marL="69989" marR="69989" marT="34994" marB="34994" anchor="ctr">
                    <a:lnL>
                      <a:noFill/>
                    </a:lnL>
                    <a:lnR>
                      <a:noFill/>
                    </a:lnR>
                    <a:lnT>
                      <a:noFill/>
                    </a:lnT>
                    <a:lnB>
                      <a:noFill/>
                    </a:lnB>
                  </a:tcPr>
                </a:tc>
                <a:tc>
                  <a:txBody>
                    <a:bodyPr/>
                    <a:lstStyle/>
                    <a:p>
                      <a:r>
                        <a:rPr lang="en-GB" sz="1600"/>
                        <a:t>Filling in gaps in your data with educated guesses based on data you do have</a:t>
                      </a:r>
                    </a:p>
                  </a:txBody>
                  <a:tcPr marL="69989" marR="69989" marT="34994" marB="34994" anchor="ctr">
                    <a:lnL>
                      <a:noFill/>
                    </a:lnL>
                    <a:lnR>
                      <a:noFill/>
                    </a:lnR>
                    <a:lnT>
                      <a:noFill/>
                    </a:lnT>
                    <a:lnB>
                      <a:noFill/>
                    </a:lnB>
                  </a:tcPr>
                </a:tc>
                <a:tc>
                  <a:txBody>
                    <a:bodyPr/>
                    <a:lstStyle/>
                    <a:p>
                      <a:r>
                        <a:rPr lang="en-GB" sz="1600"/>
                        <a:t>Assuming a score on an omitted survey item based on scores provided from similar questions</a:t>
                      </a:r>
                    </a:p>
                  </a:txBody>
                  <a:tcPr marL="69989" marR="69989" marT="34994" marB="34994" anchor="ctr">
                    <a:lnL>
                      <a:noFill/>
                    </a:lnL>
                    <a:lnR>
                      <a:noFill/>
                    </a:lnR>
                    <a:lnT>
                      <a:noFill/>
                    </a:lnT>
                    <a:lnB>
                      <a:noFill/>
                    </a:lnB>
                  </a:tcPr>
                </a:tc>
                <a:extLst>
                  <a:ext uri="{0D108BD9-81ED-4DB2-BD59-A6C34878D82A}">
                    <a16:rowId xmlns:a16="http://schemas.microsoft.com/office/drawing/2014/main" val="1914932616"/>
                  </a:ext>
                </a:extLst>
              </a:tr>
              <a:tr h="758735">
                <a:tc>
                  <a:txBody>
                    <a:bodyPr/>
                    <a:lstStyle/>
                    <a:p>
                      <a:r>
                        <a:rPr lang="en-GB" sz="1600"/>
                        <a:t>Check for bad values</a:t>
                      </a:r>
                    </a:p>
                  </a:txBody>
                  <a:tcPr marL="69989" marR="69989" marT="34994" marB="34994" anchor="ctr">
                    <a:lnL>
                      <a:noFill/>
                    </a:lnL>
                    <a:lnR>
                      <a:noFill/>
                    </a:lnR>
                    <a:lnT>
                      <a:noFill/>
                    </a:lnT>
                    <a:lnB>
                      <a:noFill/>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600"/>
                        <a:t> Removing corrupted data and bad values. Removing outliers that can potentially skew the results. </a:t>
                      </a:r>
                    </a:p>
                    <a:p>
                      <a:endParaRPr lang="en-GB" sz="1600"/>
                    </a:p>
                  </a:txBody>
                  <a:tcPr marL="69989" marR="69989" marT="34994" marB="34994" anchor="ctr">
                    <a:lnL>
                      <a:noFill/>
                    </a:lnL>
                    <a:lnR>
                      <a:noFill/>
                    </a:lnR>
                    <a:lnT>
                      <a:noFill/>
                    </a:lnT>
                    <a:lnB>
                      <a:noFill/>
                    </a:lnB>
                  </a:tcPr>
                </a:tc>
                <a:tc>
                  <a:txBody>
                    <a:bodyPr/>
                    <a:lstStyle/>
                    <a:p>
                      <a:r>
                        <a:rPr lang="en-GB" sz="1600"/>
                        <a:t>In a dataset with values ranging from 1 to 100 there is one that is 300. </a:t>
                      </a:r>
                    </a:p>
                  </a:txBody>
                  <a:tcPr marL="69989" marR="69989" marT="34994" marB="34994" anchor="ctr">
                    <a:lnL>
                      <a:noFill/>
                    </a:lnL>
                    <a:lnR>
                      <a:noFill/>
                    </a:lnR>
                    <a:lnT>
                      <a:noFill/>
                    </a:lnT>
                    <a:lnB>
                      <a:noFill/>
                    </a:lnB>
                  </a:tcPr>
                </a:tc>
                <a:extLst>
                  <a:ext uri="{0D108BD9-81ED-4DB2-BD59-A6C34878D82A}">
                    <a16:rowId xmlns:a16="http://schemas.microsoft.com/office/drawing/2014/main" val="3926055591"/>
                  </a:ext>
                </a:extLst>
              </a:tr>
              <a:tr h="758735">
                <a:tc>
                  <a:txBody>
                    <a:bodyPr/>
                    <a:lstStyle/>
                    <a:p>
                      <a:r>
                        <a:rPr lang="en-GB" sz="1600"/>
                        <a:t>Remove duplicates</a:t>
                      </a:r>
                    </a:p>
                  </a:txBody>
                  <a:tcPr marL="69989" marR="69989" marT="34994" marB="34994" anchor="ctr">
                    <a:lnL>
                      <a:noFill/>
                    </a:lnL>
                    <a:lnR>
                      <a:noFill/>
                    </a:lnR>
                    <a:lnT>
                      <a:noFill/>
                    </a:lnT>
                    <a:lnB>
                      <a:noFill/>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600"/>
                        <a:t>Removing duplicate entries </a:t>
                      </a:r>
                    </a:p>
                    <a:p>
                      <a:endParaRPr lang="en-GB" sz="1600"/>
                    </a:p>
                  </a:txBody>
                  <a:tcPr marL="69989" marR="69989" marT="34994" marB="34994" anchor="ctr">
                    <a:lnL>
                      <a:noFill/>
                    </a:lnL>
                    <a:lnR>
                      <a:noFill/>
                    </a:lnR>
                    <a:lnT>
                      <a:noFill/>
                    </a:lnT>
                    <a:lnB>
                      <a:noFill/>
                    </a:lnB>
                  </a:tcPr>
                </a:tc>
                <a:tc>
                  <a:txBody>
                    <a:bodyPr/>
                    <a:lstStyle/>
                    <a:p>
                      <a:r>
                        <a:rPr lang="en-GB" sz="1600"/>
                        <a:t>Selling data from a specific customer being registered twice</a:t>
                      </a:r>
                    </a:p>
                  </a:txBody>
                  <a:tcPr marL="69989" marR="69989" marT="34994" marB="34994" anchor="ctr">
                    <a:lnL>
                      <a:noFill/>
                    </a:lnL>
                    <a:lnR>
                      <a:noFill/>
                    </a:lnR>
                    <a:lnT>
                      <a:noFill/>
                    </a:lnT>
                    <a:lnB>
                      <a:noFill/>
                    </a:lnB>
                  </a:tcPr>
                </a:tc>
                <a:extLst>
                  <a:ext uri="{0D108BD9-81ED-4DB2-BD59-A6C34878D82A}">
                    <a16:rowId xmlns:a16="http://schemas.microsoft.com/office/drawing/2014/main" val="1157247548"/>
                  </a:ext>
                </a:extLst>
              </a:tr>
              <a:tr h="758735">
                <a:tc>
                  <a:txBody>
                    <a:bodyPr/>
                    <a:lstStyle/>
                    <a:p>
                      <a:r>
                        <a:rPr lang="en-GB" sz="1600"/>
                        <a:t>Free-form clean-up</a:t>
                      </a:r>
                    </a:p>
                  </a:txBody>
                  <a:tcPr marL="69989" marR="69989" marT="34994" marB="34994" anchor="ctr">
                    <a:lnL>
                      <a:noFill/>
                    </a:lnL>
                    <a:lnR>
                      <a:noFill/>
                    </a:lnR>
                    <a:lnT>
                      <a:noFill/>
                    </a:lnT>
                    <a:lnB>
                      <a:noFill/>
                    </a:lnB>
                  </a:tcPr>
                </a:tc>
                <a:tc>
                  <a:txBody>
                    <a:bodyPr/>
                    <a:lstStyle/>
                    <a:p>
                      <a:r>
                        <a:rPr lang="en-GB" sz="1600"/>
                        <a:t>Transforming free-form input data into a standard value.</a:t>
                      </a:r>
                    </a:p>
                  </a:txBody>
                  <a:tcPr marL="69989" marR="69989" marT="34994" marB="34994" anchor="ctr">
                    <a:lnL>
                      <a:noFill/>
                    </a:lnL>
                    <a:lnR>
                      <a:noFill/>
                    </a:lnR>
                    <a:lnT>
                      <a:noFill/>
                    </a:lnT>
                    <a:lnB>
                      <a:noFill/>
                    </a:lnB>
                  </a:tcPr>
                </a:tc>
                <a:tc>
                  <a:txBody>
                    <a:bodyPr/>
                    <a:lstStyle/>
                    <a:p>
                      <a:r>
                        <a:rPr lang="en-GB" sz="1600"/>
                        <a:t>Changing the values “RU,” “Rutgers,” “Rutgers U,” and “Rutgers New Brunswick” to “Rutgers University” so they can all be tabulated together</a:t>
                      </a:r>
                    </a:p>
                  </a:txBody>
                  <a:tcPr marL="69989" marR="69989" marT="34994" marB="34994" anchor="ctr">
                    <a:lnL>
                      <a:noFill/>
                    </a:lnL>
                    <a:lnR>
                      <a:noFill/>
                    </a:lnR>
                    <a:lnT>
                      <a:noFill/>
                    </a:lnT>
                    <a:lnB>
                      <a:noFill/>
                    </a:lnB>
                  </a:tcPr>
                </a:tc>
                <a:extLst>
                  <a:ext uri="{0D108BD9-81ED-4DB2-BD59-A6C34878D82A}">
                    <a16:rowId xmlns:a16="http://schemas.microsoft.com/office/drawing/2014/main" val="2249735830"/>
                  </a:ext>
                </a:extLst>
              </a:tr>
            </a:tbl>
          </a:graphicData>
        </a:graphic>
      </p:graphicFrame>
      <p:sp>
        <p:nvSpPr>
          <p:cNvPr id="4" name="Slide Number Placeholder 3">
            <a:extLst>
              <a:ext uri="{FF2B5EF4-FFF2-40B4-BE49-F238E27FC236}">
                <a16:creationId xmlns:a16="http://schemas.microsoft.com/office/drawing/2014/main" id="{CE198DD9-EA35-4C7F-83F3-DDE452ED28CC}"/>
              </a:ext>
            </a:extLst>
          </p:cNvPr>
          <p:cNvSpPr>
            <a:spLocks noGrp="1"/>
          </p:cNvSpPr>
          <p:nvPr>
            <p:ph type="sldNum" sz="quarter" idx="12"/>
          </p:nvPr>
        </p:nvSpPr>
        <p:spPr/>
        <p:txBody>
          <a:bodyPr/>
          <a:lstStyle/>
          <a:p>
            <a:fld id="{F38DF745-7D3F-47F4-83A3-874385CFAA69}" type="slidenum">
              <a:rPr lang="en-US" smtClean="0"/>
              <a:pPr/>
              <a:t>26</a:t>
            </a:fld>
            <a:endParaRPr lang="en-US"/>
          </a:p>
        </p:txBody>
      </p:sp>
    </p:spTree>
    <p:extLst>
      <p:ext uri="{BB962C8B-B14F-4D97-AF65-F5344CB8AC3E}">
        <p14:creationId xmlns:p14="http://schemas.microsoft.com/office/powerpoint/2010/main" val="3511645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8" y="332656"/>
            <a:ext cx="11002963" cy="823913"/>
          </a:xfrm>
        </p:spPr>
        <p:txBody>
          <a:bodyPr/>
          <a:lstStyle/>
          <a:p>
            <a:r>
              <a:rPr lang="en-GB" sz="2800"/>
              <a:t>Causes for data inaccuracy</a:t>
            </a:r>
          </a:p>
        </p:txBody>
      </p:sp>
      <p:sp>
        <p:nvSpPr>
          <p:cNvPr id="4" name="Slide Number Placeholder 3">
            <a:extLst>
              <a:ext uri="{FF2B5EF4-FFF2-40B4-BE49-F238E27FC236}">
                <a16:creationId xmlns:a16="http://schemas.microsoft.com/office/drawing/2014/main" id="{D53F61EB-0430-4EC1-B61E-DAB50AE678F0}"/>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27</a:t>
            </a:fld>
            <a:endParaRPr lang="en-US"/>
          </a:p>
        </p:txBody>
      </p:sp>
      <p:sp>
        <p:nvSpPr>
          <p:cNvPr id="5" name="Content Placeholder 4">
            <a:extLst>
              <a:ext uri="{FF2B5EF4-FFF2-40B4-BE49-F238E27FC236}">
                <a16:creationId xmlns:a16="http://schemas.microsoft.com/office/drawing/2014/main" id="{63BDD9A7-E038-47A2-ACAD-79C00A56486F}"/>
              </a:ext>
            </a:extLst>
          </p:cNvPr>
          <p:cNvSpPr>
            <a:spLocks noGrp="1"/>
          </p:cNvSpPr>
          <p:nvPr>
            <p:ph idx="1"/>
          </p:nvPr>
        </p:nvSpPr>
        <p:spPr>
          <a:xfrm>
            <a:off x="1127448" y="2096852"/>
            <a:ext cx="7301681" cy="2664296"/>
          </a:xfrm>
        </p:spPr>
        <p:txBody>
          <a:bodyPr/>
          <a:lstStyle/>
          <a:p>
            <a:pPr lvl="1"/>
            <a:r>
              <a:rPr lang="en-GB" sz="3200" dirty="0"/>
              <a:t>Input errors (human errors)</a:t>
            </a:r>
          </a:p>
          <a:p>
            <a:pPr lvl="1"/>
            <a:r>
              <a:rPr lang="en-GB" sz="3200" dirty="0"/>
              <a:t>Design errors</a:t>
            </a:r>
          </a:p>
          <a:p>
            <a:pPr lvl="1"/>
            <a:r>
              <a:rPr lang="en-GB" sz="3200" dirty="0"/>
              <a:t>Incorrect source data (machine errors)</a:t>
            </a:r>
          </a:p>
        </p:txBody>
      </p:sp>
    </p:spTree>
    <p:extLst>
      <p:ext uri="{BB962C8B-B14F-4D97-AF65-F5344CB8AC3E}">
        <p14:creationId xmlns:p14="http://schemas.microsoft.com/office/powerpoint/2010/main" val="199454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100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8" y="332656"/>
            <a:ext cx="11002963" cy="823913"/>
          </a:xfrm>
        </p:spPr>
        <p:txBody>
          <a:bodyPr/>
          <a:lstStyle/>
          <a:p>
            <a:r>
              <a:rPr lang="en-GB" sz="2800"/>
              <a:t>tools</a:t>
            </a:r>
          </a:p>
        </p:txBody>
      </p:sp>
      <p:sp>
        <p:nvSpPr>
          <p:cNvPr id="4" name="Slide Number Placeholder 3">
            <a:extLst>
              <a:ext uri="{FF2B5EF4-FFF2-40B4-BE49-F238E27FC236}">
                <a16:creationId xmlns:a16="http://schemas.microsoft.com/office/drawing/2014/main" id="{D53F61EB-0430-4EC1-B61E-DAB50AE678F0}"/>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28</a:t>
            </a:fld>
            <a:endParaRPr lang="en-US"/>
          </a:p>
        </p:txBody>
      </p:sp>
      <p:sp>
        <p:nvSpPr>
          <p:cNvPr id="5" name="Content Placeholder 4">
            <a:extLst>
              <a:ext uri="{FF2B5EF4-FFF2-40B4-BE49-F238E27FC236}">
                <a16:creationId xmlns:a16="http://schemas.microsoft.com/office/drawing/2014/main" id="{63BDD9A7-E038-47A2-ACAD-79C00A56486F}"/>
              </a:ext>
            </a:extLst>
          </p:cNvPr>
          <p:cNvSpPr>
            <a:spLocks noGrp="1"/>
          </p:cNvSpPr>
          <p:nvPr>
            <p:ph idx="1"/>
          </p:nvPr>
        </p:nvSpPr>
        <p:spPr>
          <a:xfrm>
            <a:off x="1127448" y="2096852"/>
            <a:ext cx="10297144" cy="2664296"/>
          </a:xfrm>
        </p:spPr>
        <p:txBody>
          <a:bodyPr/>
          <a:lstStyle/>
          <a:p>
            <a:pPr lvl="1"/>
            <a:r>
              <a:rPr lang="en-GB" sz="3200"/>
              <a:t>Excel</a:t>
            </a:r>
          </a:p>
          <a:p>
            <a:pPr lvl="1"/>
            <a:r>
              <a:rPr lang="en-GB" sz="3200" err="1"/>
              <a:t>OpenRefine</a:t>
            </a:r>
            <a:endParaRPr lang="en-GB" sz="3200"/>
          </a:p>
          <a:p>
            <a:pPr lvl="1"/>
            <a:r>
              <a:rPr lang="en-GB" sz="3200"/>
              <a:t>Python </a:t>
            </a:r>
          </a:p>
        </p:txBody>
      </p:sp>
    </p:spTree>
    <p:extLst>
      <p:ext uri="{BB962C8B-B14F-4D97-AF65-F5344CB8AC3E}">
        <p14:creationId xmlns:p14="http://schemas.microsoft.com/office/powerpoint/2010/main" val="26276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6083AB-939F-430D-8AFA-81ED67491F78}"/>
              </a:ext>
            </a:extLst>
          </p:cNvPr>
          <p:cNvSpPr>
            <a:spLocks noGrp="1"/>
          </p:cNvSpPr>
          <p:nvPr>
            <p:ph type="title"/>
          </p:nvPr>
        </p:nvSpPr>
        <p:spPr/>
        <p:txBody>
          <a:bodyPr/>
          <a:lstStyle/>
          <a:p>
            <a:r>
              <a:rPr lang="en-GB"/>
              <a:t>Enriching </a:t>
            </a:r>
          </a:p>
        </p:txBody>
      </p:sp>
      <p:sp>
        <p:nvSpPr>
          <p:cNvPr id="6" name="Content Placeholder 5">
            <a:extLst>
              <a:ext uri="{FF2B5EF4-FFF2-40B4-BE49-F238E27FC236}">
                <a16:creationId xmlns:a16="http://schemas.microsoft.com/office/drawing/2014/main" id="{E907BDFD-BAB4-405A-AF9C-52A9F10EFB67}"/>
              </a:ext>
            </a:extLst>
          </p:cNvPr>
          <p:cNvSpPr>
            <a:spLocks noGrp="1"/>
          </p:cNvSpPr>
          <p:nvPr>
            <p:ph idx="1"/>
          </p:nvPr>
        </p:nvSpPr>
        <p:spPr/>
        <p:txBody>
          <a:bodyPr/>
          <a:lstStyle/>
          <a:p>
            <a:r>
              <a:rPr lang="en-GB" sz="1800"/>
              <a:t>The step of enriching your data is optional and refers to the stage of data carpentry where you can augment your data with other data. The combination of your data with data accumulated from other sources can lead to improved accuracy and more meaningful insights [6]. An example would be combining two databases of supplier information where one contains supplier addresses and the other one doesn’t. </a:t>
            </a:r>
          </a:p>
        </p:txBody>
      </p:sp>
    </p:spTree>
    <p:extLst>
      <p:ext uri="{BB962C8B-B14F-4D97-AF65-F5344CB8AC3E}">
        <p14:creationId xmlns:p14="http://schemas.microsoft.com/office/powerpoint/2010/main" val="233091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02DC-8E2C-43C3-BE71-FC8634B9351D}"/>
              </a:ext>
            </a:extLst>
          </p:cNvPr>
          <p:cNvSpPr>
            <a:spLocks noGrp="1"/>
          </p:cNvSpPr>
          <p:nvPr>
            <p:ph type="title"/>
          </p:nvPr>
        </p:nvSpPr>
        <p:spPr/>
        <p:txBody>
          <a:bodyPr anchor="ctr">
            <a:normAutofit/>
          </a:bodyPr>
          <a:lstStyle/>
          <a:p>
            <a:r>
              <a:rPr lang="en-GB"/>
              <a:t>By the end of this lecture you should:</a:t>
            </a:r>
          </a:p>
        </p:txBody>
      </p:sp>
      <p:graphicFrame>
        <p:nvGraphicFramePr>
          <p:cNvPr id="6" name="Content Placeholder 2">
            <a:extLst>
              <a:ext uri="{FF2B5EF4-FFF2-40B4-BE49-F238E27FC236}">
                <a16:creationId xmlns:a16="http://schemas.microsoft.com/office/drawing/2014/main" id="{518569D5-2103-4E8F-B8AA-25E587042011}"/>
              </a:ext>
            </a:extLst>
          </p:cNvPr>
          <p:cNvGraphicFramePr>
            <a:graphicFrameLocks noGrp="1"/>
          </p:cNvGraphicFramePr>
          <p:nvPr>
            <p:ph idx="1"/>
            <p:extLst>
              <p:ext uri="{D42A27DB-BD31-4B8C-83A1-F6EECF244321}">
                <p14:modId xmlns:p14="http://schemas.microsoft.com/office/powerpoint/2010/main" val="1579003658"/>
              </p:ext>
            </p:extLst>
          </p:nvPr>
        </p:nvGraphicFramePr>
        <p:xfrm>
          <a:off x="1970088" y="1365251"/>
          <a:ext cx="8242300" cy="4811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B61E2D1-BFAD-4661-8BA7-924FF9DDCC35}"/>
              </a:ext>
            </a:extLst>
          </p:cNvPr>
          <p:cNvSpPr>
            <a:spLocks noGrp="1"/>
          </p:cNvSpPr>
          <p:nvPr>
            <p:ph type="sldNum" sz="quarter" idx="12"/>
          </p:nvPr>
        </p:nvSpPr>
        <p:spPr/>
        <p:txBody>
          <a:bodyPr anchor="ctr">
            <a:normAutofit/>
          </a:bodyPr>
          <a:lstStyle/>
          <a:p>
            <a:pPr>
              <a:spcAft>
                <a:spcPts val="600"/>
              </a:spcAft>
            </a:pPr>
            <a:fld id="{F38DF745-7D3F-47F4-83A3-874385CFAA69}" type="slidenum">
              <a:rPr lang="en-US" smtClean="0"/>
              <a:pPr>
                <a:spcAft>
                  <a:spcPts val="600"/>
                </a:spcAft>
              </a:pPr>
              <a:t>3</a:t>
            </a:fld>
            <a:endParaRPr lang="en-US"/>
          </a:p>
        </p:txBody>
      </p:sp>
    </p:spTree>
    <p:extLst>
      <p:ext uri="{BB962C8B-B14F-4D97-AF65-F5344CB8AC3E}">
        <p14:creationId xmlns:p14="http://schemas.microsoft.com/office/powerpoint/2010/main" val="383426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A602-1793-4E42-B128-8C7176C282EC}"/>
              </a:ext>
            </a:extLst>
          </p:cNvPr>
          <p:cNvSpPr>
            <a:spLocks noGrp="1"/>
          </p:cNvSpPr>
          <p:nvPr>
            <p:ph type="title"/>
          </p:nvPr>
        </p:nvSpPr>
        <p:spPr>
          <a:xfrm>
            <a:off x="594519" y="365127"/>
            <a:ext cx="11002963" cy="823913"/>
          </a:xfrm>
        </p:spPr>
        <p:txBody>
          <a:bodyPr anchor="ctr">
            <a:normAutofit/>
          </a:bodyPr>
          <a:lstStyle/>
          <a:p>
            <a:r>
              <a:rPr lang="en-GB"/>
              <a:t>validating</a:t>
            </a:r>
          </a:p>
        </p:txBody>
      </p:sp>
      <p:sp>
        <p:nvSpPr>
          <p:cNvPr id="4" name="Slide Number Placeholder 3">
            <a:extLst>
              <a:ext uri="{FF2B5EF4-FFF2-40B4-BE49-F238E27FC236}">
                <a16:creationId xmlns:a16="http://schemas.microsoft.com/office/drawing/2014/main" id="{35E1595E-B63E-4F01-9297-F7EDF7832538}"/>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30</a:t>
            </a:fld>
            <a:endParaRPr lang="en-US"/>
          </a:p>
        </p:txBody>
      </p:sp>
      <p:sp>
        <p:nvSpPr>
          <p:cNvPr id="6" name="Content Placeholder 5">
            <a:extLst>
              <a:ext uri="{FF2B5EF4-FFF2-40B4-BE49-F238E27FC236}">
                <a16:creationId xmlns:a16="http://schemas.microsoft.com/office/drawing/2014/main" id="{F8F7DECE-79CD-4A7F-8E25-04D6F3FA5447}"/>
              </a:ext>
            </a:extLst>
          </p:cNvPr>
          <p:cNvSpPr>
            <a:spLocks noGrp="1"/>
          </p:cNvSpPr>
          <p:nvPr>
            <p:ph idx="1"/>
          </p:nvPr>
        </p:nvSpPr>
        <p:spPr/>
        <p:txBody>
          <a:bodyPr/>
          <a:lstStyle/>
          <a:p>
            <a:pPr marL="0" indent="0">
              <a:buNone/>
            </a:pPr>
            <a:r>
              <a:rPr lang="en-GB" sz="2000"/>
              <a:t>According to the Simon (2013), an operational definition of data validation is:</a:t>
            </a:r>
          </a:p>
          <a:p>
            <a:pPr marL="0" indent="0">
              <a:buNone/>
            </a:pPr>
            <a:endParaRPr lang="en-GB" sz="2000"/>
          </a:p>
          <a:p>
            <a:pPr marL="0" indent="0">
              <a:buNone/>
            </a:pPr>
            <a:r>
              <a:rPr lang="en-GB" sz="2000"/>
              <a:t>“Data validation could be operationally defined as a process which ensures the correspondence of the final (published) data with a number of quality characteristics.”</a:t>
            </a:r>
          </a:p>
        </p:txBody>
      </p:sp>
      <p:sp>
        <p:nvSpPr>
          <p:cNvPr id="3" name="TextBox 2">
            <a:extLst>
              <a:ext uri="{FF2B5EF4-FFF2-40B4-BE49-F238E27FC236}">
                <a16:creationId xmlns:a16="http://schemas.microsoft.com/office/drawing/2014/main" id="{419BC905-ABFE-4B63-BD8E-692739B30B36}"/>
              </a:ext>
            </a:extLst>
          </p:cNvPr>
          <p:cNvSpPr txBox="1"/>
          <p:nvPr/>
        </p:nvSpPr>
        <p:spPr>
          <a:xfrm>
            <a:off x="10920536" y="6314416"/>
            <a:ext cx="628734" cy="307777"/>
          </a:xfrm>
          <a:prstGeom prst="rect">
            <a:avLst/>
          </a:prstGeom>
          <a:noFill/>
        </p:spPr>
        <p:txBody>
          <a:bodyPr wrap="square" rtlCol="0">
            <a:spAutoFit/>
          </a:bodyPr>
          <a:lstStyle/>
          <a:p>
            <a:r>
              <a:rPr lang="en-GB" sz="1400"/>
              <a:t>[11]</a:t>
            </a:r>
          </a:p>
        </p:txBody>
      </p:sp>
    </p:spTree>
    <p:extLst>
      <p:ext uri="{BB962C8B-B14F-4D97-AF65-F5344CB8AC3E}">
        <p14:creationId xmlns:p14="http://schemas.microsoft.com/office/powerpoint/2010/main" val="678897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A602-1793-4E42-B128-8C7176C282EC}"/>
              </a:ext>
            </a:extLst>
          </p:cNvPr>
          <p:cNvSpPr>
            <a:spLocks noGrp="1"/>
          </p:cNvSpPr>
          <p:nvPr>
            <p:ph type="title"/>
          </p:nvPr>
        </p:nvSpPr>
        <p:spPr>
          <a:xfrm>
            <a:off x="594519" y="365127"/>
            <a:ext cx="11002963" cy="823913"/>
          </a:xfrm>
        </p:spPr>
        <p:txBody>
          <a:bodyPr anchor="ctr">
            <a:normAutofit/>
          </a:bodyPr>
          <a:lstStyle/>
          <a:p>
            <a:r>
              <a:rPr lang="en-GB"/>
              <a:t>validating</a:t>
            </a:r>
          </a:p>
        </p:txBody>
      </p:sp>
      <p:sp>
        <p:nvSpPr>
          <p:cNvPr id="4" name="Slide Number Placeholder 3">
            <a:extLst>
              <a:ext uri="{FF2B5EF4-FFF2-40B4-BE49-F238E27FC236}">
                <a16:creationId xmlns:a16="http://schemas.microsoft.com/office/drawing/2014/main" id="{35E1595E-B63E-4F01-9297-F7EDF7832538}"/>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31</a:t>
            </a:fld>
            <a:endParaRPr lang="en-US"/>
          </a:p>
        </p:txBody>
      </p:sp>
      <p:sp>
        <p:nvSpPr>
          <p:cNvPr id="6" name="Content Placeholder 5">
            <a:extLst>
              <a:ext uri="{FF2B5EF4-FFF2-40B4-BE49-F238E27FC236}">
                <a16:creationId xmlns:a16="http://schemas.microsoft.com/office/drawing/2014/main" id="{F8F7DECE-79CD-4A7F-8E25-04D6F3FA5447}"/>
              </a:ext>
            </a:extLst>
          </p:cNvPr>
          <p:cNvSpPr>
            <a:spLocks noGrp="1"/>
          </p:cNvSpPr>
          <p:nvPr>
            <p:ph idx="1"/>
          </p:nvPr>
        </p:nvSpPr>
        <p:spPr/>
        <p:txBody>
          <a:bodyPr/>
          <a:lstStyle/>
          <a:p>
            <a:pPr marL="0" indent="0">
              <a:buNone/>
            </a:pPr>
            <a:r>
              <a:rPr lang="en-GB" sz="1800"/>
              <a:t>The rules of data validation require repetitive programming processes that help to verify the following:</a:t>
            </a:r>
          </a:p>
          <a:p>
            <a:pPr marL="0" indent="0">
              <a:buNone/>
            </a:pPr>
            <a:endParaRPr lang="en-GB" sz="1800"/>
          </a:p>
          <a:p>
            <a:r>
              <a:rPr lang="en-GB" sz="1800"/>
              <a:t>    Quality</a:t>
            </a:r>
          </a:p>
          <a:p>
            <a:r>
              <a:rPr lang="en-GB" sz="1800"/>
              <a:t>    Consistency</a:t>
            </a:r>
          </a:p>
          <a:p>
            <a:r>
              <a:rPr lang="en-GB" sz="1800"/>
              <a:t>    Accuracy</a:t>
            </a:r>
          </a:p>
          <a:p>
            <a:r>
              <a:rPr lang="en-GB" sz="1800"/>
              <a:t>    Security</a:t>
            </a:r>
          </a:p>
          <a:p>
            <a:r>
              <a:rPr lang="en-GB" sz="1800"/>
              <a:t>    Authenticity</a:t>
            </a:r>
          </a:p>
        </p:txBody>
      </p:sp>
      <p:sp>
        <p:nvSpPr>
          <p:cNvPr id="8" name="TextBox 7">
            <a:extLst>
              <a:ext uri="{FF2B5EF4-FFF2-40B4-BE49-F238E27FC236}">
                <a16:creationId xmlns:a16="http://schemas.microsoft.com/office/drawing/2014/main" id="{3F793B37-597B-4B26-B742-198389B25AD7}"/>
              </a:ext>
            </a:extLst>
          </p:cNvPr>
          <p:cNvSpPr txBox="1"/>
          <p:nvPr/>
        </p:nvSpPr>
        <p:spPr>
          <a:xfrm>
            <a:off x="10661378" y="6299028"/>
            <a:ext cx="936104" cy="338554"/>
          </a:xfrm>
          <a:prstGeom prst="rect">
            <a:avLst/>
          </a:prstGeom>
          <a:noFill/>
        </p:spPr>
        <p:txBody>
          <a:bodyPr wrap="square" rtlCol="0">
            <a:spAutoFit/>
          </a:bodyPr>
          <a:lstStyle/>
          <a:p>
            <a:r>
              <a:rPr lang="en-GB" sz="1600"/>
              <a:t>[9]</a:t>
            </a:r>
          </a:p>
        </p:txBody>
      </p:sp>
    </p:spTree>
    <p:extLst>
      <p:ext uri="{BB962C8B-B14F-4D97-AF65-F5344CB8AC3E}">
        <p14:creationId xmlns:p14="http://schemas.microsoft.com/office/powerpoint/2010/main" val="3860809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A602-1793-4E42-B128-8C7176C282EC}"/>
              </a:ext>
            </a:extLst>
          </p:cNvPr>
          <p:cNvSpPr>
            <a:spLocks noGrp="1"/>
          </p:cNvSpPr>
          <p:nvPr>
            <p:ph type="title"/>
          </p:nvPr>
        </p:nvSpPr>
        <p:spPr>
          <a:xfrm>
            <a:off x="594519" y="365127"/>
            <a:ext cx="11002963" cy="823913"/>
          </a:xfrm>
        </p:spPr>
        <p:txBody>
          <a:bodyPr anchor="ctr">
            <a:normAutofit/>
          </a:bodyPr>
          <a:lstStyle/>
          <a:p>
            <a:r>
              <a:rPr lang="en-GB"/>
              <a:t>validating</a:t>
            </a:r>
          </a:p>
        </p:txBody>
      </p:sp>
      <p:sp>
        <p:nvSpPr>
          <p:cNvPr id="4" name="Slide Number Placeholder 3">
            <a:extLst>
              <a:ext uri="{FF2B5EF4-FFF2-40B4-BE49-F238E27FC236}">
                <a16:creationId xmlns:a16="http://schemas.microsoft.com/office/drawing/2014/main" id="{35E1595E-B63E-4F01-9297-F7EDF7832538}"/>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32</a:t>
            </a:fld>
            <a:endParaRPr lang="en-US"/>
          </a:p>
        </p:txBody>
      </p:sp>
      <p:graphicFrame>
        <p:nvGraphicFramePr>
          <p:cNvPr id="5" name="Content Placeholder 4">
            <a:extLst>
              <a:ext uri="{FF2B5EF4-FFF2-40B4-BE49-F238E27FC236}">
                <a16:creationId xmlns:a16="http://schemas.microsoft.com/office/drawing/2014/main" id="{2E1B7C50-5969-46ED-93AA-EB55B1D59043}"/>
              </a:ext>
            </a:extLst>
          </p:cNvPr>
          <p:cNvGraphicFramePr>
            <a:graphicFrameLocks noGrp="1"/>
          </p:cNvGraphicFramePr>
          <p:nvPr>
            <p:ph idx="1"/>
            <p:extLst>
              <p:ext uri="{D42A27DB-BD31-4B8C-83A1-F6EECF244321}">
                <p14:modId xmlns:p14="http://schemas.microsoft.com/office/powerpoint/2010/main" val="3560942439"/>
              </p:ext>
            </p:extLst>
          </p:nvPr>
        </p:nvGraphicFramePr>
        <p:xfrm>
          <a:off x="428935" y="1189040"/>
          <a:ext cx="11334129" cy="5052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5EB5984-2B1F-4AD2-A202-7806A187B988}"/>
              </a:ext>
            </a:extLst>
          </p:cNvPr>
          <p:cNvSpPr txBox="1"/>
          <p:nvPr/>
        </p:nvSpPr>
        <p:spPr>
          <a:xfrm>
            <a:off x="10766851" y="6269527"/>
            <a:ext cx="648072" cy="369332"/>
          </a:xfrm>
          <a:prstGeom prst="rect">
            <a:avLst/>
          </a:prstGeom>
          <a:noFill/>
        </p:spPr>
        <p:txBody>
          <a:bodyPr wrap="square" rtlCol="0">
            <a:spAutoFit/>
          </a:bodyPr>
          <a:lstStyle/>
          <a:p>
            <a:r>
              <a:rPr lang="en-GB"/>
              <a:t>[]</a:t>
            </a:r>
          </a:p>
        </p:txBody>
      </p:sp>
    </p:spTree>
    <p:extLst>
      <p:ext uri="{BB962C8B-B14F-4D97-AF65-F5344CB8AC3E}">
        <p14:creationId xmlns:p14="http://schemas.microsoft.com/office/powerpoint/2010/main" val="1326149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A602-1793-4E42-B128-8C7176C282EC}"/>
              </a:ext>
            </a:extLst>
          </p:cNvPr>
          <p:cNvSpPr>
            <a:spLocks noGrp="1"/>
          </p:cNvSpPr>
          <p:nvPr>
            <p:ph type="title"/>
          </p:nvPr>
        </p:nvSpPr>
        <p:spPr>
          <a:xfrm>
            <a:off x="594519" y="365127"/>
            <a:ext cx="11002963" cy="823913"/>
          </a:xfrm>
        </p:spPr>
        <p:txBody>
          <a:bodyPr anchor="ctr">
            <a:normAutofit/>
          </a:bodyPr>
          <a:lstStyle/>
          <a:p>
            <a:r>
              <a:rPr lang="en-GB"/>
              <a:t>storing</a:t>
            </a:r>
          </a:p>
        </p:txBody>
      </p:sp>
      <p:sp>
        <p:nvSpPr>
          <p:cNvPr id="4" name="Slide Number Placeholder 3">
            <a:extLst>
              <a:ext uri="{FF2B5EF4-FFF2-40B4-BE49-F238E27FC236}">
                <a16:creationId xmlns:a16="http://schemas.microsoft.com/office/drawing/2014/main" id="{35E1595E-B63E-4F01-9297-F7EDF7832538}"/>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33</a:t>
            </a:fld>
            <a:endParaRPr lang="en-US"/>
          </a:p>
        </p:txBody>
      </p:sp>
      <p:sp>
        <p:nvSpPr>
          <p:cNvPr id="6" name="Content Placeholder 5">
            <a:extLst>
              <a:ext uri="{FF2B5EF4-FFF2-40B4-BE49-F238E27FC236}">
                <a16:creationId xmlns:a16="http://schemas.microsoft.com/office/drawing/2014/main" id="{F8F7DECE-79CD-4A7F-8E25-04D6F3FA5447}"/>
              </a:ext>
            </a:extLst>
          </p:cNvPr>
          <p:cNvSpPr>
            <a:spLocks noGrp="1"/>
          </p:cNvSpPr>
          <p:nvPr>
            <p:ph idx="1"/>
          </p:nvPr>
        </p:nvSpPr>
        <p:spPr/>
        <p:txBody>
          <a:bodyPr/>
          <a:lstStyle/>
          <a:p>
            <a:pPr marL="0" indent="0">
              <a:buNone/>
            </a:pPr>
            <a:r>
              <a:rPr lang="en-GB" sz="1800"/>
              <a:t>After completing all the steps of data carpentry correctly you should end up with a high-quality dataset that can then be used for analysis to gain insights. </a:t>
            </a:r>
          </a:p>
          <a:p>
            <a:endParaRPr lang="en-GB" sz="1800"/>
          </a:p>
          <a:p>
            <a:r>
              <a:rPr lang="en-GB" sz="1800"/>
              <a:t>Store your data according to your company's policies</a:t>
            </a:r>
          </a:p>
          <a:p>
            <a:r>
              <a:rPr lang="en-GB" sz="1800"/>
              <a:t>Follow a data management process and be mindful of sensitive data.</a:t>
            </a:r>
          </a:p>
          <a:p>
            <a:r>
              <a:rPr lang="en-GB" sz="1800"/>
              <a:t>Store your data where they can be easily accessed based on the tool you use for analysis.</a:t>
            </a:r>
          </a:p>
          <a:p>
            <a:endParaRPr lang="en-GB"/>
          </a:p>
          <a:p>
            <a:endParaRPr lang="en-GB"/>
          </a:p>
          <a:p>
            <a:endParaRPr lang="en-GB"/>
          </a:p>
        </p:txBody>
      </p:sp>
    </p:spTree>
    <p:extLst>
      <p:ext uri="{BB962C8B-B14F-4D97-AF65-F5344CB8AC3E}">
        <p14:creationId xmlns:p14="http://schemas.microsoft.com/office/powerpoint/2010/main" val="54718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622A-FC33-456C-A8E1-876626134D42}"/>
              </a:ext>
            </a:extLst>
          </p:cNvPr>
          <p:cNvSpPr>
            <a:spLocks noGrp="1"/>
          </p:cNvSpPr>
          <p:nvPr>
            <p:ph type="title"/>
          </p:nvPr>
        </p:nvSpPr>
        <p:spPr/>
        <p:txBody>
          <a:bodyPr/>
          <a:lstStyle/>
          <a:p>
            <a:r>
              <a:rPr lang="en-GB"/>
              <a:t>References</a:t>
            </a:r>
          </a:p>
        </p:txBody>
      </p:sp>
      <p:sp>
        <p:nvSpPr>
          <p:cNvPr id="3" name="Slide Number Placeholder 2">
            <a:extLst>
              <a:ext uri="{FF2B5EF4-FFF2-40B4-BE49-F238E27FC236}">
                <a16:creationId xmlns:a16="http://schemas.microsoft.com/office/drawing/2014/main" id="{0A80BD76-BA95-4945-B55C-7F4BED7AB81B}"/>
              </a:ext>
            </a:extLst>
          </p:cNvPr>
          <p:cNvSpPr>
            <a:spLocks noGrp="1"/>
          </p:cNvSpPr>
          <p:nvPr>
            <p:ph type="sldNum" sz="quarter" idx="11"/>
          </p:nvPr>
        </p:nvSpPr>
        <p:spPr/>
        <p:txBody>
          <a:bodyPr/>
          <a:lstStyle/>
          <a:p>
            <a:fld id="{4FAB73BC-B049-4115-A692-8D63A059BFB8}" type="slidenum">
              <a:rPr lang="en-US" smtClean="0"/>
              <a:pPr/>
              <a:t>34</a:t>
            </a:fld>
            <a:endParaRPr lang="en-US"/>
          </a:p>
        </p:txBody>
      </p:sp>
      <p:sp>
        <p:nvSpPr>
          <p:cNvPr id="4" name="TextBox 3">
            <a:extLst>
              <a:ext uri="{FF2B5EF4-FFF2-40B4-BE49-F238E27FC236}">
                <a16:creationId xmlns:a16="http://schemas.microsoft.com/office/drawing/2014/main" id="{9A1BBB10-F9BA-445A-ABAA-746935A11170}"/>
              </a:ext>
            </a:extLst>
          </p:cNvPr>
          <p:cNvSpPr txBox="1"/>
          <p:nvPr/>
        </p:nvSpPr>
        <p:spPr>
          <a:xfrm>
            <a:off x="2207568" y="2204864"/>
            <a:ext cx="7978384" cy="3754874"/>
          </a:xfrm>
          <a:prstGeom prst="rect">
            <a:avLst/>
          </a:prstGeom>
          <a:noFill/>
        </p:spPr>
        <p:txBody>
          <a:bodyPr wrap="square" rtlCol="0">
            <a:spAutoFit/>
          </a:bodyPr>
          <a:lstStyle/>
          <a:p>
            <a:pPr marL="342900" indent="-342900">
              <a:buFont typeface="+mj-lt"/>
              <a:buAutoNum type="arabicPeriod"/>
            </a:pPr>
            <a:r>
              <a:rPr lang="en-GB" sz="1400"/>
              <a:t>Grieves, Michael. (2005). Product Lifecycle Management: Driving the Next Generation of Lean Thinking.</a:t>
            </a:r>
          </a:p>
          <a:p>
            <a:pPr marL="342900" indent="-342900">
              <a:buFont typeface="+mj-lt"/>
              <a:buAutoNum type="arabicPeriod"/>
            </a:pPr>
            <a:r>
              <a:rPr lang="en-GB" sz="1400"/>
              <a:t>Sas.com. n.d. What is data mining?. [online] Available at: &lt;https://www.sas.com/en_sg/insights/analytics/data-mining.html&gt;.</a:t>
            </a:r>
          </a:p>
          <a:p>
            <a:pPr marL="342900" indent="-342900">
              <a:buFont typeface="+mj-lt"/>
              <a:buAutoNum type="arabicPeriod"/>
            </a:pPr>
            <a:r>
              <a:rPr lang="en-GB" sz="1400" err="1"/>
              <a:t>Cios</a:t>
            </a:r>
            <a:r>
              <a:rPr lang="en-GB" sz="1400"/>
              <a:t>, K., 2010. Data mining. New York: Springer.</a:t>
            </a:r>
          </a:p>
          <a:p>
            <a:pPr marL="342900" indent="-342900">
              <a:buFont typeface="+mj-lt"/>
              <a:buAutoNum type="arabicPeriod"/>
            </a:pPr>
            <a:r>
              <a:rPr lang="en-GB" sz="1400"/>
              <a:t>Mark </a:t>
            </a:r>
            <a:r>
              <a:rPr lang="en-GB" sz="1400" err="1"/>
              <a:t>Polczynski</a:t>
            </a:r>
            <a:r>
              <a:rPr lang="en-GB" sz="1400"/>
              <a:t> &amp; Andrzej Kochanski (2010) Knowledge Discovery and Analysis in Manufacturing, Quality Engineering, 22:3, 169-181, DOI: </a:t>
            </a:r>
            <a:r>
              <a:rPr lang="en-GB" sz="1400">
                <a:hlinkClick r:id="rId2"/>
              </a:rPr>
              <a:t>10.1080/08982111003742855</a:t>
            </a:r>
            <a:r>
              <a:rPr lang="en-GB" sz="1400"/>
              <a:t> </a:t>
            </a:r>
          </a:p>
          <a:p>
            <a:pPr marL="342900" indent="-342900">
              <a:buFont typeface="+mj-lt"/>
              <a:buAutoNum type="arabicPeriod"/>
            </a:pPr>
            <a:r>
              <a:rPr lang="en-GB" sz="1400" err="1"/>
              <a:t>Rosett</a:t>
            </a:r>
            <a:r>
              <a:rPr lang="en-GB" sz="1400"/>
              <a:t> C.M., Hagerty A. (2021) Data Wrangling. In: Introducing HR Analytics with Machine Learning. Springer, Cham. </a:t>
            </a:r>
            <a:r>
              <a:rPr lang="en-GB" sz="1400">
                <a:hlinkClick r:id="rId3"/>
              </a:rPr>
              <a:t>https://doi.org/10.1007/978-3-030-67626-1_13</a:t>
            </a:r>
            <a:endParaRPr lang="en-GB" sz="1400"/>
          </a:p>
          <a:p>
            <a:pPr marL="342900" indent="-342900">
              <a:buFont typeface="+mj-lt"/>
              <a:buAutoNum type="arabicPeriod"/>
            </a:pPr>
            <a:r>
              <a:rPr lang="en-GB" sz="1400" err="1">
                <a:solidFill>
                  <a:srgbClr val="000000"/>
                </a:solidFill>
                <a:effectLst/>
              </a:rPr>
              <a:t>Stefanski</a:t>
            </a:r>
            <a:r>
              <a:rPr lang="en-GB" sz="1400">
                <a:solidFill>
                  <a:srgbClr val="000000"/>
                </a:solidFill>
                <a:effectLst/>
              </a:rPr>
              <a:t>, R., Sinha, V. and Poddar, A., 2022. </a:t>
            </a:r>
            <a:r>
              <a:rPr lang="en-GB" sz="1400" i="1">
                <a:solidFill>
                  <a:srgbClr val="000000"/>
                </a:solidFill>
                <a:effectLst/>
              </a:rPr>
              <a:t>Data Wrangling in 6 Steps: An Analyst's Guide For Creating Useful Data</a:t>
            </a:r>
            <a:r>
              <a:rPr lang="en-GB" sz="1400">
                <a:solidFill>
                  <a:srgbClr val="000000"/>
                </a:solidFill>
                <a:effectLst/>
              </a:rPr>
              <a:t>. [online] Learn | </a:t>
            </a:r>
            <a:r>
              <a:rPr lang="en-GB" sz="1400" err="1">
                <a:solidFill>
                  <a:srgbClr val="000000"/>
                </a:solidFill>
                <a:effectLst/>
              </a:rPr>
              <a:t>Hevo</a:t>
            </a:r>
            <a:r>
              <a:rPr lang="en-GB" sz="1400">
                <a:solidFill>
                  <a:srgbClr val="000000"/>
                </a:solidFill>
                <a:effectLst/>
              </a:rPr>
              <a:t>. Available at: </a:t>
            </a:r>
            <a:r>
              <a:rPr lang="en-GB" sz="1400">
                <a:solidFill>
                  <a:srgbClr val="000000"/>
                </a:solidFill>
                <a:effectLst/>
                <a:hlinkClick r:id="rId4"/>
              </a:rPr>
              <a:t>https://hevodata.com/learn/data-wrangling/#s2</a:t>
            </a:r>
            <a:endParaRPr lang="en-GB" sz="1400">
              <a:solidFill>
                <a:srgbClr val="000000"/>
              </a:solidFill>
            </a:endParaRPr>
          </a:p>
          <a:p>
            <a:pPr marL="342900" indent="-342900">
              <a:buFont typeface="+mj-lt"/>
              <a:buAutoNum type="arabicPeriod"/>
            </a:pPr>
            <a:r>
              <a:rPr lang="en-GB" sz="1400">
                <a:solidFill>
                  <a:srgbClr val="000000"/>
                </a:solidFill>
                <a:effectLst/>
              </a:rPr>
              <a:t>Tripathi, S., </a:t>
            </a:r>
            <a:r>
              <a:rPr lang="en-GB" sz="1400" err="1">
                <a:solidFill>
                  <a:srgbClr val="000000"/>
                </a:solidFill>
                <a:effectLst/>
              </a:rPr>
              <a:t>Muhr</a:t>
            </a:r>
            <a:r>
              <a:rPr lang="en-GB" sz="1400">
                <a:solidFill>
                  <a:srgbClr val="000000"/>
                </a:solidFill>
                <a:effectLst/>
              </a:rPr>
              <a:t>, D., Brunner, M., </a:t>
            </a:r>
            <a:r>
              <a:rPr lang="en-GB" sz="1400" err="1">
                <a:solidFill>
                  <a:srgbClr val="000000"/>
                </a:solidFill>
                <a:effectLst/>
              </a:rPr>
              <a:t>Jodlbauer</a:t>
            </a:r>
            <a:r>
              <a:rPr lang="en-GB" sz="1400">
                <a:solidFill>
                  <a:srgbClr val="000000"/>
                </a:solidFill>
                <a:effectLst/>
              </a:rPr>
              <a:t>, H., </a:t>
            </a:r>
            <a:r>
              <a:rPr lang="en-GB" sz="1400" err="1">
                <a:solidFill>
                  <a:srgbClr val="000000"/>
                </a:solidFill>
                <a:effectLst/>
              </a:rPr>
              <a:t>Dehmer</a:t>
            </a:r>
            <a:r>
              <a:rPr lang="en-GB" sz="1400">
                <a:solidFill>
                  <a:srgbClr val="000000"/>
                </a:solidFill>
                <a:effectLst/>
              </a:rPr>
              <a:t>, M. and Emmert-</a:t>
            </a:r>
            <a:r>
              <a:rPr lang="en-GB" sz="1400" err="1">
                <a:solidFill>
                  <a:srgbClr val="000000"/>
                </a:solidFill>
                <a:effectLst/>
              </a:rPr>
              <a:t>Streib</a:t>
            </a:r>
            <a:r>
              <a:rPr lang="en-GB" sz="1400">
                <a:solidFill>
                  <a:srgbClr val="000000"/>
                </a:solidFill>
                <a:effectLst/>
              </a:rPr>
              <a:t>, F., 2021. Ensuring the Robustness and Reliability of Data-Driven Knowledge Discovery Models in Production and Manufacturing. </a:t>
            </a:r>
            <a:r>
              <a:rPr lang="en-GB" sz="1400" i="1">
                <a:solidFill>
                  <a:srgbClr val="000000"/>
                </a:solidFill>
                <a:effectLst/>
              </a:rPr>
              <a:t>Frontiers in Artificial Intelligence</a:t>
            </a:r>
            <a:r>
              <a:rPr lang="en-GB" sz="1400">
                <a:solidFill>
                  <a:srgbClr val="000000"/>
                </a:solidFill>
                <a:effectLst/>
              </a:rPr>
              <a:t>, 4.</a:t>
            </a:r>
          </a:p>
          <a:p>
            <a:pPr marL="342900" indent="-342900">
              <a:buFont typeface="+mj-lt"/>
              <a:buAutoNum type="arabicPeriod" startAt="8"/>
            </a:pPr>
            <a:r>
              <a:rPr lang="en-GB" sz="1400"/>
              <a:t>Di Zio, Marco, et al. "Methodology for data validation 1.0." </a:t>
            </a:r>
            <a:r>
              <a:rPr lang="en-GB" sz="1400" err="1"/>
              <a:t>Essnet</a:t>
            </a:r>
            <a:r>
              <a:rPr lang="en-GB" sz="1400"/>
              <a:t> </a:t>
            </a:r>
            <a:r>
              <a:rPr lang="en-GB" sz="1400" err="1"/>
              <a:t>Validat</a:t>
            </a:r>
            <a:r>
              <a:rPr lang="en-GB" sz="1400"/>
              <a:t> Foundation, Brussels, Belgium (2016): 1-76.</a:t>
            </a:r>
          </a:p>
          <a:p>
            <a:pPr marL="342900" indent="-342900">
              <a:buFont typeface="+mj-lt"/>
              <a:buAutoNum type="arabicPeriod"/>
            </a:pPr>
            <a:endParaRPr lang="en-GB" sz="1400"/>
          </a:p>
        </p:txBody>
      </p:sp>
    </p:spTree>
    <p:extLst>
      <p:ext uri="{BB962C8B-B14F-4D97-AF65-F5344CB8AC3E}">
        <p14:creationId xmlns:p14="http://schemas.microsoft.com/office/powerpoint/2010/main" val="306687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E0A-6AE2-4977-BD72-3E95E1CA5077}"/>
              </a:ext>
            </a:extLst>
          </p:cNvPr>
          <p:cNvSpPr>
            <a:spLocks noGrp="1"/>
          </p:cNvSpPr>
          <p:nvPr>
            <p:ph type="title"/>
          </p:nvPr>
        </p:nvSpPr>
        <p:spPr>
          <a:xfrm>
            <a:off x="594518" y="2605087"/>
            <a:ext cx="11002963" cy="823913"/>
          </a:xfrm>
        </p:spPr>
        <p:txBody>
          <a:bodyPr/>
          <a:lstStyle/>
          <a:p>
            <a:r>
              <a:rPr lang="en-GB"/>
              <a:t>Data carpentry introduction</a:t>
            </a:r>
          </a:p>
        </p:txBody>
      </p:sp>
      <p:sp>
        <p:nvSpPr>
          <p:cNvPr id="3" name="Slide Number Placeholder 2">
            <a:extLst>
              <a:ext uri="{FF2B5EF4-FFF2-40B4-BE49-F238E27FC236}">
                <a16:creationId xmlns:a16="http://schemas.microsoft.com/office/drawing/2014/main" id="{4DA64317-9372-4013-B8F9-45A78DE8E6B5}"/>
              </a:ext>
            </a:extLst>
          </p:cNvPr>
          <p:cNvSpPr>
            <a:spLocks noGrp="1"/>
          </p:cNvSpPr>
          <p:nvPr>
            <p:ph type="sldNum" sz="quarter" idx="11"/>
          </p:nvPr>
        </p:nvSpPr>
        <p:spPr/>
        <p:txBody>
          <a:bodyPr/>
          <a:lstStyle/>
          <a:p>
            <a:fld id="{4FAB73BC-B049-4115-A692-8D63A059BFB8}" type="slidenum">
              <a:rPr lang="en-US" smtClean="0"/>
              <a:pPr/>
              <a:t>4</a:t>
            </a:fld>
            <a:endParaRPr lang="en-US"/>
          </a:p>
        </p:txBody>
      </p:sp>
    </p:spTree>
    <p:extLst>
      <p:ext uri="{BB962C8B-B14F-4D97-AF65-F5344CB8AC3E}">
        <p14:creationId xmlns:p14="http://schemas.microsoft.com/office/powerpoint/2010/main" val="165199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5B0D-8685-41AE-BC41-E3CB6AD1F082}"/>
              </a:ext>
            </a:extLst>
          </p:cNvPr>
          <p:cNvSpPr>
            <a:spLocks noGrp="1"/>
          </p:cNvSpPr>
          <p:nvPr>
            <p:ph type="title"/>
          </p:nvPr>
        </p:nvSpPr>
        <p:spPr/>
        <p:txBody>
          <a:bodyPr/>
          <a:lstStyle/>
          <a:p>
            <a:r>
              <a:rPr lang="en-GB" sz="3200"/>
              <a:t>What is Data Carpentry?</a:t>
            </a:r>
          </a:p>
        </p:txBody>
      </p:sp>
      <p:sp>
        <p:nvSpPr>
          <p:cNvPr id="4" name="Slide Number Placeholder 3">
            <a:extLst>
              <a:ext uri="{FF2B5EF4-FFF2-40B4-BE49-F238E27FC236}">
                <a16:creationId xmlns:a16="http://schemas.microsoft.com/office/drawing/2014/main" id="{AD29E234-4E22-4D3C-94E6-EEB7A5432C52}"/>
              </a:ext>
            </a:extLst>
          </p:cNvPr>
          <p:cNvSpPr>
            <a:spLocks noGrp="1"/>
          </p:cNvSpPr>
          <p:nvPr>
            <p:ph type="sldNum" sz="quarter" idx="12"/>
          </p:nvPr>
        </p:nvSpPr>
        <p:spPr/>
        <p:txBody>
          <a:bodyPr/>
          <a:lstStyle/>
          <a:p>
            <a:fld id="{F38DF745-7D3F-47F4-83A3-874385CFAA69}" type="slidenum">
              <a:rPr lang="en-US" smtClean="0"/>
              <a:pPr/>
              <a:t>5</a:t>
            </a:fld>
            <a:endParaRPr lang="en-US"/>
          </a:p>
        </p:txBody>
      </p:sp>
      <p:sp>
        <p:nvSpPr>
          <p:cNvPr id="6" name="Content Placeholder 5">
            <a:extLst>
              <a:ext uri="{FF2B5EF4-FFF2-40B4-BE49-F238E27FC236}">
                <a16:creationId xmlns:a16="http://schemas.microsoft.com/office/drawing/2014/main" id="{802F7743-9B5C-4E92-B368-20D0D38B6382}"/>
              </a:ext>
            </a:extLst>
          </p:cNvPr>
          <p:cNvSpPr>
            <a:spLocks noGrp="1"/>
          </p:cNvSpPr>
          <p:nvPr>
            <p:ph idx="1"/>
          </p:nvPr>
        </p:nvSpPr>
        <p:spPr>
          <a:xfrm>
            <a:off x="559350" y="2325398"/>
            <a:ext cx="10989920" cy="2207203"/>
          </a:xfrm>
        </p:spPr>
        <p:txBody>
          <a:bodyPr/>
          <a:lstStyle/>
          <a:p>
            <a:pPr marL="0" indent="0">
              <a:buNone/>
            </a:pPr>
            <a:r>
              <a:rPr lang="en-GB" sz="2400"/>
              <a:t>Data carpentry, you may have heard this referred to as  data wrangling, refers to the process of cleaning-up and pre-processing your data in order to be able to analyse them properly and derive actionable insights from them. </a:t>
            </a:r>
          </a:p>
        </p:txBody>
      </p:sp>
    </p:spTree>
    <p:extLst>
      <p:ext uri="{BB962C8B-B14F-4D97-AF65-F5344CB8AC3E}">
        <p14:creationId xmlns:p14="http://schemas.microsoft.com/office/powerpoint/2010/main" val="189516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8" y="332656"/>
            <a:ext cx="11002963" cy="823913"/>
          </a:xfrm>
        </p:spPr>
        <p:txBody>
          <a:bodyPr/>
          <a:lstStyle/>
          <a:p>
            <a:r>
              <a:rPr lang="en-GB"/>
              <a:t>Why is it important?</a:t>
            </a:r>
          </a:p>
        </p:txBody>
      </p:sp>
      <p:sp>
        <p:nvSpPr>
          <p:cNvPr id="4" name="Slide Number Placeholder 3">
            <a:extLst>
              <a:ext uri="{FF2B5EF4-FFF2-40B4-BE49-F238E27FC236}">
                <a16:creationId xmlns:a16="http://schemas.microsoft.com/office/drawing/2014/main" id="{D53F61EB-0430-4EC1-B61E-DAB50AE678F0}"/>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6</a:t>
            </a:fld>
            <a:endParaRPr lang="en-US"/>
          </a:p>
        </p:txBody>
      </p:sp>
      <p:pic>
        <p:nvPicPr>
          <p:cNvPr id="8" name="Content Placeholder 7" descr="Graphical user interface&#10;&#10;Description automatically generated">
            <a:extLst>
              <a:ext uri="{FF2B5EF4-FFF2-40B4-BE49-F238E27FC236}">
                <a16:creationId xmlns:a16="http://schemas.microsoft.com/office/drawing/2014/main" id="{FBAB2A1C-752A-4696-A4E3-764DBC9CD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2150" y="1741140"/>
            <a:ext cx="5715000" cy="3848100"/>
          </a:xfrm>
        </p:spPr>
      </p:pic>
      <p:sp>
        <p:nvSpPr>
          <p:cNvPr id="9" name="TextBox 8">
            <a:extLst>
              <a:ext uri="{FF2B5EF4-FFF2-40B4-BE49-F238E27FC236}">
                <a16:creationId xmlns:a16="http://schemas.microsoft.com/office/drawing/2014/main" id="{7FA2966B-FD75-4FC6-A674-71B1775FD62C}"/>
              </a:ext>
            </a:extLst>
          </p:cNvPr>
          <p:cNvSpPr txBox="1"/>
          <p:nvPr/>
        </p:nvSpPr>
        <p:spPr>
          <a:xfrm>
            <a:off x="4433466" y="1268760"/>
            <a:ext cx="3312368" cy="646331"/>
          </a:xfrm>
          <a:prstGeom prst="rect">
            <a:avLst/>
          </a:prstGeom>
          <a:noFill/>
        </p:spPr>
        <p:txBody>
          <a:bodyPr wrap="square" rtlCol="0">
            <a:spAutoFit/>
          </a:bodyPr>
          <a:lstStyle/>
          <a:p>
            <a:r>
              <a:rPr lang="en-GB"/>
              <a:t>GIGO (garbage in - garbage out)</a:t>
            </a:r>
            <a:endParaRPr lang="el-GR"/>
          </a:p>
          <a:p>
            <a:endParaRPr lang="en-GB"/>
          </a:p>
        </p:txBody>
      </p:sp>
      <p:sp>
        <p:nvSpPr>
          <p:cNvPr id="11" name="TextBox 10">
            <a:extLst>
              <a:ext uri="{FF2B5EF4-FFF2-40B4-BE49-F238E27FC236}">
                <a16:creationId xmlns:a16="http://schemas.microsoft.com/office/drawing/2014/main" id="{F88819C8-71DC-46C4-BFE9-C297810CDA4E}"/>
              </a:ext>
            </a:extLst>
          </p:cNvPr>
          <p:cNvSpPr txBox="1"/>
          <p:nvPr/>
        </p:nvSpPr>
        <p:spPr>
          <a:xfrm>
            <a:off x="3863752" y="5570339"/>
            <a:ext cx="4867374" cy="369332"/>
          </a:xfrm>
          <a:prstGeom prst="rect">
            <a:avLst/>
          </a:prstGeom>
          <a:noFill/>
        </p:spPr>
        <p:txBody>
          <a:bodyPr wrap="square" rtlCol="0">
            <a:spAutoFit/>
          </a:bodyPr>
          <a:lstStyle/>
          <a:p>
            <a:r>
              <a:rPr lang="en-GB"/>
              <a:t>Bad data won’t produce the right information.</a:t>
            </a:r>
            <a:endParaRPr lang="el-GR"/>
          </a:p>
        </p:txBody>
      </p:sp>
      <p:sp>
        <p:nvSpPr>
          <p:cNvPr id="10" name="TextBox 9">
            <a:extLst>
              <a:ext uri="{FF2B5EF4-FFF2-40B4-BE49-F238E27FC236}">
                <a16:creationId xmlns:a16="http://schemas.microsoft.com/office/drawing/2014/main" id="{4E18AC31-5FAB-430D-8FFF-DF84A6C6A218}"/>
              </a:ext>
            </a:extLst>
          </p:cNvPr>
          <p:cNvSpPr txBox="1"/>
          <p:nvPr/>
        </p:nvSpPr>
        <p:spPr>
          <a:xfrm>
            <a:off x="9544946" y="6157538"/>
            <a:ext cx="2448272" cy="307777"/>
          </a:xfrm>
          <a:prstGeom prst="rect">
            <a:avLst/>
          </a:prstGeom>
          <a:noFill/>
        </p:spPr>
        <p:txBody>
          <a:bodyPr wrap="square" rtlCol="0">
            <a:spAutoFit/>
          </a:bodyPr>
          <a:lstStyle/>
          <a:p>
            <a:r>
              <a:rPr lang="en-GB" sz="1400"/>
              <a:t>Image source: </a:t>
            </a:r>
            <a:r>
              <a:rPr lang="en-GB" sz="1400" err="1"/>
              <a:t>WellDataLabs</a:t>
            </a:r>
            <a:endParaRPr lang="en-GB" sz="1400"/>
          </a:p>
        </p:txBody>
      </p:sp>
    </p:spTree>
    <p:extLst>
      <p:ext uri="{BB962C8B-B14F-4D97-AF65-F5344CB8AC3E}">
        <p14:creationId xmlns:p14="http://schemas.microsoft.com/office/powerpoint/2010/main" val="2701696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8" y="332656"/>
            <a:ext cx="11002963" cy="823913"/>
          </a:xfrm>
        </p:spPr>
        <p:txBody>
          <a:bodyPr/>
          <a:lstStyle/>
          <a:p>
            <a:r>
              <a:rPr lang="en-GB"/>
              <a:t>Why is it important?</a:t>
            </a:r>
          </a:p>
        </p:txBody>
      </p:sp>
      <p:pic>
        <p:nvPicPr>
          <p:cNvPr id="6" name="Content Placeholder 5">
            <a:extLst>
              <a:ext uri="{FF2B5EF4-FFF2-40B4-BE49-F238E27FC236}">
                <a16:creationId xmlns:a16="http://schemas.microsoft.com/office/drawing/2014/main" id="{151E44AB-BDE2-4B80-8290-1F7B8E80D254}"/>
              </a:ext>
            </a:extLst>
          </p:cNvPr>
          <p:cNvPicPr>
            <a:picLocks noGrp="1" noChangeAspect="1"/>
          </p:cNvPicPr>
          <p:nvPr>
            <p:ph idx="1"/>
          </p:nvPr>
        </p:nvPicPr>
        <p:blipFill>
          <a:blip r:embed="rId2"/>
          <a:stretch>
            <a:fillRect/>
          </a:stretch>
        </p:blipFill>
        <p:spPr>
          <a:xfrm>
            <a:off x="720412" y="1183036"/>
            <a:ext cx="10751173" cy="4811150"/>
          </a:xfrm>
          <a:noFill/>
        </p:spPr>
      </p:pic>
      <p:sp>
        <p:nvSpPr>
          <p:cNvPr id="4" name="Slide Number Placeholder 3">
            <a:extLst>
              <a:ext uri="{FF2B5EF4-FFF2-40B4-BE49-F238E27FC236}">
                <a16:creationId xmlns:a16="http://schemas.microsoft.com/office/drawing/2014/main" id="{D53F61EB-0430-4EC1-B61E-DAB50AE678F0}"/>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7</a:t>
            </a:fld>
            <a:endParaRPr lang="en-US"/>
          </a:p>
        </p:txBody>
      </p:sp>
      <p:sp>
        <p:nvSpPr>
          <p:cNvPr id="7" name="TextBox 6">
            <a:extLst>
              <a:ext uri="{FF2B5EF4-FFF2-40B4-BE49-F238E27FC236}">
                <a16:creationId xmlns:a16="http://schemas.microsoft.com/office/drawing/2014/main" id="{1BA84B9E-C0A7-4094-92F6-A570B84BDB54}"/>
              </a:ext>
            </a:extLst>
          </p:cNvPr>
          <p:cNvSpPr txBox="1"/>
          <p:nvPr/>
        </p:nvSpPr>
        <p:spPr>
          <a:xfrm>
            <a:off x="9787078" y="6160528"/>
            <a:ext cx="2232248" cy="307777"/>
          </a:xfrm>
          <a:prstGeom prst="rect">
            <a:avLst/>
          </a:prstGeom>
          <a:noFill/>
        </p:spPr>
        <p:txBody>
          <a:bodyPr wrap="square" rtlCol="0">
            <a:spAutoFit/>
          </a:bodyPr>
          <a:lstStyle/>
          <a:p>
            <a:r>
              <a:rPr lang="en-GB" sz="1400"/>
              <a:t>Source: CrowdFlower</a:t>
            </a:r>
          </a:p>
        </p:txBody>
      </p:sp>
    </p:spTree>
    <p:extLst>
      <p:ext uri="{BB962C8B-B14F-4D97-AF65-F5344CB8AC3E}">
        <p14:creationId xmlns:p14="http://schemas.microsoft.com/office/powerpoint/2010/main" val="362859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C6B1B6F-13BE-488B-8B04-59AE865031A4}"/>
              </a:ext>
            </a:extLst>
          </p:cNvPr>
          <p:cNvSpPr>
            <a:spLocks noGrp="1"/>
          </p:cNvSpPr>
          <p:nvPr>
            <p:ph type="title"/>
          </p:nvPr>
        </p:nvSpPr>
        <p:spPr>
          <a:xfrm>
            <a:off x="594519" y="365127"/>
            <a:ext cx="11002963" cy="823913"/>
          </a:xfrm>
        </p:spPr>
        <p:txBody>
          <a:bodyPr/>
          <a:lstStyle/>
          <a:p>
            <a:r>
              <a:rPr lang="en-US"/>
              <a:t>Main parts of working with data</a:t>
            </a:r>
          </a:p>
        </p:txBody>
      </p:sp>
      <p:pic>
        <p:nvPicPr>
          <p:cNvPr id="8" name="Picture 7" descr="A picture containing text, newspaper&#10;&#10;Description automatically generated">
            <a:extLst>
              <a:ext uri="{FF2B5EF4-FFF2-40B4-BE49-F238E27FC236}">
                <a16:creationId xmlns:a16="http://schemas.microsoft.com/office/drawing/2014/main" id="{8D6EBBA5-56F0-46C7-ABF8-35298FEF7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19" y="1614616"/>
            <a:ext cx="10989920" cy="4313543"/>
          </a:xfrm>
          <a:prstGeom prst="rect">
            <a:avLst/>
          </a:prstGeom>
          <a:noFill/>
        </p:spPr>
      </p:pic>
      <p:sp>
        <p:nvSpPr>
          <p:cNvPr id="4" name="Slide Number Placeholder 3">
            <a:extLst>
              <a:ext uri="{FF2B5EF4-FFF2-40B4-BE49-F238E27FC236}">
                <a16:creationId xmlns:a16="http://schemas.microsoft.com/office/drawing/2014/main" id="{6786EDEC-F31B-4E51-BA8A-74DF2A06066C}"/>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8</a:t>
            </a:fld>
            <a:endParaRPr lang="en-US"/>
          </a:p>
        </p:txBody>
      </p:sp>
      <p:sp>
        <p:nvSpPr>
          <p:cNvPr id="9" name="TextBox 8">
            <a:extLst>
              <a:ext uri="{FF2B5EF4-FFF2-40B4-BE49-F238E27FC236}">
                <a16:creationId xmlns:a16="http://schemas.microsoft.com/office/drawing/2014/main" id="{B3B21B94-F7AF-46AA-834E-740E2F09776E}"/>
              </a:ext>
            </a:extLst>
          </p:cNvPr>
          <p:cNvSpPr txBox="1"/>
          <p:nvPr/>
        </p:nvSpPr>
        <p:spPr>
          <a:xfrm>
            <a:off x="10992544" y="6309320"/>
            <a:ext cx="443948" cy="307777"/>
          </a:xfrm>
          <a:prstGeom prst="rect">
            <a:avLst/>
          </a:prstGeom>
          <a:noFill/>
        </p:spPr>
        <p:txBody>
          <a:bodyPr wrap="square" rtlCol="0">
            <a:spAutoFit/>
          </a:bodyPr>
          <a:lstStyle/>
          <a:p>
            <a:r>
              <a:rPr lang="en-GB" sz="1400"/>
              <a:t>[8]</a:t>
            </a:r>
          </a:p>
        </p:txBody>
      </p:sp>
    </p:spTree>
    <p:extLst>
      <p:ext uri="{BB962C8B-B14F-4D97-AF65-F5344CB8AC3E}">
        <p14:creationId xmlns:p14="http://schemas.microsoft.com/office/powerpoint/2010/main" val="86615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340BA00-F14C-41AA-BC59-60568DE5A61A}"/>
              </a:ext>
            </a:extLst>
          </p:cNvPr>
          <p:cNvSpPr>
            <a:spLocks noGrp="1"/>
          </p:cNvSpPr>
          <p:nvPr>
            <p:ph type="title"/>
          </p:nvPr>
        </p:nvSpPr>
        <p:spPr>
          <a:xfrm>
            <a:off x="594519" y="365127"/>
            <a:ext cx="11002963" cy="823913"/>
          </a:xfrm>
        </p:spPr>
        <p:txBody>
          <a:bodyPr anchor="ctr">
            <a:normAutofit/>
          </a:bodyPr>
          <a:lstStyle/>
          <a:p>
            <a:r>
              <a:rPr lang="en-US" b="0"/>
              <a:t>Data carpentry takes the most time</a:t>
            </a:r>
          </a:p>
        </p:txBody>
      </p:sp>
      <p:pic>
        <p:nvPicPr>
          <p:cNvPr id="6" name="Content Placeholder 5" descr="A picture containing text&#10;&#10;Description automatically generated">
            <a:extLst>
              <a:ext uri="{FF2B5EF4-FFF2-40B4-BE49-F238E27FC236}">
                <a16:creationId xmlns:a16="http://schemas.microsoft.com/office/drawing/2014/main" id="{F1BD7EF3-E0AC-498F-9A69-E04074F11E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594519" y="1518454"/>
            <a:ext cx="10989920" cy="4505867"/>
          </a:xfrm>
          <a:noFill/>
        </p:spPr>
      </p:pic>
      <p:sp>
        <p:nvSpPr>
          <p:cNvPr id="14" name="Slide Number Placeholder 3">
            <a:extLst>
              <a:ext uri="{FF2B5EF4-FFF2-40B4-BE49-F238E27FC236}">
                <a16:creationId xmlns:a16="http://schemas.microsoft.com/office/drawing/2014/main" id="{10ECC39D-A2ED-4FA2-AAAE-DB23DE8D7F3A}"/>
              </a:ext>
            </a:extLst>
          </p:cNvPr>
          <p:cNvSpPr>
            <a:spLocks noGrp="1"/>
          </p:cNvSpPr>
          <p:nvPr>
            <p:ph type="sldNum" sz="quarter" idx="12"/>
          </p:nvPr>
        </p:nvSpPr>
        <p:spPr>
          <a:xfrm>
            <a:off x="11549270" y="6468305"/>
            <a:ext cx="443948" cy="365125"/>
          </a:xfrm>
        </p:spPr>
        <p:txBody>
          <a:bodyPr/>
          <a:lstStyle/>
          <a:p>
            <a:pPr>
              <a:spcAft>
                <a:spcPts val="600"/>
              </a:spcAft>
            </a:pPr>
            <a:fld id="{F38DF745-7D3F-47F4-83A3-874385CFAA69}" type="slidenum">
              <a:rPr lang="en-US" smtClean="0"/>
              <a:pPr>
                <a:spcAft>
                  <a:spcPts val="600"/>
                </a:spcAft>
              </a:pPr>
              <a:t>9</a:t>
            </a:fld>
            <a:endParaRPr lang="en-US"/>
          </a:p>
        </p:txBody>
      </p:sp>
      <p:sp>
        <p:nvSpPr>
          <p:cNvPr id="4" name="Slide Number Placeholder 3" hidden="1">
            <a:extLst>
              <a:ext uri="{FF2B5EF4-FFF2-40B4-BE49-F238E27FC236}">
                <a16:creationId xmlns:a16="http://schemas.microsoft.com/office/drawing/2014/main" id="{D129444A-26BA-4E10-98B3-25BE271E4A43}"/>
              </a:ext>
            </a:extLst>
          </p:cNvPr>
          <p:cNvSpPr>
            <a:spLocks noGrp="1"/>
          </p:cNvSpPr>
          <p:nvPr>
            <p:ph type="sldNum" sz="quarter" idx="4294967295"/>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9</a:t>
            </a:fld>
            <a:endParaRPr lang="en-US"/>
          </a:p>
        </p:txBody>
      </p:sp>
    </p:spTree>
    <p:extLst>
      <p:ext uri="{BB962C8B-B14F-4D97-AF65-F5344CB8AC3E}">
        <p14:creationId xmlns:p14="http://schemas.microsoft.com/office/powerpoint/2010/main" val="4244608716"/>
      </p:ext>
    </p:extLst>
  </p:cSld>
  <p:clrMapOvr>
    <a:masterClrMapping/>
  </p:clrMapOvr>
</p:sld>
</file>

<file path=ppt/theme/theme1.xml><?xml version="1.0" encoding="utf-8"?>
<a:theme xmlns:a="http://schemas.openxmlformats.org/drawingml/2006/main" name="tf55661986_win32">
  <a:themeElements>
    <a:clrScheme name="Custom 7">
      <a:dk1>
        <a:srgbClr val="000000"/>
      </a:dk1>
      <a:lt1>
        <a:srgbClr val="FFFFFF"/>
      </a:lt1>
      <a:dk2>
        <a:srgbClr val="5E5E5E"/>
      </a:dk2>
      <a:lt2>
        <a:srgbClr val="D6D5D5"/>
      </a:lt2>
      <a:accent1>
        <a:srgbClr val="496491"/>
      </a:accent1>
      <a:accent2>
        <a:srgbClr val="92C46D"/>
      </a:accent2>
      <a:accent3>
        <a:srgbClr val="E1E1EF"/>
      </a:accent3>
      <a:accent4>
        <a:srgbClr val="85A5CC"/>
      </a:accent4>
      <a:accent5>
        <a:srgbClr val="DBE8ED"/>
      </a:accent5>
      <a:accent6>
        <a:srgbClr val="F2F2F2"/>
      </a:accent6>
      <a:hlink>
        <a:srgbClr val="0000FF"/>
      </a:hlink>
      <a:folHlink>
        <a:srgbClr val="92C46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7A58FA72A0A4FBF40966CFAF1FA60" ma:contentTypeVersion="8" ma:contentTypeDescription="Create a new document." ma:contentTypeScope="" ma:versionID="2bfb3b6a899f5113ada4fff59c53bd16">
  <xsd:schema xmlns:xsd="http://www.w3.org/2001/XMLSchema" xmlns:xs="http://www.w3.org/2001/XMLSchema" xmlns:p="http://schemas.microsoft.com/office/2006/metadata/properties" xmlns:ns2="e61e4b4c-6701-4fbf-8974-194b4abd6c32" targetNamespace="http://schemas.microsoft.com/office/2006/metadata/properties" ma:root="true" ma:fieldsID="c5cbf84f630fac4fde551f4cb7237d61" ns2:_="">
    <xsd:import namespace="e61e4b4c-6701-4fbf-8974-194b4abd6c3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1e4b4c-6701-4fbf-8974-194b4abd6c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27D79A-F8F1-4775-B7D9-DEB4B2B7A0BF}">
  <ds:schemaRefs>
    <ds:schemaRef ds:uri="e61e4b4c-6701-4fbf-8974-194b4abd6c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41834A7-93CD-4C71-A4CE-E6351B0257B4}">
  <ds:schemaRefs>
    <ds:schemaRef ds:uri="http://schemas.microsoft.com/sharepoint/v3/contenttype/forms"/>
  </ds:schemaRefs>
</ds:datastoreItem>
</file>

<file path=customXml/itemProps3.xml><?xml version="1.0" encoding="utf-8"?>
<ds:datastoreItem xmlns:ds="http://schemas.openxmlformats.org/officeDocument/2006/customXml" ds:itemID="{FD17AE24-6969-47C6-ABBC-3104ED6CA61E}">
  <ds:schemaRefs>
    <ds:schemaRef ds:uri="e61e4b4c-6701-4fbf-8974-194b4abd6c32"/>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TotalTime>
  <Words>1659</Words>
  <Application>Microsoft Office PowerPoint</Application>
  <PresentationFormat>Widescreen</PresentationFormat>
  <Paragraphs>202</Paragraphs>
  <Slides>34</Slides>
  <Notes>2</Notes>
  <HiddenSlides>2</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HGMaruGothicMPRO</vt:lpstr>
      <vt:lpstr>Arial</vt:lpstr>
      <vt:lpstr>Calibri</vt:lpstr>
      <vt:lpstr>Calibri Light</vt:lpstr>
      <vt:lpstr>Gill Sans MT</vt:lpstr>
      <vt:lpstr>Titillium</vt:lpstr>
      <vt:lpstr>Wingdings</vt:lpstr>
      <vt:lpstr>tf55661986_win32</vt:lpstr>
      <vt:lpstr>Data Science in Manufacturing Week 2</vt:lpstr>
      <vt:lpstr>Lecture: Week 2</vt:lpstr>
      <vt:lpstr>By the end of this lecture you should:</vt:lpstr>
      <vt:lpstr>Data carpentry introduction</vt:lpstr>
      <vt:lpstr>What is Data Carpentry?</vt:lpstr>
      <vt:lpstr>Why is it important?</vt:lpstr>
      <vt:lpstr>Why is it important?</vt:lpstr>
      <vt:lpstr>Main parts of working with data</vt:lpstr>
      <vt:lpstr>Data carpentry takes the most time</vt:lpstr>
      <vt:lpstr>Data mining and Knowledge Discovery Processes</vt:lpstr>
      <vt:lpstr>Methodologies for Knowledge Discovery Processes: knowledge discovery in databases (KDD)</vt:lpstr>
      <vt:lpstr>Methodologies for Knowledge Discovery Processes: Cross Industry Standard Process for Data Mining (CRISP-DM)</vt:lpstr>
      <vt:lpstr>CRISP components</vt:lpstr>
      <vt:lpstr>CRISP components</vt:lpstr>
      <vt:lpstr>knowledge discovery and analysis in manufacturing (KDAM)</vt:lpstr>
      <vt:lpstr>Functions particularly relevant to knowledge discovery and analysis in manufacturing (KDAM)</vt:lpstr>
      <vt:lpstr>Functions particularly relevant to knowledge discovery and analysis in manufacturing (KDAM)</vt:lpstr>
      <vt:lpstr>Functions particularly relevant to knowledge discovery and analysis in manufacturing (KDAM)</vt:lpstr>
      <vt:lpstr>Data carpentry process</vt:lpstr>
      <vt:lpstr>Data carpentry process </vt:lpstr>
      <vt:lpstr>Transforming </vt:lpstr>
      <vt:lpstr>Transforming </vt:lpstr>
      <vt:lpstr>Data transformation</vt:lpstr>
      <vt:lpstr>data cleaning</vt:lpstr>
      <vt:lpstr>Data cleaning</vt:lpstr>
      <vt:lpstr>Cleaning</vt:lpstr>
      <vt:lpstr>Causes for data inaccuracy</vt:lpstr>
      <vt:lpstr>tools</vt:lpstr>
      <vt:lpstr>Enriching </vt:lpstr>
      <vt:lpstr>validating</vt:lpstr>
      <vt:lpstr>validating</vt:lpstr>
      <vt:lpstr>validating</vt:lpstr>
      <vt:lpstr>storing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INFORMATION SYSTEMS 3</dc:title>
  <dc:creator>Frank Mill</dc:creator>
  <cp:lastModifiedBy>SHERLOCK Andy</cp:lastModifiedBy>
  <cp:revision>3</cp:revision>
  <dcterms:created xsi:type="dcterms:W3CDTF">2013-09-27T08:35:21Z</dcterms:created>
  <dcterms:modified xsi:type="dcterms:W3CDTF">2022-02-11T07:53:31Z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0x01010086D7A58FA72A0A4FBF40966CFAF1FA60</vt:lpwstr>
  </property>
</Properties>
</file>