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Thursday, November 16, 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8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Thursday, November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7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Thursday, November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November 16,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Thursday, November 16,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8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Thursday, November 16, 2023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7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Thursday, November 16,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Thursday, November 16, 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Thursday, November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Thursday, November 16, 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Thursday, November 16, 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Thursday, November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2B9649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6BA58-C974-AD13-7008-EF038AAC4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800" dirty="0"/>
              <a:t>DSC 530 Statistical Questions</a:t>
            </a:r>
            <a:br>
              <a:rPr lang="en-US" sz="4800" dirty="0"/>
            </a:br>
            <a:r>
              <a:rPr lang="en-US" sz="4800" dirty="0"/>
              <a:t>By: Stephen Mellott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8BF39-EE06-3248-7175-371678E1E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10" r="-1" b="26015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B964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B964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9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B53B4F-080C-8523-03AD-871CC3B8D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B790B-70BD-FD52-2540-F1DA4882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4FC5F0-CBD6-AEEB-4902-28D624068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9EB4DB-DDA5-1A45-7D87-B2BF67D2D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n electronic circuit board in blue colour">
            <a:extLst>
              <a:ext uri="{FF2B5EF4-FFF2-40B4-BE49-F238E27FC236}">
                <a16:creationId xmlns:a16="http://schemas.microsoft.com/office/drawing/2014/main" id="{6D52FE7B-1BB8-1265-9281-670B90C58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9CD935-5B3A-44F4-9F19-CFFDBD2A8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2780581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0D69-7B78-AE2F-9777-DD712CFD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501" y="298443"/>
            <a:ext cx="9916996" cy="13231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Hypothesis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7C86-9D95-3902-3FC5-DB7E36F6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501" y="1763220"/>
            <a:ext cx="9916996" cy="8070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The use of a chip reduces the possibility of fraud.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2F6A-4BE2-5519-267C-BFA2E2CB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-1828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BE69E03-4804-4553-A1EC-F089884EF50F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32F1-DA16-861A-0D4D-ED2E9437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7997BA6-BEF8-495F-ACCD-8D19769E4FC6}" type="datetime2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Friday, November 17, 2023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34B2A-8A63-992B-9726-859A0C48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>
                <a:solidFill>
                  <a:srgbClr val="FFFFFF"/>
                </a:solidFill>
              </a:rPr>
              <a:t>Sample Footer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74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74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9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B53B4F-080C-8523-03AD-871CC3B8D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B790B-70BD-FD52-2540-F1DA4882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4FC5F0-CBD6-AEEB-4902-28D624068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9EB4DB-DDA5-1A45-7D87-B2BF67D2D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746B78CE-1180-B535-A9EE-FB96A5A93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80EDE-510F-F9AB-A1EA-C07183C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Hypothesis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A8AB-F57A-325C-33B1-EB93141F5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9" y="3663290"/>
            <a:ext cx="4444436" cy="13233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Having a large distance from the last transaction is an indication of fraud.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0ED15-9AB2-6547-CA5D-F55A584E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-1828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BE69E03-4804-4553-A1EC-F089884EF50F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1BB2-3941-2871-3299-321464EF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7997BA6-BEF8-495F-ACCD-8D19769E4FC6}" type="datetime2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Friday, November 17, 2023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18F1-396B-2619-55CF-0FCB563D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>
                <a:solidFill>
                  <a:srgbClr val="FFFFFF"/>
                </a:solidFill>
              </a:rPr>
              <a:t>Sample Footer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5E8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5E8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4B53B4F-080C-8523-03AD-871CC3B8D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3B790B-70BD-FD52-2540-F1DA4882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4FC5F0-CBD6-AEEB-4902-28D624068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9EB4DB-DDA5-1A45-7D87-B2BF67D2D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DC7AC-FB97-4E2A-5929-E6F6BBFB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319" y="576263"/>
            <a:ext cx="505419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Hypothesis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F3F8-6904-177F-E6EE-3B10575F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319" y="3764975"/>
            <a:ext cx="5054196" cy="21926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A high ratio to median purchase price is an indication of potential fraud.</a:t>
            </a:r>
          </a:p>
        </p:txBody>
      </p:sp>
      <p:pic>
        <p:nvPicPr>
          <p:cNvPr id="38" name="Picture 37" descr="Codes on papers">
            <a:extLst>
              <a:ext uri="{FF2B5EF4-FFF2-40B4-BE49-F238E27FC236}">
                <a16:creationId xmlns:a16="http://schemas.microsoft.com/office/drawing/2014/main" id="{ACD61C3C-9BDA-1EB6-707C-1617562A3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4" r="22326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A6AC-566B-5659-13C7-EE61804E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7997BA6-BEF8-495F-ACCD-8D19769E4FC6}" type="datetime2">
              <a:rPr lang="en-US" sz="1200">
                <a:solidFill>
                  <a:schemeClr val="bg1"/>
                </a:solidFill>
              </a:rPr>
              <a:pPr>
                <a:spcAft>
                  <a:spcPts val="600"/>
                </a:spcAft>
                <a:defRPr/>
              </a:pPr>
              <a:t>Friday, November 17, 2023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FF085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A49A-AE6F-777E-C0F0-5899F6B6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-1828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BE69E03-4804-4553-A1EC-F089884EF50F}" type="slidenum">
              <a:rPr lang="en-US" sz="1200" smtClean="0"/>
              <a:pPr>
                <a:spcAft>
                  <a:spcPts val="600"/>
                </a:spcAft>
                <a:defRPr/>
              </a:pPr>
              <a:t>4</a:t>
            </a:fld>
            <a:endParaRPr 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E3875-D757-87B6-B6F0-E459E965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dirty="0"/>
              <a:t>Final Hypothesis Question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FF085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F085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F4A068-C95D-486B-AB65-28A5F70AF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473F7-A24A-427B-B9CE-C1A94B6F2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3"/>
            <a:ext cx="1446277" cy="3599018"/>
          </a:xfrm>
          <a:prstGeom prst="rect">
            <a:avLst/>
          </a:prstGeom>
          <a:solidFill>
            <a:srgbClr val="A2391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8A50E-2E17-40A4-8E3C-25CC6DF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16A6A-2969-8B18-EAA0-B6036926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873157"/>
            <a:ext cx="5294293" cy="216533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Dataset</a:t>
            </a:r>
          </a:p>
        </p:txBody>
      </p:sp>
      <p:pic>
        <p:nvPicPr>
          <p:cNvPr id="8" name="Picture 7" descr="A stack of bank cards">
            <a:extLst>
              <a:ext uri="{FF2B5EF4-FFF2-40B4-BE49-F238E27FC236}">
                <a16:creationId xmlns:a16="http://schemas.microsoft.com/office/drawing/2014/main" id="{D8776740-6C32-7A52-30AD-7D4D34C3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01" r="2" b="25511"/>
          <a:stretch/>
        </p:blipFill>
        <p:spPr>
          <a:xfrm>
            <a:off x="1443228" y="10"/>
            <a:ext cx="10061448" cy="359901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480C-04A9-0635-A32B-1147A1D4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-1828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47EF-E107-4FD5-F881-D3DFF41E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3853131"/>
            <a:ext cx="4956417" cy="2185357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Card Transaction Dataset obtained from Kaggle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https://www.kaggle.com/datasets/dhanushnarayananr/credit-card-fraud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CF6B1-C4B2-90C7-DC52-639A53E8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Friday, November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DCBA-98E6-0BB0-AE77-2250E781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E181E9-8FE4-417B-A80B-0A099C6B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A239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B5B0D-CAAF-4A5A-8339-8CCEA2AE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239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5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94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DSC 530 Statistical Questions By: Stephen Mellott</vt:lpstr>
      <vt:lpstr>Hypothesis 1</vt:lpstr>
      <vt:lpstr>Hypothesis 2</vt:lpstr>
      <vt:lpstr>Hypothesis 3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530 Statistical Questions By: Stephen Mellott</dc:title>
  <dc:creator>Stephen Mellott</dc:creator>
  <cp:lastModifiedBy>Stephen Mellott</cp:lastModifiedBy>
  <cp:revision>1</cp:revision>
  <dcterms:created xsi:type="dcterms:W3CDTF">2023-11-16T16:49:18Z</dcterms:created>
  <dcterms:modified xsi:type="dcterms:W3CDTF">2023-11-17T17:50:45Z</dcterms:modified>
</cp:coreProperties>
</file>