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
  </p:notesMasterIdLst>
  <p:handoutMasterIdLst>
    <p:handoutMasterId r:id="rId6"/>
  </p:handoutMasterIdLst>
  <p:sldIdLst>
    <p:sldId id="257" r:id="rId2"/>
    <p:sldId id="259" r:id="rId3"/>
    <p:sldId id="258" r:id="rId4"/>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43"/>
    <a:srgbClr val="0073E6"/>
    <a:srgbClr val="E42C22"/>
    <a:srgbClr val="FF8C19"/>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b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b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err="1"/>
            <a:t>Lorem</a:t>
          </a:r>
          <a:r>
            <a:rPr lang="pt-br" sz="1100" kern="1200" dirty="0"/>
            <a:t> ipsum </a:t>
          </a:r>
          <a:r>
            <a:rPr lang="pt-br" sz="1100" kern="1200" dirty="0" err="1"/>
            <a:t>dolor</a:t>
          </a:r>
          <a:r>
            <a:rPr lang="pt-br" sz="1100" kern="1200" dirty="0"/>
            <a:t> </a:t>
          </a:r>
          <a:r>
            <a:rPr lang="pt-br" sz="1100" kern="1200" dirty="0" err="1"/>
            <a:t>sit</a:t>
          </a:r>
          <a:r>
            <a:rPr lang="pt-br" sz="1100" kern="1200" dirty="0"/>
            <a:t> </a:t>
          </a:r>
          <a:r>
            <a:rPr lang="pt-br" sz="1100" kern="1200" dirty="0" err="1"/>
            <a:t>amet</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26/11/2021</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26/11/2021</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26/11/2021</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26/11/2021</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26/11/2021</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26/11/2021</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26/11/2021</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26/11/2021</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26/11/2021</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26/11/2021</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26/11/2021</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26/11/2021</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26/11/2021</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26/11/2021</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15" name="Retângulo 14">
            <a:extLst>
              <a:ext uri="{FF2B5EF4-FFF2-40B4-BE49-F238E27FC236}">
                <a16:creationId xmlns:a16="http://schemas.microsoft.com/office/drawing/2014/main" id="{B3B7E86A-9424-4DDE-9A75-058E4FA902DE}"/>
              </a:ext>
            </a:extLst>
          </p:cNvPr>
          <p:cNvSpPr/>
          <p:nvPr/>
        </p:nvSpPr>
        <p:spPr>
          <a:xfrm>
            <a:off x="448111" y="378125"/>
            <a:ext cx="3698299" cy="360608"/>
          </a:xfrm>
          <a:prstGeom prst="rect">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B71C73D9-815F-4106-903F-BC0245A1EBE9}"/>
              </a:ext>
            </a:extLst>
          </p:cNvPr>
          <p:cNvSpPr/>
          <p:nvPr/>
        </p:nvSpPr>
        <p:spPr>
          <a:xfrm>
            <a:off x="4244340" y="368336"/>
            <a:ext cx="3698299" cy="360608"/>
          </a:xfrm>
          <a:prstGeom prst="rect">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79B04A3-3B4F-4F7D-A2F7-F7681FBFB751}"/>
              </a:ext>
            </a:extLst>
          </p:cNvPr>
          <p:cNvSpPr/>
          <p:nvPr/>
        </p:nvSpPr>
        <p:spPr>
          <a:xfrm>
            <a:off x="8037125" y="368336"/>
            <a:ext cx="3698299" cy="360608"/>
          </a:xfrm>
          <a:prstGeom prst="rect">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14A4E8F9-5980-4E33-8CE5-4EDE4DE1EFA1}"/>
              </a:ext>
            </a:extLst>
          </p:cNvPr>
          <p:cNvSpPr/>
          <p:nvPr/>
        </p:nvSpPr>
        <p:spPr>
          <a:xfrm>
            <a:off x="1418502" y="1326524"/>
            <a:ext cx="1346111" cy="1289676"/>
          </a:xfrm>
          <a:prstGeom prst="ellipse">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E7584031-9DC9-40B1-99E8-8C471C02F317}"/>
              </a:ext>
            </a:extLst>
          </p:cNvPr>
          <p:cNvSpPr/>
          <p:nvPr/>
        </p:nvSpPr>
        <p:spPr>
          <a:xfrm>
            <a:off x="5420433" y="1332117"/>
            <a:ext cx="1346111" cy="1289676"/>
          </a:xfrm>
          <a:prstGeom prst="ellipse">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Gráfico 9" descr="Ligar com preenchimento sólido">
            <a:extLst>
              <a:ext uri="{FF2B5EF4-FFF2-40B4-BE49-F238E27FC236}">
                <a16:creationId xmlns:a16="http://schemas.microsoft.com/office/drawing/2014/main" id="{047D70D3-C9E4-43D5-BB51-38F1BF48E8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4358" y="1498648"/>
            <a:ext cx="914400" cy="914400"/>
          </a:xfrm>
          <a:prstGeom prst="rect">
            <a:avLst/>
          </a:prstGeom>
        </p:spPr>
      </p:pic>
      <p:sp>
        <p:nvSpPr>
          <p:cNvPr id="29" name="Elipse 28">
            <a:extLst>
              <a:ext uri="{FF2B5EF4-FFF2-40B4-BE49-F238E27FC236}">
                <a16:creationId xmlns:a16="http://schemas.microsoft.com/office/drawing/2014/main" id="{E78A5AEE-C72B-43B8-89EF-7FBBBB596125}"/>
              </a:ext>
            </a:extLst>
          </p:cNvPr>
          <p:cNvSpPr/>
          <p:nvPr/>
        </p:nvSpPr>
        <p:spPr>
          <a:xfrm>
            <a:off x="9211531" y="1305465"/>
            <a:ext cx="1346111" cy="1289676"/>
          </a:xfrm>
          <a:prstGeom prst="ellipse">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Gráfico 16" descr="Calendário mensal com preenchimento sólido">
            <a:extLst>
              <a:ext uri="{FF2B5EF4-FFF2-40B4-BE49-F238E27FC236}">
                <a16:creationId xmlns:a16="http://schemas.microsoft.com/office/drawing/2014/main" id="{E8FB80E1-3B7C-4685-AF1C-E080BC91D9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9074" y="1498648"/>
            <a:ext cx="914400" cy="914400"/>
          </a:xfrm>
          <a:prstGeom prst="rect">
            <a:avLst/>
          </a:prstGeom>
        </p:spPr>
      </p:pic>
      <p:pic>
        <p:nvPicPr>
          <p:cNvPr id="14" name="Gráfico 13" descr="Processador com preenchimento sólido">
            <a:extLst>
              <a:ext uri="{FF2B5EF4-FFF2-40B4-BE49-F238E27FC236}">
                <a16:creationId xmlns:a16="http://schemas.microsoft.com/office/drawing/2014/main" id="{90EB4E8A-E517-49F0-A215-2678CA8EE9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1866" y="1498648"/>
            <a:ext cx="914400" cy="9144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15" name="Retângulo 14">
            <a:extLst>
              <a:ext uri="{FF2B5EF4-FFF2-40B4-BE49-F238E27FC236}">
                <a16:creationId xmlns:a16="http://schemas.microsoft.com/office/drawing/2014/main" id="{B3B7E86A-9424-4DDE-9A75-058E4FA902DE}"/>
              </a:ext>
            </a:extLst>
          </p:cNvPr>
          <p:cNvSpPr/>
          <p:nvPr/>
        </p:nvSpPr>
        <p:spPr>
          <a:xfrm>
            <a:off x="448111" y="378125"/>
            <a:ext cx="3698299" cy="360608"/>
          </a:xfrm>
          <a:prstGeom prst="rect">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B71C73D9-815F-4106-903F-BC0245A1EBE9}"/>
              </a:ext>
            </a:extLst>
          </p:cNvPr>
          <p:cNvSpPr/>
          <p:nvPr/>
        </p:nvSpPr>
        <p:spPr>
          <a:xfrm>
            <a:off x="4244340" y="368336"/>
            <a:ext cx="3698299" cy="360608"/>
          </a:xfrm>
          <a:prstGeom prst="rect">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79B04A3-3B4F-4F7D-A2F7-F7681FBFB751}"/>
              </a:ext>
            </a:extLst>
          </p:cNvPr>
          <p:cNvSpPr/>
          <p:nvPr/>
        </p:nvSpPr>
        <p:spPr>
          <a:xfrm>
            <a:off x="8037125" y="368336"/>
            <a:ext cx="3698299" cy="360608"/>
          </a:xfrm>
          <a:prstGeom prst="rect">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14A4E8F9-5980-4E33-8CE5-4EDE4DE1EFA1}"/>
              </a:ext>
            </a:extLst>
          </p:cNvPr>
          <p:cNvSpPr/>
          <p:nvPr/>
        </p:nvSpPr>
        <p:spPr>
          <a:xfrm>
            <a:off x="1418502" y="1326524"/>
            <a:ext cx="1346111" cy="1289676"/>
          </a:xfrm>
          <a:prstGeom prst="ellipse">
            <a:avLst/>
          </a:prstGeom>
          <a:solidFill>
            <a:srgbClr val="E42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E7584031-9DC9-40B1-99E8-8C471C02F317}"/>
              </a:ext>
            </a:extLst>
          </p:cNvPr>
          <p:cNvSpPr/>
          <p:nvPr/>
        </p:nvSpPr>
        <p:spPr>
          <a:xfrm>
            <a:off x="5420433" y="1332117"/>
            <a:ext cx="1346111" cy="1289676"/>
          </a:xfrm>
          <a:prstGeom prst="ellipse">
            <a:avLst/>
          </a:prstGeom>
          <a:solidFill>
            <a:srgbClr val="007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Gráfico 9" descr="Ligar com preenchimento sólido">
            <a:extLst>
              <a:ext uri="{FF2B5EF4-FFF2-40B4-BE49-F238E27FC236}">
                <a16:creationId xmlns:a16="http://schemas.microsoft.com/office/drawing/2014/main" id="{047D70D3-C9E4-43D5-BB51-38F1BF48E8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4358" y="1498648"/>
            <a:ext cx="914400" cy="914400"/>
          </a:xfrm>
          <a:prstGeom prst="rect">
            <a:avLst/>
          </a:prstGeom>
        </p:spPr>
      </p:pic>
      <p:sp>
        <p:nvSpPr>
          <p:cNvPr id="29" name="Elipse 28">
            <a:extLst>
              <a:ext uri="{FF2B5EF4-FFF2-40B4-BE49-F238E27FC236}">
                <a16:creationId xmlns:a16="http://schemas.microsoft.com/office/drawing/2014/main" id="{E78A5AEE-C72B-43B8-89EF-7FBBBB596125}"/>
              </a:ext>
            </a:extLst>
          </p:cNvPr>
          <p:cNvSpPr/>
          <p:nvPr/>
        </p:nvSpPr>
        <p:spPr>
          <a:xfrm>
            <a:off x="9211531" y="1305465"/>
            <a:ext cx="1346111" cy="1289676"/>
          </a:xfrm>
          <a:prstGeom prst="ellipse">
            <a:avLst/>
          </a:prstGeom>
          <a:solidFill>
            <a:srgbClr val="00A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Gráfico 16" descr="Calendário mensal com preenchimento sólido">
            <a:extLst>
              <a:ext uri="{FF2B5EF4-FFF2-40B4-BE49-F238E27FC236}">
                <a16:creationId xmlns:a16="http://schemas.microsoft.com/office/drawing/2014/main" id="{E8FB80E1-3B7C-4685-AF1C-E080BC91D9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9074" y="1498648"/>
            <a:ext cx="914400" cy="914400"/>
          </a:xfrm>
          <a:prstGeom prst="rect">
            <a:avLst/>
          </a:prstGeom>
        </p:spPr>
      </p:pic>
      <p:pic>
        <p:nvPicPr>
          <p:cNvPr id="14" name="Gráfico 13" descr="Processador com preenchimento sólido">
            <a:extLst>
              <a:ext uri="{FF2B5EF4-FFF2-40B4-BE49-F238E27FC236}">
                <a16:creationId xmlns:a16="http://schemas.microsoft.com/office/drawing/2014/main" id="{90EB4E8A-E517-49F0-A215-2678CA8EE9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1866" y="1498648"/>
            <a:ext cx="914400" cy="914400"/>
          </a:xfrm>
          <a:prstGeom prst="rect">
            <a:avLst/>
          </a:prstGeom>
        </p:spPr>
      </p:pic>
    </p:spTree>
    <p:extLst>
      <p:ext uri="{BB962C8B-B14F-4D97-AF65-F5344CB8AC3E}">
        <p14:creationId xmlns:p14="http://schemas.microsoft.com/office/powerpoint/2010/main" val="239853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br"/>
              <a:t>Title Lorem Ipsum Dolor Sit Amet</a:t>
            </a:r>
          </a:p>
        </p:txBody>
      </p:sp>
      <p:graphicFrame>
        <p:nvGraphicFramePr>
          <p:cNvPr id="4" name="Espaço Reservado para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{A9DF8285-B7E9-412E-88AB-57BCCA81E97F}tf33552983_win32</Template>
  <TotalTime>10</TotalTime>
  <Words>24</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vt:i4>
      </vt:variant>
    </vt:vector>
  </HeadingPairs>
  <TitlesOfParts>
    <vt:vector size="9" baseType="lpstr">
      <vt:lpstr>Arial</vt:lpstr>
      <vt:lpstr>Calibri</vt:lpstr>
      <vt:lpstr>Franklin Gothic Book</vt:lpstr>
      <vt:lpstr>Franklin Gothic Demi</vt:lpstr>
      <vt:lpstr>Wingdings 2</vt:lpstr>
      <vt:lpstr>DividendVTI</vt:lpstr>
      <vt:lpstr>Apresentação do PowerPoint</vt:lpstr>
      <vt:lpstr>Apresentação do PowerPoint</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Andre Vianna</dc:creator>
  <cp:lastModifiedBy>Andre Vianna</cp:lastModifiedBy>
  <cp:revision>2</cp:revision>
  <dcterms:created xsi:type="dcterms:W3CDTF">2021-11-26T21:40:08Z</dcterms:created>
  <dcterms:modified xsi:type="dcterms:W3CDTF">2021-11-26T21:50:47Z</dcterms:modified>
</cp:coreProperties>
</file>