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CA60-B0D0-4CBD-B26F-D36DB384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310E4-BDD2-4743-A48C-98DB40E65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C9DDE-39CE-4340-926D-D42CB9E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C06AA-58AA-4F19-8B83-DB3643F6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28D91-9CEE-4C00-B44D-330E6C9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5588-1CDC-474F-9B15-88E38326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C423B3-1765-4567-B9E9-52EB22FC2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98210B-2943-4F54-B561-434180F7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7F01C-5372-40D9-9913-12483A53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659CA5-F353-46EA-B4AA-C7C0C50A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0C14F0-1528-4A74-AA2A-8A493CAF4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8917ED-939A-420F-944E-21247182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41B1E-89C1-4994-A108-866FDED0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C5754-720E-4950-9963-2329D04F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12A61-32B1-445E-B4D6-5E0F90ED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5C0BE-C45A-4899-9459-DAF41A1C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A0177-68C1-4414-A905-4286606F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22056-19D0-47D6-BF19-C453176E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0F243-146F-46D7-82E4-5DB12C4E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58080-3F63-48FB-BD8D-A4BF08B4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1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7D1C0-A437-4E79-BF33-06A2326D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B82F2-F0BC-4E20-8464-0A450060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CB082-AD12-4E2F-91AE-27AB5948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894D7-F279-4E84-9B47-3EDA1BA7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95CEA-8C61-45AB-B58E-BD8C8CC9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D94F0-4FDF-47F5-9976-5FBC214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2FA8D-3E4E-4595-8C54-931310C15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8662D1-D598-476E-90A4-4AF6F1762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4FCE44-672A-4F43-B4A6-72E572C2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4E576-B558-4FDE-A49C-8328916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78254-EE65-4442-9324-795C258C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85F7-9D51-4627-8A85-6A4F14B3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D2B3B-22F4-4BA7-9C26-7D25ED8F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F7DE0C-ECFC-4680-A7C3-652CE9BC9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CE2499-624B-4545-964A-32D74F6F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1EAEB3-0EDB-4A45-8C33-AD0DAAC66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5F4F7E-A6F0-4A16-A242-328A00D6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FD527F-5128-4C86-9AA2-515B966C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C5B898-4973-479D-A909-798FA1A6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8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53729-7C72-4EA6-ADDC-0645C7EF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8A5E6E-D86D-4803-8AB2-C5E78A5F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13B89D-FF7A-42D8-8373-4A221C87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79C76D-F0F7-404A-8633-46639E1E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28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5150FC-251D-4195-9B70-9C3A7ED9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34142A-A612-4F32-8600-8D3C7541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2C0C45-D77C-4917-A5DE-B12FDBF7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6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1FC15-CD88-4B87-B7B0-CEC310C8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B50D3-51CE-4F19-B8BE-B50FAEED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4B9D91-2AA4-4D0A-94FD-D59C7728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81B3C-C873-4707-9CFA-F74F5ED7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EA06F1-3B55-4357-9E0D-F8A09ADD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E0EA4D-312C-4948-AE35-E3CBED87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8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636BB-EABC-4C8A-A00C-33266073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91B57F-02EF-4698-9915-39EF81555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148937-EC9A-4D00-B804-7CEAD1B8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22FD71-3328-482C-8FA3-EFAE62F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3FAEBD-55C8-46C5-847A-E86E5D5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0A3433-BC47-4A13-AA64-6825EF1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2E53B0-A0E0-4450-AD1A-BF038A00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0B8C0-DF0B-4395-8B43-CB391C14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6E288-26FA-4A0D-8B12-3644BA50F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49FD-135D-42B0-A801-6A4E78044D57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4593A-AAF8-47F3-8429-9C3C480F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5DED4-99CA-4884-B797-602A2146B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F3E3-D989-47BE-BE1A-27C3A0193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54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mputer-Vision-Thermal.gif">
            <a:hlinkClick r:id="" action="ppaction://media"/>
            <a:extLst>
              <a:ext uri="{FF2B5EF4-FFF2-40B4-BE49-F238E27FC236}">
                <a16:creationId xmlns:a16="http://schemas.microsoft.com/office/drawing/2014/main" id="{B7ED805B-7DB9-4E9F-A9AA-42C8BD2613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9525" y="138545"/>
            <a:ext cx="12201525" cy="861732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3B4B34E-43DF-43A6-843F-20DB455B92F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7952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2021-12-02T00:34:12Z</dcterms:created>
  <dcterms:modified xsi:type="dcterms:W3CDTF">2021-12-02T00:35:56Z</dcterms:modified>
</cp:coreProperties>
</file>