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01250" cy="495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0" y="324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1733"/>
            </a:lvl1pPr>
            <a:lvl2pPr marL="330190" indent="0" algn="ctr">
              <a:buNone/>
              <a:defRPr sz="1444"/>
            </a:lvl2pPr>
            <a:lvl3pPr marL="660380" indent="0" algn="ctr">
              <a:buNone/>
              <a:defRPr sz="1300"/>
            </a:lvl3pPr>
            <a:lvl4pPr marL="990570" indent="0" algn="ctr">
              <a:buNone/>
              <a:defRPr sz="1156"/>
            </a:lvl4pPr>
            <a:lvl5pPr marL="1320759" indent="0" algn="ctr">
              <a:buNone/>
              <a:defRPr sz="1156"/>
            </a:lvl5pPr>
            <a:lvl6pPr marL="1650949" indent="0" algn="ctr">
              <a:buNone/>
              <a:defRPr sz="1156"/>
            </a:lvl6pPr>
            <a:lvl7pPr marL="1981139" indent="0" algn="ctr">
              <a:buNone/>
              <a:defRPr sz="1156"/>
            </a:lvl7pPr>
            <a:lvl8pPr marL="2311329" indent="0" algn="ctr">
              <a:buNone/>
              <a:defRPr sz="1156"/>
            </a:lvl8pPr>
            <a:lvl9pPr marL="2641519" indent="0" algn="ctr">
              <a:buNone/>
              <a:defRPr sz="11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33019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2pPr>
            <a:lvl3pPr marL="6603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0570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4pPr>
            <a:lvl5pPr marL="132075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5pPr>
            <a:lvl6pPr marL="165094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6pPr>
            <a:lvl7pPr marL="198113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7pPr>
            <a:lvl8pPr marL="231132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8pPr>
            <a:lvl9pPr marL="2641519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9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1733" b="1"/>
            </a:lvl1pPr>
            <a:lvl2pPr marL="330190" indent="0">
              <a:buNone/>
              <a:defRPr sz="1444" b="1"/>
            </a:lvl2pPr>
            <a:lvl3pPr marL="660380" indent="0">
              <a:buNone/>
              <a:defRPr sz="1300" b="1"/>
            </a:lvl3pPr>
            <a:lvl4pPr marL="990570" indent="0">
              <a:buNone/>
              <a:defRPr sz="1156" b="1"/>
            </a:lvl4pPr>
            <a:lvl5pPr marL="1320759" indent="0">
              <a:buNone/>
              <a:defRPr sz="1156" b="1"/>
            </a:lvl5pPr>
            <a:lvl6pPr marL="1650949" indent="0">
              <a:buNone/>
              <a:defRPr sz="1156" b="1"/>
            </a:lvl6pPr>
            <a:lvl7pPr marL="1981139" indent="0">
              <a:buNone/>
              <a:defRPr sz="1156" b="1"/>
            </a:lvl7pPr>
            <a:lvl8pPr marL="2311329" indent="0">
              <a:buNone/>
              <a:defRPr sz="1156" b="1"/>
            </a:lvl8pPr>
            <a:lvl9pPr marL="2641519" indent="0">
              <a:buNone/>
              <a:defRPr sz="11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2311"/>
            </a:lvl1pPr>
            <a:lvl2pPr>
              <a:defRPr sz="2022"/>
            </a:lvl2pPr>
            <a:lvl3pPr>
              <a:defRPr sz="1733"/>
            </a:lvl3pPr>
            <a:lvl4pPr>
              <a:defRPr sz="1444"/>
            </a:lvl4pPr>
            <a:lvl5pPr>
              <a:defRPr sz="1444"/>
            </a:lvl5pPr>
            <a:lvl6pPr>
              <a:defRPr sz="1444"/>
            </a:lvl6pPr>
            <a:lvl7pPr>
              <a:defRPr sz="1444"/>
            </a:lvl7pPr>
            <a:lvl8pPr>
              <a:defRPr sz="1444"/>
            </a:lvl8pPr>
            <a:lvl9pPr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3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23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 anchor="t"/>
          <a:lstStyle>
            <a:lvl1pPr marL="0" indent="0">
              <a:buNone/>
              <a:defRPr sz="2311"/>
            </a:lvl1pPr>
            <a:lvl2pPr marL="330190" indent="0">
              <a:buNone/>
              <a:defRPr sz="2022"/>
            </a:lvl2pPr>
            <a:lvl3pPr marL="660380" indent="0">
              <a:buNone/>
              <a:defRPr sz="1733"/>
            </a:lvl3pPr>
            <a:lvl4pPr marL="990570" indent="0">
              <a:buNone/>
              <a:defRPr sz="1444"/>
            </a:lvl4pPr>
            <a:lvl5pPr marL="1320759" indent="0">
              <a:buNone/>
              <a:defRPr sz="1444"/>
            </a:lvl5pPr>
            <a:lvl6pPr marL="1650949" indent="0">
              <a:buNone/>
              <a:defRPr sz="1444"/>
            </a:lvl6pPr>
            <a:lvl7pPr marL="1981139" indent="0">
              <a:buNone/>
              <a:defRPr sz="1444"/>
            </a:lvl7pPr>
            <a:lvl8pPr marL="2311329" indent="0">
              <a:buNone/>
              <a:defRPr sz="1444"/>
            </a:lvl8pPr>
            <a:lvl9pPr marL="2641519" indent="0">
              <a:buNone/>
              <a:defRPr sz="14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156"/>
            </a:lvl1pPr>
            <a:lvl2pPr marL="330190" indent="0">
              <a:buNone/>
              <a:defRPr sz="1011"/>
            </a:lvl2pPr>
            <a:lvl3pPr marL="660380" indent="0">
              <a:buNone/>
              <a:defRPr sz="867"/>
            </a:lvl3pPr>
            <a:lvl4pPr marL="990570" indent="0">
              <a:buNone/>
              <a:defRPr sz="722"/>
            </a:lvl4pPr>
            <a:lvl5pPr marL="1320759" indent="0">
              <a:buNone/>
              <a:defRPr sz="722"/>
            </a:lvl5pPr>
            <a:lvl6pPr marL="1650949" indent="0">
              <a:buNone/>
              <a:defRPr sz="722"/>
            </a:lvl6pPr>
            <a:lvl7pPr marL="1981139" indent="0">
              <a:buNone/>
              <a:defRPr sz="722"/>
            </a:lvl7pPr>
            <a:lvl8pPr marL="2311329" indent="0">
              <a:buNone/>
              <a:defRPr sz="722"/>
            </a:lvl8pPr>
            <a:lvl9pPr marL="2641519" indent="0">
              <a:buNone/>
              <a:defRPr sz="72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99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AC63-37E1-43B9-B646-5725F25C0ED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8938-3C8B-4869-8768-9F72EF59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3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0380" rtl="0" eaLnBrk="1" latinLnBrk="0" hangingPunct="1">
        <a:lnSpc>
          <a:spcPct val="90000"/>
        </a:lnSpc>
        <a:spcBef>
          <a:spcPct val="0"/>
        </a:spcBef>
        <a:buNone/>
        <a:defRPr sz="3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095" indent="-165095" algn="l" defTabSz="660380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75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4" kern="1200">
          <a:solidFill>
            <a:schemeClr val="tx1"/>
          </a:solidFill>
          <a:latin typeface="+mn-lt"/>
          <a:ea typeface="+mn-ea"/>
          <a:cs typeface="+mn-cs"/>
        </a:defRPr>
      </a:lvl3pPr>
      <a:lvl4pPr marL="115566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04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23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7642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06614" indent="-165095" algn="l" defTabSz="660380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019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038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0570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075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094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13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132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1519" algn="l" defTabSz="6603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 Extremely Ancient Maps That Should Not Exist | Ancient Code">
            <a:extLst>
              <a:ext uri="{FF2B5EF4-FFF2-40B4-BE49-F238E27FC236}">
                <a16:creationId xmlns:a16="http://schemas.microsoft.com/office/drawing/2014/main" id="{E328DC03-B688-4648-8F97-BF5AEBDC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01"/>
            <a:ext cx="10001250" cy="49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a-múndi: continentes, países, mares, oceanos - Brasil Escola">
            <a:extLst>
              <a:ext uri="{FF2B5EF4-FFF2-40B4-BE49-F238E27FC236}">
                <a16:creationId xmlns:a16="http://schemas.microsoft.com/office/drawing/2014/main" id="{ED421BFE-D9DB-4FD4-B670-5AE7A666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38" y="0"/>
            <a:ext cx="1007158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0FD28E-D4FB-4857-8008-0724CEB6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46C942-66CB-41E9-A3C9-F79A2808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79"/>
            <a:ext cx="10001250" cy="11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3F98C6-D430-48CD-A28B-F724AF9D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359"/>
            <a:ext cx="10001250" cy="21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853393-2381-4003-A997-419AEB9D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90"/>
            <a:ext cx="10001250" cy="21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997442-B078-4C49-AF98-91A7CAC3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32" y="-83184"/>
            <a:ext cx="10286999" cy="51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5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08E990-6717-4681-A920-AD9480AD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028"/>
            <a:ext cx="10001250" cy="10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0</Words>
  <Application>Microsoft Office PowerPoint</Application>
  <PresentationFormat>Personalizar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6</cp:revision>
  <dcterms:created xsi:type="dcterms:W3CDTF">2021-11-25T02:10:40Z</dcterms:created>
  <dcterms:modified xsi:type="dcterms:W3CDTF">2021-11-25T18:56:26Z</dcterms:modified>
</cp:coreProperties>
</file>