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B900"/>
    <a:srgbClr val="050A06"/>
    <a:srgbClr val="F2F2F2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80" d="100"/>
          <a:sy n="80" d="100"/>
        </p:scale>
        <p:origin x="276" y="-360"/>
      </p:cViewPr>
      <p:guideLst>
        <p:guide orient="horz" pos="1412"/>
        <p:guide pos="3840"/>
        <p:guide orient="horz" pos="22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7789A-D014-4529-83B5-7B437E784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D8A94D-9FF5-4695-AB8C-22540A7C8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B96C86-244D-4B7F-BF3A-F0EE0BE6F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19B1-26FC-48A5-A105-315AD03FCB99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D2018E-9890-4FBD-A48D-347AADA6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06C1DD-3C41-4E41-88A9-9264D1F7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A5F-8FA8-4E5E-8E7E-A09359134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4505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7E394-BD32-4929-A4F4-80839112F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5B723EC-C0B3-476F-9C98-AD655A324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80A1AE-0CE8-48F0-A8A7-0978BDE16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19B1-26FC-48A5-A105-315AD03FCB99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37D07C-1E39-47A4-8646-FF1160B03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2B4F66-3EF8-4591-A4D9-BA1FDB384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A5F-8FA8-4E5E-8E7E-A09359134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8969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271CEAA-C56C-44B3-96A1-82104E5F8E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3B8A6F4-4A86-494B-B866-3406AD4DB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A1350A-19F3-49ED-95DE-826096265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19B1-26FC-48A5-A105-315AD03FCB99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101FCF-B6FA-418F-93CB-26F5AA2AF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F9ACE4-182A-4A09-9159-D4BBE370C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A5F-8FA8-4E5E-8E7E-A09359134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9793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15504-1371-4B2A-A5F0-93BD16B8D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F12284-7BF1-40DA-911D-09884A1D2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9593BD-059B-4B05-98F8-96D6FFF7C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19B1-26FC-48A5-A105-315AD03FCB99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3447ED-7AF5-4D30-B866-D1401E5B4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68FE09-CE67-4354-B68C-81B42259C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A5F-8FA8-4E5E-8E7E-A09359134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1383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49F1CE-33CC-4346-8732-3E65B393F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C78216-150A-4569-9861-572C7B7A2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09D146-A669-4885-B1C0-F63CB8875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19B1-26FC-48A5-A105-315AD03FCB99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093DCE-5E59-46B9-835F-4E3C1DE33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40BAE2-5697-4B6C-A9AF-C206AABE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A5F-8FA8-4E5E-8E7E-A09359134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835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4A1F7-4600-40C0-83A2-17F84228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DEC620-D300-4F5C-A493-A51A2A1D3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127BC8-EE40-410D-87EB-32A6B07A2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A9B229-7911-41F6-8960-51435984F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19B1-26FC-48A5-A105-315AD03FCB99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E393390-7884-42CE-B967-F9011B051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BE8CC3-7D94-4BC7-A23E-4308E5801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A5F-8FA8-4E5E-8E7E-A09359134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6511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FD8F6-2B10-4244-8949-9464C5AB4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6E1A2C-CFDD-44B1-A4BC-8BA282285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A461B4-4E6A-45FB-8542-E7F7EFEE3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88F03CE-90CF-499B-89FE-ECEC3AAF3A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9D922A3-72B0-4389-B749-A1C6164BCE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7320198-E68B-41F9-AF39-D7D267AD2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19B1-26FC-48A5-A105-315AD03FCB99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855885C-27AD-4CE6-8492-A58843B3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23B3BD9-18CF-4D7B-9C21-DEB723A6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A5F-8FA8-4E5E-8E7E-A09359134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49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B039FD-BD4E-4948-A1B0-1D28BCEEF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95991B8-D696-44BA-BCB8-021FEEECF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19B1-26FC-48A5-A105-315AD03FCB99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694DE92-BB81-4A6E-B938-0E459AB21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CFD2290-556F-40AE-825D-D12E63B53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A5F-8FA8-4E5E-8E7E-A09359134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404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3256289-2520-40AF-9EAF-5AE4CDF2E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19B1-26FC-48A5-A105-315AD03FCB99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E14BE8E-EF9C-44FF-9C2A-7991EE2DD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C0F314F-9197-4BAA-A636-940F9EBA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A5F-8FA8-4E5E-8E7E-A09359134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6993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94B31-2576-4A2B-B06E-CB8B0671E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8672C2-C232-4726-ABDB-063DF0113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67B67DA-D690-4483-B8DE-56307BFDE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F6FBE58-4792-4086-83EB-83B18DBE0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19B1-26FC-48A5-A105-315AD03FCB99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92FA1D-8AC9-4847-8E79-4EFA6FF55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DA8C9F-B10C-497C-9BD4-89D40B3FA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A5F-8FA8-4E5E-8E7E-A09359134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6501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24807-F648-433F-82C4-D70F6C430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84F730D-BEA9-4DF9-9EAF-EE6FD48B81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E1FA1DD-D0AD-459B-9485-5FE757484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2252AD-7C79-4EF1-BD12-48B8CF31E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19B1-26FC-48A5-A105-315AD03FCB99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67E079-06D0-4AEF-8685-AA47FB687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98D3EB-7867-47ED-BCD3-E99C2C310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A5F-8FA8-4E5E-8E7E-A09359134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149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1A099F4-FF21-4F4D-A2B4-63A4D5A2B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953CB8-6F82-4E1E-B4F5-D47C847F2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4D946A-679D-4F36-ADA8-D5FA8D6161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D19B1-26FC-48A5-A105-315AD03FCB99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580F62-358D-4F5C-B2DF-84EB12AF99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C3DABA-8445-441E-AF35-E11AA4FBA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CAA5F-8FA8-4E5E-8E7E-A09359134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5219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sv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sv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sv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sv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710D853-C656-48E9-88D0-4172B9FD9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126" y="614223"/>
            <a:ext cx="1217216" cy="863632"/>
          </a:xfrm>
          <a:custGeom>
            <a:avLst/>
            <a:gdLst>
              <a:gd name="connsiteX0" fmla="*/ 0 w 1217216"/>
              <a:gd name="connsiteY0" fmla="*/ 0 h 863632"/>
              <a:gd name="connsiteX1" fmla="*/ 1217216 w 1217216"/>
              <a:gd name="connsiteY1" fmla="*/ 0 h 863632"/>
              <a:gd name="connsiteX2" fmla="*/ 1217216 w 1217216"/>
              <a:gd name="connsiteY2" fmla="*/ 863632 h 863632"/>
              <a:gd name="connsiteX3" fmla="*/ 0 w 1217216"/>
              <a:gd name="connsiteY3" fmla="*/ 863632 h 86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216" h="863632">
                <a:moveTo>
                  <a:pt x="0" y="0"/>
                </a:moveTo>
                <a:lnTo>
                  <a:pt x="1217216" y="0"/>
                </a:lnTo>
                <a:lnTo>
                  <a:pt x="1217216" y="863632"/>
                </a:lnTo>
                <a:lnTo>
                  <a:pt x="0" y="8636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Gráfico 14" descr="Ferramenta de pintura com rolo com preenchimento sólido">
            <a:extLst>
              <a:ext uri="{FF2B5EF4-FFF2-40B4-BE49-F238E27FC236}">
                <a16:creationId xmlns:a16="http://schemas.microsoft.com/office/drawing/2014/main" id="{5DE64732-E18A-4AC3-9BED-BF2D9499E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793" y="782082"/>
            <a:ext cx="547678" cy="547678"/>
          </a:xfrm>
          <a:prstGeom prst="rect">
            <a:avLst/>
          </a:prstGeom>
        </p:spPr>
      </p:pic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E1FB3D03-386F-4B20-BFF7-5A6FF3C2D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52279" y="635538"/>
            <a:ext cx="680408" cy="84974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C9D831B-1474-4A35-98F0-2826A355C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14143" y="991883"/>
            <a:ext cx="1371600" cy="2356777"/>
          </a:xfrm>
          <a:custGeom>
            <a:avLst/>
            <a:gdLst>
              <a:gd name="connsiteX0" fmla="*/ 0 w 1371600"/>
              <a:gd name="connsiteY0" fmla="*/ 0 h 2356777"/>
              <a:gd name="connsiteX1" fmla="*/ 0 w 1371600"/>
              <a:gd name="connsiteY1" fmla="*/ 1216152 h 2356777"/>
              <a:gd name="connsiteX2" fmla="*/ 4495 w 1371600"/>
              <a:gd name="connsiteY2" fmla="*/ 1216152 h 2356777"/>
              <a:gd name="connsiteX3" fmla="*/ 4495 w 1371600"/>
              <a:gd name="connsiteY3" fmla="*/ 2356777 h 2356777"/>
              <a:gd name="connsiteX4" fmla="*/ 1367105 w 1371600"/>
              <a:gd name="connsiteY4" fmla="*/ 2356777 h 2356777"/>
              <a:gd name="connsiteX5" fmla="*/ 1367105 w 1371600"/>
              <a:gd name="connsiteY5" fmla="*/ 1216152 h 2356777"/>
              <a:gd name="connsiteX6" fmla="*/ 1371600 w 1371600"/>
              <a:gd name="connsiteY6" fmla="*/ 1216152 h 2356777"/>
              <a:gd name="connsiteX7" fmla="*/ 1367105 w 1371600"/>
              <a:gd name="connsiteY7" fmla="*/ 1212166 h 2356777"/>
              <a:gd name="connsiteX8" fmla="*/ 1367105 w 1371600"/>
              <a:gd name="connsiteY8" fmla="*/ 1210176 h 2356777"/>
              <a:gd name="connsiteX9" fmla="*/ 1364860 w 1371600"/>
              <a:gd name="connsiteY9" fmla="*/ 1210176 h 23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1600" h="2356777">
                <a:moveTo>
                  <a:pt x="0" y="0"/>
                </a:moveTo>
                <a:lnTo>
                  <a:pt x="0" y="1216152"/>
                </a:lnTo>
                <a:lnTo>
                  <a:pt x="4495" y="1216152"/>
                </a:lnTo>
                <a:lnTo>
                  <a:pt x="4495" y="2356777"/>
                </a:lnTo>
                <a:lnTo>
                  <a:pt x="1367105" y="2356777"/>
                </a:lnTo>
                <a:lnTo>
                  <a:pt x="1367105" y="1216152"/>
                </a:lnTo>
                <a:lnTo>
                  <a:pt x="1371600" y="1216152"/>
                </a:lnTo>
                <a:lnTo>
                  <a:pt x="1367105" y="1212166"/>
                </a:lnTo>
                <a:lnTo>
                  <a:pt x="1367105" y="1210176"/>
                </a:lnTo>
                <a:lnTo>
                  <a:pt x="1364860" y="121017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FF35A874-2690-497F-80A0-03675049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9390" y="576989"/>
            <a:ext cx="1092260" cy="225432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946410AA-0894-4BBC-A1E1-6BB8EF472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83914" y="3243055"/>
            <a:ext cx="1881096" cy="1092260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ight Triangle 29">
            <a:extLst>
              <a:ext uri="{FF2B5EF4-FFF2-40B4-BE49-F238E27FC236}">
                <a16:creationId xmlns:a16="http://schemas.microsoft.com/office/drawing/2014/main" id="{4F43A2AA-A3AE-43B9-B9B7-842ECCD03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7482" y="975143"/>
            <a:ext cx="1092260" cy="225432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A6B1504-B867-4CAB-81BE-8E02622EC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008385" y="1918326"/>
            <a:ext cx="1290063" cy="2794309"/>
          </a:xfrm>
          <a:custGeom>
            <a:avLst/>
            <a:gdLst>
              <a:gd name="connsiteX0" fmla="*/ 0 w 1290063"/>
              <a:gd name="connsiteY0" fmla="*/ 0 h 2794309"/>
              <a:gd name="connsiteX1" fmla="*/ 0 w 1290063"/>
              <a:gd name="connsiteY1" fmla="*/ 2794309 h 2794309"/>
              <a:gd name="connsiteX2" fmla="*/ 1290063 w 1290063"/>
              <a:gd name="connsiteY2" fmla="*/ 2794309 h 2794309"/>
              <a:gd name="connsiteX3" fmla="*/ 1290063 w 1290063"/>
              <a:gd name="connsiteY3" fmla="*/ 1981621 h 2794309"/>
              <a:gd name="connsiteX4" fmla="*/ 1285152 w 1290063"/>
              <a:gd name="connsiteY4" fmla="*/ 1981621 h 2794309"/>
              <a:gd name="connsiteX5" fmla="*/ 1285152 w 1290063"/>
              <a:gd name="connsiteY5" fmla="*/ 1143487 h 2794309"/>
              <a:gd name="connsiteX6" fmla="*/ 1289647 w 1290063"/>
              <a:gd name="connsiteY6" fmla="*/ 1143487 h 2794309"/>
              <a:gd name="connsiteX7" fmla="*/ 1285152 w 1290063"/>
              <a:gd name="connsiteY7" fmla="*/ 1139501 h 2794309"/>
              <a:gd name="connsiteX8" fmla="*/ 1285152 w 1290063"/>
              <a:gd name="connsiteY8" fmla="*/ 1137511 h 2794309"/>
              <a:gd name="connsiteX9" fmla="*/ 1282907 w 1290063"/>
              <a:gd name="connsiteY9" fmla="*/ 1137511 h 2794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0063" h="2794309">
                <a:moveTo>
                  <a:pt x="0" y="0"/>
                </a:moveTo>
                <a:lnTo>
                  <a:pt x="0" y="2794309"/>
                </a:lnTo>
                <a:lnTo>
                  <a:pt x="1290063" y="2794309"/>
                </a:lnTo>
                <a:lnTo>
                  <a:pt x="1290063" y="1981621"/>
                </a:lnTo>
                <a:lnTo>
                  <a:pt x="1285152" y="1981621"/>
                </a:lnTo>
                <a:lnTo>
                  <a:pt x="1285152" y="1143487"/>
                </a:lnTo>
                <a:lnTo>
                  <a:pt x="1289647" y="1143487"/>
                </a:lnTo>
                <a:lnTo>
                  <a:pt x="1285152" y="1139501"/>
                </a:lnTo>
                <a:lnTo>
                  <a:pt x="1285152" y="1137511"/>
                </a:lnTo>
                <a:lnTo>
                  <a:pt x="1282907" y="1137511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1F3C359C-B3DD-4FB2-A6F9-1D519B65B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782961" y="4947446"/>
            <a:ext cx="1495517" cy="1117075"/>
          </a:xfrm>
          <a:prstGeom prst="rtTriangle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23A79F9-FB31-4A52-80BE-A0AE7AEDF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100" y="2815597"/>
            <a:ext cx="3471464" cy="2557932"/>
          </a:xfrm>
          <a:custGeom>
            <a:avLst/>
            <a:gdLst>
              <a:gd name="connsiteX0" fmla="*/ 0 w 3471464"/>
              <a:gd name="connsiteY0" fmla="*/ 0 h 2557932"/>
              <a:gd name="connsiteX1" fmla="*/ 3471464 w 3471464"/>
              <a:gd name="connsiteY1" fmla="*/ 0 h 2557932"/>
              <a:gd name="connsiteX2" fmla="*/ 3471464 w 3471464"/>
              <a:gd name="connsiteY2" fmla="*/ 2557932 h 2557932"/>
              <a:gd name="connsiteX3" fmla="*/ 0 w 3471464"/>
              <a:gd name="connsiteY3" fmla="*/ 2557932 h 2557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1464" h="2557932">
                <a:moveTo>
                  <a:pt x="0" y="0"/>
                </a:moveTo>
                <a:lnTo>
                  <a:pt x="3471464" y="0"/>
                </a:lnTo>
                <a:lnTo>
                  <a:pt x="3471464" y="2557932"/>
                </a:lnTo>
                <a:lnTo>
                  <a:pt x="0" y="25579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FF0A7ED-5A26-4A0B-9652-451FA648B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9841" y="591489"/>
            <a:ext cx="1990594" cy="2254327"/>
          </a:xfrm>
          <a:custGeom>
            <a:avLst/>
            <a:gdLst>
              <a:gd name="connsiteX0" fmla="*/ 0 w 1990594"/>
              <a:gd name="connsiteY0" fmla="*/ 0 h 2254327"/>
              <a:gd name="connsiteX1" fmla="*/ 1990594 w 1990594"/>
              <a:gd name="connsiteY1" fmla="*/ 0 h 2254327"/>
              <a:gd name="connsiteX2" fmla="*/ 1990594 w 1990594"/>
              <a:gd name="connsiteY2" fmla="*/ 2254327 h 2254327"/>
              <a:gd name="connsiteX3" fmla="*/ 0 w 1990594"/>
              <a:gd name="connsiteY3" fmla="*/ 2254327 h 2254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0594" h="2254327">
                <a:moveTo>
                  <a:pt x="0" y="0"/>
                </a:moveTo>
                <a:lnTo>
                  <a:pt x="1990594" y="0"/>
                </a:lnTo>
                <a:lnTo>
                  <a:pt x="1990594" y="2254327"/>
                </a:lnTo>
                <a:lnTo>
                  <a:pt x="0" y="22543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Gráfico 8" descr="Parede de tijolos com preenchimento sólido">
            <a:extLst>
              <a:ext uri="{FF2B5EF4-FFF2-40B4-BE49-F238E27FC236}">
                <a16:creationId xmlns:a16="http://schemas.microsoft.com/office/drawing/2014/main" id="{76EBEA63-F89D-4C7D-B072-3A693F04D9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20910" y="893390"/>
            <a:ext cx="1671983" cy="167198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0DE8476-E2E9-4B8F-810F-3813A8B97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4711" y="962371"/>
            <a:ext cx="2134322" cy="1708909"/>
          </a:xfrm>
          <a:custGeom>
            <a:avLst/>
            <a:gdLst>
              <a:gd name="connsiteX0" fmla="*/ 0 w 2134322"/>
              <a:gd name="connsiteY0" fmla="*/ 0 h 1695306"/>
              <a:gd name="connsiteX1" fmla="*/ 2134322 w 2134322"/>
              <a:gd name="connsiteY1" fmla="*/ 0 h 1695306"/>
              <a:gd name="connsiteX2" fmla="*/ 2134322 w 2134322"/>
              <a:gd name="connsiteY2" fmla="*/ 1695306 h 1695306"/>
              <a:gd name="connsiteX3" fmla="*/ 0 w 2134322"/>
              <a:gd name="connsiteY3" fmla="*/ 1695306 h 1695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4322" h="1695306">
                <a:moveTo>
                  <a:pt x="0" y="0"/>
                </a:moveTo>
                <a:lnTo>
                  <a:pt x="2134322" y="0"/>
                </a:lnTo>
                <a:lnTo>
                  <a:pt x="2134322" y="1695306"/>
                </a:lnTo>
                <a:lnTo>
                  <a:pt x="0" y="16953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Gráfico 10" descr="Guindaste com preenchimento sólido">
            <a:extLst>
              <a:ext uri="{FF2B5EF4-FFF2-40B4-BE49-F238E27FC236}">
                <a16:creationId xmlns:a16="http://schemas.microsoft.com/office/drawing/2014/main" id="{AB5D764D-8D38-49B7-996F-BDA5B65239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43614" y="1131370"/>
            <a:ext cx="1380494" cy="1380494"/>
          </a:xfrm>
          <a:prstGeom prst="rect">
            <a:avLst/>
          </a:prstGeom>
        </p:spPr>
      </p:pic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60EC564-7031-487D-B737-44BCCF0A2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126" y="2824899"/>
            <a:ext cx="2344059" cy="3416073"/>
          </a:xfrm>
          <a:custGeom>
            <a:avLst/>
            <a:gdLst>
              <a:gd name="connsiteX0" fmla="*/ 0 w 2344059"/>
              <a:gd name="connsiteY0" fmla="*/ 0 h 3416073"/>
              <a:gd name="connsiteX1" fmla="*/ 2344059 w 2344059"/>
              <a:gd name="connsiteY1" fmla="*/ 0 h 3416073"/>
              <a:gd name="connsiteX2" fmla="*/ 2344059 w 2344059"/>
              <a:gd name="connsiteY2" fmla="*/ 3416073 h 3416073"/>
              <a:gd name="connsiteX3" fmla="*/ 0 w 2344059"/>
              <a:gd name="connsiteY3" fmla="*/ 3416073 h 3416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4059" h="3416073">
                <a:moveTo>
                  <a:pt x="0" y="0"/>
                </a:moveTo>
                <a:lnTo>
                  <a:pt x="2344059" y="0"/>
                </a:lnTo>
                <a:lnTo>
                  <a:pt x="2344059" y="3416073"/>
                </a:lnTo>
                <a:lnTo>
                  <a:pt x="0" y="34160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áfico 6" descr="Projeto com preenchimento sólido">
            <a:extLst>
              <a:ext uri="{FF2B5EF4-FFF2-40B4-BE49-F238E27FC236}">
                <a16:creationId xmlns:a16="http://schemas.microsoft.com/office/drawing/2014/main" id="{08D2643D-6507-4296-9F33-3B86E1EC3D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7806" y="3488974"/>
            <a:ext cx="2091138" cy="2091138"/>
          </a:xfrm>
          <a:prstGeom prst="rect">
            <a:avLst/>
          </a:prstGeom>
        </p:spPr>
      </p:pic>
      <p:pic>
        <p:nvPicPr>
          <p:cNvPr id="13" name="Gráfico 12" descr="Ferramentas de mineração com preenchimento sólido">
            <a:extLst>
              <a:ext uri="{FF2B5EF4-FFF2-40B4-BE49-F238E27FC236}">
                <a16:creationId xmlns:a16="http://schemas.microsoft.com/office/drawing/2014/main" id="{48289364-AFD4-45E0-BC63-BCE2188825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79192" y="3007440"/>
            <a:ext cx="2234680" cy="2234680"/>
          </a:xfrm>
          <a:prstGeom prst="rect">
            <a:avLst/>
          </a:prstGeom>
        </p:spPr>
      </p:pic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297C449B-67BB-4D99-86C4-E6ECDEA69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399032" y="5810543"/>
            <a:ext cx="325600" cy="40663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06855A1-3939-493B-A968-91A546D8D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4633" y="635538"/>
            <a:ext cx="3837241" cy="5581640"/>
          </a:xfrm>
          <a:custGeom>
            <a:avLst/>
            <a:gdLst>
              <a:gd name="connsiteX0" fmla="*/ 0 w 3837241"/>
              <a:gd name="connsiteY0" fmla="*/ 0 h 5581640"/>
              <a:gd name="connsiteX1" fmla="*/ 3837241 w 3837241"/>
              <a:gd name="connsiteY1" fmla="*/ 0 h 5581640"/>
              <a:gd name="connsiteX2" fmla="*/ 3837241 w 3837241"/>
              <a:gd name="connsiteY2" fmla="*/ 5581640 h 5581640"/>
              <a:gd name="connsiteX3" fmla="*/ 0 w 3837241"/>
              <a:gd name="connsiteY3" fmla="*/ 5581640 h 558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7241" h="5581640">
                <a:moveTo>
                  <a:pt x="0" y="0"/>
                </a:moveTo>
                <a:lnTo>
                  <a:pt x="3837241" y="0"/>
                </a:lnTo>
                <a:lnTo>
                  <a:pt x="3837241" y="5581640"/>
                </a:lnTo>
                <a:lnTo>
                  <a:pt x="0" y="55816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áfico 4" descr="Arquitetura com preenchimento sólido">
            <a:extLst>
              <a:ext uri="{FF2B5EF4-FFF2-40B4-BE49-F238E27FC236}">
                <a16:creationId xmlns:a16="http://schemas.microsoft.com/office/drawing/2014/main" id="{65DECB2D-1F23-4B5A-B527-E093DB9F505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94446" y="1672799"/>
            <a:ext cx="3494358" cy="349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106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710D853-C656-48E9-88D0-4172B9FD9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126" y="614223"/>
            <a:ext cx="1217216" cy="863632"/>
          </a:xfrm>
          <a:custGeom>
            <a:avLst/>
            <a:gdLst>
              <a:gd name="connsiteX0" fmla="*/ 0 w 1217216"/>
              <a:gd name="connsiteY0" fmla="*/ 0 h 863632"/>
              <a:gd name="connsiteX1" fmla="*/ 1217216 w 1217216"/>
              <a:gd name="connsiteY1" fmla="*/ 0 h 863632"/>
              <a:gd name="connsiteX2" fmla="*/ 1217216 w 1217216"/>
              <a:gd name="connsiteY2" fmla="*/ 863632 h 863632"/>
              <a:gd name="connsiteX3" fmla="*/ 0 w 1217216"/>
              <a:gd name="connsiteY3" fmla="*/ 863632 h 86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216" h="863632">
                <a:moveTo>
                  <a:pt x="0" y="0"/>
                </a:moveTo>
                <a:lnTo>
                  <a:pt x="1217216" y="0"/>
                </a:lnTo>
                <a:lnTo>
                  <a:pt x="1217216" y="863632"/>
                </a:lnTo>
                <a:lnTo>
                  <a:pt x="0" y="8636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E1FB3D03-386F-4B20-BFF7-5A6FF3C2D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52279" y="635538"/>
            <a:ext cx="680408" cy="84974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C9D831B-1474-4A35-98F0-2826A355C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14143" y="991883"/>
            <a:ext cx="1371600" cy="2356777"/>
          </a:xfrm>
          <a:custGeom>
            <a:avLst/>
            <a:gdLst>
              <a:gd name="connsiteX0" fmla="*/ 0 w 1371600"/>
              <a:gd name="connsiteY0" fmla="*/ 0 h 2356777"/>
              <a:gd name="connsiteX1" fmla="*/ 0 w 1371600"/>
              <a:gd name="connsiteY1" fmla="*/ 1216152 h 2356777"/>
              <a:gd name="connsiteX2" fmla="*/ 4495 w 1371600"/>
              <a:gd name="connsiteY2" fmla="*/ 1216152 h 2356777"/>
              <a:gd name="connsiteX3" fmla="*/ 4495 w 1371600"/>
              <a:gd name="connsiteY3" fmla="*/ 2356777 h 2356777"/>
              <a:gd name="connsiteX4" fmla="*/ 1367105 w 1371600"/>
              <a:gd name="connsiteY4" fmla="*/ 2356777 h 2356777"/>
              <a:gd name="connsiteX5" fmla="*/ 1367105 w 1371600"/>
              <a:gd name="connsiteY5" fmla="*/ 1216152 h 2356777"/>
              <a:gd name="connsiteX6" fmla="*/ 1371600 w 1371600"/>
              <a:gd name="connsiteY6" fmla="*/ 1216152 h 2356777"/>
              <a:gd name="connsiteX7" fmla="*/ 1367105 w 1371600"/>
              <a:gd name="connsiteY7" fmla="*/ 1212166 h 2356777"/>
              <a:gd name="connsiteX8" fmla="*/ 1367105 w 1371600"/>
              <a:gd name="connsiteY8" fmla="*/ 1210176 h 2356777"/>
              <a:gd name="connsiteX9" fmla="*/ 1364860 w 1371600"/>
              <a:gd name="connsiteY9" fmla="*/ 1210176 h 23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1600" h="2356777">
                <a:moveTo>
                  <a:pt x="0" y="0"/>
                </a:moveTo>
                <a:lnTo>
                  <a:pt x="0" y="1216152"/>
                </a:lnTo>
                <a:lnTo>
                  <a:pt x="4495" y="1216152"/>
                </a:lnTo>
                <a:lnTo>
                  <a:pt x="4495" y="2356777"/>
                </a:lnTo>
                <a:lnTo>
                  <a:pt x="1367105" y="2356777"/>
                </a:lnTo>
                <a:lnTo>
                  <a:pt x="1367105" y="1216152"/>
                </a:lnTo>
                <a:lnTo>
                  <a:pt x="1371600" y="1216152"/>
                </a:lnTo>
                <a:lnTo>
                  <a:pt x="1367105" y="1212166"/>
                </a:lnTo>
                <a:lnTo>
                  <a:pt x="1367105" y="1210176"/>
                </a:lnTo>
                <a:lnTo>
                  <a:pt x="1364860" y="121017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FF35A874-2690-497F-80A0-03675049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9390" y="576989"/>
            <a:ext cx="1092260" cy="225432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946410AA-0894-4BBC-A1E1-6BB8EF472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83914" y="3243055"/>
            <a:ext cx="1881096" cy="1092260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ight Triangle 29">
            <a:extLst>
              <a:ext uri="{FF2B5EF4-FFF2-40B4-BE49-F238E27FC236}">
                <a16:creationId xmlns:a16="http://schemas.microsoft.com/office/drawing/2014/main" id="{4F43A2AA-A3AE-43B9-B9B7-842ECCD03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7482" y="975143"/>
            <a:ext cx="1092260" cy="225432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A6B1504-B867-4CAB-81BE-8E02622EC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008385" y="1918326"/>
            <a:ext cx="1290063" cy="2794309"/>
          </a:xfrm>
          <a:custGeom>
            <a:avLst/>
            <a:gdLst>
              <a:gd name="connsiteX0" fmla="*/ 0 w 1290063"/>
              <a:gd name="connsiteY0" fmla="*/ 0 h 2794309"/>
              <a:gd name="connsiteX1" fmla="*/ 0 w 1290063"/>
              <a:gd name="connsiteY1" fmla="*/ 2794309 h 2794309"/>
              <a:gd name="connsiteX2" fmla="*/ 1290063 w 1290063"/>
              <a:gd name="connsiteY2" fmla="*/ 2794309 h 2794309"/>
              <a:gd name="connsiteX3" fmla="*/ 1290063 w 1290063"/>
              <a:gd name="connsiteY3" fmla="*/ 1981621 h 2794309"/>
              <a:gd name="connsiteX4" fmla="*/ 1285152 w 1290063"/>
              <a:gd name="connsiteY4" fmla="*/ 1981621 h 2794309"/>
              <a:gd name="connsiteX5" fmla="*/ 1285152 w 1290063"/>
              <a:gd name="connsiteY5" fmla="*/ 1143487 h 2794309"/>
              <a:gd name="connsiteX6" fmla="*/ 1289647 w 1290063"/>
              <a:gd name="connsiteY6" fmla="*/ 1143487 h 2794309"/>
              <a:gd name="connsiteX7" fmla="*/ 1285152 w 1290063"/>
              <a:gd name="connsiteY7" fmla="*/ 1139501 h 2794309"/>
              <a:gd name="connsiteX8" fmla="*/ 1285152 w 1290063"/>
              <a:gd name="connsiteY8" fmla="*/ 1137511 h 2794309"/>
              <a:gd name="connsiteX9" fmla="*/ 1282907 w 1290063"/>
              <a:gd name="connsiteY9" fmla="*/ 1137511 h 2794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0063" h="2794309">
                <a:moveTo>
                  <a:pt x="0" y="0"/>
                </a:moveTo>
                <a:lnTo>
                  <a:pt x="0" y="2794309"/>
                </a:lnTo>
                <a:lnTo>
                  <a:pt x="1290063" y="2794309"/>
                </a:lnTo>
                <a:lnTo>
                  <a:pt x="1290063" y="1981621"/>
                </a:lnTo>
                <a:lnTo>
                  <a:pt x="1285152" y="1981621"/>
                </a:lnTo>
                <a:lnTo>
                  <a:pt x="1285152" y="1143487"/>
                </a:lnTo>
                <a:lnTo>
                  <a:pt x="1289647" y="1143487"/>
                </a:lnTo>
                <a:lnTo>
                  <a:pt x="1285152" y="1139501"/>
                </a:lnTo>
                <a:lnTo>
                  <a:pt x="1285152" y="1137511"/>
                </a:lnTo>
                <a:lnTo>
                  <a:pt x="1282907" y="1137511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1F3C359C-B3DD-4FB2-A6F9-1D519B65B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782961" y="4947446"/>
            <a:ext cx="1495517" cy="1117075"/>
          </a:xfrm>
          <a:prstGeom prst="rtTriangle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23A79F9-FB31-4A52-80BE-A0AE7AEDF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100" y="2815597"/>
            <a:ext cx="3471464" cy="2557932"/>
          </a:xfrm>
          <a:custGeom>
            <a:avLst/>
            <a:gdLst>
              <a:gd name="connsiteX0" fmla="*/ 0 w 3471464"/>
              <a:gd name="connsiteY0" fmla="*/ 0 h 2557932"/>
              <a:gd name="connsiteX1" fmla="*/ 3471464 w 3471464"/>
              <a:gd name="connsiteY1" fmla="*/ 0 h 2557932"/>
              <a:gd name="connsiteX2" fmla="*/ 3471464 w 3471464"/>
              <a:gd name="connsiteY2" fmla="*/ 2557932 h 2557932"/>
              <a:gd name="connsiteX3" fmla="*/ 0 w 3471464"/>
              <a:gd name="connsiteY3" fmla="*/ 2557932 h 2557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1464" h="2557932">
                <a:moveTo>
                  <a:pt x="0" y="0"/>
                </a:moveTo>
                <a:lnTo>
                  <a:pt x="3471464" y="0"/>
                </a:lnTo>
                <a:lnTo>
                  <a:pt x="3471464" y="2557932"/>
                </a:lnTo>
                <a:lnTo>
                  <a:pt x="0" y="25579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FF0A7ED-5A26-4A0B-9652-451FA648B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9841" y="591489"/>
            <a:ext cx="1990594" cy="2254327"/>
          </a:xfrm>
          <a:custGeom>
            <a:avLst/>
            <a:gdLst>
              <a:gd name="connsiteX0" fmla="*/ 0 w 1990594"/>
              <a:gd name="connsiteY0" fmla="*/ 0 h 2254327"/>
              <a:gd name="connsiteX1" fmla="*/ 1990594 w 1990594"/>
              <a:gd name="connsiteY1" fmla="*/ 0 h 2254327"/>
              <a:gd name="connsiteX2" fmla="*/ 1990594 w 1990594"/>
              <a:gd name="connsiteY2" fmla="*/ 2254327 h 2254327"/>
              <a:gd name="connsiteX3" fmla="*/ 0 w 1990594"/>
              <a:gd name="connsiteY3" fmla="*/ 2254327 h 2254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0594" h="2254327">
                <a:moveTo>
                  <a:pt x="0" y="0"/>
                </a:moveTo>
                <a:lnTo>
                  <a:pt x="1990594" y="0"/>
                </a:lnTo>
                <a:lnTo>
                  <a:pt x="1990594" y="2254327"/>
                </a:lnTo>
                <a:lnTo>
                  <a:pt x="0" y="22543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0DE8476-E2E9-4B8F-810F-3813A8B97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4711" y="962371"/>
            <a:ext cx="2134322" cy="1708909"/>
          </a:xfrm>
          <a:custGeom>
            <a:avLst/>
            <a:gdLst>
              <a:gd name="connsiteX0" fmla="*/ 0 w 2134322"/>
              <a:gd name="connsiteY0" fmla="*/ 0 h 1695306"/>
              <a:gd name="connsiteX1" fmla="*/ 2134322 w 2134322"/>
              <a:gd name="connsiteY1" fmla="*/ 0 h 1695306"/>
              <a:gd name="connsiteX2" fmla="*/ 2134322 w 2134322"/>
              <a:gd name="connsiteY2" fmla="*/ 1695306 h 1695306"/>
              <a:gd name="connsiteX3" fmla="*/ 0 w 2134322"/>
              <a:gd name="connsiteY3" fmla="*/ 1695306 h 1695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4322" h="1695306">
                <a:moveTo>
                  <a:pt x="0" y="0"/>
                </a:moveTo>
                <a:lnTo>
                  <a:pt x="2134322" y="0"/>
                </a:lnTo>
                <a:lnTo>
                  <a:pt x="2134322" y="1695306"/>
                </a:lnTo>
                <a:lnTo>
                  <a:pt x="0" y="16953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60EC564-7031-487D-B737-44BCCF0A2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126" y="2824899"/>
            <a:ext cx="2344059" cy="3416073"/>
          </a:xfrm>
          <a:custGeom>
            <a:avLst/>
            <a:gdLst>
              <a:gd name="connsiteX0" fmla="*/ 0 w 2344059"/>
              <a:gd name="connsiteY0" fmla="*/ 0 h 3416073"/>
              <a:gd name="connsiteX1" fmla="*/ 2344059 w 2344059"/>
              <a:gd name="connsiteY1" fmla="*/ 0 h 3416073"/>
              <a:gd name="connsiteX2" fmla="*/ 2344059 w 2344059"/>
              <a:gd name="connsiteY2" fmla="*/ 3416073 h 3416073"/>
              <a:gd name="connsiteX3" fmla="*/ 0 w 2344059"/>
              <a:gd name="connsiteY3" fmla="*/ 3416073 h 3416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4059" h="3416073">
                <a:moveTo>
                  <a:pt x="0" y="0"/>
                </a:moveTo>
                <a:lnTo>
                  <a:pt x="2344059" y="0"/>
                </a:lnTo>
                <a:lnTo>
                  <a:pt x="2344059" y="3416073"/>
                </a:lnTo>
                <a:lnTo>
                  <a:pt x="0" y="34160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297C449B-67BB-4D99-86C4-E6ECDEA69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399032" y="5810543"/>
            <a:ext cx="325600" cy="40663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06855A1-3939-493B-A968-91A546D8D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4633" y="635538"/>
            <a:ext cx="3837241" cy="5581640"/>
          </a:xfrm>
          <a:custGeom>
            <a:avLst/>
            <a:gdLst>
              <a:gd name="connsiteX0" fmla="*/ 0 w 3837241"/>
              <a:gd name="connsiteY0" fmla="*/ 0 h 5581640"/>
              <a:gd name="connsiteX1" fmla="*/ 3837241 w 3837241"/>
              <a:gd name="connsiteY1" fmla="*/ 0 h 5581640"/>
              <a:gd name="connsiteX2" fmla="*/ 3837241 w 3837241"/>
              <a:gd name="connsiteY2" fmla="*/ 5581640 h 5581640"/>
              <a:gd name="connsiteX3" fmla="*/ 0 w 3837241"/>
              <a:gd name="connsiteY3" fmla="*/ 5581640 h 558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7241" h="5581640">
                <a:moveTo>
                  <a:pt x="0" y="0"/>
                </a:moveTo>
                <a:lnTo>
                  <a:pt x="3837241" y="0"/>
                </a:lnTo>
                <a:lnTo>
                  <a:pt x="3837241" y="5581640"/>
                </a:lnTo>
                <a:lnTo>
                  <a:pt x="0" y="55816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1F54CFEE-560E-4340-BF41-4B9389BED714}"/>
              </a:ext>
            </a:extLst>
          </p:cNvPr>
          <p:cNvSpPr/>
          <p:nvPr/>
        </p:nvSpPr>
        <p:spPr>
          <a:xfrm>
            <a:off x="7724633" y="635538"/>
            <a:ext cx="3837241" cy="558164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Gráfico 4" descr="Arquitetura com preenchimento sólido">
            <a:extLst>
              <a:ext uri="{FF2B5EF4-FFF2-40B4-BE49-F238E27FC236}">
                <a16:creationId xmlns:a16="http://schemas.microsoft.com/office/drawing/2014/main" id="{65DECB2D-1F23-4B5A-B527-E093DB9F5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4446" y="1672799"/>
            <a:ext cx="3494358" cy="3494358"/>
          </a:xfrm>
          <a:prstGeom prst="rect">
            <a:avLst/>
          </a:prstGeom>
        </p:spPr>
      </p:pic>
      <p:sp>
        <p:nvSpPr>
          <p:cNvPr id="25" name="Retângulo 24">
            <a:extLst>
              <a:ext uri="{FF2B5EF4-FFF2-40B4-BE49-F238E27FC236}">
                <a16:creationId xmlns:a16="http://schemas.microsoft.com/office/drawing/2014/main" id="{8BF6A3A6-4061-468B-BE1C-5BB51A5948F9}"/>
              </a:ext>
            </a:extLst>
          </p:cNvPr>
          <p:cNvSpPr/>
          <p:nvPr/>
        </p:nvSpPr>
        <p:spPr>
          <a:xfrm>
            <a:off x="4052981" y="2815597"/>
            <a:ext cx="3480584" cy="2557933"/>
          </a:xfrm>
          <a:prstGeom prst="rect">
            <a:avLst/>
          </a:prstGeom>
          <a:solidFill>
            <a:srgbClr val="77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Gráfico 12" descr="Ferramentas de mineração com preenchimento sólido">
            <a:extLst>
              <a:ext uri="{FF2B5EF4-FFF2-40B4-BE49-F238E27FC236}">
                <a16:creationId xmlns:a16="http://schemas.microsoft.com/office/drawing/2014/main" id="{48289364-AFD4-45E0-BC63-BCE2188825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79192" y="3007440"/>
            <a:ext cx="2234680" cy="2234680"/>
          </a:xfrm>
          <a:prstGeom prst="rect">
            <a:avLst/>
          </a:prstGeom>
        </p:spPr>
      </p:pic>
      <p:sp>
        <p:nvSpPr>
          <p:cNvPr id="27" name="Retângulo 26">
            <a:extLst>
              <a:ext uri="{FF2B5EF4-FFF2-40B4-BE49-F238E27FC236}">
                <a16:creationId xmlns:a16="http://schemas.microsoft.com/office/drawing/2014/main" id="{767D4493-E5CA-4FB1-AE5D-374520723CB2}"/>
              </a:ext>
            </a:extLst>
          </p:cNvPr>
          <p:cNvSpPr/>
          <p:nvPr/>
        </p:nvSpPr>
        <p:spPr>
          <a:xfrm>
            <a:off x="621554" y="2824899"/>
            <a:ext cx="2360212" cy="34253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Gráfico 6" descr="Projeto com preenchimento sólido">
            <a:extLst>
              <a:ext uri="{FF2B5EF4-FFF2-40B4-BE49-F238E27FC236}">
                <a16:creationId xmlns:a16="http://schemas.microsoft.com/office/drawing/2014/main" id="{08D2643D-6507-4296-9F33-3B86E1EC3D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7806" y="3488974"/>
            <a:ext cx="2091138" cy="2091138"/>
          </a:xfrm>
          <a:prstGeom prst="rect">
            <a:avLst/>
          </a:prstGeom>
        </p:spPr>
      </p:pic>
      <p:sp>
        <p:nvSpPr>
          <p:cNvPr id="29" name="Retângulo 28">
            <a:extLst>
              <a:ext uri="{FF2B5EF4-FFF2-40B4-BE49-F238E27FC236}">
                <a16:creationId xmlns:a16="http://schemas.microsoft.com/office/drawing/2014/main" id="{ED941488-8BEE-4E26-A988-4022C82561AE}"/>
              </a:ext>
            </a:extLst>
          </p:cNvPr>
          <p:cNvSpPr/>
          <p:nvPr/>
        </p:nvSpPr>
        <p:spPr>
          <a:xfrm>
            <a:off x="2966407" y="553787"/>
            <a:ext cx="2086856" cy="23222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Gráfico 8" descr="Parede de tijolos com preenchimento sólido">
            <a:extLst>
              <a:ext uri="{FF2B5EF4-FFF2-40B4-BE49-F238E27FC236}">
                <a16:creationId xmlns:a16="http://schemas.microsoft.com/office/drawing/2014/main" id="{76EBEA63-F89D-4C7D-B072-3A693F04D9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20910" y="893390"/>
            <a:ext cx="1671983" cy="1671983"/>
          </a:xfrm>
          <a:prstGeom prst="rect">
            <a:avLst/>
          </a:prstGeom>
        </p:spPr>
      </p:pic>
      <p:sp>
        <p:nvSpPr>
          <p:cNvPr id="31" name="Retângulo 30">
            <a:extLst>
              <a:ext uri="{FF2B5EF4-FFF2-40B4-BE49-F238E27FC236}">
                <a16:creationId xmlns:a16="http://schemas.microsoft.com/office/drawing/2014/main" id="{83AD335C-DE80-4865-9BAC-345A605EF8AA}"/>
              </a:ext>
            </a:extLst>
          </p:cNvPr>
          <p:cNvSpPr/>
          <p:nvPr/>
        </p:nvSpPr>
        <p:spPr>
          <a:xfrm>
            <a:off x="5223075" y="947871"/>
            <a:ext cx="2222199" cy="172257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Gráfico 10" descr="Guindaste com preenchimento sólido">
            <a:extLst>
              <a:ext uri="{FF2B5EF4-FFF2-40B4-BE49-F238E27FC236}">
                <a16:creationId xmlns:a16="http://schemas.microsoft.com/office/drawing/2014/main" id="{AB5D764D-8D38-49B7-996F-BDA5B65239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43614" y="1131370"/>
            <a:ext cx="1380494" cy="1380494"/>
          </a:xfrm>
          <a:prstGeom prst="rect">
            <a:avLst/>
          </a:prstGeom>
        </p:spPr>
      </p:pic>
      <p:sp>
        <p:nvSpPr>
          <p:cNvPr id="33" name="Retângulo 32">
            <a:extLst>
              <a:ext uri="{FF2B5EF4-FFF2-40B4-BE49-F238E27FC236}">
                <a16:creationId xmlns:a16="http://schemas.microsoft.com/office/drawing/2014/main" id="{C030E729-620D-478A-B407-FEEFC158D714}"/>
              </a:ext>
            </a:extLst>
          </p:cNvPr>
          <p:cNvSpPr/>
          <p:nvPr/>
        </p:nvSpPr>
        <p:spPr>
          <a:xfrm>
            <a:off x="621554" y="611642"/>
            <a:ext cx="1243341" cy="872830"/>
          </a:xfrm>
          <a:prstGeom prst="rect">
            <a:avLst/>
          </a:prstGeom>
          <a:solidFill>
            <a:srgbClr val="77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Gráfico 14" descr="Ferramenta de pintura com rolo com preenchimento sólido">
            <a:extLst>
              <a:ext uri="{FF2B5EF4-FFF2-40B4-BE49-F238E27FC236}">
                <a16:creationId xmlns:a16="http://schemas.microsoft.com/office/drawing/2014/main" id="{5DE64732-E18A-4AC3-9BED-BF2D9499E58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46793" y="782082"/>
            <a:ext cx="547678" cy="54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4044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710D853-C656-48E9-88D0-4172B9FD9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126" y="614223"/>
            <a:ext cx="1217216" cy="863632"/>
          </a:xfrm>
          <a:custGeom>
            <a:avLst/>
            <a:gdLst>
              <a:gd name="connsiteX0" fmla="*/ 0 w 1217216"/>
              <a:gd name="connsiteY0" fmla="*/ 0 h 863632"/>
              <a:gd name="connsiteX1" fmla="*/ 1217216 w 1217216"/>
              <a:gd name="connsiteY1" fmla="*/ 0 h 863632"/>
              <a:gd name="connsiteX2" fmla="*/ 1217216 w 1217216"/>
              <a:gd name="connsiteY2" fmla="*/ 863632 h 863632"/>
              <a:gd name="connsiteX3" fmla="*/ 0 w 1217216"/>
              <a:gd name="connsiteY3" fmla="*/ 863632 h 86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216" h="863632">
                <a:moveTo>
                  <a:pt x="0" y="0"/>
                </a:moveTo>
                <a:lnTo>
                  <a:pt x="1217216" y="0"/>
                </a:lnTo>
                <a:lnTo>
                  <a:pt x="1217216" y="863632"/>
                </a:lnTo>
                <a:lnTo>
                  <a:pt x="0" y="8636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E1FB3D03-386F-4B20-BFF7-5A6FF3C2D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52279" y="635538"/>
            <a:ext cx="680408" cy="84974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C9D831B-1474-4A35-98F0-2826A355C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14143" y="991883"/>
            <a:ext cx="1371600" cy="2356777"/>
          </a:xfrm>
          <a:custGeom>
            <a:avLst/>
            <a:gdLst>
              <a:gd name="connsiteX0" fmla="*/ 0 w 1371600"/>
              <a:gd name="connsiteY0" fmla="*/ 0 h 2356777"/>
              <a:gd name="connsiteX1" fmla="*/ 0 w 1371600"/>
              <a:gd name="connsiteY1" fmla="*/ 1216152 h 2356777"/>
              <a:gd name="connsiteX2" fmla="*/ 4495 w 1371600"/>
              <a:gd name="connsiteY2" fmla="*/ 1216152 h 2356777"/>
              <a:gd name="connsiteX3" fmla="*/ 4495 w 1371600"/>
              <a:gd name="connsiteY3" fmla="*/ 2356777 h 2356777"/>
              <a:gd name="connsiteX4" fmla="*/ 1367105 w 1371600"/>
              <a:gd name="connsiteY4" fmla="*/ 2356777 h 2356777"/>
              <a:gd name="connsiteX5" fmla="*/ 1367105 w 1371600"/>
              <a:gd name="connsiteY5" fmla="*/ 1216152 h 2356777"/>
              <a:gd name="connsiteX6" fmla="*/ 1371600 w 1371600"/>
              <a:gd name="connsiteY6" fmla="*/ 1216152 h 2356777"/>
              <a:gd name="connsiteX7" fmla="*/ 1367105 w 1371600"/>
              <a:gd name="connsiteY7" fmla="*/ 1212166 h 2356777"/>
              <a:gd name="connsiteX8" fmla="*/ 1367105 w 1371600"/>
              <a:gd name="connsiteY8" fmla="*/ 1210176 h 2356777"/>
              <a:gd name="connsiteX9" fmla="*/ 1364860 w 1371600"/>
              <a:gd name="connsiteY9" fmla="*/ 1210176 h 23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1600" h="2356777">
                <a:moveTo>
                  <a:pt x="0" y="0"/>
                </a:moveTo>
                <a:lnTo>
                  <a:pt x="0" y="1216152"/>
                </a:lnTo>
                <a:lnTo>
                  <a:pt x="4495" y="1216152"/>
                </a:lnTo>
                <a:lnTo>
                  <a:pt x="4495" y="2356777"/>
                </a:lnTo>
                <a:lnTo>
                  <a:pt x="1367105" y="2356777"/>
                </a:lnTo>
                <a:lnTo>
                  <a:pt x="1367105" y="1216152"/>
                </a:lnTo>
                <a:lnTo>
                  <a:pt x="1371600" y="1216152"/>
                </a:lnTo>
                <a:lnTo>
                  <a:pt x="1367105" y="1212166"/>
                </a:lnTo>
                <a:lnTo>
                  <a:pt x="1367105" y="1210176"/>
                </a:lnTo>
                <a:lnTo>
                  <a:pt x="1364860" y="121017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FF35A874-2690-497F-80A0-03675049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9390" y="576989"/>
            <a:ext cx="1092260" cy="225432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946410AA-0894-4BBC-A1E1-6BB8EF472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83914" y="3243055"/>
            <a:ext cx="1881096" cy="1092260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ight Triangle 29">
            <a:extLst>
              <a:ext uri="{FF2B5EF4-FFF2-40B4-BE49-F238E27FC236}">
                <a16:creationId xmlns:a16="http://schemas.microsoft.com/office/drawing/2014/main" id="{4F43A2AA-A3AE-43B9-B9B7-842ECCD03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7482" y="975143"/>
            <a:ext cx="1092260" cy="225432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A6B1504-B867-4CAB-81BE-8E02622EC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008385" y="1918326"/>
            <a:ext cx="1290063" cy="2794309"/>
          </a:xfrm>
          <a:custGeom>
            <a:avLst/>
            <a:gdLst>
              <a:gd name="connsiteX0" fmla="*/ 0 w 1290063"/>
              <a:gd name="connsiteY0" fmla="*/ 0 h 2794309"/>
              <a:gd name="connsiteX1" fmla="*/ 0 w 1290063"/>
              <a:gd name="connsiteY1" fmla="*/ 2794309 h 2794309"/>
              <a:gd name="connsiteX2" fmla="*/ 1290063 w 1290063"/>
              <a:gd name="connsiteY2" fmla="*/ 2794309 h 2794309"/>
              <a:gd name="connsiteX3" fmla="*/ 1290063 w 1290063"/>
              <a:gd name="connsiteY3" fmla="*/ 1981621 h 2794309"/>
              <a:gd name="connsiteX4" fmla="*/ 1285152 w 1290063"/>
              <a:gd name="connsiteY4" fmla="*/ 1981621 h 2794309"/>
              <a:gd name="connsiteX5" fmla="*/ 1285152 w 1290063"/>
              <a:gd name="connsiteY5" fmla="*/ 1143487 h 2794309"/>
              <a:gd name="connsiteX6" fmla="*/ 1289647 w 1290063"/>
              <a:gd name="connsiteY6" fmla="*/ 1143487 h 2794309"/>
              <a:gd name="connsiteX7" fmla="*/ 1285152 w 1290063"/>
              <a:gd name="connsiteY7" fmla="*/ 1139501 h 2794309"/>
              <a:gd name="connsiteX8" fmla="*/ 1285152 w 1290063"/>
              <a:gd name="connsiteY8" fmla="*/ 1137511 h 2794309"/>
              <a:gd name="connsiteX9" fmla="*/ 1282907 w 1290063"/>
              <a:gd name="connsiteY9" fmla="*/ 1137511 h 2794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0063" h="2794309">
                <a:moveTo>
                  <a:pt x="0" y="0"/>
                </a:moveTo>
                <a:lnTo>
                  <a:pt x="0" y="2794309"/>
                </a:lnTo>
                <a:lnTo>
                  <a:pt x="1290063" y="2794309"/>
                </a:lnTo>
                <a:lnTo>
                  <a:pt x="1290063" y="1981621"/>
                </a:lnTo>
                <a:lnTo>
                  <a:pt x="1285152" y="1981621"/>
                </a:lnTo>
                <a:lnTo>
                  <a:pt x="1285152" y="1143487"/>
                </a:lnTo>
                <a:lnTo>
                  <a:pt x="1289647" y="1143487"/>
                </a:lnTo>
                <a:lnTo>
                  <a:pt x="1285152" y="1139501"/>
                </a:lnTo>
                <a:lnTo>
                  <a:pt x="1285152" y="1137511"/>
                </a:lnTo>
                <a:lnTo>
                  <a:pt x="1282907" y="1137511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1F3C359C-B3DD-4FB2-A6F9-1D519B65B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782961" y="4947446"/>
            <a:ext cx="1495517" cy="1117075"/>
          </a:xfrm>
          <a:prstGeom prst="rtTriangle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23A79F9-FB31-4A52-80BE-A0AE7AEDF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100" y="2815597"/>
            <a:ext cx="3471464" cy="2557932"/>
          </a:xfrm>
          <a:custGeom>
            <a:avLst/>
            <a:gdLst>
              <a:gd name="connsiteX0" fmla="*/ 0 w 3471464"/>
              <a:gd name="connsiteY0" fmla="*/ 0 h 2557932"/>
              <a:gd name="connsiteX1" fmla="*/ 3471464 w 3471464"/>
              <a:gd name="connsiteY1" fmla="*/ 0 h 2557932"/>
              <a:gd name="connsiteX2" fmla="*/ 3471464 w 3471464"/>
              <a:gd name="connsiteY2" fmla="*/ 2557932 h 2557932"/>
              <a:gd name="connsiteX3" fmla="*/ 0 w 3471464"/>
              <a:gd name="connsiteY3" fmla="*/ 2557932 h 2557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1464" h="2557932">
                <a:moveTo>
                  <a:pt x="0" y="0"/>
                </a:moveTo>
                <a:lnTo>
                  <a:pt x="3471464" y="0"/>
                </a:lnTo>
                <a:lnTo>
                  <a:pt x="3471464" y="2557932"/>
                </a:lnTo>
                <a:lnTo>
                  <a:pt x="0" y="25579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FF0A7ED-5A26-4A0B-9652-451FA648B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9841" y="591489"/>
            <a:ext cx="1990594" cy="2254327"/>
          </a:xfrm>
          <a:custGeom>
            <a:avLst/>
            <a:gdLst>
              <a:gd name="connsiteX0" fmla="*/ 0 w 1990594"/>
              <a:gd name="connsiteY0" fmla="*/ 0 h 2254327"/>
              <a:gd name="connsiteX1" fmla="*/ 1990594 w 1990594"/>
              <a:gd name="connsiteY1" fmla="*/ 0 h 2254327"/>
              <a:gd name="connsiteX2" fmla="*/ 1990594 w 1990594"/>
              <a:gd name="connsiteY2" fmla="*/ 2254327 h 2254327"/>
              <a:gd name="connsiteX3" fmla="*/ 0 w 1990594"/>
              <a:gd name="connsiteY3" fmla="*/ 2254327 h 2254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0594" h="2254327">
                <a:moveTo>
                  <a:pt x="0" y="0"/>
                </a:moveTo>
                <a:lnTo>
                  <a:pt x="1990594" y="0"/>
                </a:lnTo>
                <a:lnTo>
                  <a:pt x="1990594" y="2254327"/>
                </a:lnTo>
                <a:lnTo>
                  <a:pt x="0" y="22543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0DE8476-E2E9-4B8F-810F-3813A8B97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4711" y="962371"/>
            <a:ext cx="2134322" cy="1708909"/>
          </a:xfrm>
          <a:custGeom>
            <a:avLst/>
            <a:gdLst>
              <a:gd name="connsiteX0" fmla="*/ 0 w 2134322"/>
              <a:gd name="connsiteY0" fmla="*/ 0 h 1695306"/>
              <a:gd name="connsiteX1" fmla="*/ 2134322 w 2134322"/>
              <a:gd name="connsiteY1" fmla="*/ 0 h 1695306"/>
              <a:gd name="connsiteX2" fmla="*/ 2134322 w 2134322"/>
              <a:gd name="connsiteY2" fmla="*/ 1695306 h 1695306"/>
              <a:gd name="connsiteX3" fmla="*/ 0 w 2134322"/>
              <a:gd name="connsiteY3" fmla="*/ 1695306 h 1695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4322" h="1695306">
                <a:moveTo>
                  <a:pt x="0" y="0"/>
                </a:moveTo>
                <a:lnTo>
                  <a:pt x="2134322" y="0"/>
                </a:lnTo>
                <a:lnTo>
                  <a:pt x="2134322" y="1695306"/>
                </a:lnTo>
                <a:lnTo>
                  <a:pt x="0" y="16953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60EC564-7031-487D-B737-44BCCF0A2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126" y="2824899"/>
            <a:ext cx="2344059" cy="3416073"/>
          </a:xfrm>
          <a:custGeom>
            <a:avLst/>
            <a:gdLst>
              <a:gd name="connsiteX0" fmla="*/ 0 w 2344059"/>
              <a:gd name="connsiteY0" fmla="*/ 0 h 3416073"/>
              <a:gd name="connsiteX1" fmla="*/ 2344059 w 2344059"/>
              <a:gd name="connsiteY1" fmla="*/ 0 h 3416073"/>
              <a:gd name="connsiteX2" fmla="*/ 2344059 w 2344059"/>
              <a:gd name="connsiteY2" fmla="*/ 3416073 h 3416073"/>
              <a:gd name="connsiteX3" fmla="*/ 0 w 2344059"/>
              <a:gd name="connsiteY3" fmla="*/ 3416073 h 3416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4059" h="3416073">
                <a:moveTo>
                  <a:pt x="0" y="0"/>
                </a:moveTo>
                <a:lnTo>
                  <a:pt x="2344059" y="0"/>
                </a:lnTo>
                <a:lnTo>
                  <a:pt x="2344059" y="3416073"/>
                </a:lnTo>
                <a:lnTo>
                  <a:pt x="0" y="34160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297C449B-67BB-4D99-86C4-E6ECDEA69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399032" y="5810543"/>
            <a:ext cx="325600" cy="40663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06855A1-3939-493B-A968-91A546D8D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4633" y="635538"/>
            <a:ext cx="3837241" cy="5581640"/>
          </a:xfrm>
          <a:custGeom>
            <a:avLst/>
            <a:gdLst>
              <a:gd name="connsiteX0" fmla="*/ 0 w 3837241"/>
              <a:gd name="connsiteY0" fmla="*/ 0 h 5581640"/>
              <a:gd name="connsiteX1" fmla="*/ 3837241 w 3837241"/>
              <a:gd name="connsiteY1" fmla="*/ 0 h 5581640"/>
              <a:gd name="connsiteX2" fmla="*/ 3837241 w 3837241"/>
              <a:gd name="connsiteY2" fmla="*/ 5581640 h 5581640"/>
              <a:gd name="connsiteX3" fmla="*/ 0 w 3837241"/>
              <a:gd name="connsiteY3" fmla="*/ 5581640 h 558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7241" h="5581640">
                <a:moveTo>
                  <a:pt x="0" y="0"/>
                </a:moveTo>
                <a:lnTo>
                  <a:pt x="3837241" y="0"/>
                </a:lnTo>
                <a:lnTo>
                  <a:pt x="3837241" y="5581640"/>
                </a:lnTo>
                <a:lnTo>
                  <a:pt x="0" y="55816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1F54CFEE-560E-4340-BF41-4B9389BED714}"/>
              </a:ext>
            </a:extLst>
          </p:cNvPr>
          <p:cNvSpPr/>
          <p:nvPr/>
        </p:nvSpPr>
        <p:spPr>
          <a:xfrm>
            <a:off x="7724633" y="635538"/>
            <a:ext cx="3837241" cy="558164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Gráfico 4" descr="Arquitetura com preenchimento sólido">
            <a:extLst>
              <a:ext uri="{FF2B5EF4-FFF2-40B4-BE49-F238E27FC236}">
                <a16:creationId xmlns:a16="http://schemas.microsoft.com/office/drawing/2014/main" id="{65DECB2D-1F23-4B5A-B527-E093DB9F5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4446" y="1672799"/>
            <a:ext cx="3494358" cy="3494358"/>
          </a:xfrm>
          <a:prstGeom prst="rect">
            <a:avLst/>
          </a:prstGeom>
        </p:spPr>
      </p:pic>
      <p:sp>
        <p:nvSpPr>
          <p:cNvPr id="25" name="Retângulo 24">
            <a:extLst>
              <a:ext uri="{FF2B5EF4-FFF2-40B4-BE49-F238E27FC236}">
                <a16:creationId xmlns:a16="http://schemas.microsoft.com/office/drawing/2014/main" id="{8BF6A3A6-4061-468B-BE1C-5BB51A5948F9}"/>
              </a:ext>
            </a:extLst>
          </p:cNvPr>
          <p:cNvSpPr/>
          <p:nvPr/>
        </p:nvSpPr>
        <p:spPr>
          <a:xfrm>
            <a:off x="4052981" y="2815597"/>
            <a:ext cx="3480584" cy="2557933"/>
          </a:xfrm>
          <a:prstGeom prst="rect">
            <a:avLst/>
          </a:prstGeom>
          <a:solidFill>
            <a:srgbClr val="77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Gráfico 12" descr="Ferramentas de mineração com preenchimento sólido">
            <a:extLst>
              <a:ext uri="{FF2B5EF4-FFF2-40B4-BE49-F238E27FC236}">
                <a16:creationId xmlns:a16="http://schemas.microsoft.com/office/drawing/2014/main" id="{48289364-AFD4-45E0-BC63-BCE2188825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79192" y="3007440"/>
            <a:ext cx="2234680" cy="2234680"/>
          </a:xfrm>
          <a:prstGeom prst="rect">
            <a:avLst/>
          </a:prstGeom>
        </p:spPr>
      </p:pic>
      <p:sp>
        <p:nvSpPr>
          <p:cNvPr id="27" name="Retângulo 26">
            <a:extLst>
              <a:ext uri="{FF2B5EF4-FFF2-40B4-BE49-F238E27FC236}">
                <a16:creationId xmlns:a16="http://schemas.microsoft.com/office/drawing/2014/main" id="{767D4493-E5CA-4FB1-AE5D-374520723CB2}"/>
              </a:ext>
            </a:extLst>
          </p:cNvPr>
          <p:cNvSpPr/>
          <p:nvPr/>
        </p:nvSpPr>
        <p:spPr>
          <a:xfrm>
            <a:off x="621554" y="2824899"/>
            <a:ext cx="2360212" cy="34253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Gráfico 6" descr="Projeto com preenchimento sólido">
            <a:extLst>
              <a:ext uri="{FF2B5EF4-FFF2-40B4-BE49-F238E27FC236}">
                <a16:creationId xmlns:a16="http://schemas.microsoft.com/office/drawing/2014/main" id="{08D2643D-6507-4296-9F33-3B86E1EC3D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7806" y="3488974"/>
            <a:ext cx="2091138" cy="2091138"/>
          </a:xfrm>
          <a:prstGeom prst="rect">
            <a:avLst/>
          </a:prstGeom>
        </p:spPr>
      </p:pic>
      <p:sp>
        <p:nvSpPr>
          <p:cNvPr id="29" name="Retângulo 28">
            <a:extLst>
              <a:ext uri="{FF2B5EF4-FFF2-40B4-BE49-F238E27FC236}">
                <a16:creationId xmlns:a16="http://schemas.microsoft.com/office/drawing/2014/main" id="{ED941488-8BEE-4E26-A988-4022C82561AE}"/>
              </a:ext>
            </a:extLst>
          </p:cNvPr>
          <p:cNvSpPr/>
          <p:nvPr/>
        </p:nvSpPr>
        <p:spPr>
          <a:xfrm>
            <a:off x="2966407" y="553787"/>
            <a:ext cx="2086856" cy="23222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Gráfico 8" descr="Parede de tijolos com preenchimento sólido">
            <a:extLst>
              <a:ext uri="{FF2B5EF4-FFF2-40B4-BE49-F238E27FC236}">
                <a16:creationId xmlns:a16="http://schemas.microsoft.com/office/drawing/2014/main" id="{76EBEA63-F89D-4C7D-B072-3A693F04D9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20910" y="893390"/>
            <a:ext cx="1671983" cy="1671983"/>
          </a:xfrm>
          <a:prstGeom prst="rect">
            <a:avLst/>
          </a:prstGeom>
        </p:spPr>
      </p:pic>
      <p:sp>
        <p:nvSpPr>
          <p:cNvPr id="31" name="Retângulo 30">
            <a:extLst>
              <a:ext uri="{FF2B5EF4-FFF2-40B4-BE49-F238E27FC236}">
                <a16:creationId xmlns:a16="http://schemas.microsoft.com/office/drawing/2014/main" id="{83AD335C-DE80-4865-9BAC-345A605EF8AA}"/>
              </a:ext>
            </a:extLst>
          </p:cNvPr>
          <p:cNvSpPr/>
          <p:nvPr/>
        </p:nvSpPr>
        <p:spPr>
          <a:xfrm>
            <a:off x="5223075" y="947871"/>
            <a:ext cx="2222199" cy="172257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Gráfico 10" descr="Guindaste com preenchimento sólido">
            <a:extLst>
              <a:ext uri="{FF2B5EF4-FFF2-40B4-BE49-F238E27FC236}">
                <a16:creationId xmlns:a16="http://schemas.microsoft.com/office/drawing/2014/main" id="{AB5D764D-8D38-49B7-996F-BDA5B65239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43614" y="1131370"/>
            <a:ext cx="1380494" cy="1380494"/>
          </a:xfrm>
          <a:prstGeom prst="rect">
            <a:avLst/>
          </a:prstGeom>
        </p:spPr>
      </p:pic>
      <p:sp>
        <p:nvSpPr>
          <p:cNvPr id="33" name="Retângulo 32">
            <a:extLst>
              <a:ext uri="{FF2B5EF4-FFF2-40B4-BE49-F238E27FC236}">
                <a16:creationId xmlns:a16="http://schemas.microsoft.com/office/drawing/2014/main" id="{C030E729-620D-478A-B407-FEEFC158D714}"/>
              </a:ext>
            </a:extLst>
          </p:cNvPr>
          <p:cNvSpPr/>
          <p:nvPr/>
        </p:nvSpPr>
        <p:spPr>
          <a:xfrm>
            <a:off x="621554" y="611642"/>
            <a:ext cx="1243341" cy="872830"/>
          </a:xfrm>
          <a:prstGeom prst="rect">
            <a:avLst/>
          </a:prstGeom>
          <a:solidFill>
            <a:srgbClr val="77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Gráfico 14" descr="Ferramenta de pintura com rolo com preenchimento sólido">
            <a:extLst>
              <a:ext uri="{FF2B5EF4-FFF2-40B4-BE49-F238E27FC236}">
                <a16:creationId xmlns:a16="http://schemas.microsoft.com/office/drawing/2014/main" id="{5DE64732-E18A-4AC3-9BED-BF2D9499E58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46793" y="782082"/>
            <a:ext cx="547678" cy="547678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56111B2C-39CD-48C7-AD70-9F1CA4299C03}"/>
              </a:ext>
            </a:extLst>
          </p:cNvPr>
          <p:cNvSpPr txBox="1"/>
          <p:nvPr/>
        </p:nvSpPr>
        <p:spPr>
          <a:xfrm>
            <a:off x="3605416" y="534517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 err="1"/>
              <a:t>How</a:t>
            </a:r>
            <a:r>
              <a:rPr lang="pt-BR" sz="3200" dirty="0"/>
              <a:t> </a:t>
            </a:r>
            <a:r>
              <a:rPr lang="pt-BR" sz="3200" dirty="0" err="1"/>
              <a:t>to</a:t>
            </a:r>
            <a:r>
              <a:rPr lang="pt-BR" sz="3200" dirty="0"/>
              <a:t> </a:t>
            </a:r>
            <a:r>
              <a:rPr lang="pt-BR" sz="3200" dirty="0" err="1"/>
              <a:t>Implement</a:t>
            </a:r>
            <a:r>
              <a:rPr lang="pt-BR" sz="3200" dirty="0"/>
              <a:t> </a:t>
            </a:r>
          </a:p>
          <a:p>
            <a:r>
              <a:rPr lang="pt-BR" sz="3200" dirty="0"/>
              <a:t>Data </a:t>
            </a:r>
            <a:r>
              <a:rPr lang="pt-BR" sz="3200" dirty="0" err="1"/>
              <a:t>Engineering</a:t>
            </a:r>
            <a:r>
              <a:rPr lang="pt-BR" sz="3200" dirty="0"/>
              <a:t> </a:t>
            </a:r>
          </a:p>
          <a:p>
            <a:r>
              <a:rPr lang="pt-BR" sz="3200" dirty="0"/>
              <a:t>in </a:t>
            </a:r>
            <a:r>
              <a:rPr lang="pt-BR" sz="3200" dirty="0" err="1"/>
              <a:t>Practice</a:t>
            </a:r>
            <a:r>
              <a:rPr lang="pt-BR" sz="3200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600540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710D853-C656-48E9-88D0-4172B9FD9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126" y="614223"/>
            <a:ext cx="1217216" cy="863632"/>
          </a:xfrm>
          <a:custGeom>
            <a:avLst/>
            <a:gdLst>
              <a:gd name="connsiteX0" fmla="*/ 0 w 1217216"/>
              <a:gd name="connsiteY0" fmla="*/ 0 h 863632"/>
              <a:gd name="connsiteX1" fmla="*/ 1217216 w 1217216"/>
              <a:gd name="connsiteY1" fmla="*/ 0 h 863632"/>
              <a:gd name="connsiteX2" fmla="*/ 1217216 w 1217216"/>
              <a:gd name="connsiteY2" fmla="*/ 863632 h 863632"/>
              <a:gd name="connsiteX3" fmla="*/ 0 w 1217216"/>
              <a:gd name="connsiteY3" fmla="*/ 863632 h 86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216" h="863632">
                <a:moveTo>
                  <a:pt x="0" y="0"/>
                </a:moveTo>
                <a:lnTo>
                  <a:pt x="1217216" y="0"/>
                </a:lnTo>
                <a:lnTo>
                  <a:pt x="1217216" y="863632"/>
                </a:lnTo>
                <a:lnTo>
                  <a:pt x="0" y="8636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Gráfico 14" descr="Ferramenta de pintura com rolo com preenchimento sólido">
            <a:extLst>
              <a:ext uri="{FF2B5EF4-FFF2-40B4-BE49-F238E27FC236}">
                <a16:creationId xmlns:a16="http://schemas.microsoft.com/office/drawing/2014/main" id="{5DE64732-E18A-4AC3-9BED-BF2D9499E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793" y="782082"/>
            <a:ext cx="547678" cy="547678"/>
          </a:xfrm>
          <a:prstGeom prst="rect">
            <a:avLst/>
          </a:prstGeom>
        </p:spPr>
      </p:pic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E1FB3D03-386F-4B20-BFF7-5A6FF3C2D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52279" y="635538"/>
            <a:ext cx="680408" cy="84974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C9D831B-1474-4A35-98F0-2826A355C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14143" y="991883"/>
            <a:ext cx="1371600" cy="2356777"/>
          </a:xfrm>
          <a:custGeom>
            <a:avLst/>
            <a:gdLst>
              <a:gd name="connsiteX0" fmla="*/ 0 w 1371600"/>
              <a:gd name="connsiteY0" fmla="*/ 0 h 2356777"/>
              <a:gd name="connsiteX1" fmla="*/ 0 w 1371600"/>
              <a:gd name="connsiteY1" fmla="*/ 1216152 h 2356777"/>
              <a:gd name="connsiteX2" fmla="*/ 4495 w 1371600"/>
              <a:gd name="connsiteY2" fmla="*/ 1216152 h 2356777"/>
              <a:gd name="connsiteX3" fmla="*/ 4495 w 1371600"/>
              <a:gd name="connsiteY3" fmla="*/ 2356777 h 2356777"/>
              <a:gd name="connsiteX4" fmla="*/ 1367105 w 1371600"/>
              <a:gd name="connsiteY4" fmla="*/ 2356777 h 2356777"/>
              <a:gd name="connsiteX5" fmla="*/ 1367105 w 1371600"/>
              <a:gd name="connsiteY5" fmla="*/ 1216152 h 2356777"/>
              <a:gd name="connsiteX6" fmla="*/ 1371600 w 1371600"/>
              <a:gd name="connsiteY6" fmla="*/ 1216152 h 2356777"/>
              <a:gd name="connsiteX7" fmla="*/ 1367105 w 1371600"/>
              <a:gd name="connsiteY7" fmla="*/ 1212166 h 2356777"/>
              <a:gd name="connsiteX8" fmla="*/ 1367105 w 1371600"/>
              <a:gd name="connsiteY8" fmla="*/ 1210176 h 2356777"/>
              <a:gd name="connsiteX9" fmla="*/ 1364860 w 1371600"/>
              <a:gd name="connsiteY9" fmla="*/ 1210176 h 23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1600" h="2356777">
                <a:moveTo>
                  <a:pt x="0" y="0"/>
                </a:moveTo>
                <a:lnTo>
                  <a:pt x="0" y="1216152"/>
                </a:lnTo>
                <a:lnTo>
                  <a:pt x="4495" y="1216152"/>
                </a:lnTo>
                <a:lnTo>
                  <a:pt x="4495" y="2356777"/>
                </a:lnTo>
                <a:lnTo>
                  <a:pt x="1367105" y="2356777"/>
                </a:lnTo>
                <a:lnTo>
                  <a:pt x="1367105" y="1216152"/>
                </a:lnTo>
                <a:lnTo>
                  <a:pt x="1371600" y="1216152"/>
                </a:lnTo>
                <a:lnTo>
                  <a:pt x="1367105" y="1212166"/>
                </a:lnTo>
                <a:lnTo>
                  <a:pt x="1367105" y="1210176"/>
                </a:lnTo>
                <a:lnTo>
                  <a:pt x="1364860" y="121017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FF35A874-2690-497F-80A0-03675049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9390" y="576989"/>
            <a:ext cx="1092260" cy="225432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946410AA-0894-4BBC-A1E1-6BB8EF472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83914" y="3243055"/>
            <a:ext cx="1881096" cy="1092260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ight Triangle 29">
            <a:extLst>
              <a:ext uri="{FF2B5EF4-FFF2-40B4-BE49-F238E27FC236}">
                <a16:creationId xmlns:a16="http://schemas.microsoft.com/office/drawing/2014/main" id="{4F43A2AA-A3AE-43B9-B9B7-842ECCD03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7482" y="975143"/>
            <a:ext cx="1092260" cy="225432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A6B1504-B867-4CAB-81BE-8E02622EC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008385" y="1918326"/>
            <a:ext cx="1290063" cy="2794309"/>
          </a:xfrm>
          <a:custGeom>
            <a:avLst/>
            <a:gdLst>
              <a:gd name="connsiteX0" fmla="*/ 0 w 1290063"/>
              <a:gd name="connsiteY0" fmla="*/ 0 h 2794309"/>
              <a:gd name="connsiteX1" fmla="*/ 0 w 1290063"/>
              <a:gd name="connsiteY1" fmla="*/ 2794309 h 2794309"/>
              <a:gd name="connsiteX2" fmla="*/ 1290063 w 1290063"/>
              <a:gd name="connsiteY2" fmla="*/ 2794309 h 2794309"/>
              <a:gd name="connsiteX3" fmla="*/ 1290063 w 1290063"/>
              <a:gd name="connsiteY3" fmla="*/ 1981621 h 2794309"/>
              <a:gd name="connsiteX4" fmla="*/ 1285152 w 1290063"/>
              <a:gd name="connsiteY4" fmla="*/ 1981621 h 2794309"/>
              <a:gd name="connsiteX5" fmla="*/ 1285152 w 1290063"/>
              <a:gd name="connsiteY5" fmla="*/ 1143487 h 2794309"/>
              <a:gd name="connsiteX6" fmla="*/ 1289647 w 1290063"/>
              <a:gd name="connsiteY6" fmla="*/ 1143487 h 2794309"/>
              <a:gd name="connsiteX7" fmla="*/ 1285152 w 1290063"/>
              <a:gd name="connsiteY7" fmla="*/ 1139501 h 2794309"/>
              <a:gd name="connsiteX8" fmla="*/ 1285152 w 1290063"/>
              <a:gd name="connsiteY8" fmla="*/ 1137511 h 2794309"/>
              <a:gd name="connsiteX9" fmla="*/ 1282907 w 1290063"/>
              <a:gd name="connsiteY9" fmla="*/ 1137511 h 2794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0063" h="2794309">
                <a:moveTo>
                  <a:pt x="0" y="0"/>
                </a:moveTo>
                <a:lnTo>
                  <a:pt x="0" y="2794309"/>
                </a:lnTo>
                <a:lnTo>
                  <a:pt x="1290063" y="2794309"/>
                </a:lnTo>
                <a:lnTo>
                  <a:pt x="1290063" y="1981621"/>
                </a:lnTo>
                <a:lnTo>
                  <a:pt x="1285152" y="1981621"/>
                </a:lnTo>
                <a:lnTo>
                  <a:pt x="1285152" y="1143487"/>
                </a:lnTo>
                <a:lnTo>
                  <a:pt x="1289647" y="1143487"/>
                </a:lnTo>
                <a:lnTo>
                  <a:pt x="1285152" y="1139501"/>
                </a:lnTo>
                <a:lnTo>
                  <a:pt x="1285152" y="1137511"/>
                </a:lnTo>
                <a:lnTo>
                  <a:pt x="1282907" y="1137511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1F3C359C-B3DD-4FB2-A6F9-1D519B65B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782961" y="4947446"/>
            <a:ext cx="1495517" cy="1117075"/>
          </a:xfrm>
          <a:prstGeom prst="rtTriangle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23A79F9-FB31-4A52-80BE-A0AE7AEDF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100" y="2815597"/>
            <a:ext cx="3471464" cy="2557932"/>
          </a:xfrm>
          <a:custGeom>
            <a:avLst/>
            <a:gdLst>
              <a:gd name="connsiteX0" fmla="*/ 0 w 3471464"/>
              <a:gd name="connsiteY0" fmla="*/ 0 h 2557932"/>
              <a:gd name="connsiteX1" fmla="*/ 3471464 w 3471464"/>
              <a:gd name="connsiteY1" fmla="*/ 0 h 2557932"/>
              <a:gd name="connsiteX2" fmla="*/ 3471464 w 3471464"/>
              <a:gd name="connsiteY2" fmla="*/ 2557932 h 2557932"/>
              <a:gd name="connsiteX3" fmla="*/ 0 w 3471464"/>
              <a:gd name="connsiteY3" fmla="*/ 2557932 h 2557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1464" h="2557932">
                <a:moveTo>
                  <a:pt x="0" y="0"/>
                </a:moveTo>
                <a:lnTo>
                  <a:pt x="3471464" y="0"/>
                </a:lnTo>
                <a:lnTo>
                  <a:pt x="3471464" y="2557932"/>
                </a:lnTo>
                <a:lnTo>
                  <a:pt x="0" y="25579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FF0A7ED-5A26-4A0B-9652-451FA648B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9841" y="591489"/>
            <a:ext cx="1990594" cy="2254327"/>
          </a:xfrm>
          <a:custGeom>
            <a:avLst/>
            <a:gdLst>
              <a:gd name="connsiteX0" fmla="*/ 0 w 1990594"/>
              <a:gd name="connsiteY0" fmla="*/ 0 h 2254327"/>
              <a:gd name="connsiteX1" fmla="*/ 1990594 w 1990594"/>
              <a:gd name="connsiteY1" fmla="*/ 0 h 2254327"/>
              <a:gd name="connsiteX2" fmla="*/ 1990594 w 1990594"/>
              <a:gd name="connsiteY2" fmla="*/ 2254327 h 2254327"/>
              <a:gd name="connsiteX3" fmla="*/ 0 w 1990594"/>
              <a:gd name="connsiteY3" fmla="*/ 2254327 h 2254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0594" h="2254327">
                <a:moveTo>
                  <a:pt x="0" y="0"/>
                </a:moveTo>
                <a:lnTo>
                  <a:pt x="1990594" y="0"/>
                </a:lnTo>
                <a:lnTo>
                  <a:pt x="1990594" y="2254327"/>
                </a:lnTo>
                <a:lnTo>
                  <a:pt x="0" y="22543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Gráfico 8" descr="Parede de tijolos com preenchimento sólido">
            <a:extLst>
              <a:ext uri="{FF2B5EF4-FFF2-40B4-BE49-F238E27FC236}">
                <a16:creationId xmlns:a16="http://schemas.microsoft.com/office/drawing/2014/main" id="{76EBEA63-F89D-4C7D-B072-3A693F04D9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20910" y="893390"/>
            <a:ext cx="1671983" cy="167198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0DE8476-E2E9-4B8F-810F-3813A8B97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4711" y="962371"/>
            <a:ext cx="2134322" cy="1708909"/>
          </a:xfrm>
          <a:custGeom>
            <a:avLst/>
            <a:gdLst>
              <a:gd name="connsiteX0" fmla="*/ 0 w 2134322"/>
              <a:gd name="connsiteY0" fmla="*/ 0 h 1695306"/>
              <a:gd name="connsiteX1" fmla="*/ 2134322 w 2134322"/>
              <a:gd name="connsiteY1" fmla="*/ 0 h 1695306"/>
              <a:gd name="connsiteX2" fmla="*/ 2134322 w 2134322"/>
              <a:gd name="connsiteY2" fmla="*/ 1695306 h 1695306"/>
              <a:gd name="connsiteX3" fmla="*/ 0 w 2134322"/>
              <a:gd name="connsiteY3" fmla="*/ 1695306 h 1695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4322" h="1695306">
                <a:moveTo>
                  <a:pt x="0" y="0"/>
                </a:moveTo>
                <a:lnTo>
                  <a:pt x="2134322" y="0"/>
                </a:lnTo>
                <a:lnTo>
                  <a:pt x="2134322" y="1695306"/>
                </a:lnTo>
                <a:lnTo>
                  <a:pt x="0" y="16953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Gráfico 10" descr="Guindaste com preenchimento sólido">
            <a:extLst>
              <a:ext uri="{FF2B5EF4-FFF2-40B4-BE49-F238E27FC236}">
                <a16:creationId xmlns:a16="http://schemas.microsoft.com/office/drawing/2014/main" id="{AB5D764D-8D38-49B7-996F-BDA5B65239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43614" y="1131370"/>
            <a:ext cx="1380494" cy="1380494"/>
          </a:xfrm>
          <a:prstGeom prst="rect">
            <a:avLst/>
          </a:prstGeom>
        </p:spPr>
      </p:pic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60EC564-7031-487D-B737-44BCCF0A2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126" y="2824899"/>
            <a:ext cx="2344059" cy="3416073"/>
          </a:xfrm>
          <a:custGeom>
            <a:avLst/>
            <a:gdLst>
              <a:gd name="connsiteX0" fmla="*/ 0 w 2344059"/>
              <a:gd name="connsiteY0" fmla="*/ 0 h 3416073"/>
              <a:gd name="connsiteX1" fmla="*/ 2344059 w 2344059"/>
              <a:gd name="connsiteY1" fmla="*/ 0 h 3416073"/>
              <a:gd name="connsiteX2" fmla="*/ 2344059 w 2344059"/>
              <a:gd name="connsiteY2" fmla="*/ 3416073 h 3416073"/>
              <a:gd name="connsiteX3" fmla="*/ 0 w 2344059"/>
              <a:gd name="connsiteY3" fmla="*/ 3416073 h 3416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4059" h="3416073">
                <a:moveTo>
                  <a:pt x="0" y="0"/>
                </a:moveTo>
                <a:lnTo>
                  <a:pt x="2344059" y="0"/>
                </a:lnTo>
                <a:lnTo>
                  <a:pt x="2344059" y="3416073"/>
                </a:lnTo>
                <a:lnTo>
                  <a:pt x="0" y="34160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áfico 6" descr="Projeto com preenchimento sólido">
            <a:extLst>
              <a:ext uri="{FF2B5EF4-FFF2-40B4-BE49-F238E27FC236}">
                <a16:creationId xmlns:a16="http://schemas.microsoft.com/office/drawing/2014/main" id="{08D2643D-6507-4296-9F33-3B86E1EC3D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7806" y="3488974"/>
            <a:ext cx="2091138" cy="2091138"/>
          </a:xfrm>
          <a:prstGeom prst="rect">
            <a:avLst/>
          </a:prstGeom>
        </p:spPr>
      </p:pic>
      <p:pic>
        <p:nvPicPr>
          <p:cNvPr id="13" name="Gráfico 12" descr="Ferramentas de mineração com preenchimento sólido">
            <a:extLst>
              <a:ext uri="{FF2B5EF4-FFF2-40B4-BE49-F238E27FC236}">
                <a16:creationId xmlns:a16="http://schemas.microsoft.com/office/drawing/2014/main" id="{48289364-AFD4-45E0-BC63-BCE2188825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79192" y="3007440"/>
            <a:ext cx="2234680" cy="2234680"/>
          </a:xfrm>
          <a:prstGeom prst="rect">
            <a:avLst/>
          </a:prstGeom>
        </p:spPr>
      </p:pic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297C449B-67BB-4D99-86C4-E6ECDEA69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399032" y="5810543"/>
            <a:ext cx="325600" cy="40663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06855A1-3939-493B-A968-91A546D8D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4633" y="635538"/>
            <a:ext cx="3837241" cy="5581640"/>
          </a:xfrm>
          <a:custGeom>
            <a:avLst/>
            <a:gdLst>
              <a:gd name="connsiteX0" fmla="*/ 0 w 3837241"/>
              <a:gd name="connsiteY0" fmla="*/ 0 h 5581640"/>
              <a:gd name="connsiteX1" fmla="*/ 3837241 w 3837241"/>
              <a:gd name="connsiteY1" fmla="*/ 0 h 5581640"/>
              <a:gd name="connsiteX2" fmla="*/ 3837241 w 3837241"/>
              <a:gd name="connsiteY2" fmla="*/ 5581640 h 5581640"/>
              <a:gd name="connsiteX3" fmla="*/ 0 w 3837241"/>
              <a:gd name="connsiteY3" fmla="*/ 5581640 h 558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7241" h="5581640">
                <a:moveTo>
                  <a:pt x="0" y="0"/>
                </a:moveTo>
                <a:lnTo>
                  <a:pt x="3837241" y="0"/>
                </a:lnTo>
                <a:lnTo>
                  <a:pt x="3837241" y="5581640"/>
                </a:lnTo>
                <a:lnTo>
                  <a:pt x="0" y="55816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áfico 4" descr="Arquitetura com preenchimento sólido">
            <a:extLst>
              <a:ext uri="{FF2B5EF4-FFF2-40B4-BE49-F238E27FC236}">
                <a16:creationId xmlns:a16="http://schemas.microsoft.com/office/drawing/2014/main" id="{65DECB2D-1F23-4B5A-B527-E093DB9F505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94446" y="1672799"/>
            <a:ext cx="3494358" cy="3494358"/>
          </a:xfrm>
          <a:prstGeom prst="rect">
            <a:avLst/>
          </a:prstGeom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9FB2F3D6-BB42-4EA0-A22C-2918C9EA5FDB}"/>
              </a:ext>
            </a:extLst>
          </p:cNvPr>
          <p:cNvSpPr txBox="1"/>
          <p:nvPr/>
        </p:nvSpPr>
        <p:spPr>
          <a:xfrm>
            <a:off x="3605416" y="534517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 err="1"/>
              <a:t>How</a:t>
            </a:r>
            <a:r>
              <a:rPr lang="pt-BR" sz="3200" dirty="0"/>
              <a:t> </a:t>
            </a:r>
            <a:r>
              <a:rPr lang="pt-BR" sz="3200" dirty="0" err="1"/>
              <a:t>to</a:t>
            </a:r>
            <a:r>
              <a:rPr lang="pt-BR" sz="3200" dirty="0"/>
              <a:t> </a:t>
            </a:r>
            <a:r>
              <a:rPr lang="pt-BR" sz="3200" dirty="0" err="1"/>
              <a:t>Implement</a:t>
            </a:r>
            <a:r>
              <a:rPr lang="pt-BR" sz="3200" dirty="0"/>
              <a:t> </a:t>
            </a:r>
          </a:p>
          <a:p>
            <a:r>
              <a:rPr lang="pt-BR" sz="3200" dirty="0"/>
              <a:t>Data </a:t>
            </a:r>
            <a:r>
              <a:rPr lang="pt-BR" sz="3200" dirty="0" err="1"/>
              <a:t>Engineering</a:t>
            </a:r>
            <a:r>
              <a:rPr lang="pt-BR" sz="3200" dirty="0"/>
              <a:t> </a:t>
            </a:r>
          </a:p>
          <a:p>
            <a:r>
              <a:rPr lang="pt-BR" sz="3200" dirty="0"/>
              <a:t>in </a:t>
            </a:r>
            <a:r>
              <a:rPr lang="pt-BR" sz="3200" dirty="0" err="1"/>
              <a:t>Practice</a:t>
            </a:r>
            <a:r>
              <a:rPr lang="pt-BR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1470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50C8778-9C93-4A37-9D47-4785710FB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45" y="862475"/>
            <a:ext cx="7144747" cy="221963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704C6FEE-524F-44B0-9EC0-0ED16E3A4905}"/>
              </a:ext>
            </a:extLst>
          </p:cNvPr>
          <p:cNvSpPr txBox="1"/>
          <p:nvPr/>
        </p:nvSpPr>
        <p:spPr>
          <a:xfrm>
            <a:off x="1527233" y="0"/>
            <a:ext cx="88221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 err="1"/>
              <a:t>How</a:t>
            </a:r>
            <a:r>
              <a:rPr lang="pt-BR" sz="3200" dirty="0"/>
              <a:t> </a:t>
            </a:r>
            <a:r>
              <a:rPr lang="pt-BR" sz="3200" dirty="0" err="1"/>
              <a:t>to</a:t>
            </a:r>
            <a:r>
              <a:rPr lang="pt-BR" sz="3200" dirty="0"/>
              <a:t> </a:t>
            </a:r>
            <a:r>
              <a:rPr lang="pt-BR" sz="3200" dirty="0" err="1"/>
              <a:t>Implement</a:t>
            </a:r>
            <a:r>
              <a:rPr lang="pt-BR" sz="3200" dirty="0"/>
              <a:t> Data </a:t>
            </a:r>
            <a:r>
              <a:rPr lang="pt-BR" sz="3200" dirty="0" err="1"/>
              <a:t>Engineering</a:t>
            </a:r>
            <a:r>
              <a:rPr lang="pt-BR" sz="3200" dirty="0"/>
              <a:t> in </a:t>
            </a:r>
            <a:r>
              <a:rPr lang="pt-BR" sz="3200" dirty="0" err="1"/>
              <a:t>Practice</a:t>
            </a:r>
            <a:r>
              <a:rPr lang="pt-BR" sz="3200" dirty="0"/>
              <a:t>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0F4F05F-1B6B-465C-A556-D610CF4F7486}"/>
              </a:ext>
            </a:extLst>
          </p:cNvPr>
          <p:cNvSpPr txBox="1"/>
          <p:nvPr/>
        </p:nvSpPr>
        <p:spPr>
          <a:xfrm>
            <a:off x="3233369" y="1005114"/>
            <a:ext cx="1167307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b="1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MLOps</a:t>
            </a:r>
            <a:r>
              <a:rPr lang="pt-BR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038F4278-01AE-4636-9D64-BB9A1E8B0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46" y="3224749"/>
            <a:ext cx="7259063" cy="215295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23188766-0E9A-418B-A3BC-CD6FAABC4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883" y="5520338"/>
            <a:ext cx="7173326" cy="1152686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C16C62E-6DA1-4B18-9F3F-39A5519BCF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3876" y="848185"/>
            <a:ext cx="2295845" cy="1124107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B081AA-FDF6-4BA0-85C1-40663D88143B}"/>
              </a:ext>
            </a:extLst>
          </p:cNvPr>
          <p:cNvSpPr txBox="1"/>
          <p:nvPr/>
        </p:nvSpPr>
        <p:spPr>
          <a:xfrm>
            <a:off x="2834227" y="3359810"/>
            <a:ext cx="1920719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</a:t>
            </a:r>
            <a:r>
              <a:rPr lang="pt-BR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b="1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Storage</a:t>
            </a:r>
            <a:endParaRPr lang="pt-BR" b="1" dirty="0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00C3739-0336-447F-9447-24320BF38CC5}"/>
              </a:ext>
            </a:extLst>
          </p:cNvPr>
          <p:cNvSpPr txBox="1"/>
          <p:nvPr/>
        </p:nvSpPr>
        <p:spPr>
          <a:xfrm>
            <a:off x="2675524" y="5626193"/>
            <a:ext cx="1725152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Ingest</a:t>
            </a:r>
            <a:r>
              <a:rPr lang="pt-BR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Tech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D266728-45FC-4EA5-9928-B50A8C1E61CD}"/>
              </a:ext>
            </a:extLst>
          </p:cNvPr>
          <p:cNvSpPr txBox="1"/>
          <p:nvPr/>
        </p:nvSpPr>
        <p:spPr>
          <a:xfrm>
            <a:off x="7633768" y="865968"/>
            <a:ext cx="1996059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 Discovery</a:t>
            </a:r>
          </a:p>
        </p:txBody>
      </p:sp>
    </p:spTree>
    <p:extLst>
      <p:ext uri="{BB962C8B-B14F-4D97-AF65-F5344CB8AC3E}">
        <p14:creationId xmlns:p14="http://schemas.microsoft.com/office/powerpoint/2010/main" val="835420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58017AA-BABB-47B5-B92B-4E1509135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271FE5A-D154-4C43-B9CE-6E288CC7614A}"/>
              </a:ext>
            </a:extLst>
          </p:cNvPr>
          <p:cNvSpPr txBox="1"/>
          <p:nvPr/>
        </p:nvSpPr>
        <p:spPr>
          <a:xfrm>
            <a:off x="1684944" y="0"/>
            <a:ext cx="88221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b="1" dirty="0" err="1">
                <a:solidFill>
                  <a:srgbClr val="7030A0"/>
                </a:solidFill>
              </a:rPr>
              <a:t>How</a:t>
            </a:r>
            <a:r>
              <a:rPr lang="pt-BR" sz="3200" b="1" dirty="0">
                <a:solidFill>
                  <a:srgbClr val="7030A0"/>
                </a:solidFill>
              </a:rPr>
              <a:t> </a:t>
            </a:r>
            <a:r>
              <a:rPr lang="pt-BR" sz="3200" b="1" dirty="0" err="1">
                <a:solidFill>
                  <a:srgbClr val="7030A0"/>
                </a:solidFill>
              </a:rPr>
              <a:t>to</a:t>
            </a:r>
            <a:r>
              <a:rPr lang="pt-BR" sz="3200" b="1" dirty="0">
                <a:solidFill>
                  <a:srgbClr val="7030A0"/>
                </a:solidFill>
              </a:rPr>
              <a:t> </a:t>
            </a:r>
            <a:r>
              <a:rPr lang="pt-BR" sz="3200" b="1" dirty="0" err="1">
                <a:solidFill>
                  <a:srgbClr val="7030A0"/>
                </a:solidFill>
              </a:rPr>
              <a:t>Implement</a:t>
            </a:r>
            <a:r>
              <a:rPr lang="pt-BR" sz="3200" b="1" dirty="0">
                <a:solidFill>
                  <a:srgbClr val="7030A0"/>
                </a:solidFill>
              </a:rPr>
              <a:t> Data </a:t>
            </a:r>
            <a:r>
              <a:rPr lang="pt-BR" sz="3200" b="1" dirty="0" err="1">
                <a:solidFill>
                  <a:srgbClr val="7030A0"/>
                </a:solidFill>
              </a:rPr>
              <a:t>Engineering</a:t>
            </a:r>
            <a:r>
              <a:rPr lang="pt-BR" sz="3200" b="1" dirty="0">
                <a:solidFill>
                  <a:srgbClr val="7030A0"/>
                </a:solidFill>
              </a:rPr>
              <a:t> in </a:t>
            </a:r>
            <a:r>
              <a:rPr lang="pt-BR" sz="3200" b="1" dirty="0" err="1">
                <a:solidFill>
                  <a:srgbClr val="7030A0"/>
                </a:solidFill>
              </a:rPr>
              <a:t>Practice</a:t>
            </a:r>
            <a:r>
              <a:rPr lang="pt-BR" sz="3200" b="1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1775954-CF02-454D-867D-16F2BC3F2043}"/>
              </a:ext>
            </a:extLst>
          </p:cNvPr>
          <p:cNvSpPr txBox="1"/>
          <p:nvPr/>
        </p:nvSpPr>
        <p:spPr>
          <a:xfrm>
            <a:off x="2568351" y="1490023"/>
            <a:ext cx="1081899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MLOps</a:t>
            </a:r>
            <a:r>
              <a:rPr lang="pt-BR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07A429B-5402-4616-93A4-0B76574CC1AF}"/>
              </a:ext>
            </a:extLst>
          </p:cNvPr>
          <p:cNvSpPr txBox="1"/>
          <p:nvPr/>
        </p:nvSpPr>
        <p:spPr>
          <a:xfrm>
            <a:off x="268255" y="483401"/>
            <a:ext cx="1778115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Discovery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31F8CF6-5A2A-45C2-A75B-75252A759C1D}"/>
              </a:ext>
            </a:extLst>
          </p:cNvPr>
          <p:cNvSpPr txBox="1"/>
          <p:nvPr/>
        </p:nvSpPr>
        <p:spPr>
          <a:xfrm>
            <a:off x="3731313" y="534337"/>
            <a:ext cx="2259657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pt-BR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Observability</a:t>
            </a:r>
            <a:r>
              <a:rPr lang="pt-BR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F246248-7867-4ED5-91F4-06DED0F7FA7A}"/>
              </a:ext>
            </a:extLst>
          </p:cNvPr>
          <p:cNvSpPr txBox="1"/>
          <p:nvPr/>
        </p:nvSpPr>
        <p:spPr>
          <a:xfrm>
            <a:off x="8219422" y="534088"/>
            <a:ext cx="3089372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pt-BR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</a:t>
            </a:r>
            <a:r>
              <a:rPr lang="pt-BR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Governance</a:t>
            </a:r>
            <a:r>
              <a:rPr lang="pt-BR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3CEBE13-1214-4F51-841F-2F3E1A5A49BE}"/>
              </a:ext>
            </a:extLst>
          </p:cNvPr>
          <p:cNvSpPr txBox="1"/>
          <p:nvPr/>
        </p:nvSpPr>
        <p:spPr>
          <a:xfrm>
            <a:off x="6823520" y="1401792"/>
            <a:ext cx="1535420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pt-BR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Workflow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BBA965B-92FB-4DBD-82BB-497868160B5E}"/>
              </a:ext>
            </a:extLst>
          </p:cNvPr>
          <p:cNvSpPr txBox="1"/>
          <p:nvPr/>
        </p:nvSpPr>
        <p:spPr>
          <a:xfrm>
            <a:off x="9877716" y="1399703"/>
            <a:ext cx="1258678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Notebooks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993A6F5-8D68-41BB-9FE6-4C329E133637}"/>
              </a:ext>
            </a:extLst>
          </p:cNvPr>
          <p:cNvSpPr txBox="1"/>
          <p:nvPr/>
        </p:nvSpPr>
        <p:spPr>
          <a:xfrm>
            <a:off x="8470573" y="2311234"/>
            <a:ext cx="1499385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Virtualization</a:t>
            </a:r>
            <a:endParaRPr lang="pt-BR" dirty="0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57BFA47-5B2E-4AE7-8E3F-D1BB8A971E9F}"/>
              </a:ext>
            </a:extLst>
          </p:cNvPr>
          <p:cNvSpPr txBox="1"/>
          <p:nvPr/>
        </p:nvSpPr>
        <p:spPr>
          <a:xfrm>
            <a:off x="8470573" y="3286567"/>
            <a:ext cx="1096775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6150E95-D25F-4967-BF51-EEA414E71B75}"/>
              </a:ext>
            </a:extLst>
          </p:cNvPr>
          <p:cNvSpPr txBox="1"/>
          <p:nvPr/>
        </p:nvSpPr>
        <p:spPr>
          <a:xfrm>
            <a:off x="9416941" y="4128851"/>
            <a:ext cx="1550104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Orchestration</a:t>
            </a:r>
            <a:endParaRPr lang="pt-BR" dirty="0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97BEAD3-F9F8-4AEA-B323-BCBF71CFEF25}"/>
              </a:ext>
            </a:extLst>
          </p:cNvPr>
          <p:cNvSpPr txBox="1"/>
          <p:nvPr/>
        </p:nvSpPr>
        <p:spPr>
          <a:xfrm>
            <a:off x="6598658" y="4171006"/>
            <a:ext cx="1294393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Metastores</a:t>
            </a:r>
            <a:endParaRPr lang="pt-BR" dirty="0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B689C3C-1843-4B1E-86D9-28BD22DBF35D}"/>
              </a:ext>
            </a:extLst>
          </p:cNvPr>
          <p:cNvSpPr txBox="1"/>
          <p:nvPr/>
        </p:nvSpPr>
        <p:spPr>
          <a:xfrm>
            <a:off x="8219422" y="5040382"/>
            <a:ext cx="1840568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Analytics</a:t>
            </a:r>
            <a:r>
              <a:rPr lang="pt-BR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Engine</a:t>
            </a:r>
            <a:endParaRPr lang="pt-BR" dirty="0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0B8FCE6-D3F0-4B44-A9BA-2E776CA488C5}"/>
              </a:ext>
            </a:extLst>
          </p:cNvPr>
          <p:cNvSpPr txBox="1"/>
          <p:nvPr/>
        </p:nvSpPr>
        <p:spPr>
          <a:xfrm>
            <a:off x="1302347" y="3244334"/>
            <a:ext cx="1070614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Formats</a:t>
            </a:r>
            <a:endParaRPr lang="pt-BR" dirty="0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8B35DC3-DDA1-4C34-9097-0FFE9B537B9D}"/>
              </a:ext>
            </a:extLst>
          </p:cNvPr>
          <p:cNvSpPr txBox="1"/>
          <p:nvPr/>
        </p:nvSpPr>
        <p:spPr>
          <a:xfrm>
            <a:off x="2372961" y="4171006"/>
            <a:ext cx="1767663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</a:t>
            </a:r>
            <a:r>
              <a:rPr lang="pt-BR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Storage</a:t>
            </a:r>
            <a:endParaRPr lang="pt-BR" dirty="0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A36A4E1-A699-447F-B59E-4FF0966CBB8A}"/>
              </a:ext>
            </a:extLst>
          </p:cNvPr>
          <p:cNvSpPr txBox="1"/>
          <p:nvPr/>
        </p:nvSpPr>
        <p:spPr>
          <a:xfrm>
            <a:off x="3675307" y="3244334"/>
            <a:ext cx="2284215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</a:t>
            </a:r>
            <a:r>
              <a:rPr lang="pt-BR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</a:t>
            </a:r>
            <a:r>
              <a:rPr lang="pt-BR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Lifecycle</a:t>
            </a:r>
            <a:r>
              <a:rPr lang="pt-BR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B526166-006B-457B-A573-09ABF3078143}"/>
              </a:ext>
            </a:extLst>
          </p:cNvPr>
          <p:cNvSpPr txBox="1"/>
          <p:nvPr/>
        </p:nvSpPr>
        <p:spPr>
          <a:xfrm>
            <a:off x="2137377" y="5925317"/>
            <a:ext cx="1533240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Ingest</a:t>
            </a:r>
            <a:r>
              <a:rPr lang="pt-BR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Data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BA8A930-184C-4146-A5E6-E95FE7B8AF7A}"/>
              </a:ext>
            </a:extLst>
          </p:cNvPr>
          <p:cNvSpPr txBox="1"/>
          <p:nvPr/>
        </p:nvSpPr>
        <p:spPr>
          <a:xfrm>
            <a:off x="8358940" y="5954580"/>
            <a:ext cx="2166683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Ingest</a:t>
            </a:r>
            <a:r>
              <a:rPr lang="pt-BR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pt-BR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</a:t>
            </a:r>
            <a:endParaRPr lang="pt-BR" dirty="0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02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B4F3F5C-9306-461B-B268-FB728E095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178" y="837838"/>
            <a:ext cx="8735644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054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3A612F8-B16E-4714-B0B9-B21512F5C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651" y="1642813"/>
            <a:ext cx="9478698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155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224BF9B-C3CC-495B-9495-D7816BB67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87" y="518706"/>
            <a:ext cx="10755226" cy="582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194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1690255" y="3276601"/>
            <a:ext cx="9116290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0" y="204934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906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1690255" y="3276601"/>
            <a:ext cx="9116290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0" y="204934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pic>
        <p:nvPicPr>
          <p:cNvPr id="6" name="Imagem 5" descr="Empresário sorrindo e segurando um cartaz">
            <a:extLst>
              <a:ext uri="{FF2B5EF4-FFF2-40B4-BE49-F238E27FC236}">
                <a16:creationId xmlns:a16="http://schemas.microsoft.com/office/drawing/2014/main" id="{DF780CCE-3225-4504-8F20-FD64FE9EA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615" y="3078931"/>
            <a:ext cx="859736" cy="1914478"/>
          </a:xfrm>
          <a:prstGeom prst="rect">
            <a:avLst/>
          </a:prstGeom>
        </p:spPr>
      </p:pic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8ED4BE48-5B68-41A7-B736-7CCBC23CFE91}"/>
              </a:ext>
            </a:extLst>
          </p:cNvPr>
          <p:cNvCxnSpPr>
            <a:cxnSpLocks/>
          </p:cNvCxnSpPr>
          <p:nvPr/>
        </p:nvCxnSpPr>
        <p:spPr>
          <a:xfrm flipV="1">
            <a:off x="2967725" y="4993409"/>
            <a:ext cx="0" cy="365118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ve rainfall clusters obtained from the k-means clustering. Rows 1 and...  | Download Scientific Diagram">
            <a:extLst>
              <a:ext uri="{FF2B5EF4-FFF2-40B4-BE49-F238E27FC236}">
                <a16:creationId xmlns:a16="http://schemas.microsoft.com/office/drawing/2014/main" id="{DCE3AD45-A169-460F-AED7-78C8D7E31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268" y="3647887"/>
            <a:ext cx="672786" cy="42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CaixaDeTexto 39">
            <a:extLst>
              <a:ext uri="{FF2B5EF4-FFF2-40B4-BE49-F238E27FC236}">
                <a16:creationId xmlns:a16="http://schemas.microsoft.com/office/drawing/2014/main" id="{26AE7565-15DA-4468-BCC5-A30C0BE8D74B}"/>
              </a:ext>
            </a:extLst>
          </p:cNvPr>
          <p:cNvSpPr txBox="1"/>
          <p:nvPr/>
        </p:nvSpPr>
        <p:spPr>
          <a:xfrm>
            <a:off x="2534960" y="5099933"/>
            <a:ext cx="449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>
                <a:solidFill>
                  <a:schemeClr val="bg1">
                    <a:lumMod val="95000"/>
                  </a:schemeClr>
                </a:solidFill>
              </a:rPr>
              <a:t>User</a:t>
            </a:r>
            <a:endParaRPr lang="pt-BR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4B13058-7F65-464F-8058-021CCA4DF30C}"/>
              </a:ext>
            </a:extLst>
          </p:cNvPr>
          <p:cNvSpPr txBox="1"/>
          <p:nvPr/>
        </p:nvSpPr>
        <p:spPr>
          <a:xfrm>
            <a:off x="2655345" y="3443321"/>
            <a:ext cx="6575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Forecast</a:t>
            </a:r>
          </a:p>
        </p:txBody>
      </p:sp>
    </p:spTree>
    <p:extLst>
      <p:ext uri="{BB962C8B-B14F-4D97-AF65-F5344CB8AC3E}">
        <p14:creationId xmlns:p14="http://schemas.microsoft.com/office/powerpoint/2010/main" val="20161431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107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DINPro</vt:lpstr>
      <vt:lpstr>Tahoma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 Vianna</dc:creator>
  <cp:lastModifiedBy>Andre Vianna</cp:lastModifiedBy>
  <cp:revision>4</cp:revision>
  <dcterms:created xsi:type="dcterms:W3CDTF">2021-11-27T13:19:56Z</dcterms:created>
  <dcterms:modified xsi:type="dcterms:W3CDTF">2021-11-27T15:46:11Z</dcterms:modified>
</cp:coreProperties>
</file>