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900"/>
    <a:srgbClr val="050A06"/>
    <a:srgbClr val="F2F2F2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276" y="102"/>
      </p:cViewPr>
      <p:guideLst>
        <p:guide orient="horz" pos="1412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7789A-D014-4529-83B5-7B437E784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8A94D-9FF5-4695-AB8C-22540A7C8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96C86-244D-4B7F-BF3A-F0EE0BE6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2018E-9890-4FBD-A48D-347AADA6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6C1DD-3C41-4E41-88A9-9264D1F7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E394-BD32-4929-A4F4-8083911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B723EC-C0B3-476F-9C98-AD655A32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0A1AE-0CE8-48F0-A8A7-0978BDE1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37D07C-1E39-47A4-8646-FF1160B0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B4F66-3EF8-4591-A4D9-BA1FDB38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96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71CEAA-C56C-44B3-96A1-82104E5F8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B8A6F4-4A86-494B-B866-3406AD4D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1350A-19F3-49ED-95DE-8260962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01FCF-B6FA-418F-93CB-26F5AA2A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9ACE4-182A-4A09-9159-D4BBE370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15504-1371-4B2A-A5F0-93BD16B8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12284-7BF1-40DA-911D-09884A1D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593BD-059B-4B05-98F8-96D6FFF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447ED-7AF5-4D30-B866-D1401E5B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8FE09-CE67-4354-B68C-81B42259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8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F1CE-33CC-4346-8732-3E65B393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C78216-150A-4569-9861-572C7B7A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9D146-A669-4885-B1C0-F63CB887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93DCE-5E59-46B9-835F-4E3C1DE3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0BAE2-5697-4B6C-A9AF-C206AABE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5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4A1F7-4600-40C0-83A2-17F84228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EC620-D300-4F5C-A493-A51A2A1D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127BC8-EE40-410D-87EB-32A6B07A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A9B229-7911-41F6-8960-51435984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393390-7884-42CE-B967-F9011B05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BE8CC3-7D94-4BC7-A23E-4308E580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51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FD8F6-2B10-4244-8949-9464C5AB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E1A2C-CFDD-44B1-A4BC-8BA28228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A461B4-4E6A-45FB-8542-E7F7EFEE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8F03CE-90CF-499B-89FE-ECEC3AAF3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D922A3-72B0-4389-B749-A1C6164BC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320198-E68B-41F9-AF39-D7D267AD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55885C-27AD-4CE6-8492-A58843B3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3B3BD9-18CF-4D7B-9C21-DEB723A6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039FD-BD4E-4948-A1B0-1D28BCEE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5991B8-D696-44BA-BCB8-021FEEEC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94DE92-BB81-4A6E-B938-0E459AB2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FD2290-556F-40AE-825D-D12E63B5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4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256289-2520-40AF-9EAF-5AE4CDF2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14BE8E-EF9C-44FF-9C2A-7991EE2D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0F314F-9197-4BAA-A636-940F9EBA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4B31-2576-4A2B-B06E-CB8B0671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672C2-C232-4726-ABDB-063DF011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7B67DA-D690-4483-B8DE-56307BFDE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FBE58-4792-4086-83EB-83B18DBE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92FA1D-8AC9-4847-8E79-4EFA6FF5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DA8C9F-B10C-497C-9BD4-89D40B3F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0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24807-F648-433F-82C4-D70F6C43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4F730D-BEA9-4DF9-9EAF-EE6FD48B8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1FA1DD-D0AD-459B-9485-5FE75748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2252AD-7C79-4EF1-BD12-48B8CF31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67E079-06D0-4AEF-8685-AA47FB68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8D3EB-7867-47ED-BCD3-E99C2C31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A099F4-FF21-4F4D-A2B4-63A4D5A2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953CB8-6F82-4E1E-B4F5-D47C847F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D946A-679D-4F36-ADA8-D5FA8D61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19B1-26FC-48A5-A105-315AD03FCB99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580F62-358D-4F5C-B2DF-84EB12AF9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3DABA-8445-441E-AF35-E11AA4FBA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AA5F-8FA8-4E5E-8E7E-A09359134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1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0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F54CFEE-560E-4340-BF41-4B9389BED714}"/>
              </a:ext>
            </a:extLst>
          </p:cNvPr>
          <p:cNvSpPr/>
          <p:nvPr/>
        </p:nvSpPr>
        <p:spPr>
          <a:xfrm>
            <a:off x="7724633" y="635538"/>
            <a:ext cx="3837241" cy="5581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8BF6A3A6-4061-468B-BE1C-5BB51A5948F9}"/>
              </a:ext>
            </a:extLst>
          </p:cNvPr>
          <p:cNvSpPr/>
          <p:nvPr/>
        </p:nvSpPr>
        <p:spPr>
          <a:xfrm>
            <a:off x="4052981" y="2815597"/>
            <a:ext cx="3480584" cy="2557933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767D4493-E5CA-4FB1-AE5D-374520723CB2}"/>
              </a:ext>
            </a:extLst>
          </p:cNvPr>
          <p:cNvSpPr/>
          <p:nvPr/>
        </p:nvSpPr>
        <p:spPr>
          <a:xfrm>
            <a:off x="621554" y="2824899"/>
            <a:ext cx="2360212" cy="3425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ED941488-8BEE-4E26-A988-4022C82561AE}"/>
              </a:ext>
            </a:extLst>
          </p:cNvPr>
          <p:cNvSpPr/>
          <p:nvPr/>
        </p:nvSpPr>
        <p:spPr>
          <a:xfrm>
            <a:off x="2966407" y="553787"/>
            <a:ext cx="2086856" cy="23222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83AD335C-DE80-4865-9BAC-345A605EF8AA}"/>
              </a:ext>
            </a:extLst>
          </p:cNvPr>
          <p:cNvSpPr/>
          <p:nvPr/>
        </p:nvSpPr>
        <p:spPr>
          <a:xfrm>
            <a:off x="5223075" y="947871"/>
            <a:ext cx="2222199" cy="17225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C030E729-620D-478A-B407-FEEFC158D714}"/>
              </a:ext>
            </a:extLst>
          </p:cNvPr>
          <p:cNvSpPr/>
          <p:nvPr/>
        </p:nvSpPr>
        <p:spPr>
          <a:xfrm>
            <a:off x="621554" y="611642"/>
            <a:ext cx="1243341" cy="872830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04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F54CFEE-560E-4340-BF41-4B9389BED714}"/>
              </a:ext>
            </a:extLst>
          </p:cNvPr>
          <p:cNvSpPr/>
          <p:nvPr/>
        </p:nvSpPr>
        <p:spPr>
          <a:xfrm>
            <a:off x="7724633" y="635538"/>
            <a:ext cx="3837241" cy="5581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8BF6A3A6-4061-468B-BE1C-5BB51A5948F9}"/>
              </a:ext>
            </a:extLst>
          </p:cNvPr>
          <p:cNvSpPr/>
          <p:nvPr/>
        </p:nvSpPr>
        <p:spPr>
          <a:xfrm>
            <a:off x="4052981" y="2815597"/>
            <a:ext cx="3480584" cy="2557933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767D4493-E5CA-4FB1-AE5D-374520723CB2}"/>
              </a:ext>
            </a:extLst>
          </p:cNvPr>
          <p:cNvSpPr/>
          <p:nvPr/>
        </p:nvSpPr>
        <p:spPr>
          <a:xfrm>
            <a:off x="621554" y="2824899"/>
            <a:ext cx="2360212" cy="3425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ED941488-8BEE-4E26-A988-4022C82561AE}"/>
              </a:ext>
            </a:extLst>
          </p:cNvPr>
          <p:cNvSpPr/>
          <p:nvPr/>
        </p:nvSpPr>
        <p:spPr>
          <a:xfrm>
            <a:off x="2966407" y="553787"/>
            <a:ext cx="2086856" cy="23222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83AD335C-DE80-4865-9BAC-345A605EF8AA}"/>
              </a:ext>
            </a:extLst>
          </p:cNvPr>
          <p:cNvSpPr/>
          <p:nvPr/>
        </p:nvSpPr>
        <p:spPr>
          <a:xfrm>
            <a:off x="5223075" y="947871"/>
            <a:ext cx="2222199" cy="17225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C030E729-620D-478A-B407-FEEFC158D714}"/>
              </a:ext>
            </a:extLst>
          </p:cNvPr>
          <p:cNvSpPr/>
          <p:nvPr/>
        </p:nvSpPr>
        <p:spPr>
          <a:xfrm>
            <a:off x="621554" y="611642"/>
            <a:ext cx="1243341" cy="872830"/>
          </a:xfrm>
          <a:prstGeom prst="rect">
            <a:avLst/>
          </a:prstGeom>
          <a:solidFill>
            <a:srgbClr val="77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6111B2C-39CD-48C7-AD70-9F1CA4299C03}"/>
              </a:ext>
            </a:extLst>
          </p:cNvPr>
          <p:cNvSpPr txBox="1"/>
          <p:nvPr/>
        </p:nvSpPr>
        <p:spPr>
          <a:xfrm>
            <a:off x="3605416" y="53451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</a:t>
            </a:r>
          </a:p>
          <a:p>
            <a:r>
              <a:rPr lang="pt-BR" sz="3200" dirty="0"/>
              <a:t>Data </a:t>
            </a:r>
            <a:r>
              <a:rPr lang="pt-BR" sz="3200" dirty="0" err="1"/>
              <a:t>Engineering</a:t>
            </a:r>
            <a:r>
              <a:rPr lang="pt-BR" sz="3200" dirty="0"/>
              <a:t> </a:t>
            </a:r>
          </a:p>
          <a:p>
            <a:r>
              <a:rPr lang="pt-BR" sz="3200" dirty="0"/>
              <a:t>in </a:t>
            </a:r>
            <a:r>
              <a:rPr lang="pt-BR" sz="3200" dirty="0" err="1"/>
              <a:t>Practice</a:t>
            </a:r>
            <a:r>
              <a:rPr lang="pt-BR" sz="32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0054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0D853-C656-48E9-88D0-4172B9FD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14223"/>
            <a:ext cx="1217216" cy="863632"/>
          </a:xfrm>
          <a:custGeom>
            <a:avLst/>
            <a:gdLst>
              <a:gd name="connsiteX0" fmla="*/ 0 w 1217216"/>
              <a:gd name="connsiteY0" fmla="*/ 0 h 863632"/>
              <a:gd name="connsiteX1" fmla="*/ 1217216 w 1217216"/>
              <a:gd name="connsiteY1" fmla="*/ 0 h 863632"/>
              <a:gd name="connsiteX2" fmla="*/ 1217216 w 1217216"/>
              <a:gd name="connsiteY2" fmla="*/ 863632 h 863632"/>
              <a:gd name="connsiteX3" fmla="*/ 0 w 1217216"/>
              <a:gd name="connsiteY3" fmla="*/ 863632 h 86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216" h="863632">
                <a:moveTo>
                  <a:pt x="0" y="0"/>
                </a:moveTo>
                <a:lnTo>
                  <a:pt x="1217216" y="0"/>
                </a:lnTo>
                <a:lnTo>
                  <a:pt x="1217216" y="863632"/>
                </a:lnTo>
                <a:lnTo>
                  <a:pt x="0" y="8636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áfico 14" descr="Ferramenta de pintura com rolo com preenchimento sólido">
            <a:extLst>
              <a:ext uri="{FF2B5EF4-FFF2-40B4-BE49-F238E27FC236}">
                <a16:creationId xmlns:a16="http://schemas.microsoft.com/office/drawing/2014/main" id="{5DE64732-E18A-4AC3-9BED-BF2D9499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793" y="782082"/>
            <a:ext cx="547678" cy="547678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2279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3A79F9-FB31-4A52-80BE-A0AE7AED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00" y="2815597"/>
            <a:ext cx="3471464" cy="2557932"/>
          </a:xfrm>
          <a:custGeom>
            <a:avLst/>
            <a:gdLst>
              <a:gd name="connsiteX0" fmla="*/ 0 w 3471464"/>
              <a:gd name="connsiteY0" fmla="*/ 0 h 2557932"/>
              <a:gd name="connsiteX1" fmla="*/ 3471464 w 3471464"/>
              <a:gd name="connsiteY1" fmla="*/ 0 h 2557932"/>
              <a:gd name="connsiteX2" fmla="*/ 3471464 w 3471464"/>
              <a:gd name="connsiteY2" fmla="*/ 2557932 h 2557932"/>
              <a:gd name="connsiteX3" fmla="*/ 0 w 3471464"/>
              <a:gd name="connsiteY3" fmla="*/ 2557932 h 255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64" h="2557932">
                <a:moveTo>
                  <a:pt x="0" y="0"/>
                </a:moveTo>
                <a:lnTo>
                  <a:pt x="3471464" y="0"/>
                </a:lnTo>
                <a:lnTo>
                  <a:pt x="3471464" y="2557932"/>
                </a:lnTo>
                <a:lnTo>
                  <a:pt x="0" y="2557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FF0A7ED-5A26-4A0B-9652-451FA648B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841" y="591489"/>
            <a:ext cx="1990594" cy="2254327"/>
          </a:xfrm>
          <a:custGeom>
            <a:avLst/>
            <a:gdLst>
              <a:gd name="connsiteX0" fmla="*/ 0 w 1990594"/>
              <a:gd name="connsiteY0" fmla="*/ 0 h 2254327"/>
              <a:gd name="connsiteX1" fmla="*/ 1990594 w 1990594"/>
              <a:gd name="connsiteY1" fmla="*/ 0 h 2254327"/>
              <a:gd name="connsiteX2" fmla="*/ 1990594 w 1990594"/>
              <a:gd name="connsiteY2" fmla="*/ 2254327 h 2254327"/>
              <a:gd name="connsiteX3" fmla="*/ 0 w 1990594"/>
              <a:gd name="connsiteY3" fmla="*/ 2254327 h 225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0594" h="2254327">
                <a:moveTo>
                  <a:pt x="0" y="0"/>
                </a:moveTo>
                <a:lnTo>
                  <a:pt x="1990594" y="0"/>
                </a:lnTo>
                <a:lnTo>
                  <a:pt x="1990594" y="2254327"/>
                </a:lnTo>
                <a:lnTo>
                  <a:pt x="0" y="2254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arede de tijolos com preenchimento sólido">
            <a:extLst>
              <a:ext uri="{FF2B5EF4-FFF2-40B4-BE49-F238E27FC236}">
                <a16:creationId xmlns:a16="http://schemas.microsoft.com/office/drawing/2014/main" id="{76EBEA63-F89D-4C7D-B072-3A693F04D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910" y="893390"/>
            <a:ext cx="1671983" cy="167198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DE8476-E2E9-4B8F-810F-3813A8B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11" y="962371"/>
            <a:ext cx="2134322" cy="1708909"/>
          </a:xfrm>
          <a:custGeom>
            <a:avLst/>
            <a:gdLst>
              <a:gd name="connsiteX0" fmla="*/ 0 w 2134322"/>
              <a:gd name="connsiteY0" fmla="*/ 0 h 1695306"/>
              <a:gd name="connsiteX1" fmla="*/ 2134322 w 2134322"/>
              <a:gd name="connsiteY1" fmla="*/ 0 h 1695306"/>
              <a:gd name="connsiteX2" fmla="*/ 2134322 w 2134322"/>
              <a:gd name="connsiteY2" fmla="*/ 1695306 h 1695306"/>
              <a:gd name="connsiteX3" fmla="*/ 0 w 2134322"/>
              <a:gd name="connsiteY3" fmla="*/ 1695306 h 169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322" h="1695306">
                <a:moveTo>
                  <a:pt x="0" y="0"/>
                </a:moveTo>
                <a:lnTo>
                  <a:pt x="2134322" y="0"/>
                </a:lnTo>
                <a:lnTo>
                  <a:pt x="2134322" y="1695306"/>
                </a:lnTo>
                <a:lnTo>
                  <a:pt x="0" y="16953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áfico 10" descr="Guindaste com preenchimento sólido">
            <a:extLst>
              <a:ext uri="{FF2B5EF4-FFF2-40B4-BE49-F238E27FC236}">
                <a16:creationId xmlns:a16="http://schemas.microsoft.com/office/drawing/2014/main" id="{AB5D764D-8D38-49B7-996F-BDA5B65239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614" y="1131370"/>
            <a:ext cx="1380494" cy="13804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0EC564-7031-487D-B737-44BCCF0A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2824899"/>
            <a:ext cx="2344059" cy="3416073"/>
          </a:xfrm>
          <a:custGeom>
            <a:avLst/>
            <a:gdLst>
              <a:gd name="connsiteX0" fmla="*/ 0 w 2344059"/>
              <a:gd name="connsiteY0" fmla="*/ 0 h 3416073"/>
              <a:gd name="connsiteX1" fmla="*/ 2344059 w 2344059"/>
              <a:gd name="connsiteY1" fmla="*/ 0 h 3416073"/>
              <a:gd name="connsiteX2" fmla="*/ 2344059 w 2344059"/>
              <a:gd name="connsiteY2" fmla="*/ 3416073 h 3416073"/>
              <a:gd name="connsiteX3" fmla="*/ 0 w 2344059"/>
              <a:gd name="connsiteY3" fmla="*/ 3416073 h 341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4059" h="3416073">
                <a:moveTo>
                  <a:pt x="0" y="0"/>
                </a:moveTo>
                <a:lnTo>
                  <a:pt x="2344059" y="0"/>
                </a:lnTo>
                <a:lnTo>
                  <a:pt x="2344059" y="3416073"/>
                </a:lnTo>
                <a:lnTo>
                  <a:pt x="0" y="3416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 descr="Projeto com preenchimento sólido">
            <a:extLst>
              <a:ext uri="{FF2B5EF4-FFF2-40B4-BE49-F238E27FC236}">
                <a16:creationId xmlns:a16="http://schemas.microsoft.com/office/drawing/2014/main" id="{08D2643D-6507-4296-9F33-3B86E1EC3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806" y="3488974"/>
            <a:ext cx="2091138" cy="2091138"/>
          </a:xfrm>
          <a:prstGeom prst="rect">
            <a:avLst/>
          </a:prstGeom>
        </p:spPr>
      </p:pic>
      <p:pic>
        <p:nvPicPr>
          <p:cNvPr id="13" name="Gráfico 12" descr="Ferramentas de mineração com preenchimento sólido">
            <a:extLst>
              <a:ext uri="{FF2B5EF4-FFF2-40B4-BE49-F238E27FC236}">
                <a16:creationId xmlns:a16="http://schemas.microsoft.com/office/drawing/2014/main" id="{48289364-AFD4-45E0-BC63-BCE218882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192" y="3007440"/>
            <a:ext cx="2234680" cy="2234680"/>
          </a:xfrm>
          <a:prstGeom prst="rect">
            <a:avLst/>
          </a:pr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06855A1-3939-493B-A968-91A546D8D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4633" y="635538"/>
            <a:ext cx="3837241" cy="5581640"/>
          </a:xfrm>
          <a:custGeom>
            <a:avLst/>
            <a:gdLst>
              <a:gd name="connsiteX0" fmla="*/ 0 w 3837241"/>
              <a:gd name="connsiteY0" fmla="*/ 0 h 5581640"/>
              <a:gd name="connsiteX1" fmla="*/ 3837241 w 3837241"/>
              <a:gd name="connsiteY1" fmla="*/ 0 h 5581640"/>
              <a:gd name="connsiteX2" fmla="*/ 3837241 w 3837241"/>
              <a:gd name="connsiteY2" fmla="*/ 5581640 h 5581640"/>
              <a:gd name="connsiteX3" fmla="*/ 0 w 3837241"/>
              <a:gd name="connsiteY3" fmla="*/ 5581640 h 558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241" h="5581640">
                <a:moveTo>
                  <a:pt x="0" y="0"/>
                </a:moveTo>
                <a:lnTo>
                  <a:pt x="3837241" y="0"/>
                </a:lnTo>
                <a:lnTo>
                  <a:pt x="3837241" y="5581640"/>
                </a:lnTo>
                <a:lnTo>
                  <a:pt x="0" y="5581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 descr="Arquitetura com preenchimento sólido">
            <a:extLst>
              <a:ext uri="{FF2B5EF4-FFF2-40B4-BE49-F238E27FC236}">
                <a16:creationId xmlns:a16="http://schemas.microsoft.com/office/drawing/2014/main" id="{65DECB2D-1F23-4B5A-B527-E093DB9F50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4446" y="1672799"/>
            <a:ext cx="3494358" cy="3494358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9FB2F3D6-BB42-4EA0-A22C-2918C9EA5FDB}"/>
              </a:ext>
            </a:extLst>
          </p:cNvPr>
          <p:cNvSpPr txBox="1"/>
          <p:nvPr/>
        </p:nvSpPr>
        <p:spPr>
          <a:xfrm>
            <a:off x="3605416" y="53451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</a:t>
            </a:r>
          </a:p>
          <a:p>
            <a:r>
              <a:rPr lang="pt-BR" sz="3200" dirty="0"/>
              <a:t>Data </a:t>
            </a:r>
            <a:r>
              <a:rPr lang="pt-BR" sz="3200" dirty="0" err="1"/>
              <a:t>Engineering</a:t>
            </a:r>
            <a:r>
              <a:rPr lang="pt-BR" sz="3200" dirty="0"/>
              <a:t> </a:t>
            </a:r>
          </a:p>
          <a:p>
            <a:r>
              <a:rPr lang="pt-BR" sz="3200" dirty="0"/>
              <a:t>in </a:t>
            </a:r>
            <a:r>
              <a:rPr lang="pt-BR" sz="3200" dirty="0" err="1"/>
              <a:t>Practice</a:t>
            </a:r>
            <a:r>
              <a:rPr lang="pt-B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470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0C8778-9C93-4A37-9D47-4785710F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5" y="862475"/>
            <a:ext cx="7144747" cy="22196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04C6FEE-524F-44B0-9EC0-0ED16E3A4905}"/>
              </a:ext>
            </a:extLst>
          </p:cNvPr>
          <p:cNvSpPr txBox="1"/>
          <p:nvPr/>
        </p:nvSpPr>
        <p:spPr>
          <a:xfrm>
            <a:off x="1527233" y="0"/>
            <a:ext cx="8822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How</a:t>
            </a:r>
            <a:r>
              <a:rPr lang="pt-BR" sz="3200" dirty="0"/>
              <a:t>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Implement</a:t>
            </a:r>
            <a:r>
              <a:rPr lang="pt-BR" sz="3200" dirty="0"/>
              <a:t> Data </a:t>
            </a:r>
            <a:r>
              <a:rPr lang="pt-BR" sz="3200" dirty="0" err="1"/>
              <a:t>Engineering</a:t>
            </a:r>
            <a:r>
              <a:rPr lang="pt-BR" sz="3200" dirty="0"/>
              <a:t> in </a:t>
            </a:r>
            <a:r>
              <a:rPr lang="pt-BR" sz="3200" dirty="0" err="1"/>
              <a:t>Practice</a:t>
            </a:r>
            <a:r>
              <a:rPr lang="pt-BR" sz="3200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F4F05F-1B6B-465C-A556-D610CF4F7486}"/>
              </a:ext>
            </a:extLst>
          </p:cNvPr>
          <p:cNvSpPr txBox="1"/>
          <p:nvPr/>
        </p:nvSpPr>
        <p:spPr>
          <a:xfrm>
            <a:off x="3233369" y="1005114"/>
            <a:ext cx="1167307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MLOps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38F4278-01AE-4636-9D64-BB9A1E8B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6" y="3224749"/>
            <a:ext cx="7259063" cy="21529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3188766-0E9A-418B-A3BC-CD6FAABC4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83" y="5520338"/>
            <a:ext cx="7173326" cy="115268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C16C62E-6DA1-4B18-9F3F-39A5519BC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876" y="848185"/>
            <a:ext cx="2295845" cy="112410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B081AA-FDF6-4BA0-85C1-40663D88143B}"/>
              </a:ext>
            </a:extLst>
          </p:cNvPr>
          <p:cNvSpPr txBox="1"/>
          <p:nvPr/>
        </p:nvSpPr>
        <p:spPr>
          <a:xfrm>
            <a:off x="2834227" y="3359810"/>
            <a:ext cx="192071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pt-BR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00C3739-0336-447F-9447-24320BF38CC5}"/>
              </a:ext>
            </a:extLst>
          </p:cNvPr>
          <p:cNvSpPr txBox="1"/>
          <p:nvPr/>
        </p:nvSpPr>
        <p:spPr>
          <a:xfrm>
            <a:off x="2675524" y="5626193"/>
            <a:ext cx="1725152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Tech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66728-45FC-4EA5-9928-B50A8C1E61CD}"/>
              </a:ext>
            </a:extLst>
          </p:cNvPr>
          <p:cNvSpPr txBox="1"/>
          <p:nvPr/>
        </p:nvSpPr>
        <p:spPr>
          <a:xfrm>
            <a:off x="7633768" y="865968"/>
            <a:ext cx="199605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Discovery</a:t>
            </a:r>
          </a:p>
        </p:txBody>
      </p:sp>
    </p:spTree>
    <p:extLst>
      <p:ext uri="{BB962C8B-B14F-4D97-AF65-F5344CB8AC3E}">
        <p14:creationId xmlns:p14="http://schemas.microsoft.com/office/powerpoint/2010/main" val="83542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8017AA-BABB-47B5-B92B-4E150913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71FE5A-D154-4C43-B9CE-6E288CC7614A}"/>
              </a:ext>
            </a:extLst>
          </p:cNvPr>
          <p:cNvSpPr txBox="1"/>
          <p:nvPr/>
        </p:nvSpPr>
        <p:spPr>
          <a:xfrm>
            <a:off x="1684944" y="0"/>
            <a:ext cx="8822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 err="1">
                <a:solidFill>
                  <a:srgbClr val="7030A0"/>
                </a:solidFill>
              </a:rPr>
              <a:t>How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  <a:r>
              <a:rPr lang="pt-BR" sz="3200" b="1" dirty="0" err="1">
                <a:solidFill>
                  <a:srgbClr val="7030A0"/>
                </a:solidFill>
              </a:rPr>
              <a:t>to</a:t>
            </a:r>
            <a:r>
              <a:rPr lang="pt-BR" sz="3200" b="1" dirty="0">
                <a:solidFill>
                  <a:srgbClr val="7030A0"/>
                </a:solidFill>
              </a:rPr>
              <a:t> </a:t>
            </a:r>
            <a:r>
              <a:rPr lang="pt-BR" sz="3200" b="1" dirty="0" err="1">
                <a:solidFill>
                  <a:srgbClr val="7030A0"/>
                </a:solidFill>
              </a:rPr>
              <a:t>Implement</a:t>
            </a:r>
            <a:r>
              <a:rPr lang="pt-BR" sz="3200" b="1" dirty="0">
                <a:solidFill>
                  <a:srgbClr val="7030A0"/>
                </a:solidFill>
              </a:rPr>
              <a:t> Data </a:t>
            </a:r>
            <a:r>
              <a:rPr lang="pt-BR" sz="3200" b="1" dirty="0" err="1">
                <a:solidFill>
                  <a:srgbClr val="7030A0"/>
                </a:solidFill>
              </a:rPr>
              <a:t>Engineering</a:t>
            </a:r>
            <a:r>
              <a:rPr lang="pt-BR" sz="3200" b="1" dirty="0">
                <a:solidFill>
                  <a:srgbClr val="7030A0"/>
                </a:solidFill>
              </a:rPr>
              <a:t> in </a:t>
            </a:r>
            <a:r>
              <a:rPr lang="pt-BR" sz="3200" b="1" dirty="0" err="1">
                <a:solidFill>
                  <a:srgbClr val="7030A0"/>
                </a:solidFill>
              </a:rPr>
              <a:t>Practice</a:t>
            </a:r>
            <a:r>
              <a:rPr lang="pt-BR" sz="3200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775954-CF02-454D-867D-16F2BC3F2043}"/>
              </a:ext>
            </a:extLst>
          </p:cNvPr>
          <p:cNvSpPr txBox="1"/>
          <p:nvPr/>
        </p:nvSpPr>
        <p:spPr>
          <a:xfrm>
            <a:off x="2568351" y="1490023"/>
            <a:ext cx="1081899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MLOps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7A429B-5402-4616-93A4-0B76574CC1AF}"/>
              </a:ext>
            </a:extLst>
          </p:cNvPr>
          <p:cNvSpPr txBox="1"/>
          <p:nvPr/>
        </p:nvSpPr>
        <p:spPr>
          <a:xfrm>
            <a:off x="268255" y="483401"/>
            <a:ext cx="177811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Discovery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1F8CF6-5A2A-45C2-A75B-75252A759C1D}"/>
              </a:ext>
            </a:extLst>
          </p:cNvPr>
          <p:cNvSpPr txBox="1"/>
          <p:nvPr/>
        </p:nvSpPr>
        <p:spPr>
          <a:xfrm>
            <a:off x="3731313" y="534337"/>
            <a:ext cx="2259657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246248-7867-4ED5-91F4-06DED0F7FA7A}"/>
              </a:ext>
            </a:extLst>
          </p:cNvPr>
          <p:cNvSpPr txBox="1"/>
          <p:nvPr/>
        </p:nvSpPr>
        <p:spPr>
          <a:xfrm>
            <a:off x="8219422" y="534088"/>
            <a:ext cx="3089372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CEBE13-1214-4F51-841F-2F3E1A5A49BE}"/>
              </a:ext>
            </a:extLst>
          </p:cNvPr>
          <p:cNvSpPr txBox="1"/>
          <p:nvPr/>
        </p:nvSpPr>
        <p:spPr>
          <a:xfrm>
            <a:off x="6823520" y="1401792"/>
            <a:ext cx="1535420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BA965B-92FB-4DBD-82BB-497868160B5E}"/>
              </a:ext>
            </a:extLst>
          </p:cNvPr>
          <p:cNvSpPr txBox="1"/>
          <p:nvPr/>
        </p:nvSpPr>
        <p:spPr>
          <a:xfrm>
            <a:off x="9877716" y="1399703"/>
            <a:ext cx="1258678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Notebooks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993A6F5-8D68-41BB-9FE6-4C329E133637}"/>
              </a:ext>
            </a:extLst>
          </p:cNvPr>
          <p:cNvSpPr txBox="1"/>
          <p:nvPr/>
        </p:nvSpPr>
        <p:spPr>
          <a:xfrm>
            <a:off x="8470573" y="2311234"/>
            <a:ext cx="149938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Virtualization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7BFA47-5B2E-4AE7-8E3F-D1BB8A971E9F}"/>
              </a:ext>
            </a:extLst>
          </p:cNvPr>
          <p:cNvSpPr txBox="1"/>
          <p:nvPr/>
        </p:nvSpPr>
        <p:spPr>
          <a:xfrm>
            <a:off x="8470573" y="3286567"/>
            <a:ext cx="109677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150E95-D25F-4967-BF51-EEA414E71B75}"/>
              </a:ext>
            </a:extLst>
          </p:cNvPr>
          <p:cNvSpPr txBox="1"/>
          <p:nvPr/>
        </p:nvSpPr>
        <p:spPr>
          <a:xfrm>
            <a:off x="9416941" y="4128851"/>
            <a:ext cx="1550104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Orchestration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7BEAD3-F9F8-4AEA-B323-BCBF71CFEF25}"/>
              </a:ext>
            </a:extLst>
          </p:cNvPr>
          <p:cNvSpPr txBox="1"/>
          <p:nvPr/>
        </p:nvSpPr>
        <p:spPr>
          <a:xfrm>
            <a:off x="6598658" y="4171006"/>
            <a:ext cx="129439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Metastores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689C3C-1843-4B1E-86D9-28BD22DBF35D}"/>
              </a:ext>
            </a:extLst>
          </p:cNvPr>
          <p:cNvSpPr txBox="1"/>
          <p:nvPr/>
        </p:nvSpPr>
        <p:spPr>
          <a:xfrm>
            <a:off x="8219422" y="5040382"/>
            <a:ext cx="1840568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B8FCE6-D3F0-4B44-A9BA-2E776CA488C5}"/>
              </a:ext>
            </a:extLst>
          </p:cNvPr>
          <p:cNvSpPr txBox="1"/>
          <p:nvPr/>
        </p:nvSpPr>
        <p:spPr>
          <a:xfrm>
            <a:off x="1302347" y="3244334"/>
            <a:ext cx="1070614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Formats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B35DC3-DDA1-4C34-9097-0FFE9B537B9D}"/>
              </a:ext>
            </a:extLst>
          </p:cNvPr>
          <p:cNvSpPr txBox="1"/>
          <p:nvPr/>
        </p:nvSpPr>
        <p:spPr>
          <a:xfrm>
            <a:off x="2372961" y="4171006"/>
            <a:ext cx="176766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36A4E1-A699-447F-B59E-4FF0966CBB8A}"/>
              </a:ext>
            </a:extLst>
          </p:cNvPr>
          <p:cNvSpPr txBox="1"/>
          <p:nvPr/>
        </p:nvSpPr>
        <p:spPr>
          <a:xfrm>
            <a:off x="3675307" y="3244334"/>
            <a:ext cx="2284215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Lifecycle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526166-006B-457B-A573-09ABF3078143}"/>
              </a:ext>
            </a:extLst>
          </p:cNvPr>
          <p:cNvSpPr txBox="1"/>
          <p:nvPr/>
        </p:nvSpPr>
        <p:spPr>
          <a:xfrm>
            <a:off x="2137377" y="5925317"/>
            <a:ext cx="1533240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Data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A8A930-184C-4146-A5E6-E95FE7B8AF7A}"/>
              </a:ext>
            </a:extLst>
          </p:cNvPr>
          <p:cNvSpPr txBox="1"/>
          <p:nvPr/>
        </p:nvSpPr>
        <p:spPr>
          <a:xfrm>
            <a:off x="8358940" y="5954580"/>
            <a:ext cx="2166683" cy="369332"/>
          </a:xfrm>
          <a:prstGeom prst="rect">
            <a:avLst/>
          </a:prstGeom>
          <a:solidFill>
            <a:srgbClr val="FEFEFE"/>
          </a:solidFill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Ingest</a:t>
            </a:r>
            <a:r>
              <a:rPr lang="pt-BR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pt-BR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endParaRPr lang="pt-BR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F3F5C-9306-461B-B268-FB728E09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837838"/>
            <a:ext cx="873564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5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A612F8-B16E-4714-B0B9-B21512F5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642813"/>
            <a:ext cx="947869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24BF9B-C3CC-495B-9495-D7816BB6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518706"/>
            <a:ext cx="10755226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0" y="204934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0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124EA9-E973-4D6C-9CBF-A31A61E9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F470781-876F-4106-AEC7-264985113BB3}"/>
              </a:ext>
            </a:extLst>
          </p:cNvPr>
          <p:cNvSpPr/>
          <p:nvPr/>
        </p:nvSpPr>
        <p:spPr>
          <a:xfrm>
            <a:off x="1537855" y="166255"/>
            <a:ext cx="9116290" cy="6234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4ABDAC-6A60-4E2C-9C6C-D953F5F8E282}"/>
              </a:ext>
            </a:extLst>
          </p:cNvPr>
          <p:cNvSpPr/>
          <p:nvPr/>
        </p:nvSpPr>
        <p:spPr>
          <a:xfrm>
            <a:off x="1690255" y="3276601"/>
            <a:ext cx="9116290" cy="1614054"/>
          </a:xfrm>
          <a:prstGeom prst="rect">
            <a:avLst/>
          </a:prstGeom>
          <a:solidFill>
            <a:srgbClr val="050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E40587-9DD0-4E38-BA7E-5062283D6D54}"/>
              </a:ext>
            </a:extLst>
          </p:cNvPr>
          <p:cNvSpPr txBox="1"/>
          <p:nvPr/>
        </p:nvSpPr>
        <p:spPr>
          <a:xfrm>
            <a:off x="0" y="204934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MLOps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(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Machine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 Learning </a:t>
            </a:r>
            <a:r>
              <a:rPr lang="pt-BR" sz="4000" b="1" i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Operations</a:t>
            </a:r>
            <a:r>
              <a:rPr lang="pt-BR" sz="4000" b="1" i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"/>
              </a:rPr>
              <a:t>)</a:t>
            </a:r>
            <a:endParaRPr lang="pt-B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8A7D06-32DF-42F2-A57E-0FD275631085}"/>
              </a:ext>
            </a:extLst>
          </p:cNvPr>
          <p:cNvSpPr/>
          <p:nvPr/>
        </p:nvSpPr>
        <p:spPr>
          <a:xfrm>
            <a:off x="496478" y="1652833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E2675-0305-4404-A36D-E03FF07CC656}"/>
              </a:ext>
            </a:extLst>
          </p:cNvPr>
          <p:cNvSpPr txBox="1"/>
          <p:nvPr/>
        </p:nvSpPr>
        <p:spPr>
          <a:xfrm>
            <a:off x="554293" y="189684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Collection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848930A-5F39-499B-A5F8-A031DAE3A283}"/>
              </a:ext>
            </a:extLst>
          </p:cNvPr>
          <p:cNvSpPr/>
          <p:nvPr/>
        </p:nvSpPr>
        <p:spPr>
          <a:xfrm>
            <a:off x="2393457" y="1674370"/>
            <a:ext cx="1238055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7B8C5B-A2F0-4365-87FC-03FD2EC8DF15}"/>
              </a:ext>
            </a:extLst>
          </p:cNvPr>
          <p:cNvSpPr txBox="1"/>
          <p:nvPr/>
        </p:nvSpPr>
        <p:spPr>
          <a:xfrm>
            <a:off x="2488783" y="1896846"/>
            <a:ext cx="104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Ingestion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028471-F5C5-499C-9CBB-953DAABBC78B}"/>
              </a:ext>
            </a:extLst>
          </p:cNvPr>
          <p:cNvSpPr/>
          <p:nvPr/>
        </p:nvSpPr>
        <p:spPr>
          <a:xfrm>
            <a:off x="4290436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77985-4309-4642-9D43-42BB63052F1E}"/>
              </a:ext>
            </a:extLst>
          </p:cNvPr>
          <p:cNvSpPr txBox="1"/>
          <p:nvPr/>
        </p:nvSpPr>
        <p:spPr>
          <a:xfrm>
            <a:off x="4485809" y="1896845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065171F-4BE6-43B6-AC32-600DFFC39C72}"/>
              </a:ext>
            </a:extLst>
          </p:cNvPr>
          <p:cNvSpPr/>
          <p:nvPr/>
        </p:nvSpPr>
        <p:spPr>
          <a:xfrm>
            <a:off x="6277671" y="167437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99A2-4BA6-4255-9033-AAD381E9F92D}"/>
              </a:ext>
            </a:extLst>
          </p:cNvPr>
          <p:cNvSpPr/>
          <p:nvPr/>
        </p:nvSpPr>
        <p:spPr>
          <a:xfrm>
            <a:off x="8264906" y="1652830"/>
            <a:ext cx="1328311" cy="11343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CAE34E-2FC5-408A-A51F-DE147E3CD316}"/>
              </a:ext>
            </a:extLst>
          </p:cNvPr>
          <p:cNvSpPr txBox="1"/>
          <p:nvPr/>
        </p:nvSpPr>
        <p:spPr>
          <a:xfrm>
            <a:off x="6458386" y="1918384"/>
            <a:ext cx="966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Labeling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653D5C6-7B1B-4BE6-A7E8-6DF236CDB9E6}"/>
              </a:ext>
            </a:extLst>
          </p:cNvPr>
          <p:cNvSpPr txBox="1"/>
          <p:nvPr/>
        </p:nvSpPr>
        <p:spPr>
          <a:xfrm>
            <a:off x="8351646" y="1918384"/>
            <a:ext cx="11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pt-BR" dirty="0" err="1">
                <a:solidFill>
                  <a:schemeClr val="bg1">
                    <a:lumMod val="95000"/>
                  </a:schemeClr>
                </a:solidFill>
              </a:rPr>
              <a:t>Validation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D5D3D0-BAEA-4F37-87E9-64A94C629217}"/>
              </a:ext>
            </a:extLst>
          </p:cNvPr>
          <p:cNvGrpSpPr/>
          <p:nvPr/>
        </p:nvGrpSpPr>
        <p:grpSpPr>
          <a:xfrm>
            <a:off x="10367211" y="1674370"/>
            <a:ext cx="1328311" cy="1134359"/>
            <a:chOff x="10367211" y="1674370"/>
            <a:chExt cx="1328311" cy="113435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B4979C4-0CC7-43ED-A895-97B5ECF71CEE}"/>
                </a:ext>
              </a:extLst>
            </p:cNvPr>
            <p:cNvSpPr/>
            <p:nvPr/>
          </p:nvSpPr>
          <p:spPr>
            <a:xfrm>
              <a:off x="10367211" y="16743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DC46774-F53A-46DC-8F7C-2A329881D4E2}"/>
                </a:ext>
              </a:extLst>
            </p:cNvPr>
            <p:cNvSpPr txBox="1"/>
            <p:nvPr/>
          </p:nvSpPr>
          <p:spPr>
            <a:xfrm>
              <a:off x="10388531" y="1918384"/>
              <a:ext cx="1285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Data 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Preparation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0C0EB2B-D70D-4C17-A806-160457DE3E47}"/>
              </a:ext>
            </a:extLst>
          </p:cNvPr>
          <p:cNvGrpSpPr/>
          <p:nvPr/>
        </p:nvGrpSpPr>
        <p:grpSpPr>
          <a:xfrm>
            <a:off x="8249247" y="5358527"/>
            <a:ext cx="1328311" cy="1134359"/>
            <a:chOff x="10409523" y="1656970"/>
            <a:chExt cx="1328311" cy="1134359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679702-35A2-4EED-B328-E287E5BD5002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61CBFB-13ED-4185-889C-38C2C3BFF9C0}"/>
                </a:ext>
              </a:extLst>
            </p:cNvPr>
            <p:cNvSpPr txBox="1"/>
            <p:nvPr/>
          </p:nvSpPr>
          <p:spPr>
            <a:xfrm>
              <a:off x="10625811" y="1849605"/>
              <a:ext cx="92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Training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D58B6AC-B467-4586-8A1A-6DBEEF70D08B}"/>
              </a:ext>
            </a:extLst>
          </p:cNvPr>
          <p:cNvGrpSpPr/>
          <p:nvPr/>
        </p:nvGrpSpPr>
        <p:grpSpPr>
          <a:xfrm>
            <a:off x="6248400" y="5358527"/>
            <a:ext cx="1328311" cy="1134359"/>
            <a:chOff x="10409523" y="1656970"/>
            <a:chExt cx="1328311" cy="113435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18BBC82-617C-40EB-8F85-C371B5E282F9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0F7AB24-A3B5-41EA-A26B-6F75A990BD90}"/>
                </a:ext>
              </a:extLst>
            </p:cNvPr>
            <p:cNvSpPr txBox="1"/>
            <p:nvPr/>
          </p:nvSpPr>
          <p:spPr>
            <a:xfrm>
              <a:off x="10554029" y="1849605"/>
              <a:ext cx="1070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Model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Valuation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45911D2-F2A2-479A-AE6A-965E23A37615}"/>
              </a:ext>
            </a:extLst>
          </p:cNvPr>
          <p:cNvGrpSpPr/>
          <p:nvPr/>
        </p:nvGrpSpPr>
        <p:grpSpPr>
          <a:xfrm>
            <a:off x="4247553" y="5358526"/>
            <a:ext cx="1328311" cy="1134359"/>
            <a:chOff x="10409523" y="1656970"/>
            <a:chExt cx="1328311" cy="1134359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264B556-92D9-44CF-988B-9695F19A854B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785CB0E-E3DE-459B-B9E7-FB754E7A6548}"/>
                </a:ext>
              </a:extLst>
            </p:cNvPr>
            <p:cNvSpPr txBox="1"/>
            <p:nvPr/>
          </p:nvSpPr>
          <p:spPr>
            <a:xfrm>
              <a:off x="10511921" y="1762484"/>
              <a:ext cx="11235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Validation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0E8A448-0F18-43B1-B158-1D1CDF203AFB}"/>
              </a:ext>
            </a:extLst>
          </p:cNvPr>
          <p:cNvGrpSpPr/>
          <p:nvPr/>
        </p:nvGrpSpPr>
        <p:grpSpPr>
          <a:xfrm>
            <a:off x="2343133" y="5358526"/>
            <a:ext cx="1338701" cy="1134359"/>
            <a:chOff x="10404328" y="1656970"/>
            <a:chExt cx="1338701" cy="11343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CC3E3CD-8C0E-44A3-B346-42B858BBD7E7}"/>
                </a:ext>
              </a:extLst>
            </p:cNvPr>
            <p:cNvSpPr/>
            <p:nvPr/>
          </p:nvSpPr>
          <p:spPr>
            <a:xfrm>
              <a:off x="10409523" y="1656970"/>
              <a:ext cx="1328311" cy="113435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79F053A-6CED-4E2B-AB87-B9C7C79FB793}"/>
                </a:ext>
              </a:extLst>
            </p:cNvPr>
            <p:cNvSpPr txBox="1"/>
            <p:nvPr/>
          </p:nvSpPr>
          <p:spPr>
            <a:xfrm>
              <a:off x="10404328" y="1762484"/>
              <a:ext cx="1338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>
                      <a:lumMod val="95000"/>
                    </a:schemeClr>
                  </a:solidFill>
                </a:rPr>
                <a:t>Machine</a:t>
              </a:r>
              <a:endParaRPr lang="pt-B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</a:p>
            <a:p>
              <a:pPr algn="ctr"/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Deployment</a:t>
              </a:r>
            </a:p>
          </p:txBody>
        </p:sp>
      </p:grpSp>
      <p:pic>
        <p:nvPicPr>
          <p:cNvPr id="6" name="Imagem 5" descr="Empresário sorrindo e segurando um cartaz">
            <a:extLst>
              <a:ext uri="{FF2B5EF4-FFF2-40B4-BE49-F238E27FC236}">
                <a16:creationId xmlns:a16="http://schemas.microsoft.com/office/drawing/2014/main" id="{DF780CCE-3225-4504-8F20-FD64FE9EA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15" y="3078931"/>
            <a:ext cx="859736" cy="1914478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ED4BE48-5B68-41A7-B736-7CCBC23CFE91}"/>
              </a:ext>
            </a:extLst>
          </p:cNvPr>
          <p:cNvCxnSpPr>
            <a:cxnSpLocks/>
          </p:cNvCxnSpPr>
          <p:nvPr/>
        </p:nvCxnSpPr>
        <p:spPr>
          <a:xfrm flipV="1">
            <a:off x="2967725" y="4993409"/>
            <a:ext cx="0" cy="365118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ve rainfall clusters obtained from the k-means clustering. Rows 1 and...  | Download Scientific Diagram">
            <a:extLst>
              <a:ext uri="{FF2B5EF4-FFF2-40B4-BE49-F238E27FC236}">
                <a16:creationId xmlns:a16="http://schemas.microsoft.com/office/drawing/2014/main" id="{DCE3AD45-A169-460F-AED7-78C8D7E31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68" y="3647887"/>
            <a:ext cx="672786" cy="42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AE7565-15DA-4468-BCC5-A30C0BE8D74B}"/>
              </a:ext>
            </a:extLst>
          </p:cNvPr>
          <p:cNvSpPr txBox="1"/>
          <p:nvPr/>
        </p:nvSpPr>
        <p:spPr>
          <a:xfrm>
            <a:off x="2534960" y="5099933"/>
            <a:ext cx="449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>
                    <a:lumMod val="95000"/>
                  </a:schemeClr>
                </a:solidFill>
              </a:rPr>
              <a:t>User</a:t>
            </a:r>
            <a:endParaRPr lang="pt-BR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4B13058-7F65-464F-8058-021CCA4DF30C}"/>
              </a:ext>
            </a:extLst>
          </p:cNvPr>
          <p:cNvSpPr txBox="1"/>
          <p:nvPr/>
        </p:nvSpPr>
        <p:spPr>
          <a:xfrm>
            <a:off x="2655345" y="344332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</a:t>
            </a:r>
          </a:p>
        </p:txBody>
      </p:sp>
    </p:spTree>
    <p:extLst>
      <p:ext uri="{BB962C8B-B14F-4D97-AF65-F5344CB8AC3E}">
        <p14:creationId xmlns:p14="http://schemas.microsoft.com/office/powerpoint/2010/main" val="2016143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108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DINPro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5</cp:revision>
  <dcterms:created xsi:type="dcterms:W3CDTF">2021-11-27T13:19:56Z</dcterms:created>
  <dcterms:modified xsi:type="dcterms:W3CDTF">2021-11-27T15:54:40Z</dcterms:modified>
</cp:coreProperties>
</file>