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CB71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98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7574-1E2E-41C5-A743-FFF0BCF65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6AEABF-1D48-42A6-AD46-2ABFE316E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3964F7-8E26-42E3-8595-121090A1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8F197D-6416-4C25-A2BC-1F4196FF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464F32-6066-46C8-B1CA-2E3DEA87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4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39F94-C17F-4CF0-9D60-C7C42356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90F215-DD53-482B-8CF0-4FB860CFE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ED590-D8DA-43FE-B92D-AC2BBDBD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6C4426-DFB3-4415-937A-E3D33298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1C5C27-1A61-4A4D-A521-9CCADE21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92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D0CECB-E05D-4696-9CEE-795BFF7F6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A56387-B663-4007-A59C-471034915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9E2158-568B-4BE3-9AA2-5AF98382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D556C-8923-4080-89D5-A7881359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7C2AE-4167-436C-8964-5D7B8BBE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4914F-EEA4-4DDB-8504-86416532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CA2E2-BD81-467A-935B-3174609F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0DCC8B-18D9-46AB-9601-FA183A71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22107A-A454-44F0-AF6F-DC882F21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51F4E0-97F2-4878-BCC0-025E0BCB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76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BD393-97D4-46C5-A21D-00793B30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D4CC5D-8153-465A-8508-F19474E18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3EA513-4606-4717-8E02-E11B2556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D7580-D289-4B45-BB76-381AAC86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45927C-3EE7-4BE3-B710-F6A8078E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13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1F259-BA68-46C3-84A1-5A972F84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A2730A-1668-4222-8043-C3C530EF6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8A8BA8-E050-4E81-A471-26CB0AC86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65EA3F-1E96-4ADB-9C14-6911B874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07A64A-D017-4AC4-B80F-76A076C4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DE7364-7B88-4A57-83E5-8D7BD726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44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4BBFE-D1A8-43CB-AC1C-6DAB75C8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F05A5A-6FDF-43EE-9385-F012FF722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FEA781-6741-40F8-A024-E73CB978A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F7DF99-0B95-4C41-809F-6DA07D60D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C1DA89-82FF-4793-B176-0CB4479B3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19B9CD-4A75-4F4E-9E9C-B62BE348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B7984A-24D8-4806-B423-F52F80F1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9E30193-EE25-4097-953C-4984A4E9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55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50DAF-6CC2-4941-9780-4942E455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90AF7A-21A8-4180-87A1-2E5B8F8D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116486-3253-4E60-A156-99ABE7F0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63DFD6-AC61-462D-BE31-4F826E08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40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B75745-5748-4BC3-B4A3-03EAFFD5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DC8415-FCDD-47C0-95CB-341E7722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30DFCC-ED8B-4995-BBA5-82E8EEB4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60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C2D65-FD41-4DCA-9C68-7802D67E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7D7E3C-436E-463E-BB87-498B787A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FA90D6-042B-455B-9828-C4AE36D9E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E26F86-A8F1-49D0-ADEE-6535DE37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63C829-E134-4848-A65A-15789399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6316E2-B538-460E-87EF-0A72A1CB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76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DC7B1-1D93-4B98-BAA7-46456C1E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BB4EA7-9A83-49F9-965F-D7C30EE84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077C35-67E6-486B-BD86-ED0B15A7F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E699AB-5DAD-457F-A4CE-1C28EF60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B3023C-088E-437C-99AD-DEB950C2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686C9-C305-45F4-BE8C-04415A8D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2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41F94B-0602-4252-8917-64204FFF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C16C06-2E20-4B11-B2C9-A6481F233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6CA578-4B18-4613-B304-36EA0AA8A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2799D8-AA31-430D-8370-B2A52020F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3BD218-E1DB-46BB-B0FB-EA6C43050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4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Deep learning and neural networks">
            <a:extLst>
              <a:ext uri="{FF2B5EF4-FFF2-40B4-BE49-F238E27FC236}">
                <a16:creationId xmlns:a16="http://schemas.microsoft.com/office/drawing/2014/main" id="{09A43010-2AD5-41D0-9F07-1E6DA19A2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2" b="1523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375F7DF-B83E-4D9A-9960-4D957A169FCE}"/>
              </a:ext>
            </a:extLst>
          </p:cNvPr>
          <p:cNvSpPr/>
          <p:nvPr/>
        </p:nvSpPr>
        <p:spPr>
          <a:xfrm>
            <a:off x="-512618" y="-249382"/>
            <a:ext cx="13226519" cy="7384473"/>
          </a:xfrm>
          <a:prstGeom prst="rect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0EF6C40-1E05-40F2-9B8D-A1BF03EABFDF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8E86CD0-57EC-48FA-9ED1-C64DCB105802}"/>
              </a:ext>
            </a:extLst>
          </p:cNvPr>
          <p:cNvSpPr/>
          <p:nvPr/>
        </p:nvSpPr>
        <p:spPr>
          <a:xfrm>
            <a:off x="-324058" y="-152400"/>
            <a:ext cx="12840116" cy="7757263"/>
          </a:xfrm>
          <a:prstGeom prst="rect">
            <a:avLst/>
          </a:prstGeom>
          <a:solidFill>
            <a:schemeClr val="tx1">
              <a:lumMod val="95000"/>
              <a:lumOff val="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2</cp:revision>
  <dcterms:created xsi:type="dcterms:W3CDTF">2021-12-02T04:36:41Z</dcterms:created>
  <dcterms:modified xsi:type="dcterms:W3CDTF">2021-12-02T06:47:19Z</dcterms:modified>
</cp:coreProperties>
</file>