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E2521CF7-7666-409D-A0ED-C398525B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3" y="3175055"/>
            <a:ext cx="4169332" cy="2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53143" y="1857829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1BC450-2B69-48E9-8FD8-D29205C910C8}"/>
              </a:ext>
            </a:extLst>
          </p:cNvPr>
          <p:cNvSpPr txBox="1"/>
          <p:nvPr/>
        </p:nvSpPr>
        <p:spPr>
          <a:xfrm>
            <a:off x="5590226" y="2921616"/>
            <a:ext cx="6466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In the example shown, the Perceptron has three inputs: x1, x2, x3. Rosenblatt proposed a simple rule for calculating the output. He introduced weights, w1, w2, …, real numbers expressing the importance of the respective inputs to the output. The output of the neuron, 0 or 1, is determined by the weighted sum, </a:t>
            </a:r>
            <a:r>
              <a:rPr lang="en-US" dirty="0" err="1">
                <a:solidFill>
                  <a:srgbClr val="000000"/>
                </a:solidFill>
                <a:effectLst/>
              </a:rPr>
              <a:t>Σjwjxj</a:t>
            </a:r>
            <a:r>
              <a:rPr lang="en-US" dirty="0">
                <a:solidFill>
                  <a:srgbClr val="000000"/>
                </a:solidFill>
                <a:effectLst/>
              </a:rPr>
              <a:t>, smaller or larger than some threshold value (threshold). Like weights, threshold is a real number that is a parameter of the neuron. To put it in more precise algebraic terms: </a:t>
            </a:r>
          </a:p>
        </p:txBody>
      </p:sp>
      <p:pic>
        <p:nvPicPr>
          <p:cNvPr id="1028" name="Picture 4" descr="Output">
            <a:extLst>
              <a:ext uri="{FF2B5EF4-FFF2-40B4-BE49-F238E27FC236}">
                <a16:creationId xmlns:a16="http://schemas.microsoft.com/office/drawing/2014/main" id="{D5356624-5843-49AA-A2CB-5C2C4019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26" y="5406395"/>
            <a:ext cx="5946898" cy="1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45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2021-12-02T04:54:25Z</dcterms:created>
  <dcterms:modified xsi:type="dcterms:W3CDTF">2021-12-02T13:29:30Z</dcterms:modified>
</cp:coreProperties>
</file>