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ED926-C14E-4F04-BDE1-2422642D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FA2F4-276A-4750-ACC6-36BE95556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3338C-2E83-4A27-B3D5-659CCAC4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83AFA-918F-4B22-8ED9-6FBD68C1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4D38E-5772-4432-9641-560F5995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00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B330-E675-44B4-97A2-C8A2D324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53F23C-D338-4A29-B8D3-49677E47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DD0ED-7258-4FE0-AC3B-7F3805E3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503A-48FE-4F17-9165-9D5CA1FC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C8786-4D87-4A29-B328-C77711B4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6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28A3F0-C825-4B97-9760-1D652A5F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BFE8FD-FC39-4DC5-B9B6-FB12DC13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D841E-D51E-4EF1-A809-1E85B225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BF90FB-3B1A-4818-A323-04FB2E4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706A6-B2F6-4912-86DC-1A23F316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2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36D6B-3CD2-4BDB-9064-F23F513A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D55886-93F6-4A6B-81E9-8FC6948C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7D882-E2D9-4D88-9F71-6AF89E96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F171F5-6634-4019-8C51-142C35C3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A7BAF-739C-4C98-B0DA-EFD31FDF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6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DA74-A664-4ECB-ABBA-13B2B2B4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60CB0E-172F-479F-9D5F-3E316F6E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135B5-BB7D-4C09-BA6B-1D51865E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95A38-0EA4-41BE-8E2D-7EC289B0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FC79B8-A458-4212-AD34-6B9888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1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5178-3A1D-4045-AF1E-D3033827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6DD8E-114F-49A0-920D-57969606F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0F6BF4-1CAC-46CE-B019-BB7E6126A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6AC4E-1DA2-457F-A017-60FEFD50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1F4E9F-222F-4500-9EA2-B9A5106C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65065C-D933-48FD-9C18-A68D7746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BB4F2-00D1-4AE4-AAC6-DCE96CD1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0DB6E-E66E-4A15-BEAD-AFE8366F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CC86EC-AF77-43D0-BAAF-1BB2BE2EE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6262C3-5DF9-4826-8D8A-4FD53C468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D33C0E-7227-4D6D-82C7-F9FF11F33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E5C38C-A60D-4A23-9490-6AB173E0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6548A3-4349-448D-A5AB-E316DE2A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4F42CB-145F-4B24-9A80-D1A3062C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79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47E0-4417-4A17-BD5E-6E01F17F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9B77B2-98B6-4832-AA44-F393018F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7314C-9485-4980-A034-D3356BFA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B3A0F3-83FB-4C0E-9D49-7D796239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32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02C3B-ACDD-4089-BB2B-7FCE6554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D4CB14-B5B2-4EE7-AD44-47F2EF60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8FC91C-2431-469D-A094-99AE5631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8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99C8F-1521-4C7D-B7B3-FA13441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4E001-842B-4E50-93E9-C3DCB06B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0A543-A24D-4103-83A5-F0EB39D81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3F572E-ED5E-4DCC-AD05-26209E9F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8D811B-99C2-4D80-B545-8B39F3F1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647F68-CABC-4FDB-9356-C7A901D6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65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43CED-BE13-464E-9FBF-CEEF51DB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888D72-7A06-4B7A-933A-5004F1737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9C695-CD89-458E-946A-334973CA4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6E153-BF70-4802-BD7C-F8961C45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FFBAFD-564A-4872-A718-536060B4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DC604-1DE5-455A-A95A-14A21297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53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649DE9-0FB2-43F8-A3DD-518B4F10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5CF97-5716-4CF2-9F98-21B62885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27536-ABAB-471B-BBEA-5AB00EC4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B3677-CBF1-4963-97B6-A1E5012D1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4F8A2-70CE-455D-9A34-1FC98D041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66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D2D1637-624F-4DC9-9834-93DBC834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15" y="1391539"/>
            <a:ext cx="8926171" cy="55347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4094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Multilayer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 rot="2596605">
            <a:off x="7002078" y="2813594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2081355" y="3831408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8390707" y="4341272"/>
            <a:ext cx="2329543" cy="11371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2529444" y="5914337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10120745" y="35804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837999" y="2371011"/>
            <a:ext cx="968627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8209142" y="4496863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9126514" y="4478159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67C5A76-5AC3-40A2-AD90-7F66116D25FD}"/>
              </a:ext>
            </a:extLst>
          </p:cNvPr>
          <p:cNvSpPr/>
          <p:nvPr/>
        </p:nvSpPr>
        <p:spPr>
          <a:xfrm rot="20862935">
            <a:off x="4173105" y="2317447"/>
            <a:ext cx="857927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3826584" y="2327668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30968D0-9524-47BF-A595-562639A35ACA}"/>
              </a:ext>
            </a:extLst>
          </p:cNvPr>
          <p:cNvSpPr txBox="1"/>
          <p:nvPr/>
        </p:nvSpPr>
        <p:spPr>
          <a:xfrm>
            <a:off x="7377546" y="2761978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FAE1C5D-5F0E-4211-85D3-E9F324729F61}"/>
              </a:ext>
            </a:extLst>
          </p:cNvPr>
          <p:cNvSpPr/>
          <p:nvPr/>
        </p:nvSpPr>
        <p:spPr>
          <a:xfrm>
            <a:off x="5390065" y="1391539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269EBF-27B3-4C2C-9BBF-F76C2BD4347A}"/>
              </a:ext>
            </a:extLst>
          </p:cNvPr>
          <p:cNvSpPr txBox="1"/>
          <p:nvPr/>
        </p:nvSpPr>
        <p:spPr>
          <a:xfrm>
            <a:off x="5672512" y="1667286"/>
            <a:ext cx="152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7053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1A6A6B-F18B-4DCB-8106-7DF861A7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1F12FD5-47F0-4F53-9141-90807272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542" y="5407527"/>
            <a:ext cx="2495898" cy="108600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DFEC9CA-B972-4B80-B4FE-F40F24E28363}"/>
              </a:ext>
            </a:extLst>
          </p:cNvPr>
          <p:cNvSpPr/>
          <p:nvPr/>
        </p:nvSpPr>
        <p:spPr>
          <a:xfrm>
            <a:off x="637309" y="152400"/>
            <a:ext cx="2341418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1867611-4E9A-45E1-B1DB-F7C09D369CC3}"/>
              </a:ext>
            </a:extLst>
          </p:cNvPr>
          <p:cNvGrpSpPr/>
          <p:nvPr/>
        </p:nvGrpSpPr>
        <p:grpSpPr>
          <a:xfrm>
            <a:off x="-1" y="-1"/>
            <a:ext cx="12192001" cy="6854654"/>
            <a:chOff x="-1" y="-1"/>
            <a:chExt cx="12192001" cy="685465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2171271-22FA-40EE-9C9A-EC84F689CF25}"/>
                </a:ext>
              </a:extLst>
            </p:cNvPr>
            <p:cNvSpPr/>
            <p:nvPr/>
          </p:nvSpPr>
          <p:spPr>
            <a:xfrm>
              <a:off x="-1" y="0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17C306F-425F-4874-AD8B-169599E31481}"/>
                </a:ext>
              </a:extLst>
            </p:cNvPr>
            <p:cNvSpPr/>
            <p:nvPr/>
          </p:nvSpPr>
          <p:spPr>
            <a:xfrm>
              <a:off x="11554691" y="-1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F150A2-8351-4186-B523-6B57EFEAB764}"/>
              </a:ext>
            </a:extLst>
          </p:cNvPr>
          <p:cNvSpPr/>
          <p:nvPr/>
        </p:nvSpPr>
        <p:spPr>
          <a:xfrm>
            <a:off x="4779818" y="0"/>
            <a:ext cx="2881746" cy="5818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C141665-0EF3-4666-8470-2886CDCFB08E}"/>
              </a:ext>
            </a:extLst>
          </p:cNvPr>
          <p:cNvSpPr/>
          <p:nvPr/>
        </p:nvSpPr>
        <p:spPr>
          <a:xfrm>
            <a:off x="0" y="0"/>
            <a:ext cx="7523017" cy="720436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Layer Calculations for Output Layer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4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40F3A-30C1-45C7-BD21-C6BFEE3B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99AC7-2446-494A-A900-9B0DC77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E9D0C9-FD1E-4FBE-9419-B27BE8ED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04588311-56FB-4EA9-819C-4FAFDF0259BB}"/>
              </a:ext>
            </a:extLst>
          </p:cNvPr>
          <p:cNvGrpSpPr/>
          <p:nvPr/>
        </p:nvGrpSpPr>
        <p:grpSpPr>
          <a:xfrm>
            <a:off x="-1" y="-1"/>
            <a:ext cx="12192001" cy="6854654"/>
            <a:chOff x="-1" y="-1"/>
            <a:chExt cx="12192001" cy="685465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026833-082E-4642-AD4C-F969ACA51EF4}"/>
                </a:ext>
              </a:extLst>
            </p:cNvPr>
            <p:cNvSpPr/>
            <p:nvPr/>
          </p:nvSpPr>
          <p:spPr>
            <a:xfrm>
              <a:off x="-1" y="0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76B1B7-0DAB-40D6-A813-023B6ADC1D1A}"/>
                </a:ext>
              </a:extLst>
            </p:cNvPr>
            <p:cNvSpPr/>
            <p:nvPr/>
          </p:nvSpPr>
          <p:spPr>
            <a:xfrm>
              <a:off x="11554691" y="-1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9664F3F0-5686-410B-A7A5-587190DD3C66}"/>
              </a:ext>
            </a:extLst>
          </p:cNvPr>
          <p:cNvSpPr/>
          <p:nvPr/>
        </p:nvSpPr>
        <p:spPr>
          <a:xfrm>
            <a:off x="4779818" y="0"/>
            <a:ext cx="2881746" cy="5818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6DD9F0-74B2-4DFE-A2E3-3D0E4BDD5F5A}"/>
              </a:ext>
            </a:extLst>
          </p:cNvPr>
          <p:cNvSpPr/>
          <p:nvPr/>
        </p:nvSpPr>
        <p:spPr>
          <a:xfrm>
            <a:off x="0" y="0"/>
            <a:ext cx="7523017" cy="720436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Layer Calculations for Output Layer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8CDB1-A47C-4C92-BFF7-B91F6144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176E2-A21D-4B02-9551-F6A77AE6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C837D2-4F05-448C-B054-6BBD1D5A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F4EA9FC7-FC12-4FD1-896C-BD628C203E5E}"/>
              </a:ext>
            </a:extLst>
          </p:cNvPr>
          <p:cNvGrpSpPr/>
          <p:nvPr/>
        </p:nvGrpSpPr>
        <p:grpSpPr>
          <a:xfrm>
            <a:off x="-1" y="-1"/>
            <a:ext cx="12192001" cy="6854654"/>
            <a:chOff x="-1" y="-1"/>
            <a:chExt cx="12192001" cy="685465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673986-B451-4FD7-A26F-CE77877167FA}"/>
                </a:ext>
              </a:extLst>
            </p:cNvPr>
            <p:cNvSpPr/>
            <p:nvPr/>
          </p:nvSpPr>
          <p:spPr>
            <a:xfrm>
              <a:off x="-1" y="0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57DBCBE-1011-4B7D-9F05-746A72B32B0B}"/>
                </a:ext>
              </a:extLst>
            </p:cNvPr>
            <p:cNvSpPr/>
            <p:nvPr/>
          </p:nvSpPr>
          <p:spPr>
            <a:xfrm>
              <a:off x="11554691" y="-1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B831CAA6-3A10-4031-A0B7-B92865AEFF72}"/>
              </a:ext>
            </a:extLst>
          </p:cNvPr>
          <p:cNvSpPr/>
          <p:nvPr/>
        </p:nvSpPr>
        <p:spPr>
          <a:xfrm>
            <a:off x="4779818" y="0"/>
            <a:ext cx="2881746" cy="5818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FC6698-EE77-41AE-9756-9E849BC95F23}"/>
              </a:ext>
            </a:extLst>
          </p:cNvPr>
          <p:cNvSpPr/>
          <p:nvPr/>
        </p:nvSpPr>
        <p:spPr>
          <a:xfrm>
            <a:off x="0" y="0"/>
            <a:ext cx="7523017" cy="720436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Layer Calculations for Output Layer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B1069B-DDBE-4AD7-A6D0-F9D0686D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BEB3C12-2C45-4673-B4BC-9BAAC0C48BEA}"/>
              </a:ext>
            </a:extLst>
          </p:cNvPr>
          <p:cNvGrpSpPr/>
          <p:nvPr/>
        </p:nvGrpSpPr>
        <p:grpSpPr>
          <a:xfrm>
            <a:off x="-1" y="-1"/>
            <a:ext cx="12192001" cy="6854654"/>
            <a:chOff x="-1" y="-1"/>
            <a:chExt cx="12192001" cy="685465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50F6C92-273E-4710-B1BD-E039149C6473}"/>
                </a:ext>
              </a:extLst>
            </p:cNvPr>
            <p:cNvSpPr/>
            <p:nvPr/>
          </p:nvSpPr>
          <p:spPr>
            <a:xfrm>
              <a:off x="-1" y="0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746A10C-B74C-4360-B701-435307E1EA13}"/>
                </a:ext>
              </a:extLst>
            </p:cNvPr>
            <p:cNvSpPr/>
            <p:nvPr/>
          </p:nvSpPr>
          <p:spPr>
            <a:xfrm>
              <a:off x="11554691" y="-1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957A7511-F3DA-4492-8FF1-CD8F0D919871}"/>
              </a:ext>
            </a:extLst>
          </p:cNvPr>
          <p:cNvSpPr/>
          <p:nvPr/>
        </p:nvSpPr>
        <p:spPr>
          <a:xfrm>
            <a:off x="4779818" y="0"/>
            <a:ext cx="2881746" cy="5818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12B87FE-ABFE-42F0-BB18-91BE7D096AF1}"/>
              </a:ext>
            </a:extLst>
          </p:cNvPr>
          <p:cNvSpPr/>
          <p:nvPr/>
        </p:nvSpPr>
        <p:spPr>
          <a:xfrm>
            <a:off x="0" y="0"/>
            <a:ext cx="7523017" cy="720436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Layer Calculations for Output Layer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08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</cp:revision>
  <dcterms:created xsi:type="dcterms:W3CDTF">2021-12-02T14:39:14Z</dcterms:created>
  <dcterms:modified xsi:type="dcterms:W3CDTF">2021-12-02T14:47:16Z</dcterms:modified>
</cp:coreProperties>
</file>