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BC990-19F6-4AC1-BBD2-EDA76BF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A126C-9574-4F4D-A4C6-10498312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D42A8-573C-4884-8CF9-A7BEDDF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43CD6-E57C-4A50-8257-A158E0B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FA08-8288-4C72-88BF-647C780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A39D-C05F-4CD4-9BAF-553508D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4E937-89DE-4093-9F0E-D7EBE4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5092-83AD-48E7-85E2-B69C628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C5403-C0B1-433B-875C-4E885AB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F6D4-FCF9-4CDB-BBEF-17FE721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CCEE0-D513-4D84-8665-E03FCC85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6313B-3DCC-4518-9ADB-C5FFCBBD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962C3-55F0-4DED-AA6F-5D4C4E0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18CC5-CB2B-4062-B0FC-ED3B9B3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F55B-6822-4DE0-BE5E-564EC2A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5479-1DD8-4A48-A04D-4883AC3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948B-DBD8-43C7-BCAE-E6E7C15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A2A86-2ED5-461A-B164-DABF474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F186-45B4-4488-BEC7-3BAACB0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F3B84-6627-4368-A5E1-7143A14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458-E3A3-4261-92D1-7741F25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324BF-62F8-4981-A244-07C1ED55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19CC-9D24-4158-A8D6-28775D87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80AEB-BEE2-4385-92F6-2E8B985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347B6-64F3-4FDD-ADA5-151BCEA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5088-8944-4AF9-9704-5A0C6DB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067-79A2-483D-93CF-4E0A14AA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78F81-05CB-4189-B775-33858A54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DD35F-1E94-46EF-BFEF-17525495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D14D6-6C90-4D7E-8D2F-58C3A75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B1C21-8B3C-43D7-B561-58EFAF8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7F52-8B3E-4792-8B90-3371887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B3094-1027-4E8C-9F40-F02B65DD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026B1-33A5-4AA3-A089-686DFF3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F5F14-E7D3-4C19-A85F-87A26455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60BA4-EA95-459D-B444-53D962CD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AC359-3FD9-432D-B55E-8AFAF36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06123B-C4EB-4EB9-BDF4-CBA4C47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EEF28-A3EF-4A56-B937-5A60A05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C433-EABB-4E9A-BA91-AD0C85C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D054-4CE7-4346-991B-8DB2C54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CC31BB-3472-4EF6-95F1-396BFF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72284-1EBF-4A71-A9A1-53A8A63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7048F-5378-4AB5-A6CC-5A74953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61E20-8ED4-47AD-AED9-16E9419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BCC9D-47C1-4449-A2BB-4EF9C69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D5EA-7922-4025-BE48-187B4E8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447A-EAC4-4B1B-B5C6-D3CEC381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EEBC-9D68-4344-A5DE-71DF3709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2914D-4799-4873-9E13-609D9F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AF718-4E1B-491E-83EB-32F47D59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1A18-FDB3-4CBB-A557-067AE72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3F31-4291-46A7-B349-81D454D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E6E914-A55B-4878-842A-FEB20270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666E9-E819-4C57-80F2-749BDFB9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2B550-D226-4F31-8C7F-E82BA4E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C2353-44DA-4AF6-827D-9991F32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092F6-1E46-4D53-B37A-D76BD9F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AA2EB-83E9-47DC-85AC-63EC1368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0A02D-63EC-4044-8FB0-574712E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7472-C32D-4BC0-93D6-F9AC079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F85EE-7ABF-4380-9342-454CF389E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F640-6304-44BA-97E3-7D9774968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E2521CF7-7666-409D-A0ED-C398525B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3" y="3175055"/>
            <a:ext cx="4169332" cy="20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53143" y="1857829"/>
            <a:ext cx="309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1BC450-2B69-48E9-8FD8-D29205C910C8}"/>
              </a:ext>
            </a:extLst>
          </p:cNvPr>
          <p:cNvSpPr txBox="1"/>
          <p:nvPr/>
        </p:nvSpPr>
        <p:spPr>
          <a:xfrm>
            <a:off x="5590226" y="2921616"/>
            <a:ext cx="6466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In the example shown, the Perceptron has three inputs: x1, x2, x3. Rosenblatt proposed a simple rule for calculating the output. He introduced weights, w1, w2, …, real numbers expressing the importance of the respective inputs to the output. The output of the neuron, 0 or 1, is determined by the weighted sum, </a:t>
            </a:r>
            <a:r>
              <a:rPr lang="en-US" dirty="0" err="1">
                <a:solidFill>
                  <a:srgbClr val="000000"/>
                </a:solidFill>
                <a:effectLst/>
              </a:rPr>
              <a:t>Σjwjxj</a:t>
            </a:r>
            <a:r>
              <a:rPr lang="en-US" dirty="0">
                <a:solidFill>
                  <a:srgbClr val="000000"/>
                </a:solidFill>
                <a:effectLst/>
              </a:rPr>
              <a:t>, smaller or larger than some threshold value (threshold). Like weights, threshold is a real number that is a parameter of the neuron. To put it in more precise algebraic terms: </a:t>
            </a:r>
          </a:p>
        </p:txBody>
      </p:sp>
      <p:pic>
        <p:nvPicPr>
          <p:cNvPr id="1028" name="Picture 4" descr="Output">
            <a:extLst>
              <a:ext uri="{FF2B5EF4-FFF2-40B4-BE49-F238E27FC236}">
                <a16:creationId xmlns:a16="http://schemas.microsoft.com/office/drawing/2014/main" id="{D5356624-5843-49AA-A2CB-5C2C4019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26" y="5406395"/>
            <a:ext cx="5946898" cy="1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4648200" y="4553526"/>
            <a:ext cx="7308273" cy="169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56FFEF-38D5-4BE9-B9EB-D7B66FEC774E}"/>
              </a:ext>
            </a:extLst>
          </p:cNvPr>
          <p:cNvSpPr/>
          <p:nvPr/>
        </p:nvSpPr>
        <p:spPr>
          <a:xfrm>
            <a:off x="3668168" y="5175673"/>
            <a:ext cx="7308273" cy="169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651D65C-9C45-48AD-BC10-016C8741BE2D}"/>
              </a:ext>
            </a:extLst>
          </p:cNvPr>
          <p:cNvSpPr/>
          <p:nvPr/>
        </p:nvSpPr>
        <p:spPr>
          <a:xfrm>
            <a:off x="3668168" y="4547015"/>
            <a:ext cx="744505" cy="489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35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9749971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</p:spTree>
    <p:extLst>
      <p:ext uri="{BB962C8B-B14F-4D97-AF65-F5344CB8AC3E}">
        <p14:creationId xmlns:p14="http://schemas.microsoft.com/office/powerpoint/2010/main" val="305088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D2D1637-624F-4DC9-9834-93DBC834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5" y="1391539"/>
            <a:ext cx="8926171" cy="55347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409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Multilayer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 rot="2596605">
            <a:off x="7002078" y="2813594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2081355" y="3831408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8390707" y="4341272"/>
            <a:ext cx="2329543" cy="11371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2529444" y="5914337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10120745" y="358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837999" y="2371011"/>
            <a:ext cx="9686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8209142" y="449686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9126514" y="447815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7C5A76-5AC3-40A2-AD90-7F66116D25FD}"/>
              </a:ext>
            </a:extLst>
          </p:cNvPr>
          <p:cNvSpPr/>
          <p:nvPr/>
        </p:nvSpPr>
        <p:spPr>
          <a:xfrm rot="20862935">
            <a:off x="4173105" y="2317447"/>
            <a:ext cx="8579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3826584" y="232766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0968D0-9524-47BF-A595-562639A35ACA}"/>
              </a:ext>
            </a:extLst>
          </p:cNvPr>
          <p:cNvSpPr txBox="1"/>
          <p:nvPr/>
        </p:nvSpPr>
        <p:spPr>
          <a:xfrm>
            <a:off x="7377546" y="276197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AE1C5D-5F0E-4211-85D3-E9F324729F61}"/>
              </a:ext>
            </a:extLst>
          </p:cNvPr>
          <p:cNvSpPr/>
          <p:nvPr/>
        </p:nvSpPr>
        <p:spPr>
          <a:xfrm>
            <a:off x="5390065" y="1391539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269EBF-27B3-4C2C-9BBF-F76C2BD4347A}"/>
              </a:ext>
            </a:extLst>
          </p:cNvPr>
          <p:cNvSpPr txBox="1"/>
          <p:nvPr/>
        </p:nvSpPr>
        <p:spPr>
          <a:xfrm>
            <a:off x="5672512" y="1667286"/>
            <a:ext cx="15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7053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2021-12-02T04:54:25Z</dcterms:created>
  <dcterms:modified xsi:type="dcterms:W3CDTF">2021-12-02T14:33:28Z</dcterms:modified>
</cp:coreProperties>
</file>