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84" r:id="rId4"/>
    <p:sldId id="272" r:id="rId5"/>
    <p:sldId id="277" r:id="rId6"/>
    <p:sldId id="283" r:id="rId7"/>
    <p:sldId id="274" r:id="rId8"/>
    <p:sldId id="278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6073F-3819-4ED6-8DA0-32A6C4FB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70E74-C3AB-4965-8BFB-774A8C906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E1F81-7505-402B-8F89-704D2EF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4A324-A817-4D21-95B1-588DC347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4A65C-4B11-4BFC-BDD9-5589A77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DFFC-074A-46DF-9726-577CEDA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D9A6E6-2E8E-48F7-BD6B-13A4FB303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DBEF2-78E1-4911-97F2-01BA200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13174-54D7-4BB8-817E-B746A42A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AF240-EC82-4CC4-9D04-CDA0258D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CA97DD-1582-4ED2-94D1-CB88B6BB2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7E89FD-A003-4760-9751-84C358F5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73F48-F7D2-459A-9A82-2AC499F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E498A-F341-42F4-ABFB-CFFD7D32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77FE7-EB4D-4C8F-84FD-FF617D17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82658-9705-4CE3-8E1E-89345529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573B3-1F8A-4C9B-9877-CDBFF6C9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AFBB0-7F4F-455E-8F49-3C1C31AE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9E0B3-3E8B-4C40-A091-54D5957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FE72-6CBC-4064-B3C8-3C1987F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ACF2C-160D-4DBB-9DAC-108FDC02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909B18-EED8-461C-917E-412280B0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98E5B-EE2E-4C35-B2BA-95B0A61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346395-C1E8-47D4-98A1-1C1216B1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E58C0-CFE6-428D-8EFD-620D2D27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2ECE6-7D63-4DD9-96B5-3482DD9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FEF96-9B8E-42AA-A133-54696161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FF7448-5EF8-43A7-932E-85ED3DAD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9BBD3-B888-4320-8068-5102F420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861E2-089E-4FAD-A617-9DD49AE9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01570A-053C-4107-BC6A-57B8FCF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2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6BCA-54F9-448B-907A-914BFB05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E0D56-42CC-4CE0-904F-4461D35F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E34304-8D33-43B4-9278-64E671A1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96327D-8A81-4899-ADB8-0BE416C1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E6E913-F527-43DE-BD41-8D9891FE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D3BE1B-9424-4149-AD3F-2990ED7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655679-E86E-4E02-B2CB-42290FC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FE908-2B90-41A8-AAA0-39749BF9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16B4-C027-4015-80AB-24034C0D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486BD1-654B-4296-80FF-98F1ECE8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01BAF-31F4-4259-937A-A9DA84D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B6A153-C1C3-432B-8180-D4C8D2BA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4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91E4C8-CCE5-4AD0-95B4-31AB666A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757C51-D13F-4377-8E51-80BB4FF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741087-154C-4C07-A5A4-6765457F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F098-6839-4106-BD48-56623C37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0F0C9-785C-4730-9D3C-85C019EB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2A41-D9E3-4F10-B8D7-DFC1F7A5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8E3E83-4C67-4DA6-9E52-7670F290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666D7-6E25-4F9E-9A8E-027A6E82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4BFC-1872-4286-AB3E-6A00C5C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8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B8B5-9BA4-4CE4-83E3-0A889166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327EC3-C005-49CE-8569-EEC5A2877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57454-BDE8-44FF-BD5D-204DADA9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B6E81-AD97-40B4-AC84-062FB5EC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7815D0-1391-4E69-ABEF-2F35EACC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8CAAF-D32A-4011-83ED-3DA0CFB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C3A7F8-D763-421D-B47E-3D29C49B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E008F-AD55-44BA-81AB-193D2C7C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5273F-0802-4F3E-87B8-43357E5A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E502-E76E-4B48-B53F-48C778EFB35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A10567-59CF-4E9E-92B2-FCDEE7FF6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57973-AEC2-4BFE-B14A-5FD9D6008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F7B-6C49-4123-968A-EEAD28FE1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3093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>
              <a:alpha val="62000"/>
            </a:schemeClr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4716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1610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>
              <a:alpha val="62000"/>
            </a:schemeClr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5519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723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7FD95CE-E554-472A-9F44-53E8993BBB68}"/>
              </a:ext>
            </a:extLst>
          </p:cNvPr>
          <p:cNvSpPr/>
          <p:nvPr/>
        </p:nvSpPr>
        <p:spPr>
          <a:xfrm>
            <a:off x="6095999" y="623455"/>
            <a:ext cx="5330163" cy="5486400"/>
          </a:xfrm>
          <a:prstGeom prst="ellipse">
            <a:avLst/>
          </a:prstGeom>
          <a:solidFill>
            <a:schemeClr val="bg1">
              <a:alpha val="62000"/>
            </a:schemeClr>
          </a:solidFill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8987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8488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ide Mix Sprinkles | LGBT Cakes | Hundreds &amp;amp; Thousands Sprinkles">
            <a:extLst>
              <a:ext uri="{FF2B5EF4-FFF2-40B4-BE49-F238E27FC236}">
                <a16:creationId xmlns:a16="http://schemas.microsoft.com/office/drawing/2014/main" id="{61A94456-E1CA-49CD-A992-22EBFBDE9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1" b="226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73A089-592D-4CA1-8BF8-F16314A0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1" r="-2" b="-2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EC72682-6CC7-4D1E-888F-F30FE35CFBBA}"/>
              </a:ext>
            </a:extLst>
          </p:cNvPr>
          <p:cNvSpPr/>
          <p:nvPr/>
        </p:nvSpPr>
        <p:spPr>
          <a:xfrm>
            <a:off x="-288302" y="2740929"/>
            <a:ext cx="5473149" cy="1371600"/>
          </a:xfrm>
          <a:prstGeom prst="rect">
            <a:avLst/>
          </a:prstGeom>
          <a:solidFill>
            <a:srgbClr val="4B4178">
              <a:alpha val="82000"/>
            </a:srgbClr>
          </a:solidFill>
          <a:effectLst>
            <a:softEdge rad="330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57881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4</cp:revision>
  <dcterms:created xsi:type="dcterms:W3CDTF">2021-12-01T19:23:54Z</dcterms:created>
  <dcterms:modified xsi:type="dcterms:W3CDTF">2021-12-01T22:16:43Z</dcterms:modified>
</cp:coreProperties>
</file>