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0001250" cy="4953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60" userDrawn="1">
          <p15:clr>
            <a:srgbClr val="A4A3A4"/>
          </p15:clr>
        </p15:guide>
        <p15:guide id="2" pos="315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95" d="100"/>
          <a:sy n="95" d="100"/>
        </p:scale>
        <p:origin x="330" y="78"/>
      </p:cViewPr>
      <p:guideLst>
        <p:guide orient="horz" pos="1560"/>
        <p:guide pos="315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0156" y="810595"/>
            <a:ext cx="7500938" cy="1724378"/>
          </a:xfrm>
        </p:spPr>
        <p:txBody>
          <a:bodyPr anchor="b"/>
          <a:lstStyle>
            <a:lvl1pPr algn="ctr">
              <a:defRPr sz="4333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0156" y="2601472"/>
            <a:ext cx="7500938" cy="1195828"/>
          </a:xfrm>
        </p:spPr>
        <p:txBody>
          <a:bodyPr/>
          <a:lstStyle>
            <a:lvl1pPr marL="0" indent="0" algn="ctr">
              <a:buNone/>
              <a:defRPr sz="1733"/>
            </a:lvl1pPr>
            <a:lvl2pPr marL="330190" indent="0" algn="ctr">
              <a:buNone/>
              <a:defRPr sz="1444"/>
            </a:lvl2pPr>
            <a:lvl3pPr marL="660380" indent="0" algn="ctr">
              <a:buNone/>
              <a:defRPr sz="1300"/>
            </a:lvl3pPr>
            <a:lvl4pPr marL="990570" indent="0" algn="ctr">
              <a:buNone/>
              <a:defRPr sz="1156"/>
            </a:lvl4pPr>
            <a:lvl5pPr marL="1320759" indent="0" algn="ctr">
              <a:buNone/>
              <a:defRPr sz="1156"/>
            </a:lvl5pPr>
            <a:lvl6pPr marL="1650949" indent="0" algn="ctr">
              <a:buNone/>
              <a:defRPr sz="1156"/>
            </a:lvl6pPr>
            <a:lvl7pPr marL="1981139" indent="0" algn="ctr">
              <a:buNone/>
              <a:defRPr sz="1156"/>
            </a:lvl7pPr>
            <a:lvl8pPr marL="2311329" indent="0" algn="ctr">
              <a:buNone/>
              <a:defRPr sz="1156"/>
            </a:lvl8pPr>
            <a:lvl9pPr marL="2641519" indent="0" algn="ctr">
              <a:buNone/>
              <a:defRPr sz="1156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1AC63-37E1-43B9-B646-5725F25C0ED9}" type="datetimeFigureOut">
              <a:rPr lang="pt-BR" smtClean="0"/>
              <a:t>24/11/2021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48938-3C8B-4869-8768-9F72EF596E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0512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1AC63-37E1-43B9-B646-5725F25C0ED9}" type="datetimeFigureOut">
              <a:rPr lang="pt-BR" smtClean="0"/>
              <a:t>24/11/2021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48938-3C8B-4869-8768-9F72EF596E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7899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57144" y="263701"/>
            <a:ext cx="2156520" cy="4197439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7586" y="263701"/>
            <a:ext cx="6344543" cy="4197439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1AC63-37E1-43B9-B646-5725F25C0ED9}" type="datetimeFigureOut">
              <a:rPr lang="pt-BR" smtClean="0"/>
              <a:t>24/11/2021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48938-3C8B-4869-8768-9F72EF596E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582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1AC63-37E1-43B9-B646-5725F25C0ED9}" type="datetimeFigureOut">
              <a:rPr lang="pt-BR" smtClean="0"/>
              <a:t>24/11/2021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48938-3C8B-4869-8768-9F72EF596E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2031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77" y="1234811"/>
            <a:ext cx="8626078" cy="2060310"/>
          </a:xfrm>
        </p:spPr>
        <p:txBody>
          <a:bodyPr anchor="b"/>
          <a:lstStyle>
            <a:lvl1pPr>
              <a:defRPr sz="4333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77" y="3314613"/>
            <a:ext cx="8626078" cy="1083468"/>
          </a:xfrm>
        </p:spPr>
        <p:txBody>
          <a:bodyPr/>
          <a:lstStyle>
            <a:lvl1pPr marL="0" indent="0">
              <a:buNone/>
              <a:defRPr sz="1733">
                <a:solidFill>
                  <a:schemeClr val="tx1">
                    <a:tint val="75000"/>
                  </a:schemeClr>
                </a:solidFill>
              </a:defRPr>
            </a:lvl1pPr>
            <a:lvl2pPr marL="330190" indent="0">
              <a:buNone/>
              <a:defRPr sz="1444">
                <a:solidFill>
                  <a:schemeClr val="tx1">
                    <a:tint val="75000"/>
                  </a:schemeClr>
                </a:solidFill>
              </a:defRPr>
            </a:lvl2pPr>
            <a:lvl3pPr marL="66038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3pPr>
            <a:lvl4pPr marL="990570" indent="0">
              <a:buNone/>
              <a:defRPr sz="1156">
                <a:solidFill>
                  <a:schemeClr val="tx1">
                    <a:tint val="75000"/>
                  </a:schemeClr>
                </a:solidFill>
              </a:defRPr>
            </a:lvl4pPr>
            <a:lvl5pPr marL="1320759" indent="0">
              <a:buNone/>
              <a:defRPr sz="1156">
                <a:solidFill>
                  <a:schemeClr val="tx1">
                    <a:tint val="75000"/>
                  </a:schemeClr>
                </a:solidFill>
              </a:defRPr>
            </a:lvl5pPr>
            <a:lvl6pPr marL="1650949" indent="0">
              <a:buNone/>
              <a:defRPr sz="1156">
                <a:solidFill>
                  <a:schemeClr val="tx1">
                    <a:tint val="75000"/>
                  </a:schemeClr>
                </a:solidFill>
              </a:defRPr>
            </a:lvl6pPr>
            <a:lvl7pPr marL="1981139" indent="0">
              <a:buNone/>
              <a:defRPr sz="1156">
                <a:solidFill>
                  <a:schemeClr val="tx1">
                    <a:tint val="75000"/>
                  </a:schemeClr>
                </a:solidFill>
              </a:defRPr>
            </a:lvl7pPr>
            <a:lvl8pPr marL="2311329" indent="0">
              <a:buNone/>
              <a:defRPr sz="1156">
                <a:solidFill>
                  <a:schemeClr val="tx1">
                    <a:tint val="75000"/>
                  </a:schemeClr>
                </a:solidFill>
              </a:defRPr>
            </a:lvl8pPr>
            <a:lvl9pPr marL="2641519" indent="0">
              <a:buNone/>
              <a:defRPr sz="115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1AC63-37E1-43B9-B646-5725F25C0ED9}" type="datetimeFigureOut">
              <a:rPr lang="pt-BR" smtClean="0"/>
              <a:t>24/11/2021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48938-3C8B-4869-8768-9F72EF596E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4967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7586" y="1318507"/>
            <a:ext cx="4250531" cy="314263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3133" y="1318507"/>
            <a:ext cx="4250531" cy="314263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1AC63-37E1-43B9-B646-5725F25C0ED9}" type="datetimeFigureOut">
              <a:rPr lang="pt-BR" smtClean="0"/>
              <a:t>24/11/2021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48938-3C8B-4869-8768-9F72EF596E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872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8889" y="263702"/>
            <a:ext cx="8626078" cy="95735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8889" y="1214173"/>
            <a:ext cx="4230997" cy="595048"/>
          </a:xfrm>
        </p:spPr>
        <p:txBody>
          <a:bodyPr anchor="b"/>
          <a:lstStyle>
            <a:lvl1pPr marL="0" indent="0">
              <a:buNone/>
              <a:defRPr sz="1733" b="1"/>
            </a:lvl1pPr>
            <a:lvl2pPr marL="330190" indent="0">
              <a:buNone/>
              <a:defRPr sz="1444" b="1"/>
            </a:lvl2pPr>
            <a:lvl3pPr marL="660380" indent="0">
              <a:buNone/>
              <a:defRPr sz="1300" b="1"/>
            </a:lvl3pPr>
            <a:lvl4pPr marL="990570" indent="0">
              <a:buNone/>
              <a:defRPr sz="1156" b="1"/>
            </a:lvl4pPr>
            <a:lvl5pPr marL="1320759" indent="0">
              <a:buNone/>
              <a:defRPr sz="1156" b="1"/>
            </a:lvl5pPr>
            <a:lvl6pPr marL="1650949" indent="0">
              <a:buNone/>
              <a:defRPr sz="1156" b="1"/>
            </a:lvl6pPr>
            <a:lvl7pPr marL="1981139" indent="0">
              <a:buNone/>
              <a:defRPr sz="1156" b="1"/>
            </a:lvl7pPr>
            <a:lvl8pPr marL="2311329" indent="0">
              <a:buNone/>
              <a:defRPr sz="1156" b="1"/>
            </a:lvl8pPr>
            <a:lvl9pPr marL="2641519" indent="0">
              <a:buNone/>
              <a:defRPr sz="1156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889" y="1809221"/>
            <a:ext cx="4230997" cy="266109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63133" y="1214173"/>
            <a:ext cx="4251834" cy="595048"/>
          </a:xfrm>
        </p:spPr>
        <p:txBody>
          <a:bodyPr anchor="b"/>
          <a:lstStyle>
            <a:lvl1pPr marL="0" indent="0">
              <a:buNone/>
              <a:defRPr sz="1733" b="1"/>
            </a:lvl1pPr>
            <a:lvl2pPr marL="330190" indent="0">
              <a:buNone/>
              <a:defRPr sz="1444" b="1"/>
            </a:lvl2pPr>
            <a:lvl3pPr marL="660380" indent="0">
              <a:buNone/>
              <a:defRPr sz="1300" b="1"/>
            </a:lvl3pPr>
            <a:lvl4pPr marL="990570" indent="0">
              <a:buNone/>
              <a:defRPr sz="1156" b="1"/>
            </a:lvl4pPr>
            <a:lvl5pPr marL="1320759" indent="0">
              <a:buNone/>
              <a:defRPr sz="1156" b="1"/>
            </a:lvl5pPr>
            <a:lvl6pPr marL="1650949" indent="0">
              <a:buNone/>
              <a:defRPr sz="1156" b="1"/>
            </a:lvl6pPr>
            <a:lvl7pPr marL="1981139" indent="0">
              <a:buNone/>
              <a:defRPr sz="1156" b="1"/>
            </a:lvl7pPr>
            <a:lvl8pPr marL="2311329" indent="0">
              <a:buNone/>
              <a:defRPr sz="1156" b="1"/>
            </a:lvl8pPr>
            <a:lvl9pPr marL="2641519" indent="0">
              <a:buNone/>
              <a:defRPr sz="1156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63133" y="1809221"/>
            <a:ext cx="4251834" cy="266109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1AC63-37E1-43B9-B646-5725F25C0ED9}" type="datetimeFigureOut">
              <a:rPr lang="pt-BR" smtClean="0"/>
              <a:t>24/11/2021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48938-3C8B-4869-8768-9F72EF596E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4909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1AC63-37E1-43B9-B646-5725F25C0ED9}" type="datetimeFigureOut">
              <a:rPr lang="pt-BR" smtClean="0"/>
              <a:t>24/11/2021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48938-3C8B-4869-8768-9F72EF596E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2947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1AC63-37E1-43B9-B646-5725F25C0ED9}" type="datetimeFigureOut">
              <a:rPr lang="pt-BR" smtClean="0"/>
              <a:t>24/11/2021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48938-3C8B-4869-8768-9F72EF596E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6922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8889" y="330200"/>
            <a:ext cx="3225663" cy="1155700"/>
          </a:xfrm>
        </p:spPr>
        <p:txBody>
          <a:bodyPr anchor="b"/>
          <a:lstStyle>
            <a:lvl1pPr>
              <a:defRPr sz="2311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51834" y="713141"/>
            <a:ext cx="5063133" cy="3519840"/>
          </a:xfrm>
        </p:spPr>
        <p:txBody>
          <a:bodyPr/>
          <a:lstStyle>
            <a:lvl1pPr>
              <a:defRPr sz="2311"/>
            </a:lvl1pPr>
            <a:lvl2pPr>
              <a:defRPr sz="2022"/>
            </a:lvl2pPr>
            <a:lvl3pPr>
              <a:defRPr sz="1733"/>
            </a:lvl3pPr>
            <a:lvl4pPr>
              <a:defRPr sz="1444"/>
            </a:lvl4pPr>
            <a:lvl5pPr>
              <a:defRPr sz="1444"/>
            </a:lvl5pPr>
            <a:lvl6pPr>
              <a:defRPr sz="1444"/>
            </a:lvl6pPr>
            <a:lvl7pPr>
              <a:defRPr sz="1444"/>
            </a:lvl7pPr>
            <a:lvl8pPr>
              <a:defRPr sz="1444"/>
            </a:lvl8pPr>
            <a:lvl9pPr>
              <a:defRPr sz="1444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889" y="1485900"/>
            <a:ext cx="3225663" cy="2752814"/>
          </a:xfrm>
        </p:spPr>
        <p:txBody>
          <a:bodyPr/>
          <a:lstStyle>
            <a:lvl1pPr marL="0" indent="0">
              <a:buNone/>
              <a:defRPr sz="1156"/>
            </a:lvl1pPr>
            <a:lvl2pPr marL="330190" indent="0">
              <a:buNone/>
              <a:defRPr sz="1011"/>
            </a:lvl2pPr>
            <a:lvl3pPr marL="660380" indent="0">
              <a:buNone/>
              <a:defRPr sz="867"/>
            </a:lvl3pPr>
            <a:lvl4pPr marL="990570" indent="0">
              <a:buNone/>
              <a:defRPr sz="722"/>
            </a:lvl4pPr>
            <a:lvl5pPr marL="1320759" indent="0">
              <a:buNone/>
              <a:defRPr sz="722"/>
            </a:lvl5pPr>
            <a:lvl6pPr marL="1650949" indent="0">
              <a:buNone/>
              <a:defRPr sz="722"/>
            </a:lvl6pPr>
            <a:lvl7pPr marL="1981139" indent="0">
              <a:buNone/>
              <a:defRPr sz="722"/>
            </a:lvl7pPr>
            <a:lvl8pPr marL="2311329" indent="0">
              <a:buNone/>
              <a:defRPr sz="722"/>
            </a:lvl8pPr>
            <a:lvl9pPr marL="2641519" indent="0">
              <a:buNone/>
              <a:defRPr sz="722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1AC63-37E1-43B9-B646-5725F25C0ED9}" type="datetimeFigureOut">
              <a:rPr lang="pt-BR" smtClean="0"/>
              <a:t>24/11/2021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48938-3C8B-4869-8768-9F72EF596E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2396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8889" y="330200"/>
            <a:ext cx="3225663" cy="1155700"/>
          </a:xfrm>
        </p:spPr>
        <p:txBody>
          <a:bodyPr anchor="b"/>
          <a:lstStyle>
            <a:lvl1pPr>
              <a:defRPr sz="2311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51834" y="713141"/>
            <a:ext cx="5063133" cy="3519840"/>
          </a:xfrm>
        </p:spPr>
        <p:txBody>
          <a:bodyPr anchor="t"/>
          <a:lstStyle>
            <a:lvl1pPr marL="0" indent="0">
              <a:buNone/>
              <a:defRPr sz="2311"/>
            </a:lvl1pPr>
            <a:lvl2pPr marL="330190" indent="0">
              <a:buNone/>
              <a:defRPr sz="2022"/>
            </a:lvl2pPr>
            <a:lvl3pPr marL="660380" indent="0">
              <a:buNone/>
              <a:defRPr sz="1733"/>
            </a:lvl3pPr>
            <a:lvl4pPr marL="990570" indent="0">
              <a:buNone/>
              <a:defRPr sz="1444"/>
            </a:lvl4pPr>
            <a:lvl5pPr marL="1320759" indent="0">
              <a:buNone/>
              <a:defRPr sz="1444"/>
            </a:lvl5pPr>
            <a:lvl6pPr marL="1650949" indent="0">
              <a:buNone/>
              <a:defRPr sz="1444"/>
            </a:lvl6pPr>
            <a:lvl7pPr marL="1981139" indent="0">
              <a:buNone/>
              <a:defRPr sz="1444"/>
            </a:lvl7pPr>
            <a:lvl8pPr marL="2311329" indent="0">
              <a:buNone/>
              <a:defRPr sz="1444"/>
            </a:lvl8pPr>
            <a:lvl9pPr marL="2641519" indent="0">
              <a:buNone/>
              <a:defRPr sz="1444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889" y="1485900"/>
            <a:ext cx="3225663" cy="2752814"/>
          </a:xfrm>
        </p:spPr>
        <p:txBody>
          <a:bodyPr/>
          <a:lstStyle>
            <a:lvl1pPr marL="0" indent="0">
              <a:buNone/>
              <a:defRPr sz="1156"/>
            </a:lvl1pPr>
            <a:lvl2pPr marL="330190" indent="0">
              <a:buNone/>
              <a:defRPr sz="1011"/>
            </a:lvl2pPr>
            <a:lvl3pPr marL="660380" indent="0">
              <a:buNone/>
              <a:defRPr sz="867"/>
            </a:lvl3pPr>
            <a:lvl4pPr marL="990570" indent="0">
              <a:buNone/>
              <a:defRPr sz="722"/>
            </a:lvl4pPr>
            <a:lvl5pPr marL="1320759" indent="0">
              <a:buNone/>
              <a:defRPr sz="722"/>
            </a:lvl5pPr>
            <a:lvl6pPr marL="1650949" indent="0">
              <a:buNone/>
              <a:defRPr sz="722"/>
            </a:lvl6pPr>
            <a:lvl7pPr marL="1981139" indent="0">
              <a:buNone/>
              <a:defRPr sz="722"/>
            </a:lvl7pPr>
            <a:lvl8pPr marL="2311329" indent="0">
              <a:buNone/>
              <a:defRPr sz="722"/>
            </a:lvl8pPr>
            <a:lvl9pPr marL="2641519" indent="0">
              <a:buNone/>
              <a:defRPr sz="722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1AC63-37E1-43B9-B646-5725F25C0ED9}" type="datetimeFigureOut">
              <a:rPr lang="pt-BR" smtClean="0"/>
              <a:t>24/11/2021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48938-3C8B-4869-8768-9F72EF596E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6997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7586" y="263702"/>
            <a:ext cx="8626078" cy="957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586" y="1318507"/>
            <a:ext cx="8626078" cy="31426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7586" y="4590698"/>
            <a:ext cx="2250281" cy="2637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61AC63-37E1-43B9-B646-5725F25C0ED9}" type="datetimeFigureOut">
              <a:rPr lang="pt-BR" smtClean="0"/>
              <a:t>24/11/2021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12914" y="4590698"/>
            <a:ext cx="3375422" cy="2637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63383" y="4590698"/>
            <a:ext cx="2250281" cy="2637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F48938-3C8B-4869-8768-9F72EF596E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2311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60380" rtl="0" eaLnBrk="1" latinLnBrk="0" hangingPunct="1">
        <a:lnSpc>
          <a:spcPct val="90000"/>
        </a:lnSpc>
        <a:spcBef>
          <a:spcPct val="0"/>
        </a:spcBef>
        <a:buNone/>
        <a:defRPr sz="317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5095" indent="-165095" algn="l" defTabSz="660380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022" kern="1200">
          <a:solidFill>
            <a:schemeClr val="tx1"/>
          </a:solidFill>
          <a:latin typeface="+mn-lt"/>
          <a:ea typeface="+mn-ea"/>
          <a:cs typeface="+mn-cs"/>
        </a:defRPr>
      </a:lvl1pPr>
      <a:lvl2pPr marL="495285" indent="-165095" algn="l" defTabSz="660380" rtl="0" eaLnBrk="1" latinLnBrk="0" hangingPunct="1">
        <a:lnSpc>
          <a:spcPct val="90000"/>
        </a:lnSpc>
        <a:spcBef>
          <a:spcPts val="361"/>
        </a:spcBef>
        <a:buFont typeface="Arial" panose="020B0604020202020204" pitchFamily="34" charset="0"/>
        <a:buChar char="•"/>
        <a:defRPr sz="1733" kern="1200">
          <a:solidFill>
            <a:schemeClr val="tx1"/>
          </a:solidFill>
          <a:latin typeface="+mn-lt"/>
          <a:ea typeface="+mn-ea"/>
          <a:cs typeface="+mn-cs"/>
        </a:defRPr>
      </a:lvl2pPr>
      <a:lvl3pPr marL="825475" indent="-165095" algn="l" defTabSz="660380" rtl="0" eaLnBrk="1" latinLnBrk="0" hangingPunct="1">
        <a:lnSpc>
          <a:spcPct val="90000"/>
        </a:lnSpc>
        <a:spcBef>
          <a:spcPts val="361"/>
        </a:spcBef>
        <a:buFont typeface="Arial" panose="020B0604020202020204" pitchFamily="34" charset="0"/>
        <a:buChar char="•"/>
        <a:defRPr sz="1444" kern="1200">
          <a:solidFill>
            <a:schemeClr val="tx1"/>
          </a:solidFill>
          <a:latin typeface="+mn-lt"/>
          <a:ea typeface="+mn-ea"/>
          <a:cs typeface="+mn-cs"/>
        </a:defRPr>
      </a:lvl3pPr>
      <a:lvl4pPr marL="1155664" indent="-165095" algn="l" defTabSz="660380" rtl="0" eaLnBrk="1" latinLnBrk="0" hangingPunct="1">
        <a:lnSpc>
          <a:spcPct val="90000"/>
        </a:lnSpc>
        <a:spcBef>
          <a:spcPts val="361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485854" indent="-165095" algn="l" defTabSz="660380" rtl="0" eaLnBrk="1" latinLnBrk="0" hangingPunct="1">
        <a:lnSpc>
          <a:spcPct val="90000"/>
        </a:lnSpc>
        <a:spcBef>
          <a:spcPts val="361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16044" indent="-165095" algn="l" defTabSz="660380" rtl="0" eaLnBrk="1" latinLnBrk="0" hangingPunct="1">
        <a:lnSpc>
          <a:spcPct val="90000"/>
        </a:lnSpc>
        <a:spcBef>
          <a:spcPts val="361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2146234" indent="-165095" algn="l" defTabSz="660380" rtl="0" eaLnBrk="1" latinLnBrk="0" hangingPunct="1">
        <a:lnSpc>
          <a:spcPct val="90000"/>
        </a:lnSpc>
        <a:spcBef>
          <a:spcPts val="361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476424" indent="-165095" algn="l" defTabSz="660380" rtl="0" eaLnBrk="1" latinLnBrk="0" hangingPunct="1">
        <a:lnSpc>
          <a:spcPct val="90000"/>
        </a:lnSpc>
        <a:spcBef>
          <a:spcPts val="361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806614" indent="-165095" algn="l" defTabSz="660380" rtl="0" eaLnBrk="1" latinLnBrk="0" hangingPunct="1">
        <a:lnSpc>
          <a:spcPct val="90000"/>
        </a:lnSpc>
        <a:spcBef>
          <a:spcPts val="361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6038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30190" algn="l" defTabSz="66038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60380" algn="l" defTabSz="66038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90570" algn="l" defTabSz="66038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20759" algn="l" defTabSz="66038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50949" algn="l" defTabSz="66038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81139" algn="l" defTabSz="66038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11329" algn="l" defTabSz="66038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41519" algn="l" defTabSz="66038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9 Extremely Ancient Maps That Should Not Exist | Ancient Code">
            <a:extLst>
              <a:ext uri="{FF2B5EF4-FFF2-40B4-BE49-F238E27FC236}">
                <a16:creationId xmlns:a16="http://schemas.microsoft.com/office/drawing/2014/main" id="{E328DC03-B688-4648-8F97-BF5AEBDCE7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ghtScree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301"/>
            <a:ext cx="10001250" cy="4962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8252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Mapa-múndi: continentes, países, mares, oceanos - Brasil Escola">
            <a:extLst>
              <a:ext uri="{FF2B5EF4-FFF2-40B4-BE49-F238E27FC236}">
                <a16:creationId xmlns:a16="http://schemas.microsoft.com/office/drawing/2014/main" id="{ED421BFE-D9DB-4FD4-B670-5AE7A66603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ghtScree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0338" y="0"/>
            <a:ext cx="10071588" cy="466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1383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680FD28E-D4FB-4857-8008-0724CEB628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0001250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18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3746C942-66CB-41E9-A3C9-F79A280863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94179"/>
            <a:ext cx="10001250" cy="1164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722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DC3F98C6-D430-48CD-A28B-F724AF9DBF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21359"/>
            <a:ext cx="10001250" cy="2110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596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2B853393-2381-4003-A997-419AEB9D37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06390"/>
            <a:ext cx="10001250" cy="2140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387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46997442-B078-4C49-AF98-91A7CAC30F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40632" y="-83184"/>
            <a:ext cx="10286999" cy="5123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315208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61</TotalTime>
  <Words>0</Words>
  <Application>Microsoft Office PowerPoint</Application>
  <PresentationFormat>Personalizar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Andre Vianna</dc:creator>
  <cp:lastModifiedBy>Andre Vianna</cp:lastModifiedBy>
  <cp:revision>5</cp:revision>
  <dcterms:created xsi:type="dcterms:W3CDTF">2021-11-25T02:10:40Z</dcterms:created>
  <dcterms:modified xsi:type="dcterms:W3CDTF">2021-11-25T03:12:01Z</dcterms:modified>
</cp:coreProperties>
</file>