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09" r:id="rId3"/>
    <p:sldId id="308" r:id="rId4"/>
    <p:sldId id="285" r:id="rId5"/>
    <p:sldId id="284" r:id="rId6"/>
    <p:sldId id="283" r:id="rId7"/>
    <p:sldId id="282" r:id="rId8"/>
    <p:sldId id="281" r:id="rId9"/>
    <p:sldId id="280" r:id="rId10"/>
    <p:sldId id="302" r:id="rId11"/>
    <p:sldId id="279" r:id="rId12"/>
    <p:sldId id="278" r:id="rId13"/>
    <p:sldId id="277" r:id="rId14"/>
    <p:sldId id="276" r:id="rId15"/>
    <p:sldId id="303" r:id="rId16"/>
    <p:sldId id="274" r:id="rId17"/>
    <p:sldId id="275" r:id="rId18"/>
    <p:sldId id="273" r:id="rId19"/>
    <p:sldId id="272" r:id="rId20"/>
    <p:sldId id="271" r:id="rId21"/>
    <p:sldId id="270" r:id="rId22"/>
    <p:sldId id="269" r:id="rId23"/>
    <p:sldId id="286" r:id="rId24"/>
    <p:sldId id="306" r:id="rId25"/>
    <p:sldId id="305" r:id="rId26"/>
    <p:sldId id="30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6" d="100"/>
          <a:sy n="106" d="100"/>
        </p:scale>
        <p:origin x="-936" y="-816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CF997-95C8-4779-B797-49610E6D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E1785-724B-4B95-BEF2-F2173EE9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9EE57-F544-4811-A400-B80B5CE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D4094-D156-4E04-945E-5B40781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E586-9A10-4F4E-96E9-84D6DB6D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8F961-E9B6-43E1-9725-C35DB505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643677-193E-459F-8B37-52DE4D1B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E09C4-9C1E-4D88-90F0-FCC6F309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F2A19-5A8C-429A-A320-10BE0C0E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355A3-99FC-4FC3-A863-2F08525D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8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032E9-4CAD-4466-ADFE-446899C5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D40B9C-7AE2-47C8-9A0D-4B1CEDACF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B978E-A525-4897-8AD9-E804B184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53CD0-09B2-4311-9C91-D118EF92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AFFB4-4F28-49FF-AF41-B055D86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2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6FD4-A7CD-4C87-A265-3394738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88C5C-310A-4477-953C-ADC6809B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5780B-BC8F-45AE-8A64-A7CF7BB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7947-BFC0-4223-B5A4-4FCCB804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5F0DF-F013-4336-8382-576F1F4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3033C-A494-42F0-8725-707266C6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DE4E4-2586-4331-8049-6836E6CE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DFBFD-6434-4AB4-84DA-DFE5D15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A1F02-DD0A-42BA-B6FC-AC9DEAE3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B7F6E-AEB9-485B-90AF-F53FF11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4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7D64-0C44-4F34-B4C5-04DC5AF3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A8A38-B2C0-4D78-A2F5-140B0886E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8362CE-8F3C-4845-A150-1A29F1BD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3600D2-AF7E-4C82-BA7D-E1066A8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2D701-84F9-4107-93B3-521AF2CD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395875-2307-42D1-A5C1-4E576C3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9DB0-AEB5-4F3E-B690-E26D32B8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D4057-F954-43B0-8027-E5F39A84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657EE3-21E3-4DE1-9633-4141336A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264F77-7387-46BA-BC8C-F708667FA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2857B-88BA-4870-9B69-0CFABEF7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CE27C-99C5-4DFE-BF58-8AECF935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551444-16DF-496F-B165-34174CB0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58A42F-89AA-48ED-A592-7F0B3BE6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EA016-4EFF-4B96-BD65-1FAE378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5DCD19-7C27-4CF4-A455-8C7B3ED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D466A0-1F6F-4A03-B46F-8A1027B6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740F4-8AEA-4EC0-817D-F9AB4F6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F9BB4-A6FA-48DB-BDCB-CFF6F78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20B602-1A52-4F34-BFF2-84EDD41B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58676-F7C7-4463-B6F4-09F62836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BE0A-69A5-4785-A86A-C82264A6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5D39C-8AC4-47B4-9446-0D0D9822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0A9F75-A3D9-44CC-9042-A3827E2C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16659-F183-49A6-A3A5-1C1F76E5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0F079-CFE2-4E4E-BB2B-62C6BC2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01A51-0320-4D91-A3FF-D8C7EF8B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2FC5-AB63-4B2D-9DE3-0BC77566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670A7F-172B-45B1-8F88-00D1C8EBA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7A18D-15D8-4858-8F94-D9E5B8D4B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CF61-BEB3-4B9A-A9C2-08CA4A03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7874A-E00E-45EA-B451-F43CAE6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9E902-EF33-4741-A060-32B814D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99F285-F216-4CAE-A13C-B099C830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11BB9-7CE9-4109-B2CC-654338C1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A7D61-2470-4EA8-9458-3BD9D59E8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50C7-B7BF-4111-8FAB-9C0984096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63571-0154-4FA8-A39D-9F78F954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46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26768" y="1177881"/>
            <a:ext cx="653859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62E0C44-47A8-4FCA-876D-64A586E64F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9EC6384-DDF2-4F57-A872-7AACD8F68B1F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F3A7BAA1-1BB9-48EA-A763-02FB71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6C4ECE-2242-402A-8086-1C0EA7A89DE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09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7670912" y="1177881"/>
            <a:ext cx="4494449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5D4F111-CE1D-4759-BCD3-392809F09307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2A9EA1-9485-43A5-9DAB-4C352A7CEE49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72BF746-9B14-4E8B-8330-29C000F5F3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8F3631AA-885D-4812-BC1E-A2DD42174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294BE94-2EC0-4F5B-ADA7-BF2E47C347E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3"/>
            <a:ext cx="12075696" cy="41035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9641446" y="1451375"/>
            <a:ext cx="255055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313939B-6FA0-4B15-936F-D289309B451E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267ADB1-BB99-45FA-97E3-33B5D3A37D5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88B050E-6CBB-4E17-A260-561635B740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29BC215C-848D-4C40-A8F6-EE2D581C8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036CF1-ED79-4406-8E56-8C305CF8475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4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0C68EE-3423-4A2C-91B3-B1AE49034DD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F93796B-9C58-4AB2-92C3-40385F3D71A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3ADAA68D-40A2-4D87-86EF-3AF765F48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2FFB235-DB2C-4766-97BD-AD44ADE1645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81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7CFC5D8-91EF-410F-BD4F-CD874AF7E376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05544D7-1DDB-4387-89B9-DBF81435AC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817DE35-A7B7-4CBE-934F-BD4990EE836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28554FA-5EBA-4AD9-89A2-1B7832F41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E005478-2E91-49B2-9ED9-ABE1130652B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18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91349B0A-7FC5-4EB0-BE34-074BFE1249E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2881F20-9BD7-4A07-AAE2-812C5579917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AB62C2C4-03F7-46C8-ABB4-DD330616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DD41243-C462-4B76-80E9-DE6931A7E1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52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12394351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5C7A9C7-11B1-4C20-BFD9-48ADFAAD4DC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F4358C5-C277-4605-8212-C740A21461C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A3BAF38-5E61-423F-9C37-8EB398B47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FDC5649-7C2E-4A7E-A8B3-0873665A841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59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8110843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6912B-0F02-4F82-B7AA-E56307BEB9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01BCB-48F8-4D17-B5EC-3CF99D308A5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FF421CA-E884-488A-88D2-37CDDEF61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2C0789-1230-4BDC-9B63-81C65DC22E7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28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6132095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204F513-0E79-45D8-986E-F519CF4AC88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332463A-EFA7-4F9E-87FA-34E4AE2D51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E9EA569D-6CB4-479E-A95C-5BB495BE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9EBF6CD-8B02-4FD0-9483-79634CFBB73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4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4109148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A7ABD7E-2316-4D9F-B47B-50FC649F62B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3670983-FAA2-44C2-85DA-FEC28497065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7104F0C-A3CA-40DA-9A1A-ACF7889AF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9B8299A-7774-44F3-B55D-24F8763E246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43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2222817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9C7B6B0-0100-4E6C-A8DF-EBCD54B4D7A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5B602A-2079-4C29-90A0-24DF4BA12435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719375B9-FF59-41D0-8ED1-32DBD7A23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098F440F-D641-4161-ABC0-53D3D7B9485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42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D35441-DBD2-40D9-8A9A-BB5CE9241232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B145CD7-8B4F-4C79-BF13-6C5B9C5A83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7A590279-8948-45FF-B88D-C7AF1DA3B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C791F0F-4501-42AC-A14C-1CF6C4175FF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47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1F01685-472D-42A3-910D-8CF7C93D228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84E5BE4-AB31-49A9-8CD5-DE575917F0EC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2374EE18-D016-4F18-A3D4-162429609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5C43EB8-F1CB-4045-82A5-A388E6CED04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ADDD824-6023-4D32-9F6B-FDBD2ADC183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166BCC7-CA93-42D3-BC5B-511E6EDF2E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13AD5E5-F314-4E92-A36D-C7CC96C30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68F0429-943C-442B-8064-25531777539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30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251DF7C-6C9B-45CB-846F-999D9DEAEC4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45A1FB4-CDF8-4C79-966D-BEABACC41C4B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1D3206A4-D3E8-4B99-B4B9-FF07BDD48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F3864BA-F677-4DC5-A110-24A3C6AF54A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91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555919C-F8AA-4E51-B800-635CE89E6D6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C7BE475-31C5-4659-94B3-9D1E78F936A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BFFA4539-BAEB-4526-B4F5-85E97C0FB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3DA5C9B-847D-42CD-8FA5-84178FFF49F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6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88ABD97-CFBA-47D2-88FE-3E09C479F3E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6087DA4-3A28-4E72-B3B6-77F52BE1DE3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97026873-3DC7-46A1-9EC7-3D517007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A6D700A-CE27-4519-B54F-191D15D40D6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97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5D2D4B4-8E14-4D72-B5FB-D2800D4CC1E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6FF3A1B-D327-45B6-8D51-2E11211F3CE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4F100655-8D8D-430A-9315-55F7AD79D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9C59CDF-9245-486D-9BD4-A55776F01A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18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9346ABF-71ED-41C2-8DFD-19DCDB79742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F4D71E7-4BCF-4374-8BFD-37E85A4BDF5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DF1F86-4BEA-40FD-8B16-BE093858D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C2BB7AE-B30C-4C49-AF8E-AD6DA656A97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56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3B978A4-3FDC-433E-8751-3B8E40E6E4F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6AC6AC4-883F-43C2-937A-6349509FB4A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6DFAB13-0022-4203-908F-AD0B961FF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2658624-B5C0-41B5-8A7B-D7C0B443C5D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10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2383A80-ADAB-4872-BB29-1D4806F4197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738B88D-F0BD-4CFC-8997-BBC6FAEBB9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013CDA92-9121-475B-8C9B-BB17FC393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4EEACD8-A9C9-4E28-8F79-79ECBFB770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96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869E4D-A736-40A1-A731-232DF796674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4DE32D4-F21F-4717-821E-BC16C60B41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E259CF23-4D39-4933-9900-3A2858464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79D56BF-F632-4B9A-B1FB-E6C3920AC9A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50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3B2392B-746F-42FD-AC80-4B9981E9078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B4A358D-4363-48D0-9133-E2DB711A67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FA55EDB-5FA9-427E-A7AE-05D6E44E3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67ACF77-58DC-4EDC-94AD-21C276AB459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86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9316A8-F100-4058-9936-5FA6D33B84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C970474-F9AF-4D90-9A55-53F88FD6347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53DF777C-A28A-4259-B658-07202CF20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BC14D61-68C1-44E5-9FCD-CD4907DB432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88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B110EA6-E304-43EC-B875-DF427D7DDD7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E68042A-3AD8-41AC-931E-2A5BE28D984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F4407BD-4BB2-45AF-BB97-D033C9280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D8A2C2F-D351-405E-AC45-15F97F2E285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583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AF9CE1E-E150-4037-9EDD-A1C2B77580F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2FB5D52-D02F-4AEF-90C2-CB4CABD52FF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7AB2B56-B78C-4815-AD6C-94364C928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AEA144-E81D-4741-969F-F0CE2DAD8AA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63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A19BEC-DF20-4BE7-A16B-5213BFCFCC5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0033C99-6EA6-4A69-B7BE-68A51095B8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05909F7-09B5-45A7-BC9C-14AD06001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E435734-C89F-4DFB-B5F5-F78CD91AFD4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77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2EB2D98-E35A-4965-AB77-DFABE727F70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78113C3-25AA-4D97-8930-99FA62E9BC5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FFB3B2DE-73EB-4BCD-86CD-A90148E8F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525F20E-D12F-488E-9F5A-6A56866D4AF9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90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DB9EC7-752C-42E1-9F2B-EF080A3B0DF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011453A-CBFA-4EF4-8BBE-4544B9DBE63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F99A270-5E94-479C-82EA-83805DB12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B974CFA-4B69-41E7-BAC1-C77051DA98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1D1C328-AD78-4EA2-8577-05A9EE01CC1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7E412E5-6D5C-4A0A-88A6-FBD50E1EE5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4206A22-F29B-45C1-8861-C10FB34A2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74E3B22-9B89-437E-8DE5-258FA8FE71FA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9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7711BFD-B17C-45A1-9FB2-4E6FF8BE50D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F4A15AB-D8BC-437A-96F1-14392892DD9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DB7F7DD4-F65A-404C-B60B-40A3BEC89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24C620B-06CE-419E-9D9B-E1D16D53BDE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41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8AA3B63-7E56-47FB-A741-334CFD8189D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16E993D-B267-427B-BFF4-7FDB7F0887F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A0A631-B752-4AA6-BD98-D07221CF1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23F13C-FCC0-4AC8-803D-5C0315A6F15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7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1079462"/>
            <a:ext cx="12195484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1C0282F-0848-4331-ADD7-F700C2311B5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CA87A3-4099-4DC6-B68A-04C4249BBE54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ECFBC1EF-4D8A-4C73-BB00-2D5DB918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6203EBD-8187-4E8C-A5D4-DB7489920F6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2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228599" y="1079462"/>
            <a:ext cx="11936763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C050AB-467F-4ED1-939F-1FAEB30F254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F58C706-6DD1-4477-95B3-C14EC0414AA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1" name="Picture 4" descr="Twitter - ícones de mídia social grátis">
              <a:extLst>
                <a:ext uri="{FF2B5EF4-FFF2-40B4-BE49-F238E27FC236}">
                  <a16:creationId xmlns:a16="http://schemas.microsoft.com/office/drawing/2014/main" id="{66ABE913-5DA3-4055-A935-264AD3EB8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9F317B7-55EE-4232-BFC4-65BC740B8F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1770917" y="1079462"/>
            <a:ext cx="10394445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9D320D-37DC-468E-879F-820EE69E1B84}"/>
              </a:ext>
            </a:extLst>
          </p:cNvPr>
          <p:cNvSpPr/>
          <p:nvPr/>
        </p:nvSpPr>
        <p:spPr>
          <a:xfrm>
            <a:off x="956929" y="1314778"/>
            <a:ext cx="10394445" cy="3251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52E1B4-D203-46F3-8D4A-E1AB6F6FC15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5019B74-6522-4FDB-9C9E-ECB7662BC9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DC8DB33A-6F27-416B-BD74-4966DEDB1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E0E7B0C-8BC8-46FE-BECD-66B38A73777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26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0269"/>
            <a:ext cx="12075696" cy="41328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3684660" y="1079462"/>
            <a:ext cx="8480702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1F4621B-EEAA-4522-A188-74F8FAB64819}"/>
              </a:ext>
            </a:extLst>
          </p:cNvPr>
          <p:cNvSpPr/>
          <p:nvPr/>
        </p:nvSpPr>
        <p:spPr>
          <a:xfrm>
            <a:off x="956929" y="1117927"/>
            <a:ext cx="10394445" cy="521991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E49E09-E2D8-4FE2-98FE-F575D2B975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0B2C298-804A-4844-A964-122BCEBE9BC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0321A85-B7E9-4CA5-B107-C8B0A1BBD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45C54CE-5E46-4598-BD18-DD90F18C4FA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77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40850" y="1177881"/>
            <a:ext cx="6524511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7500133-962A-4C91-8EFE-6460E4184849}"/>
              </a:ext>
            </a:extLst>
          </p:cNvPr>
          <p:cNvSpPr/>
          <p:nvPr/>
        </p:nvSpPr>
        <p:spPr>
          <a:xfrm>
            <a:off x="956930" y="1130296"/>
            <a:ext cx="4123786" cy="5096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20023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8D9FA60-4ABD-4E48-BFD5-6E75036E561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18F8EDF-A935-406A-8EF5-E20A0AA08FE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6FFB2708-E2CA-4951-BCAF-0B9D80B3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EF450DF-18B8-4C57-B121-50F2C64A17E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258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2125</Words>
  <Application>Microsoft Office PowerPoint</Application>
  <PresentationFormat>Widescreen</PresentationFormat>
  <Paragraphs>1109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DINPro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2021-11-27T22:55:40Z</dcterms:created>
  <dcterms:modified xsi:type="dcterms:W3CDTF">2021-11-27T23:28:04Z</dcterms:modified>
</cp:coreProperties>
</file>