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01250" cy="4953000"/>
  <p:notesSz cx="6858000" cy="9144000"/>
  <p:defaultTextStyle>
    <a:defPPr>
      <a:defRPr lang="pt-BR"/>
    </a:defPPr>
    <a:lvl1pPr marL="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1pPr>
    <a:lvl2pPr marL="35890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2pPr>
    <a:lvl3pPr marL="71780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3pPr>
    <a:lvl4pPr marL="107670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4pPr>
    <a:lvl5pPr marL="1435608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5pPr>
    <a:lvl6pPr marL="179451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6pPr>
    <a:lvl7pPr marL="215341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7pPr>
    <a:lvl8pPr marL="251231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8pPr>
    <a:lvl9pPr marL="287121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30" y="84"/>
      </p:cViewPr>
      <p:guideLst>
        <p:guide orient="horz" pos="1560"/>
        <p:guide pos="3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8510F-621F-4853-BB32-FD9CCE3F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156" y="810595"/>
            <a:ext cx="7500938" cy="17243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0D3C8-A217-4CBA-A1B3-0AC4B9D1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156" y="2601472"/>
            <a:ext cx="7500938" cy="1195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F00C9-482F-4740-9225-6341BCA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D12CE-C133-41AA-84C9-3E2BC7B9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FC8C7-6159-4C46-9160-B8B4CCF0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0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3F9E-4AE6-4611-AB73-51E53CE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455C18-38D5-460E-8D80-4D926202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890CB-B04E-4438-93A2-84006F4D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7A77C-171B-42CB-9A80-5DA3F992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019F4-FE91-447B-A2B0-BD325E3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037B65-6E6D-4901-BF57-DFB3CD8C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7144" y="263701"/>
            <a:ext cx="2156520" cy="4197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70050A-2C63-4DF7-81C7-197A6D7F8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7586" y="263701"/>
            <a:ext cx="6344543" cy="41974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EE749-5634-4004-97BC-17D1559C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3792E-042A-4AA0-B369-26FEE571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DA2C0-6541-4891-8F58-DA11F94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2C9AD-B82A-4D1E-93C1-E86CA32B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2C972-1501-4402-97B1-2E520A1E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FB390-AEB2-44D2-AFA3-3A03092F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F63D0-6C30-4C0C-94DC-DA77DB5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3A24D-05BE-4851-961D-97FCD9B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93A6-2DD1-4043-9563-B80F9BE8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77" y="1234811"/>
            <a:ext cx="8626078" cy="206031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AA8CD-179C-4C02-AC96-148F687E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77" y="3314613"/>
            <a:ext cx="8626078" cy="10834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48B8D-183F-47D3-9C73-91E0D245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B75A5-1E90-497E-91CC-1AF9AE5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2F105-F574-4771-8669-D6F9C999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49CF-CE3C-4400-9F4F-356A9C2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1A6F8-49D6-4B1F-B0CB-AAF2D45F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586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70E5B-3952-4496-A1D1-C6AB91CF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3133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C66AE5-5CDE-404E-9868-403AD9B1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E5AF9-74EE-4D3F-8485-E6C6DF0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1B184-A342-4F72-B352-5CC9B6B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3D8C-7333-4657-9F6C-C3EE7BC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263702"/>
            <a:ext cx="8626078" cy="95735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CB32D2-EE70-45CC-AF41-E39E02D6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889" y="1214173"/>
            <a:ext cx="4230997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96D7D7-C552-4D4C-80FA-ED12097C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89" y="1809221"/>
            <a:ext cx="4230997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AAF77F-11F8-45E9-8A1B-DE140A70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3133" y="1214173"/>
            <a:ext cx="4251834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BBE12-7817-4584-9275-DC3D65ED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63133" y="1809221"/>
            <a:ext cx="4251834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F041A-4EFA-40C4-B9C3-27073CC7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AD40D-D177-4AD6-83F1-3815C9E3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457D1-793C-4F91-9D93-13C513E9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5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567C4-6A51-4753-A0A0-7BCA9396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E3C8EC-50BF-42DF-A62F-39E63B79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19E083-F93E-4CC7-BA49-DFA04ED2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BC6D8C-0465-4E90-9C32-A7027100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206C35-30B8-4C4E-BBF9-88664F93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5E86E9-9597-4DCF-9DCC-79053A9A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ED56E-1A37-4F10-B1D7-8587025E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BE4E9-7B8A-41DF-B20B-FCEF3FD6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7340C-C4DC-4854-A3BF-7375851C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9DC22-8CAC-4D78-96AA-72555A51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6072C-F270-4DED-AA86-47CC4822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695A1F-B7A9-4D48-9CE8-7EB0A4C0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B1AEB6-1990-4CD7-BF5A-5A2957E9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8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D64F-50F5-48BC-BAD0-42BAB678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DF3565-26EC-4F38-8570-68F75C28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5FAB4B-2CEC-4E0B-B752-1651DDEC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B625A-D63E-4093-A3A2-98D7AEF0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A9444-A448-4082-A5C2-5E01AB25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8DD857-E75C-4C73-9A50-295503E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D0891-5D67-435D-A34A-7271FD3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86" y="263702"/>
            <a:ext cx="8626078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56F52-C44C-4DB2-BE35-516DA125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86" y="1318507"/>
            <a:ext cx="8626078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4F682-6F17-4544-B8D6-ECF81140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586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A48F1-CC31-4380-BAE7-4EDB1D01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2914" y="4590698"/>
            <a:ext cx="3375422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F9A87-2563-4DD9-8FE1-EA5DA3E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63383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50" y="0"/>
            <a:ext cx="9998749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Números em uma tela digital">
            <a:extLst>
              <a:ext uri="{FF2B5EF4-FFF2-40B4-BE49-F238E27FC236}">
                <a16:creationId xmlns:a16="http://schemas.microsoft.com/office/drawing/2014/main" id="{6DF69B86-C381-4F66-9A1A-21AC3862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6" b="17563"/>
          <a:stretch/>
        </p:blipFill>
        <p:spPr>
          <a:xfrm>
            <a:off x="263919" y="232362"/>
            <a:ext cx="4655189" cy="2179236"/>
          </a:xfrm>
          <a:prstGeom prst="rect">
            <a:avLst/>
          </a:prstGeom>
        </p:spPr>
      </p:pic>
      <p:pic>
        <p:nvPicPr>
          <p:cNvPr id="7" name="Imagem 6" descr="Números em uma tela digital">
            <a:extLst>
              <a:ext uri="{FF2B5EF4-FFF2-40B4-BE49-F238E27FC236}">
                <a16:creationId xmlns:a16="http://schemas.microsoft.com/office/drawing/2014/main" id="{1924649A-BBF5-433D-ABA3-D3E0A52D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9" b="20206"/>
          <a:stretch/>
        </p:blipFill>
        <p:spPr>
          <a:xfrm>
            <a:off x="263919" y="2535616"/>
            <a:ext cx="4655189" cy="2014966"/>
          </a:xfrm>
          <a:prstGeom prst="rect">
            <a:avLst/>
          </a:prstGeom>
        </p:spPr>
      </p:pic>
      <p:pic>
        <p:nvPicPr>
          <p:cNvPr id="5" name="Imagem 4" descr="Números em uma tela digital">
            <a:extLst>
              <a:ext uri="{FF2B5EF4-FFF2-40B4-BE49-F238E27FC236}">
                <a16:creationId xmlns:a16="http://schemas.microsoft.com/office/drawing/2014/main" id="{C2338AA5-94F9-45F3-866E-3B1E6F45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41" b="-1"/>
          <a:stretch/>
        </p:blipFill>
        <p:spPr>
          <a:xfrm>
            <a:off x="5082141" y="232362"/>
            <a:ext cx="4655189" cy="43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2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2021-11-28T14:26:00Z</dcterms:created>
  <dcterms:modified xsi:type="dcterms:W3CDTF">2021-11-28T14:32:36Z</dcterms:modified>
</cp:coreProperties>
</file>