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00"/>
    <a:srgbClr val="050A06"/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1032" y="276"/>
      </p:cViewPr>
      <p:guideLst>
        <p:guide orient="horz" pos="1412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6752C-9159-4C46-BC02-07AFE5C6E13D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C1B67AA-9080-438E-956A-36BF8FD17D54}">
      <dgm:prSet phldrT="[Texto]"/>
      <dgm:spPr>
        <a:solidFill>
          <a:srgbClr val="7030A0"/>
        </a:solidFill>
      </dgm:spPr>
      <dgm:t>
        <a:bodyPr/>
        <a:lstStyle/>
        <a:p>
          <a:r>
            <a:rPr lang="pt-BR" dirty="0"/>
            <a:t>Software </a:t>
          </a:r>
          <a:r>
            <a:rPr lang="pt-BR" dirty="0" err="1"/>
            <a:t>Engineering</a:t>
          </a:r>
          <a:endParaRPr lang="pt-BR" dirty="0"/>
        </a:p>
      </dgm:t>
    </dgm:pt>
    <dgm:pt modelId="{E7B33D26-340B-4DA9-BB53-7C19CD375135}" type="parTrans" cxnId="{2784BD0C-5B8D-4096-A253-F8BB1E856B92}">
      <dgm:prSet/>
      <dgm:spPr/>
      <dgm:t>
        <a:bodyPr/>
        <a:lstStyle/>
        <a:p>
          <a:endParaRPr lang="pt-BR"/>
        </a:p>
      </dgm:t>
    </dgm:pt>
    <dgm:pt modelId="{173562FA-ABFE-42AB-B7F5-D183AC91288E}" type="sibTrans" cxnId="{2784BD0C-5B8D-4096-A253-F8BB1E856B92}">
      <dgm:prSet/>
      <dgm:spPr/>
      <dgm:t>
        <a:bodyPr/>
        <a:lstStyle/>
        <a:p>
          <a:endParaRPr lang="pt-BR"/>
        </a:p>
      </dgm:t>
    </dgm:pt>
    <dgm:pt modelId="{CD9D1996-26C8-47BA-BCE5-08C5F0BB0F69}">
      <dgm:prSet phldrT="[Texto]"/>
      <dgm:spPr/>
      <dgm:t>
        <a:bodyPr/>
        <a:lstStyle/>
        <a:p>
          <a:r>
            <a:rPr lang="pt-BR" dirty="0"/>
            <a:t>Data</a:t>
          </a:r>
        </a:p>
      </dgm:t>
    </dgm:pt>
    <dgm:pt modelId="{E52D7BBC-8DF7-4DE0-BEA5-2ADA1B8FB085}" type="parTrans" cxnId="{7481185B-D20E-46CA-9C25-04CA0157AB79}">
      <dgm:prSet/>
      <dgm:spPr/>
      <dgm:t>
        <a:bodyPr/>
        <a:lstStyle/>
        <a:p>
          <a:endParaRPr lang="pt-BR"/>
        </a:p>
      </dgm:t>
    </dgm:pt>
    <dgm:pt modelId="{1AB401D9-5050-4F8B-8825-48B234AEA438}" type="sibTrans" cxnId="{7481185B-D20E-46CA-9C25-04CA0157AB79}">
      <dgm:prSet/>
      <dgm:spPr/>
      <dgm:t>
        <a:bodyPr/>
        <a:lstStyle/>
        <a:p>
          <a:endParaRPr lang="pt-BR"/>
        </a:p>
      </dgm:t>
    </dgm:pt>
    <dgm:pt modelId="{EB882AEF-7A64-4B9B-B76B-795B048ADB91}">
      <dgm:prSet phldrT="[Texto]"/>
      <dgm:spPr/>
      <dgm:t>
        <a:bodyPr/>
        <a:lstStyle/>
        <a:p>
          <a:r>
            <a:rPr lang="pt-BR" dirty="0" err="1"/>
            <a:t>Application</a:t>
          </a:r>
          <a:endParaRPr lang="pt-BR" dirty="0"/>
        </a:p>
      </dgm:t>
    </dgm:pt>
    <dgm:pt modelId="{C1141470-4DB6-4FF1-9143-2F9A5BC15C0C}" type="parTrans" cxnId="{AB3C3ACC-6CE0-4360-B6B5-5A0BAA68E87F}">
      <dgm:prSet/>
      <dgm:spPr/>
      <dgm:t>
        <a:bodyPr/>
        <a:lstStyle/>
        <a:p>
          <a:endParaRPr lang="pt-BR"/>
        </a:p>
      </dgm:t>
    </dgm:pt>
    <dgm:pt modelId="{1744961A-17F4-4B79-A0F6-974F29BBCDE2}" type="sibTrans" cxnId="{AB3C3ACC-6CE0-4360-B6B5-5A0BAA68E87F}">
      <dgm:prSet/>
      <dgm:spPr/>
      <dgm:t>
        <a:bodyPr/>
        <a:lstStyle/>
        <a:p>
          <a:endParaRPr lang="pt-BR"/>
        </a:p>
      </dgm:t>
    </dgm:pt>
    <dgm:pt modelId="{312A419D-6C94-48FE-96E5-C56A960B9E52}">
      <dgm:prSet phldrT="[Texto]"/>
      <dgm:spPr>
        <a:solidFill>
          <a:srgbClr val="77B900"/>
        </a:solidFill>
      </dgm:spPr>
      <dgm:t>
        <a:bodyPr/>
        <a:lstStyle/>
        <a:p>
          <a:r>
            <a:rPr lang="pt-BR" dirty="0"/>
            <a:t>Data Science</a:t>
          </a:r>
        </a:p>
      </dgm:t>
    </dgm:pt>
    <dgm:pt modelId="{1E800ECD-5793-4326-8766-CA5FE70AE457}" type="parTrans" cxnId="{FF72E8EF-CA72-49D7-8919-E388958505F8}">
      <dgm:prSet/>
      <dgm:spPr/>
      <dgm:t>
        <a:bodyPr/>
        <a:lstStyle/>
        <a:p>
          <a:endParaRPr lang="pt-BR"/>
        </a:p>
      </dgm:t>
    </dgm:pt>
    <dgm:pt modelId="{10E26150-B378-4674-90FC-8D526EFBB23A}" type="sibTrans" cxnId="{FF72E8EF-CA72-49D7-8919-E388958505F8}">
      <dgm:prSet/>
      <dgm:spPr/>
      <dgm:t>
        <a:bodyPr/>
        <a:lstStyle/>
        <a:p>
          <a:endParaRPr lang="pt-BR"/>
        </a:p>
      </dgm:t>
    </dgm:pt>
    <dgm:pt modelId="{EE169183-2C24-41A8-886E-EA57A0549B57}">
      <dgm:prSet phldrT="[Texto]"/>
      <dgm:spPr/>
      <dgm:t>
        <a:bodyPr/>
        <a:lstStyle/>
        <a:p>
          <a:r>
            <a:rPr lang="pt-BR" dirty="0" err="1"/>
            <a:t>BigData</a:t>
          </a:r>
          <a:endParaRPr lang="pt-BR" dirty="0"/>
        </a:p>
      </dgm:t>
    </dgm:pt>
    <dgm:pt modelId="{32BA543B-D248-456D-B51D-296DFB52F919}" type="parTrans" cxnId="{13BD4FED-6D52-4F48-A878-A38268957256}">
      <dgm:prSet/>
      <dgm:spPr/>
      <dgm:t>
        <a:bodyPr/>
        <a:lstStyle/>
        <a:p>
          <a:endParaRPr lang="pt-BR"/>
        </a:p>
      </dgm:t>
    </dgm:pt>
    <dgm:pt modelId="{6F412A3B-B5C4-4603-83A6-970880A2AE23}" type="sibTrans" cxnId="{13BD4FED-6D52-4F48-A878-A38268957256}">
      <dgm:prSet/>
      <dgm:spPr/>
      <dgm:t>
        <a:bodyPr/>
        <a:lstStyle/>
        <a:p>
          <a:endParaRPr lang="pt-BR"/>
        </a:p>
      </dgm:t>
    </dgm:pt>
    <dgm:pt modelId="{EE5A0403-AA5E-4765-9E7F-A7E9E0B2D19E}">
      <dgm:prSet phldrT="[Texto]"/>
      <dgm:spPr/>
      <dgm:t>
        <a:bodyPr/>
        <a:lstStyle/>
        <a:p>
          <a:r>
            <a:rPr lang="pt-BR" dirty="0"/>
            <a:t>Insights</a:t>
          </a:r>
        </a:p>
      </dgm:t>
    </dgm:pt>
    <dgm:pt modelId="{E4C5C481-EA5A-4880-9046-5A065C7D66B2}" type="parTrans" cxnId="{AEFF74DF-63BF-4DAD-AC76-3525A5FDB96A}">
      <dgm:prSet/>
      <dgm:spPr/>
      <dgm:t>
        <a:bodyPr/>
        <a:lstStyle/>
        <a:p>
          <a:endParaRPr lang="pt-BR"/>
        </a:p>
      </dgm:t>
    </dgm:pt>
    <dgm:pt modelId="{203D3F29-C760-4232-9E38-BE83BE5AE6DE}" type="sibTrans" cxnId="{AEFF74DF-63BF-4DAD-AC76-3525A5FDB96A}">
      <dgm:prSet/>
      <dgm:spPr/>
      <dgm:t>
        <a:bodyPr/>
        <a:lstStyle/>
        <a:p>
          <a:endParaRPr lang="pt-BR"/>
        </a:p>
      </dgm:t>
    </dgm:pt>
    <dgm:pt modelId="{DD418934-55C9-45DC-B450-C390EAD6C7A7}">
      <dgm:prSet phldrT="[Texto]"/>
      <dgm:spPr>
        <a:solidFill>
          <a:srgbClr val="002060"/>
        </a:solidFill>
      </dgm:spPr>
      <dgm:t>
        <a:bodyPr/>
        <a:lstStyle/>
        <a:p>
          <a:r>
            <a:rPr lang="pt-BR" dirty="0"/>
            <a:t>Data </a:t>
          </a:r>
          <a:r>
            <a:rPr lang="pt-BR" dirty="0" err="1"/>
            <a:t>Engineering</a:t>
          </a:r>
          <a:endParaRPr lang="pt-BR" dirty="0"/>
        </a:p>
      </dgm:t>
    </dgm:pt>
    <dgm:pt modelId="{FAC01FE7-6CA7-4AC4-A326-BB4D294C08A0}" type="parTrans" cxnId="{62508352-C5DF-4972-8145-871F3D3CD088}">
      <dgm:prSet/>
      <dgm:spPr/>
      <dgm:t>
        <a:bodyPr/>
        <a:lstStyle/>
        <a:p>
          <a:endParaRPr lang="pt-BR"/>
        </a:p>
      </dgm:t>
    </dgm:pt>
    <dgm:pt modelId="{B81B4500-7C9B-4C4B-8EBE-A75BE2FBCF76}" type="sibTrans" cxnId="{62508352-C5DF-4972-8145-871F3D3CD088}">
      <dgm:prSet/>
      <dgm:spPr/>
      <dgm:t>
        <a:bodyPr/>
        <a:lstStyle/>
        <a:p>
          <a:endParaRPr lang="pt-BR"/>
        </a:p>
      </dgm:t>
    </dgm:pt>
    <dgm:pt modelId="{7D02A4A2-4A8C-4037-8017-90CA44006D4F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Collection</a:t>
          </a:r>
          <a:endParaRPr lang="pt-BR" dirty="0"/>
        </a:p>
      </dgm:t>
    </dgm:pt>
    <dgm:pt modelId="{F6967957-B86B-4D2E-B9B9-8DA680A10E8B}" type="parTrans" cxnId="{A251A998-8EAF-4074-8FE7-901D2C4B1705}">
      <dgm:prSet/>
      <dgm:spPr/>
      <dgm:t>
        <a:bodyPr/>
        <a:lstStyle/>
        <a:p>
          <a:endParaRPr lang="pt-BR"/>
        </a:p>
      </dgm:t>
    </dgm:pt>
    <dgm:pt modelId="{D434B2BC-C8A2-4947-847B-76C6E39667D3}" type="sibTrans" cxnId="{A251A998-8EAF-4074-8FE7-901D2C4B1705}">
      <dgm:prSet/>
      <dgm:spPr/>
      <dgm:t>
        <a:bodyPr/>
        <a:lstStyle/>
        <a:p>
          <a:endParaRPr lang="pt-BR"/>
        </a:p>
      </dgm:t>
    </dgm:pt>
    <dgm:pt modelId="{91505595-9476-4E37-B3C6-78AC54543F07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Preparation</a:t>
          </a:r>
          <a:endParaRPr lang="pt-BR" dirty="0"/>
        </a:p>
      </dgm:t>
    </dgm:pt>
    <dgm:pt modelId="{36863FD4-4525-4EDB-9A3E-22793322617E}" type="parTrans" cxnId="{101B3244-8B12-407E-BBAA-84EF4B9D924A}">
      <dgm:prSet/>
      <dgm:spPr/>
      <dgm:t>
        <a:bodyPr/>
        <a:lstStyle/>
        <a:p>
          <a:endParaRPr lang="pt-BR"/>
        </a:p>
      </dgm:t>
    </dgm:pt>
    <dgm:pt modelId="{95847731-3DB0-45C0-89B2-774E90C94521}" type="sibTrans" cxnId="{101B3244-8B12-407E-BBAA-84EF4B9D924A}">
      <dgm:prSet/>
      <dgm:spPr/>
      <dgm:t>
        <a:bodyPr/>
        <a:lstStyle/>
        <a:p>
          <a:endParaRPr lang="pt-BR"/>
        </a:p>
      </dgm:t>
    </dgm:pt>
    <dgm:pt modelId="{42251075-6C32-4C66-A2EE-5B6CF96A1D1C}" type="pres">
      <dgm:prSet presAssocID="{26E6752C-9159-4C46-BC02-07AFE5C6E13D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FCE4ADF6-2D21-4DBE-9865-940ED2FB69DA}" type="pres">
      <dgm:prSet presAssocID="{26E6752C-9159-4C46-BC02-07AFE5C6E13D}" presName="outerBox" presStyleCnt="0"/>
      <dgm:spPr/>
    </dgm:pt>
    <dgm:pt modelId="{2552569A-13EF-4E3E-ADC8-1CCEE4548AE2}" type="pres">
      <dgm:prSet presAssocID="{26E6752C-9159-4C46-BC02-07AFE5C6E13D}" presName="outerBoxParent" presStyleLbl="node1" presStyleIdx="0" presStyleCnt="3" custLinFactNeighborX="11270" custLinFactNeighborY="5380"/>
      <dgm:spPr/>
    </dgm:pt>
    <dgm:pt modelId="{E92F04D9-10B8-45A4-A503-FD8EAEA616C1}" type="pres">
      <dgm:prSet presAssocID="{26E6752C-9159-4C46-BC02-07AFE5C6E13D}" presName="outerBoxChildren" presStyleCnt="0"/>
      <dgm:spPr/>
    </dgm:pt>
    <dgm:pt modelId="{21EC3FEF-5517-4883-BEE8-66D580F454DA}" type="pres">
      <dgm:prSet presAssocID="{CD9D1996-26C8-47BA-BCE5-08C5F0BB0F69}" presName="oChild" presStyleLbl="fgAcc1" presStyleIdx="0" presStyleCnt="6">
        <dgm:presLayoutVars>
          <dgm:bulletEnabled val="1"/>
        </dgm:presLayoutVars>
      </dgm:prSet>
      <dgm:spPr/>
    </dgm:pt>
    <dgm:pt modelId="{1EC6A2B0-AD5A-4783-A193-A9A782726D81}" type="pres">
      <dgm:prSet presAssocID="{1AB401D9-5050-4F8B-8825-48B234AEA438}" presName="outerSibTrans" presStyleCnt="0"/>
      <dgm:spPr/>
    </dgm:pt>
    <dgm:pt modelId="{080B582A-9A87-441A-B5B2-FE7F1E7D20AD}" type="pres">
      <dgm:prSet presAssocID="{EB882AEF-7A64-4B9B-B76B-795B048ADB91}" presName="oChild" presStyleLbl="fgAcc1" presStyleIdx="1" presStyleCnt="6">
        <dgm:presLayoutVars>
          <dgm:bulletEnabled val="1"/>
        </dgm:presLayoutVars>
      </dgm:prSet>
      <dgm:spPr/>
    </dgm:pt>
    <dgm:pt modelId="{5EFFAB95-CA77-4152-8C83-1760F227A70E}" type="pres">
      <dgm:prSet presAssocID="{26E6752C-9159-4C46-BC02-07AFE5C6E13D}" presName="middleBox" presStyleCnt="0"/>
      <dgm:spPr/>
    </dgm:pt>
    <dgm:pt modelId="{BD65142E-8152-4D6F-98CE-73AF32F79646}" type="pres">
      <dgm:prSet presAssocID="{26E6752C-9159-4C46-BC02-07AFE5C6E13D}" presName="middleBoxParent" presStyleLbl="node1" presStyleIdx="1" presStyleCnt="3"/>
      <dgm:spPr/>
    </dgm:pt>
    <dgm:pt modelId="{D1AE34D9-A693-4D90-8EC5-5B3BBEB589C7}" type="pres">
      <dgm:prSet presAssocID="{26E6752C-9159-4C46-BC02-07AFE5C6E13D}" presName="middleBoxChildren" presStyleCnt="0"/>
      <dgm:spPr/>
    </dgm:pt>
    <dgm:pt modelId="{1543E044-AEDA-4C95-930B-5F988C17B5BC}" type="pres">
      <dgm:prSet presAssocID="{EE169183-2C24-41A8-886E-EA57A0549B57}" presName="mChild" presStyleLbl="fgAcc1" presStyleIdx="2" presStyleCnt="6">
        <dgm:presLayoutVars>
          <dgm:bulletEnabled val="1"/>
        </dgm:presLayoutVars>
      </dgm:prSet>
      <dgm:spPr/>
    </dgm:pt>
    <dgm:pt modelId="{4D5F77BB-826F-4D0C-B979-E3C21A3324FF}" type="pres">
      <dgm:prSet presAssocID="{6F412A3B-B5C4-4603-83A6-970880A2AE23}" presName="middleSibTrans" presStyleCnt="0"/>
      <dgm:spPr/>
    </dgm:pt>
    <dgm:pt modelId="{25919A76-8CC7-45E3-B442-E6DC2493A734}" type="pres">
      <dgm:prSet presAssocID="{EE5A0403-AA5E-4765-9E7F-A7E9E0B2D19E}" presName="mChild" presStyleLbl="fgAcc1" presStyleIdx="3" presStyleCnt="6">
        <dgm:presLayoutVars>
          <dgm:bulletEnabled val="1"/>
        </dgm:presLayoutVars>
      </dgm:prSet>
      <dgm:spPr/>
    </dgm:pt>
    <dgm:pt modelId="{13685338-6D62-4990-AFF2-451780939234}" type="pres">
      <dgm:prSet presAssocID="{26E6752C-9159-4C46-BC02-07AFE5C6E13D}" presName="centerBox" presStyleCnt="0"/>
      <dgm:spPr/>
    </dgm:pt>
    <dgm:pt modelId="{37063086-67AD-4A60-816C-97A6EE25F88E}" type="pres">
      <dgm:prSet presAssocID="{26E6752C-9159-4C46-BC02-07AFE5C6E13D}" presName="centerBoxParent" presStyleLbl="node1" presStyleIdx="2" presStyleCnt="3"/>
      <dgm:spPr/>
    </dgm:pt>
    <dgm:pt modelId="{FB6D3A8C-65F4-4E38-9B93-E18AB5C851AA}" type="pres">
      <dgm:prSet presAssocID="{26E6752C-9159-4C46-BC02-07AFE5C6E13D}" presName="centerBoxChildren" presStyleCnt="0"/>
      <dgm:spPr/>
    </dgm:pt>
    <dgm:pt modelId="{17E6E08B-E2D6-4215-9A2A-1ED1E0193618}" type="pres">
      <dgm:prSet presAssocID="{7D02A4A2-4A8C-4037-8017-90CA44006D4F}" presName="cChild" presStyleLbl="fgAcc1" presStyleIdx="4" presStyleCnt="6">
        <dgm:presLayoutVars>
          <dgm:bulletEnabled val="1"/>
        </dgm:presLayoutVars>
      </dgm:prSet>
      <dgm:spPr/>
    </dgm:pt>
    <dgm:pt modelId="{FF752449-F24B-4DF5-9642-1D94BECE611E}" type="pres">
      <dgm:prSet presAssocID="{D434B2BC-C8A2-4947-847B-76C6E39667D3}" presName="centerSibTrans" presStyleCnt="0"/>
      <dgm:spPr/>
    </dgm:pt>
    <dgm:pt modelId="{C9CD35B3-3901-4E3E-9883-F585D0ECABB5}" type="pres">
      <dgm:prSet presAssocID="{91505595-9476-4E37-B3C6-78AC54543F07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2784BD0C-5B8D-4096-A253-F8BB1E856B92}" srcId="{26E6752C-9159-4C46-BC02-07AFE5C6E13D}" destId="{5C1B67AA-9080-438E-956A-36BF8FD17D54}" srcOrd="0" destOrd="0" parTransId="{E7B33D26-340B-4DA9-BB53-7C19CD375135}" sibTransId="{173562FA-ABFE-42AB-B7F5-D183AC91288E}"/>
    <dgm:cxn modelId="{8524510F-D271-4545-A374-13E184551C7A}" type="presOf" srcId="{312A419D-6C94-48FE-96E5-C56A960B9E52}" destId="{BD65142E-8152-4D6F-98CE-73AF32F79646}" srcOrd="0" destOrd="0" presId="urn:microsoft.com/office/officeart/2005/8/layout/target2"/>
    <dgm:cxn modelId="{1475CC1C-4BAF-49F4-A2D1-687953CE4BC5}" type="presOf" srcId="{5C1B67AA-9080-438E-956A-36BF8FD17D54}" destId="{2552569A-13EF-4E3E-ADC8-1CCEE4548AE2}" srcOrd="0" destOrd="0" presId="urn:microsoft.com/office/officeart/2005/8/layout/target2"/>
    <dgm:cxn modelId="{21B0B827-0011-4E2A-8391-BC2DBE058844}" type="presOf" srcId="{26E6752C-9159-4C46-BC02-07AFE5C6E13D}" destId="{42251075-6C32-4C66-A2EE-5B6CF96A1D1C}" srcOrd="0" destOrd="0" presId="urn:microsoft.com/office/officeart/2005/8/layout/target2"/>
    <dgm:cxn modelId="{7481185B-D20E-46CA-9C25-04CA0157AB79}" srcId="{5C1B67AA-9080-438E-956A-36BF8FD17D54}" destId="{CD9D1996-26C8-47BA-BCE5-08C5F0BB0F69}" srcOrd="0" destOrd="0" parTransId="{E52D7BBC-8DF7-4DE0-BEA5-2ADA1B8FB085}" sibTransId="{1AB401D9-5050-4F8B-8825-48B234AEA438}"/>
    <dgm:cxn modelId="{101B3244-8B12-407E-BBAA-84EF4B9D924A}" srcId="{DD418934-55C9-45DC-B450-C390EAD6C7A7}" destId="{91505595-9476-4E37-B3C6-78AC54543F07}" srcOrd="1" destOrd="0" parTransId="{36863FD4-4525-4EDB-9A3E-22793322617E}" sibTransId="{95847731-3DB0-45C0-89B2-774E90C94521}"/>
    <dgm:cxn modelId="{62508352-C5DF-4972-8145-871F3D3CD088}" srcId="{26E6752C-9159-4C46-BC02-07AFE5C6E13D}" destId="{DD418934-55C9-45DC-B450-C390EAD6C7A7}" srcOrd="2" destOrd="0" parTransId="{FAC01FE7-6CA7-4AC4-A326-BB4D294C08A0}" sibTransId="{B81B4500-7C9B-4C4B-8EBE-A75BE2FBCF76}"/>
    <dgm:cxn modelId="{6B329485-0EC1-4D60-A2C6-CDF0F62EB200}" type="presOf" srcId="{91505595-9476-4E37-B3C6-78AC54543F07}" destId="{C9CD35B3-3901-4E3E-9883-F585D0ECABB5}" srcOrd="0" destOrd="0" presId="urn:microsoft.com/office/officeart/2005/8/layout/target2"/>
    <dgm:cxn modelId="{A251A998-8EAF-4074-8FE7-901D2C4B1705}" srcId="{DD418934-55C9-45DC-B450-C390EAD6C7A7}" destId="{7D02A4A2-4A8C-4037-8017-90CA44006D4F}" srcOrd="0" destOrd="0" parTransId="{F6967957-B86B-4D2E-B9B9-8DA680A10E8B}" sibTransId="{D434B2BC-C8A2-4947-847B-76C6E39667D3}"/>
    <dgm:cxn modelId="{F0EC7E9E-786B-4C64-B18B-09700B74D8EF}" type="presOf" srcId="{EE169183-2C24-41A8-886E-EA57A0549B57}" destId="{1543E044-AEDA-4C95-930B-5F988C17B5BC}" srcOrd="0" destOrd="0" presId="urn:microsoft.com/office/officeart/2005/8/layout/target2"/>
    <dgm:cxn modelId="{35621CAE-41C7-45D3-BFFF-3D946C2FD3D1}" type="presOf" srcId="{7D02A4A2-4A8C-4037-8017-90CA44006D4F}" destId="{17E6E08B-E2D6-4215-9A2A-1ED1E0193618}" srcOrd="0" destOrd="0" presId="urn:microsoft.com/office/officeart/2005/8/layout/target2"/>
    <dgm:cxn modelId="{0CE942BC-FF88-4E69-A053-90D0936BB019}" type="presOf" srcId="{EB882AEF-7A64-4B9B-B76B-795B048ADB91}" destId="{080B582A-9A87-441A-B5B2-FE7F1E7D20AD}" srcOrd="0" destOrd="0" presId="urn:microsoft.com/office/officeart/2005/8/layout/target2"/>
    <dgm:cxn modelId="{79F1C8BC-209C-4178-8D34-9FF485102B58}" type="presOf" srcId="{EE5A0403-AA5E-4765-9E7F-A7E9E0B2D19E}" destId="{25919A76-8CC7-45E3-B442-E6DC2493A734}" srcOrd="0" destOrd="0" presId="urn:microsoft.com/office/officeart/2005/8/layout/target2"/>
    <dgm:cxn modelId="{AB3C3ACC-6CE0-4360-B6B5-5A0BAA68E87F}" srcId="{5C1B67AA-9080-438E-956A-36BF8FD17D54}" destId="{EB882AEF-7A64-4B9B-B76B-795B048ADB91}" srcOrd="1" destOrd="0" parTransId="{C1141470-4DB6-4FF1-9143-2F9A5BC15C0C}" sibTransId="{1744961A-17F4-4B79-A0F6-974F29BBCDE2}"/>
    <dgm:cxn modelId="{33CC4FCC-C134-4BF2-A7D4-67BFDD32D9CE}" type="presOf" srcId="{DD418934-55C9-45DC-B450-C390EAD6C7A7}" destId="{37063086-67AD-4A60-816C-97A6EE25F88E}" srcOrd="0" destOrd="0" presId="urn:microsoft.com/office/officeart/2005/8/layout/target2"/>
    <dgm:cxn modelId="{AEFF74DF-63BF-4DAD-AC76-3525A5FDB96A}" srcId="{312A419D-6C94-48FE-96E5-C56A960B9E52}" destId="{EE5A0403-AA5E-4765-9E7F-A7E9E0B2D19E}" srcOrd="1" destOrd="0" parTransId="{E4C5C481-EA5A-4880-9046-5A065C7D66B2}" sibTransId="{203D3F29-C760-4232-9E38-BE83BE5AE6DE}"/>
    <dgm:cxn modelId="{13BD4FED-6D52-4F48-A878-A38268957256}" srcId="{312A419D-6C94-48FE-96E5-C56A960B9E52}" destId="{EE169183-2C24-41A8-886E-EA57A0549B57}" srcOrd="0" destOrd="0" parTransId="{32BA543B-D248-456D-B51D-296DFB52F919}" sibTransId="{6F412A3B-B5C4-4603-83A6-970880A2AE23}"/>
    <dgm:cxn modelId="{FF72E8EF-CA72-49D7-8919-E388958505F8}" srcId="{26E6752C-9159-4C46-BC02-07AFE5C6E13D}" destId="{312A419D-6C94-48FE-96E5-C56A960B9E52}" srcOrd="1" destOrd="0" parTransId="{1E800ECD-5793-4326-8766-CA5FE70AE457}" sibTransId="{10E26150-B378-4674-90FC-8D526EFBB23A}"/>
    <dgm:cxn modelId="{D100EAF6-5EDD-4647-9853-87E15C3EFB57}" type="presOf" srcId="{CD9D1996-26C8-47BA-BCE5-08C5F0BB0F69}" destId="{21EC3FEF-5517-4883-BEE8-66D580F454DA}" srcOrd="0" destOrd="0" presId="urn:microsoft.com/office/officeart/2005/8/layout/target2"/>
    <dgm:cxn modelId="{FED132F8-7D84-42BB-B48D-F90A7BBE4473}" type="presParOf" srcId="{42251075-6C32-4C66-A2EE-5B6CF96A1D1C}" destId="{FCE4ADF6-2D21-4DBE-9865-940ED2FB69DA}" srcOrd="0" destOrd="0" presId="urn:microsoft.com/office/officeart/2005/8/layout/target2"/>
    <dgm:cxn modelId="{B4F37F6D-F43E-41C8-BF78-ABF68D7AEC45}" type="presParOf" srcId="{FCE4ADF6-2D21-4DBE-9865-940ED2FB69DA}" destId="{2552569A-13EF-4E3E-ADC8-1CCEE4548AE2}" srcOrd="0" destOrd="0" presId="urn:microsoft.com/office/officeart/2005/8/layout/target2"/>
    <dgm:cxn modelId="{3588495F-9DE0-4462-8C41-490EED3BC995}" type="presParOf" srcId="{FCE4ADF6-2D21-4DBE-9865-940ED2FB69DA}" destId="{E92F04D9-10B8-45A4-A503-FD8EAEA616C1}" srcOrd="1" destOrd="0" presId="urn:microsoft.com/office/officeart/2005/8/layout/target2"/>
    <dgm:cxn modelId="{E13C1BF1-B5F3-4F20-882F-9A47C231A34D}" type="presParOf" srcId="{E92F04D9-10B8-45A4-A503-FD8EAEA616C1}" destId="{21EC3FEF-5517-4883-BEE8-66D580F454DA}" srcOrd="0" destOrd="0" presId="urn:microsoft.com/office/officeart/2005/8/layout/target2"/>
    <dgm:cxn modelId="{C7549ED3-2604-4408-951C-89D4A9C06AB0}" type="presParOf" srcId="{E92F04D9-10B8-45A4-A503-FD8EAEA616C1}" destId="{1EC6A2B0-AD5A-4783-A193-A9A782726D81}" srcOrd="1" destOrd="0" presId="urn:microsoft.com/office/officeart/2005/8/layout/target2"/>
    <dgm:cxn modelId="{34838D75-1AAD-4C1B-8C0C-7C95F742AB66}" type="presParOf" srcId="{E92F04D9-10B8-45A4-A503-FD8EAEA616C1}" destId="{080B582A-9A87-441A-B5B2-FE7F1E7D20AD}" srcOrd="2" destOrd="0" presId="urn:microsoft.com/office/officeart/2005/8/layout/target2"/>
    <dgm:cxn modelId="{B078C5CB-6773-4245-A52B-E3C1D7B4D117}" type="presParOf" srcId="{42251075-6C32-4C66-A2EE-5B6CF96A1D1C}" destId="{5EFFAB95-CA77-4152-8C83-1760F227A70E}" srcOrd="1" destOrd="0" presId="urn:microsoft.com/office/officeart/2005/8/layout/target2"/>
    <dgm:cxn modelId="{01D05523-C0F0-4E80-BF07-104501F2EE01}" type="presParOf" srcId="{5EFFAB95-CA77-4152-8C83-1760F227A70E}" destId="{BD65142E-8152-4D6F-98CE-73AF32F79646}" srcOrd="0" destOrd="0" presId="urn:microsoft.com/office/officeart/2005/8/layout/target2"/>
    <dgm:cxn modelId="{585454A0-017B-4891-904B-D5C71F6EFDBF}" type="presParOf" srcId="{5EFFAB95-CA77-4152-8C83-1760F227A70E}" destId="{D1AE34D9-A693-4D90-8EC5-5B3BBEB589C7}" srcOrd="1" destOrd="0" presId="urn:microsoft.com/office/officeart/2005/8/layout/target2"/>
    <dgm:cxn modelId="{1A22B563-FE7E-4697-9687-330C827034E5}" type="presParOf" srcId="{D1AE34D9-A693-4D90-8EC5-5B3BBEB589C7}" destId="{1543E044-AEDA-4C95-930B-5F988C17B5BC}" srcOrd="0" destOrd="0" presId="urn:microsoft.com/office/officeart/2005/8/layout/target2"/>
    <dgm:cxn modelId="{3B4CE98C-45A7-47B0-B51F-95CA9989BEFC}" type="presParOf" srcId="{D1AE34D9-A693-4D90-8EC5-5B3BBEB589C7}" destId="{4D5F77BB-826F-4D0C-B979-E3C21A3324FF}" srcOrd="1" destOrd="0" presId="urn:microsoft.com/office/officeart/2005/8/layout/target2"/>
    <dgm:cxn modelId="{45B09441-BD0F-4F27-A377-781BE0F426CB}" type="presParOf" srcId="{D1AE34D9-A693-4D90-8EC5-5B3BBEB589C7}" destId="{25919A76-8CC7-45E3-B442-E6DC2493A734}" srcOrd="2" destOrd="0" presId="urn:microsoft.com/office/officeart/2005/8/layout/target2"/>
    <dgm:cxn modelId="{0004269E-EC4F-4427-AD9F-02A618C76536}" type="presParOf" srcId="{42251075-6C32-4C66-A2EE-5B6CF96A1D1C}" destId="{13685338-6D62-4990-AFF2-451780939234}" srcOrd="2" destOrd="0" presId="urn:microsoft.com/office/officeart/2005/8/layout/target2"/>
    <dgm:cxn modelId="{1E389AF2-EAB0-48F1-BA44-ED62B8B3C74C}" type="presParOf" srcId="{13685338-6D62-4990-AFF2-451780939234}" destId="{37063086-67AD-4A60-816C-97A6EE25F88E}" srcOrd="0" destOrd="0" presId="urn:microsoft.com/office/officeart/2005/8/layout/target2"/>
    <dgm:cxn modelId="{6AD202E3-71BF-40A3-AE05-F861AD5B9E66}" type="presParOf" srcId="{13685338-6D62-4990-AFF2-451780939234}" destId="{FB6D3A8C-65F4-4E38-9B93-E18AB5C851AA}" srcOrd="1" destOrd="0" presId="urn:microsoft.com/office/officeart/2005/8/layout/target2"/>
    <dgm:cxn modelId="{B92B27C4-A527-403A-8947-0EC0A8E2D209}" type="presParOf" srcId="{FB6D3A8C-65F4-4E38-9B93-E18AB5C851AA}" destId="{17E6E08B-E2D6-4215-9A2A-1ED1E0193618}" srcOrd="0" destOrd="0" presId="urn:microsoft.com/office/officeart/2005/8/layout/target2"/>
    <dgm:cxn modelId="{B1E8B5D0-D900-4954-818F-87F84E78C6BA}" type="presParOf" srcId="{FB6D3A8C-65F4-4E38-9B93-E18AB5C851AA}" destId="{FF752449-F24B-4DF5-9642-1D94BECE611E}" srcOrd="1" destOrd="0" presId="urn:microsoft.com/office/officeart/2005/8/layout/target2"/>
    <dgm:cxn modelId="{2AA54D75-31A5-4A2A-9E3F-6B94D2FEE758}" type="presParOf" srcId="{FB6D3A8C-65F4-4E38-9B93-E18AB5C851AA}" destId="{C9CD35B3-3901-4E3E-9883-F585D0ECABB5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569A-13EF-4E3E-ADC8-1CCEE4548AE2}">
      <dsp:nvSpPr>
        <dsp:cNvPr id="0" name=""/>
        <dsp:cNvSpPr/>
      </dsp:nvSpPr>
      <dsp:spPr>
        <a:xfrm>
          <a:off x="0" y="0"/>
          <a:ext cx="11956715" cy="6858001"/>
        </a:xfrm>
        <a:prstGeom prst="roundRect">
          <a:avLst>
            <a:gd name="adj" fmla="val 85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5322571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 dirty="0"/>
            <a:t>Software </a:t>
          </a:r>
          <a:r>
            <a:rPr lang="pt-BR" sz="5700" kern="1200" dirty="0" err="1"/>
            <a:t>Engineering</a:t>
          </a:r>
          <a:endParaRPr lang="pt-BR" sz="5700" kern="1200" dirty="0"/>
        </a:p>
      </dsp:txBody>
      <dsp:txXfrm>
        <a:off x="170734" y="170734"/>
        <a:ext cx="11615247" cy="6516533"/>
      </dsp:txXfrm>
    </dsp:sp>
    <dsp:sp modelId="{21EC3FEF-5517-4883-BEE8-66D580F454DA}">
      <dsp:nvSpPr>
        <dsp:cNvPr id="0" name=""/>
        <dsp:cNvSpPr/>
      </dsp:nvSpPr>
      <dsp:spPr>
        <a:xfrm>
          <a:off x="298917" y="1714500"/>
          <a:ext cx="1793507" cy="23557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Data</a:t>
          </a:r>
        </a:p>
      </dsp:txBody>
      <dsp:txXfrm>
        <a:off x="354074" y="1769657"/>
        <a:ext cx="1683193" cy="2245449"/>
      </dsp:txXfrm>
    </dsp:sp>
    <dsp:sp modelId="{080B582A-9A87-441A-B5B2-FE7F1E7D20AD}">
      <dsp:nvSpPr>
        <dsp:cNvPr id="0" name=""/>
        <dsp:cNvSpPr/>
      </dsp:nvSpPr>
      <dsp:spPr>
        <a:xfrm>
          <a:off x="298917" y="4158275"/>
          <a:ext cx="1793507" cy="23557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Application</a:t>
          </a:r>
          <a:endParaRPr lang="pt-BR" sz="2500" kern="1200" dirty="0"/>
        </a:p>
      </dsp:txBody>
      <dsp:txXfrm>
        <a:off x="354074" y="4213432"/>
        <a:ext cx="1683193" cy="2245449"/>
      </dsp:txXfrm>
    </dsp:sp>
    <dsp:sp modelId="{BD65142E-8152-4D6F-98CE-73AF32F79646}">
      <dsp:nvSpPr>
        <dsp:cNvPr id="0" name=""/>
        <dsp:cNvSpPr/>
      </dsp:nvSpPr>
      <dsp:spPr>
        <a:xfrm>
          <a:off x="2391343" y="1714500"/>
          <a:ext cx="9266454" cy="4800600"/>
        </a:xfrm>
        <a:prstGeom prst="roundRect">
          <a:avLst>
            <a:gd name="adj" fmla="val 10500"/>
          </a:avLst>
        </a:prstGeom>
        <a:solidFill>
          <a:srgbClr val="77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3048381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 dirty="0"/>
            <a:t>Data Science</a:t>
          </a:r>
        </a:p>
      </dsp:txBody>
      <dsp:txXfrm>
        <a:off x="2538978" y="1862135"/>
        <a:ext cx="8971184" cy="4505330"/>
      </dsp:txXfrm>
    </dsp:sp>
    <dsp:sp modelId="{1543E044-AEDA-4C95-930B-5F988C17B5BC}">
      <dsp:nvSpPr>
        <dsp:cNvPr id="0" name=""/>
        <dsp:cNvSpPr/>
      </dsp:nvSpPr>
      <dsp:spPr>
        <a:xfrm>
          <a:off x="2623004" y="3394710"/>
          <a:ext cx="1853290" cy="133569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BigData</a:t>
          </a:r>
          <a:endParaRPr lang="pt-BR" sz="2500" kern="1200" dirty="0"/>
        </a:p>
      </dsp:txBody>
      <dsp:txXfrm>
        <a:off x="2664081" y="3435787"/>
        <a:ext cx="1771136" cy="1253540"/>
      </dsp:txXfrm>
    </dsp:sp>
    <dsp:sp modelId="{25919A76-8CC7-45E3-B442-E6DC2493A734}">
      <dsp:nvSpPr>
        <dsp:cNvPr id="0" name=""/>
        <dsp:cNvSpPr/>
      </dsp:nvSpPr>
      <dsp:spPr>
        <a:xfrm>
          <a:off x="2623004" y="4817190"/>
          <a:ext cx="1853290" cy="133569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Insights</a:t>
          </a:r>
        </a:p>
      </dsp:txBody>
      <dsp:txXfrm>
        <a:off x="2664081" y="4858267"/>
        <a:ext cx="1771136" cy="1253540"/>
      </dsp:txXfrm>
    </dsp:sp>
    <dsp:sp modelId="{37063086-67AD-4A60-816C-97A6EE25F88E}">
      <dsp:nvSpPr>
        <dsp:cNvPr id="0" name=""/>
        <dsp:cNvSpPr/>
      </dsp:nvSpPr>
      <dsp:spPr>
        <a:xfrm>
          <a:off x="4722902" y="3429000"/>
          <a:ext cx="6635976" cy="2743200"/>
        </a:xfrm>
        <a:prstGeom prst="roundRect">
          <a:avLst>
            <a:gd name="adj" fmla="val 105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1548384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700" kern="1200" dirty="0"/>
            <a:t>Data </a:t>
          </a:r>
          <a:r>
            <a:rPr lang="pt-BR" sz="5700" kern="1200" dirty="0" err="1"/>
            <a:t>Engineering</a:t>
          </a:r>
          <a:endParaRPr lang="pt-BR" sz="5700" kern="1200" dirty="0"/>
        </a:p>
      </dsp:txBody>
      <dsp:txXfrm>
        <a:off x="4807265" y="3513363"/>
        <a:ext cx="6467250" cy="2574474"/>
      </dsp:txXfrm>
    </dsp:sp>
    <dsp:sp modelId="{17E6E08B-E2D6-4215-9A2A-1ED1E0193618}">
      <dsp:nvSpPr>
        <dsp:cNvPr id="0" name=""/>
        <dsp:cNvSpPr/>
      </dsp:nvSpPr>
      <dsp:spPr>
        <a:xfrm>
          <a:off x="4888801" y="4663440"/>
          <a:ext cx="3105915" cy="1234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Data </a:t>
          </a:r>
          <a:r>
            <a:rPr lang="pt-BR" sz="2500" kern="1200" dirty="0" err="1"/>
            <a:t>Collection</a:t>
          </a:r>
          <a:endParaRPr lang="pt-BR" sz="2500" kern="1200" dirty="0"/>
        </a:p>
      </dsp:txBody>
      <dsp:txXfrm>
        <a:off x="4926764" y="4701403"/>
        <a:ext cx="3029989" cy="1158514"/>
      </dsp:txXfrm>
    </dsp:sp>
    <dsp:sp modelId="{C9CD35B3-3901-4E3E-9883-F585D0ECABB5}">
      <dsp:nvSpPr>
        <dsp:cNvPr id="0" name=""/>
        <dsp:cNvSpPr/>
      </dsp:nvSpPr>
      <dsp:spPr>
        <a:xfrm>
          <a:off x="8083079" y="4663440"/>
          <a:ext cx="3105915" cy="1234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Data </a:t>
          </a:r>
          <a:r>
            <a:rPr lang="pt-BR" sz="2500" kern="1200" dirty="0" err="1"/>
            <a:t>Preparation</a:t>
          </a:r>
          <a:endParaRPr lang="pt-BR" sz="2500" kern="1200" dirty="0"/>
        </a:p>
      </dsp:txBody>
      <dsp:txXfrm>
        <a:off x="8121042" y="4701403"/>
        <a:ext cx="3029989" cy="1158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0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11B2C-39CD-48C7-AD70-9F1CA4299C03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054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-8021" y="76557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5" y="3325712"/>
            <a:ext cx="1075927" cy="2395897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156594"/>
            <a:ext cx="0" cy="120193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402258" y="3909610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1187626" y="3728376"/>
            <a:ext cx="97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8CF78D-A7DA-4D35-A59E-4F7B7C595D07}"/>
              </a:ext>
            </a:extLst>
          </p:cNvPr>
          <p:cNvSpPr/>
          <p:nvPr/>
        </p:nvSpPr>
        <p:spPr>
          <a:xfrm>
            <a:off x="108284" y="784443"/>
            <a:ext cx="11959390" cy="2196766"/>
          </a:xfrm>
          <a:custGeom>
            <a:avLst/>
            <a:gdLst>
              <a:gd name="connsiteX0" fmla="*/ 0 w 11959390"/>
              <a:gd name="connsiteY0" fmla="*/ 0 h 2196766"/>
              <a:gd name="connsiteX1" fmla="*/ 478376 w 11959390"/>
              <a:gd name="connsiteY1" fmla="*/ 0 h 2196766"/>
              <a:gd name="connsiteX2" fmla="*/ 717563 w 11959390"/>
              <a:gd name="connsiteY2" fmla="*/ 0 h 2196766"/>
              <a:gd name="connsiteX3" fmla="*/ 1554721 w 11959390"/>
              <a:gd name="connsiteY3" fmla="*/ 0 h 2196766"/>
              <a:gd name="connsiteX4" fmla="*/ 2033096 w 11959390"/>
              <a:gd name="connsiteY4" fmla="*/ 0 h 2196766"/>
              <a:gd name="connsiteX5" fmla="*/ 2511472 w 11959390"/>
              <a:gd name="connsiteY5" fmla="*/ 0 h 2196766"/>
              <a:gd name="connsiteX6" fmla="*/ 3348629 w 11959390"/>
              <a:gd name="connsiteY6" fmla="*/ 0 h 2196766"/>
              <a:gd name="connsiteX7" fmla="*/ 3707411 w 11959390"/>
              <a:gd name="connsiteY7" fmla="*/ 0 h 2196766"/>
              <a:gd name="connsiteX8" fmla="*/ 4544568 w 11959390"/>
              <a:gd name="connsiteY8" fmla="*/ 0 h 2196766"/>
              <a:gd name="connsiteX9" fmla="*/ 5381726 w 11959390"/>
              <a:gd name="connsiteY9" fmla="*/ 0 h 2196766"/>
              <a:gd name="connsiteX10" fmla="*/ 5979695 w 11959390"/>
              <a:gd name="connsiteY10" fmla="*/ 0 h 2196766"/>
              <a:gd name="connsiteX11" fmla="*/ 6816852 w 11959390"/>
              <a:gd name="connsiteY11" fmla="*/ 0 h 2196766"/>
              <a:gd name="connsiteX12" fmla="*/ 7295228 w 11959390"/>
              <a:gd name="connsiteY12" fmla="*/ 0 h 2196766"/>
              <a:gd name="connsiteX13" fmla="*/ 7773604 w 11959390"/>
              <a:gd name="connsiteY13" fmla="*/ 0 h 2196766"/>
              <a:gd name="connsiteX14" fmla="*/ 8491167 w 11959390"/>
              <a:gd name="connsiteY14" fmla="*/ 0 h 2196766"/>
              <a:gd name="connsiteX15" fmla="*/ 8969543 w 11959390"/>
              <a:gd name="connsiteY15" fmla="*/ 0 h 2196766"/>
              <a:gd name="connsiteX16" fmla="*/ 9806700 w 11959390"/>
              <a:gd name="connsiteY16" fmla="*/ 0 h 2196766"/>
              <a:gd name="connsiteX17" fmla="*/ 10643857 w 11959390"/>
              <a:gd name="connsiteY17" fmla="*/ 0 h 2196766"/>
              <a:gd name="connsiteX18" fmla="*/ 11241827 w 11959390"/>
              <a:gd name="connsiteY18" fmla="*/ 0 h 2196766"/>
              <a:gd name="connsiteX19" fmla="*/ 11959390 w 11959390"/>
              <a:gd name="connsiteY19" fmla="*/ 0 h 2196766"/>
              <a:gd name="connsiteX20" fmla="*/ 11959390 w 11959390"/>
              <a:gd name="connsiteY20" fmla="*/ 483289 h 2196766"/>
              <a:gd name="connsiteX21" fmla="*/ 11959390 w 11959390"/>
              <a:gd name="connsiteY21" fmla="*/ 988545 h 2196766"/>
              <a:gd name="connsiteX22" fmla="*/ 11959390 w 11959390"/>
              <a:gd name="connsiteY22" fmla="*/ 1559704 h 2196766"/>
              <a:gd name="connsiteX23" fmla="*/ 11959390 w 11959390"/>
              <a:gd name="connsiteY23" fmla="*/ 2196766 h 2196766"/>
              <a:gd name="connsiteX24" fmla="*/ 11600608 w 11959390"/>
              <a:gd name="connsiteY24" fmla="*/ 2196766 h 2196766"/>
              <a:gd name="connsiteX25" fmla="*/ 11361421 w 11959390"/>
              <a:gd name="connsiteY25" fmla="*/ 2196766 h 2196766"/>
              <a:gd name="connsiteX26" fmla="*/ 11122233 w 11959390"/>
              <a:gd name="connsiteY26" fmla="*/ 2196766 h 2196766"/>
              <a:gd name="connsiteX27" fmla="*/ 10524263 w 11959390"/>
              <a:gd name="connsiteY27" fmla="*/ 2196766 h 2196766"/>
              <a:gd name="connsiteX28" fmla="*/ 10165482 w 11959390"/>
              <a:gd name="connsiteY28" fmla="*/ 2196766 h 2196766"/>
              <a:gd name="connsiteX29" fmla="*/ 9447918 w 11959390"/>
              <a:gd name="connsiteY29" fmla="*/ 2196766 h 2196766"/>
              <a:gd name="connsiteX30" fmla="*/ 9089136 w 11959390"/>
              <a:gd name="connsiteY30" fmla="*/ 2196766 h 2196766"/>
              <a:gd name="connsiteX31" fmla="*/ 8371573 w 11959390"/>
              <a:gd name="connsiteY31" fmla="*/ 2196766 h 2196766"/>
              <a:gd name="connsiteX32" fmla="*/ 8132385 w 11959390"/>
              <a:gd name="connsiteY32" fmla="*/ 2196766 h 2196766"/>
              <a:gd name="connsiteX33" fmla="*/ 7414822 w 11959390"/>
              <a:gd name="connsiteY33" fmla="*/ 2196766 h 2196766"/>
              <a:gd name="connsiteX34" fmla="*/ 7056040 w 11959390"/>
              <a:gd name="connsiteY34" fmla="*/ 2196766 h 2196766"/>
              <a:gd name="connsiteX35" fmla="*/ 6816852 w 11959390"/>
              <a:gd name="connsiteY35" fmla="*/ 2196766 h 2196766"/>
              <a:gd name="connsiteX36" fmla="*/ 6458071 w 11959390"/>
              <a:gd name="connsiteY36" fmla="*/ 2196766 h 2196766"/>
              <a:gd name="connsiteX37" fmla="*/ 5740507 w 11959390"/>
              <a:gd name="connsiteY37" fmla="*/ 2196766 h 2196766"/>
              <a:gd name="connsiteX38" fmla="*/ 5381725 w 11959390"/>
              <a:gd name="connsiteY38" fmla="*/ 2196766 h 2196766"/>
              <a:gd name="connsiteX39" fmla="*/ 5142538 w 11959390"/>
              <a:gd name="connsiteY39" fmla="*/ 2196766 h 2196766"/>
              <a:gd name="connsiteX40" fmla="*/ 4783756 w 11959390"/>
              <a:gd name="connsiteY40" fmla="*/ 2196766 h 2196766"/>
              <a:gd name="connsiteX41" fmla="*/ 4305380 w 11959390"/>
              <a:gd name="connsiteY41" fmla="*/ 2196766 h 2196766"/>
              <a:gd name="connsiteX42" fmla="*/ 3707411 w 11959390"/>
              <a:gd name="connsiteY42" fmla="*/ 2196766 h 2196766"/>
              <a:gd name="connsiteX43" fmla="*/ 3348629 w 11959390"/>
              <a:gd name="connsiteY43" fmla="*/ 2196766 h 2196766"/>
              <a:gd name="connsiteX44" fmla="*/ 2511472 w 11959390"/>
              <a:gd name="connsiteY44" fmla="*/ 2196766 h 2196766"/>
              <a:gd name="connsiteX45" fmla="*/ 1913502 w 11959390"/>
              <a:gd name="connsiteY45" fmla="*/ 2196766 h 2196766"/>
              <a:gd name="connsiteX46" fmla="*/ 1076345 w 11959390"/>
              <a:gd name="connsiteY46" fmla="*/ 2196766 h 2196766"/>
              <a:gd name="connsiteX47" fmla="*/ 0 w 11959390"/>
              <a:gd name="connsiteY47" fmla="*/ 2196766 h 2196766"/>
              <a:gd name="connsiteX48" fmla="*/ 0 w 11959390"/>
              <a:gd name="connsiteY48" fmla="*/ 1669542 h 2196766"/>
              <a:gd name="connsiteX49" fmla="*/ 0 w 11959390"/>
              <a:gd name="connsiteY49" fmla="*/ 1142318 h 2196766"/>
              <a:gd name="connsiteX50" fmla="*/ 0 w 11959390"/>
              <a:gd name="connsiteY50" fmla="*/ 571159 h 2196766"/>
              <a:gd name="connsiteX51" fmla="*/ 0 w 11959390"/>
              <a:gd name="connsiteY51" fmla="*/ 0 h 21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9390" h="2196766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2001882" y="165785"/>
                  <a:pt x="11916513" y="281724"/>
                  <a:pt x="11959390" y="483289"/>
                </a:cubicBezTo>
                <a:cubicBezTo>
                  <a:pt x="12002267" y="684854"/>
                  <a:pt x="11958647" y="756239"/>
                  <a:pt x="11959390" y="988545"/>
                </a:cubicBezTo>
                <a:cubicBezTo>
                  <a:pt x="11960133" y="1220851"/>
                  <a:pt x="11903785" y="1376860"/>
                  <a:pt x="11959390" y="1559704"/>
                </a:cubicBezTo>
                <a:cubicBezTo>
                  <a:pt x="12014995" y="1742548"/>
                  <a:pt x="11925982" y="1918090"/>
                  <a:pt x="11959390" y="2196766"/>
                </a:cubicBezTo>
                <a:cubicBezTo>
                  <a:pt x="11825218" y="2235465"/>
                  <a:pt x="11673020" y="2179492"/>
                  <a:pt x="11600608" y="2196766"/>
                </a:cubicBezTo>
                <a:cubicBezTo>
                  <a:pt x="11528196" y="2214040"/>
                  <a:pt x="11415571" y="2175423"/>
                  <a:pt x="11361421" y="2196766"/>
                </a:cubicBezTo>
                <a:cubicBezTo>
                  <a:pt x="11307271" y="2218109"/>
                  <a:pt x="11186501" y="2180913"/>
                  <a:pt x="11122233" y="2196766"/>
                </a:cubicBezTo>
                <a:cubicBezTo>
                  <a:pt x="11057965" y="2212619"/>
                  <a:pt x="10707817" y="2126476"/>
                  <a:pt x="10524263" y="2196766"/>
                </a:cubicBezTo>
                <a:cubicBezTo>
                  <a:pt x="10340709" y="2267056"/>
                  <a:pt x="10301675" y="2195003"/>
                  <a:pt x="10165482" y="2196766"/>
                </a:cubicBezTo>
                <a:cubicBezTo>
                  <a:pt x="10029289" y="2198529"/>
                  <a:pt x="9692163" y="2164527"/>
                  <a:pt x="9447918" y="2196766"/>
                </a:cubicBezTo>
                <a:cubicBezTo>
                  <a:pt x="9203673" y="2229005"/>
                  <a:pt x="9192107" y="2169234"/>
                  <a:pt x="9089136" y="2196766"/>
                </a:cubicBezTo>
                <a:cubicBezTo>
                  <a:pt x="8986165" y="2224298"/>
                  <a:pt x="8527716" y="2166506"/>
                  <a:pt x="8371573" y="2196766"/>
                </a:cubicBezTo>
                <a:cubicBezTo>
                  <a:pt x="8215430" y="2227026"/>
                  <a:pt x="8241313" y="2186131"/>
                  <a:pt x="8132385" y="2196766"/>
                </a:cubicBezTo>
                <a:cubicBezTo>
                  <a:pt x="8023457" y="2207401"/>
                  <a:pt x="7640588" y="2132422"/>
                  <a:pt x="7414822" y="2196766"/>
                </a:cubicBezTo>
                <a:cubicBezTo>
                  <a:pt x="7189056" y="2261110"/>
                  <a:pt x="7176112" y="2195945"/>
                  <a:pt x="7056040" y="2196766"/>
                </a:cubicBezTo>
                <a:cubicBezTo>
                  <a:pt x="6935968" y="2197587"/>
                  <a:pt x="6912748" y="2170222"/>
                  <a:pt x="6816852" y="2196766"/>
                </a:cubicBezTo>
                <a:cubicBezTo>
                  <a:pt x="6720956" y="2223310"/>
                  <a:pt x="6564927" y="2161009"/>
                  <a:pt x="6458071" y="2196766"/>
                </a:cubicBezTo>
                <a:cubicBezTo>
                  <a:pt x="6351215" y="2232523"/>
                  <a:pt x="5916981" y="2184052"/>
                  <a:pt x="5740507" y="2196766"/>
                </a:cubicBezTo>
                <a:cubicBezTo>
                  <a:pt x="5564033" y="2209480"/>
                  <a:pt x="5537717" y="2178204"/>
                  <a:pt x="5381725" y="2196766"/>
                </a:cubicBezTo>
                <a:cubicBezTo>
                  <a:pt x="5225733" y="2215328"/>
                  <a:pt x="5232365" y="2190719"/>
                  <a:pt x="5142538" y="2196766"/>
                </a:cubicBezTo>
                <a:cubicBezTo>
                  <a:pt x="5052711" y="2202813"/>
                  <a:pt x="4856416" y="2158283"/>
                  <a:pt x="4783756" y="2196766"/>
                </a:cubicBezTo>
                <a:cubicBezTo>
                  <a:pt x="4711096" y="2235249"/>
                  <a:pt x="4425589" y="2171672"/>
                  <a:pt x="4305380" y="2196766"/>
                </a:cubicBezTo>
                <a:cubicBezTo>
                  <a:pt x="4185171" y="2221860"/>
                  <a:pt x="3950498" y="2147960"/>
                  <a:pt x="3707411" y="2196766"/>
                </a:cubicBezTo>
                <a:cubicBezTo>
                  <a:pt x="3464324" y="2245572"/>
                  <a:pt x="3515905" y="2190588"/>
                  <a:pt x="3348629" y="2196766"/>
                </a:cubicBezTo>
                <a:cubicBezTo>
                  <a:pt x="3181353" y="2202944"/>
                  <a:pt x="2831745" y="2103287"/>
                  <a:pt x="2511472" y="2196766"/>
                </a:cubicBezTo>
                <a:cubicBezTo>
                  <a:pt x="2191199" y="2290245"/>
                  <a:pt x="2039266" y="2183894"/>
                  <a:pt x="1913502" y="2196766"/>
                </a:cubicBezTo>
                <a:cubicBezTo>
                  <a:pt x="1787738" y="2209638"/>
                  <a:pt x="1485191" y="2130881"/>
                  <a:pt x="1076345" y="2196766"/>
                </a:cubicBezTo>
                <a:cubicBezTo>
                  <a:pt x="667499" y="2262651"/>
                  <a:pt x="356434" y="2151542"/>
                  <a:pt x="0" y="2196766"/>
                </a:cubicBezTo>
                <a:cubicBezTo>
                  <a:pt x="-27522" y="2050472"/>
                  <a:pt x="41352" y="1885939"/>
                  <a:pt x="0" y="1669542"/>
                </a:cubicBezTo>
                <a:cubicBezTo>
                  <a:pt x="-41352" y="1453145"/>
                  <a:pt x="62065" y="1343013"/>
                  <a:pt x="0" y="1142318"/>
                </a:cubicBezTo>
                <a:cubicBezTo>
                  <a:pt x="-62065" y="941623"/>
                  <a:pt x="33602" y="795252"/>
                  <a:pt x="0" y="571159"/>
                </a:cubicBezTo>
                <a:cubicBezTo>
                  <a:pt x="-33602" y="347066"/>
                  <a:pt x="15641" y="168854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0588219-98E3-45BA-8FC7-9916B12911AB}"/>
              </a:ext>
            </a:extLst>
          </p:cNvPr>
          <p:cNvSpPr/>
          <p:nvPr/>
        </p:nvSpPr>
        <p:spPr>
          <a:xfrm>
            <a:off x="116305" y="3058139"/>
            <a:ext cx="11959390" cy="3633605"/>
          </a:xfrm>
          <a:custGeom>
            <a:avLst/>
            <a:gdLst>
              <a:gd name="connsiteX0" fmla="*/ 0 w 11959390"/>
              <a:gd name="connsiteY0" fmla="*/ 0 h 3633605"/>
              <a:gd name="connsiteX1" fmla="*/ 478376 w 11959390"/>
              <a:gd name="connsiteY1" fmla="*/ 0 h 3633605"/>
              <a:gd name="connsiteX2" fmla="*/ 717563 w 11959390"/>
              <a:gd name="connsiteY2" fmla="*/ 0 h 3633605"/>
              <a:gd name="connsiteX3" fmla="*/ 1554721 w 11959390"/>
              <a:gd name="connsiteY3" fmla="*/ 0 h 3633605"/>
              <a:gd name="connsiteX4" fmla="*/ 2033096 w 11959390"/>
              <a:gd name="connsiteY4" fmla="*/ 0 h 3633605"/>
              <a:gd name="connsiteX5" fmla="*/ 2511472 w 11959390"/>
              <a:gd name="connsiteY5" fmla="*/ 0 h 3633605"/>
              <a:gd name="connsiteX6" fmla="*/ 3348629 w 11959390"/>
              <a:gd name="connsiteY6" fmla="*/ 0 h 3633605"/>
              <a:gd name="connsiteX7" fmla="*/ 3707411 w 11959390"/>
              <a:gd name="connsiteY7" fmla="*/ 0 h 3633605"/>
              <a:gd name="connsiteX8" fmla="*/ 4544568 w 11959390"/>
              <a:gd name="connsiteY8" fmla="*/ 0 h 3633605"/>
              <a:gd name="connsiteX9" fmla="*/ 5381726 w 11959390"/>
              <a:gd name="connsiteY9" fmla="*/ 0 h 3633605"/>
              <a:gd name="connsiteX10" fmla="*/ 5979695 w 11959390"/>
              <a:gd name="connsiteY10" fmla="*/ 0 h 3633605"/>
              <a:gd name="connsiteX11" fmla="*/ 6816852 w 11959390"/>
              <a:gd name="connsiteY11" fmla="*/ 0 h 3633605"/>
              <a:gd name="connsiteX12" fmla="*/ 7295228 w 11959390"/>
              <a:gd name="connsiteY12" fmla="*/ 0 h 3633605"/>
              <a:gd name="connsiteX13" fmla="*/ 7773604 w 11959390"/>
              <a:gd name="connsiteY13" fmla="*/ 0 h 3633605"/>
              <a:gd name="connsiteX14" fmla="*/ 8491167 w 11959390"/>
              <a:gd name="connsiteY14" fmla="*/ 0 h 3633605"/>
              <a:gd name="connsiteX15" fmla="*/ 8969543 w 11959390"/>
              <a:gd name="connsiteY15" fmla="*/ 0 h 3633605"/>
              <a:gd name="connsiteX16" fmla="*/ 9806700 w 11959390"/>
              <a:gd name="connsiteY16" fmla="*/ 0 h 3633605"/>
              <a:gd name="connsiteX17" fmla="*/ 10643857 w 11959390"/>
              <a:gd name="connsiteY17" fmla="*/ 0 h 3633605"/>
              <a:gd name="connsiteX18" fmla="*/ 11241827 w 11959390"/>
              <a:gd name="connsiteY18" fmla="*/ 0 h 3633605"/>
              <a:gd name="connsiteX19" fmla="*/ 11959390 w 11959390"/>
              <a:gd name="connsiteY19" fmla="*/ 0 h 3633605"/>
              <a:gd name="connsiteX20" fmla="*/ 11959390 w 11959390"/>
              <a:gd name="connsiteY20" fmla="*/ 410078 h 3633605"/>
              <a:gd name="connsiteX21" fmla="*/ 11959390 w 11959390"/>
              <a:gd name="connsiteY21" fmla="*/ 856493 h 3633605"/>
              <a:gd name="connsiteX22" fmla="*/ 11959390 w 11959390"/>
              <a:gd name="connsiteY22" fmla="*/ 1411915 h 3633605"/>
              <a:gd name="connsiteX23" fmla="*/ 11959390 w 11959390"/>
              <a:gd name="connsiteY23" fmla="*/ 1894665 h 3633605"/>
              <a:gd name="connsiteX24" fmla="*/ 11959390 w 11959390"/>
              <a:gd name="connsiteY24" fmla="*/ 2341080 h 3633605"/>
              <a:gd name="connsiteX25" fmla="*/ 11959390 w 11959390"/>
              <a:gd name="connsiteY25" fmla="*/ 2896502 h 3633605"/>
              <a:gd name="connsiteX26" fmla="*/ 11959390 w 11959390"/>
              <a:gd name="connsiteY26" fmla="*/ 3633605 h 3633605"/>
              <a:gd name="connsiteX27" fmla="*/ 11361421 w 11959390"/>
              <a:gd name="connsiteY27" fmla="*/ 3633605 h 3633605"/>
              <a:gd name="connsiteX28" fmla="*/ 11002639 w 11959390"/>
              <a:gd name="connsiteY28" fmla="*/ 3633605 h 3633605"/>
              <a:gd name="connsiteX29" fmla="*/ 10285075 w 11959390"/>
              <a:gd name="connsiteY29" fmla="*/ 3633605 h 3633605"/>
              <a:gd name="connsiteX30" fmla="*/ 9926294 w 11959390"/>
              <a:gd name="connsiteY30" fmla="*/ 3633605 h 3633605"/>
              <a:gd name="connsiteX31" fmla="*/ 9208730 w 11959390"/>
              <a:gd name="connsiteY31" fmla="*/ 3633605 h 3633605"/>
              <a:gd name="connsiteX32" fmla="*/ 8969543 w 11959390"/>
              <a:gd name="connsiteY32" fmla="*/ 3633605 h 3633605"/>
              <a:gd name="connsiteX33" fmla="*/ 8251979 w 11959390"/>
              <a:gd name="connsiteY33" fmla="*/ 3633605 h 3633605"/>
              <a:gd name="connsiteX34" fmla="*/ 7893197 w 11959390"/>
              <a:gd name="connsiteY34" fmla="*/ 3633605 h 3633605"/>
              <a:gd name="connsiteX35" fmla="*/ 7654010 w 11959390"/>
              <a:gd name="connsiteY35" fmla="*/ 3633605 h 3633605"/>
              <a:gd name="connsiteX36" fmla="*/ 7295228 w 11959390"/>
              <a:gd name="connsiteY36" fmla="*/ 3633605 h 3633605"/>
              <a:gd name="connsiteX37" fmla="*/ 6577664 w 11959390"/>
              <a:gd name="connsiteY37" fmla="*/ 3633605 h 3633605"/>
              <a:gd name="connsiteX38" fmla="*/ 6218883 w 11959390"/>
              <a:gd name="connsiteY38" fmla="*/ 3633605 h 3633605"/>
              <a:gd name="connsiteX39" fmla="*/ 5979695 w 11959390"/>
              <a:gd name="connsiteY39" fmla="*/ 3633605 h 3633605"/>
              <a:gd name="connsiteX40" fmla="*/ 5620913 w 11959390"/>
              <a:gd name="connsiteY40" fmla="*/ 3633605 h 3633605"/>
              <a:gd name="connsiteX41" fmla="*/ 5142538 w 11959390"/>
              <a:gd name="connsiteY41" fmla="*/ 3633605 h 3633605"/>
              <a:gd name="connsiteX42" fmla="*/ 4544568 w 11959390"/>
              <a:gd name="connsiteY42" fmla="*/ 3633605 h 3633605"/>
              <a:gd name="connsiteX43" fmla="*/ 4185786 w 11959390"/>
              <a:gd name="connsiteY43" fmla="*/ 3633605 h 3633605"/>
              <a:gd name="connsiteX44" fmla="*/ 3348629 w 11959390"/>
              <a:gd name="connsiteY44" fmla="*/ 3633605 h 3633605"/>
              <a:gd name="connsiteX45" fmla="*/ 2750660 w 11959390"/>
              <a:gd name="connsiteY45" fmla="*/ 3633605 h 3633605"/>
              <a:gd name="connsiteX46" fmla="*/ 1913502 w 11959390"/>
              <a:gd name="connsiteY46" fmla="*/ 3633605 h 3633605"/>
              <a:gd name="connsiteX47" fmla="*/ 1195939 w 11959390"/>
              <a:gd name="connsiteY47" fmla="*/ 3633605 h 3633605"/>
              <a:gd name="connsiteX48" fmla="*/ 717563 w 11959390"/>
              <a:gd name="connsiteY48" fmla="*/ 3633605 h 3633605"/>
              <a:gd name="connsiteX49" fmla="*/ 0 w 11959390"/>
              <a:gd name="connsiteY49" fmla="*/ 3633605 h 3633605"/>
              <a:gd name="connsiteX50" fmla="*/ 0 w 11959390"/>
              <a:gd name="connsiteY50" fmla="*/ 3187191 h 3633605"/>
              <a:gd name="connsiteX51" fmla="*/ 0 w 11959390"/>
              <a:gd name="connsiteY51" fmla="*/ 2668104 h 3633605"/>
              <a:gd name="connsiteX52" fmla="*/ 0 w 11959390"/>
              <a:gd name="connsiteY52" fmla="*/ 2076346 h 3633605"/>
              <a:gd name="connsiteX53" fmla="*/ 0 w 11959390"/>
              <a:gd name="connsiteY53" fmla="*/ 1484587 h 3633605"/>
              <a:gd name="connsiteX54" fmla="*/ 0 w 11959390"/>
              <a:gd name="connsiteY54" fmla="*/ 929165 h 3633605"/>
              <a:gd name="connsiteX55" fmla="*/ 0 w 11959390"/>
              <a:gd name="connsiteY55" fmla="*/ 0 h 363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959390" h="3633605" extrusionOk="0">
                <a:moveTo>
                  <a:pt x="0" y="0"/>
                </a:moveTo>
                <a:cubicBezTo>
                  <a:pt x="135343" y="-1514"/>
                  <a:pt x="323591" y="3847"/>
                  <a:pt x="478376" y="0"/>
                </a:cubicBezTo>
                <a:cubicBezTo>
                  <a:pt x="633161" y="-3847"/>
                  <a:pt x="664310" y="404"/>
                  <a:pt x="717563" y="0"/>
                </a:cubicBezTo>
                <a:cubicBezTo>
                  <a:pt x="770816" y="-404"/>
                  <a:pt x="1353192" y="50327"/>
                  <a:pt x="1554721" y="0"/>
                </a:cubicBezTo>
                <a:cubicBezTo>
                  <a:pt x="1756250" y="-50327"/>
                  <a:pt x="1911369" y="12483"/>
                  <a:pt x="2033096" y="0"/>
                </a:cubicBezTo>
                <a:cubicBezTo>
                  <a:pt x="2154823" y="-12483"/>
                  <a:pt x="2405603" y="52223"/>
                  <a:pt x="2511472" y="0"/>
                </a:cubicBezTo>
                <a:cubicBezTo>
                  <a:pt x="2617341" y="-52223"/>
                  <a:pt x="3135884" y="84135"/>
                  <a:pt x="3348629" y="0"/>
                </a:cubicBezTo>
                <a:cubicBezTo>
                  <a:pt x="3561374" y="-84135"/>
                  <a:pt x="3530747" y="31335"/>
                  <a:pt x="3707411" y="0"/>
                </a:cubicBezTo>
                <a:cubicBezTo>
                  <a:pt x="3884075" y="-31335"/>
                  <a:pt x="4295250" y="8001"/>
                  <a:pt x="4544568" y="0"/>
                </a:cubicBezTo>
                <a:cubicBezTo>
                  <a:pt x="4793886" y="-8001"/>
                  <a:pt x="4993373" y="57036"/>
                  <a:pt x="5381726" y="0"/>
                </a:cubicBezTo>
                <a:cubicBezTo>
                  <a:pt x="5770079" y="-57036"/>
                  <a:pt x="5708786" y="19146"/>
                  <a:pt x="5979695" y="0"/>
                </a:cubicBezTo>
                <a:cubicBezTo>
                  <a:pt x="6250604" y="-19146"/>
                  <a:pt x="6525606" y="34935"/>
                  <a:pt x="6816852" y="0"/>
                </a:cubicBezTo>
                <a:cubicBezTo>
                  <a:pt x="7108098" y="-34935"/>
                  <a:pt x="7112919" y="20081"/>
                  <a:pt x="7295228" y="0"/>
                </a:cubicBezTo>
                <a:cubicBezTo>
                  <a:pt x="7477537" y="-20081"/>
                  <a:pt x="7542384" y="28356"/>
                  <a:pt x="7773604" y="0"/>
                </a:cubicBezTo>
                <a:cubicBezTo>
                  <a:pt x="8004824" y="-28356"/>
                  <a:pt x="8149764" y="39461"/>
                  <a:pt x="8491167" y="0"/>
                </a:cubicBezTo>
                <a:cubicBezTo>
                  <a:pt x="8832570" y="-39461"/>
                  <a:pt x="8745568" y="24235"/>
                  <a:pt x="8969543" y="0"/>
                </a:cubicBezTo>
                <a:cubicBezTo>
                  <a:pt x="9193518" y="-24235"/>
                  <a:pt x="9455059" y="54935"/>
                  <a:pt x="9806700" y="0"/>
                </a:cubicBezTo>
                <a:cubicBezTo>
                  <a:pt x="10158341" y="-54935"/>
                  <a:pt x="10470924" y="78141"/>
                  <a:pt x="10643857" y="0"/>
                </a:cubicBezTo>
                <a:cubicBezTo>
                  <a:pt x="10816790" y="-78141"/>
                  <a:pt x="11065475" y="29187"/>
                  <a:pt x="11241827" y="0"/>
                </a:cubicBezTo>
                <a:cubicBezTo>
                  <a:pt x="11418179" y="-29187"/>
                  <a:pt x="11742903" y="11800"/>
                  <a:pt x="11959390" y="0"/>
                </a:cubicBezTo>
                <a:cubicBezTo>
                  <a:pt x="11970539" y="112762"/>
                  <a:pt x="11953440" y="255742"/>
                  <a:pt x="11959390" y="410078"/>
                </a:cubicBezTo>
                <a:cubicBezTo>
                  <a:pt x="11965340" y="564414"/>
                  <a:pt x="11939405" y="651118"/>
                  <a:pt x="11959390" y="856493"/>
                </a:cubicBezTo>
                <a:cubicBezTo>
                  <a:pt x="11979375" y="1061869"/>
                  <a:pt x="11946471" y="1265257"/>
                  <a:pt x="11959390" y="1411915"/>
                </a:cubicBezTo>
                <a:cubicBezTo>
                  <a:pt x="11972309" y="1558573"/>
                  <a:pt x="11957853" y="1739545"/>
                  <a:pt x="11959390" y="1894665"/>
                </a:cubicBezTo>
                <a:cubicBezTo>
                  <a:pt x="11960927" y="2049785"/>
                  <a:pt x="11956958" y="2219795"/>
                  <a:pt x="11959390" y="2341080"/>
                </a:cubicBezTo>
                <a:cubicBezTo>
                  <a:pt x="11961822" y="2462366"/>
                  <a:pt x="11923688" y="2694920"/>
                  <a:pt x="11959390" y="2896502"/>
                </a:cubicBezTo>
                <a:cubicBezTo>
                  <a:pt x="11995092" y="3098084"/>
                  <a:pt x="11877391" y="3478035"/>
                  <a:pt x="11959390" y="3633605"/>
                </a:cubicBezTo>
                <a:cubicBezTo>
                  <a:pt x="11815742" y="3688194"/>
                  <a:pt x="11543222" y="3632295"/>
                  <a:pt x="11361421" y="3633605"/>
                </a:cubicBezTo>
                <a:cubicBezTo>
                  <a:pt x="11179620" y="3634915"/>
                  <a:pt x="11144914" y="3633058"/>
                  <a:pt x="11002639" y="3633605"/>
                </a:cubicBezTo>
                <a:cubicBezTo>
                  <a:pt x="10860364" y="3634152"/>
                  <a:pt x="10529320" y="3601366"/>
                  <a:pt x="10285075" y="3633605"/>
                </a:cubicBezTo>
                <a:cubicBezTo>
                  <a:pt x="10040830" y="3665844"/>
                  <a:pt x="10023209" y="3598972"/>
                  <a:pt x="9926294" y="3633605"/>
                </a:cubicBezTo>
                <a:cubicBezTo>
                  <a:pt x="9829379" y="3668238"/>
                  <a:pt x="9365339" y="3606751"/>
                  <a:pt x="9208730" y="3633605"/>
                </a:cubicBezTo>
                <a:cubicBezTo>
                  <a:pt x="9052121" y="3660459"/>
                  <a:pt x="9063590" y="3608694"/>
                  <a:pt x="8969543" y="3633605"/>
                </a:cubicBezTo>
                <a:cubicBezTo>
                  <a:pt x="8875496" y="3658516"/>
                  <a:pt x="8478763" y="3572940"/>
                  <a:pt x="8251979" y="3633605"/>
                </a:cubicBezTo>
                <a:cubicBezTo>
                  <a:pt x="8025195" y="3694270"/>
                  <a:pt x="8013269" y="3632784"/>
                  <a:pt x="7893197" y="3633605"/>
                </a:cubicBezTo>
                <a:cubicBezTo>
                  <a:pt x="7773125" y="3634426"/>
                  <a:pt x="7735479" y="3619287"/>
                  <a:pt x="7654010" y="3633605"/>
                </a:cubicBezTo>
                <a:cubicBezTo>
                  <a:pt x="7572541" y="3647923"/>
                  <a:pt x="7413204" y="3605261"/>
                  <a:pt x="7295228" y="3633605"/>
                </a:cubicBezTo>
                <a:cubicBezTo>
                  <a:pt x="7177252" y="3661949"/>
                  <a:pt x="6754138" y="3620891"/>
                  <a:pt x="6577664" y="3633605"/>
                </a:cubicBezTo>
                <a:cubicBezTo>
                  <a:pt x="6401190" y="3646319"/>
                  <a:pt x="6368969" y="3612582"/>
                  <a:pt x="6218883" y="3633605"/>
                </a:cubicBezTo>
                <a:cubicBezTo>
                  <a:pt x="6068797" y="3654628"/>
                  <a:pt x="6074870" y="3605552"/>
                  <a:pt x="5979695" y="3633605"/>
                </a:cubicBezTo>
                <a:cubicBezTo>
                  <a:pt x="5884520" y="3661658"/>
                  <a:pt x="5693573" y="3595122"/>
                  <a:pt x="5620913" y="3633605"/>
                </a:cubicBezTo>
                <a:cubicBezTo>
                  <a:pt x="5548253" y="3672088"/>
                  <a:pt x="5257940" y="3602182"/>
                  <a:pt x="5142538" y="3633605"/>
                </a:cubicBezTo>
                <a:cubicBezTo>
                  <a:pt x="5027136" y="3665028"/>
                  <a:pt x="4787917" y="3588395"/>
                  <a:pt x="4544568" y="3633605"/>
                </a:cubicBezTo>
                <a:cubicBezTo>
                  <a:pt x="4301219" y="3678815"/>
                  <a:pt x="4353062" y="3627427"/>
                  <a:pt x="4185786" y="3633605"/>
                </a:cubicBezTo>
                <a:cubicBezTo>
                  <a:pt x="4018510" y="3639783"/>
                  <a:pt x="3668902" y="3540126"/>
                  <a:pt x="3348629" y="3633605"/>
                </a:cubicBezTo>
                <a:cubicBezTo>
                  <a:pt x="3028356" y="3727084"/>
                  <a:pt x="2872658" y="3618216"/>
                  <a:pt x="2750660" y="3633605"/>
                </a:cubicBezTo>
                <a:cubicBezTo>
                  <a:pt x="2628662" y="3648994"/>
                  <a:pt x="2322924" y="3571718"/>
                  <a:pt x="1913502" y="3633605"/>
                </a:cubicBezTo>
                <a:cubicBezTo>
                  <a:pt x="1504080" y="3695492"/>
                  <a:pt x="1373873" y="3630150"/>
                  <a:pt x="1195939" y="3633605"/>
                </a:cubicBezTo>
                <a:cubicBezTo>
                  <a:pt x="1018005" y="3637060"/>
                  <a:pt x="877467" y="3592415"/>
                  <a:pt x="717563" y="3633605"/>
                </a:cubicBezTo>
                <a:cubicBezTo>
                  <a:pt x="557659" y="3674795"/>
                  <a:pt x="210106" y="3558819"/>
                  <a:pt x="0" y="3633605"/>
                </a:cubicBezTo>
                <a:cubicBezTo>
                  <a:pt x="-14144" y="3467542"/>
                  <a:pt x="52056" y="3329871"/>
                  <a:pt x="0" y="3187191"/>
                </a:cubicBezTo>
                <a:cubicBezTo>
                  <a:pt x="-52056" y="3044511"/>
                  <a:pt x="21818" y="2773440"/>
                  <a:pt x="0" y="2668104"/>
                </a:cubicBezTo>
                <a:cubicBezTo>
                  <a:pt x="-21818" y="2562768"/>
                  <a:pt x="17221" y="2225498"/>
                  <a:pt x="0" y="2076346"/>
                </a:cubicBezTo>
                <a:cubicBezTo>
                  <a:pt x="-17221" y="1927194"/>
                  <a:pt x="6711" y="1668141"/>
                  <a:pt x="0" y="1484587"/>
                </a:cubicBezTo>
                <a:cubicBezTo>
                  <a:pt x="-6711" y="1301033"/>
                  <a:pt x="4258" y="1147035"/>
                  <a:pt x="0" y="929165"/>
                </a:cubicBezTo>
                <a:cubicBezTo>
                  <a:pt x="-4258" y="711295"/>
                  <a:pt x="75054" y="402789"/>
                  <a:pt x="0" y="0"/>
                </a:cubicBezTo>
                <a:close/>
              </a:path>
            </a:pathLst>
          </a:custGeom>
          <a:noFill/>
          <a:ln>
            <a:solidFill>
              <a:srgbClr val="77B9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48DA6BA-1BFE-43E3-A8B9-3FF54ECF719A}"/>
              </a:ext>
            </a:extLst>
          </p:cNvPr>
          <p:cNvSpPr txBox="1"/>
          <p:nvPr/>
        </p:nvSpPr>
        <p:spPr>
          <a:xfrm>
            <a:off x="22103" y="679352"/>
            <a:ext cx="12131752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1 - Data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28289A-B437-4D54-8BDF-9737802579F2}"/>
              </a:ext>
            </a:extLst>
          </p:cNvPr>
          <p:cNvSpPr txBox="1"/>
          <p:nvPr/>
        </p:nvSpPr>
        <p:spPr>
          <a:xfrm>
            <a:off x="22103" y="2838026"/>
            <a:ext cx="12191998" cy="400110"/>
          </a:xfrm>
          <a:prstGeom prst="rect">
            <a:avLst/>
          </a:prstGeom>
          <a:solidFill>
            <a:srgbClr val="77B900"/>
          </a:solidFill>
          <a:effectLst>
            <a:softEdge rad="50800"/>
          </a:effectLst>
        </p:spPr>
        <p:txBody>
          <a:bodyPr wrap="square">
            <a:spAutoFit/>
          </a:bodyPr>
          <a:lstStyle/>
          <a:p>
            <a:pPr algn="ctr"/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Layer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2 – </a:t>
            </a:r>
            <a:r>
              <a:rPr lang="pt-BR" sz="20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A590EE2-BAA5-409C-8344-E95376C8DD54}"/>
              </a:ext>
            </a:extLst>
          </p:cNvPr>
          <p:cNvCxnSpPr>
            <a:cxnSpLocks/>
          </p:cNvCxnSpPr>
          <p:nvPr/>
        </p:nvCxnSpPr>
        <p:spPr>
          <a:xfrm flipH="1">
            <a:off x="2214385" y="4156595"/>
            <a:ext cx="7533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63" y="3917488"/>
            <a:ext cx="764911" cy="5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40F4C7B9-90B5-4667-82C5-ED0CDD1B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6" y="4266376"/>
            <a:ext cx="947187" cy="3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6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4D51D9DA-988B-4F0D-A97C-ECD29408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69" y="669387"/>
            <a:ext cx="6489813" cy="407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C0B43B9-DC89-4B07-A45C-56BBDE528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007380"/>
              </p:ext>
            </p:extLst>
          </p:nvPr>
        </p:nvGraphicFramePr>
        <p:xfrm>
          <a:off x="0" y="0"/>
          <a:ext cx="11956715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5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5" y="3078931"/>
            <a:ext cx="859736" cy="1914478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993409"/>
            <a:ext cx="0" cy="365118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68" y="3647887"/>
            <a:ext cx="672786" cy="4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534960" y="5099933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2655345" y="344332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201614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DINPro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7</cp:revision>
  <dcterms:created xsi:type="dcterms:W3CDTF">2021-11-27T13:19:56Z</dcterms:created>
  <dcterms:modified xsi:type="dcterms:W3CDTF">2021-11-27T16:39:09Z</dcterms:modified>
</cp:coreProperties>
</file>