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A06"/>
    <a:srgbClr val="F2F2F2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7789A-D014-4529-83B5-7B437E784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8A94D-9FF5-4695-AB8C-22540A7C8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96C86-244D-4B7F-BF3A-F0EE0BE6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2018E-9890-4FBD-A48D-347AADA6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6C1DD-3C41-4E41-88A9-9264D1F7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E394-BD32-4929-A4F4-8083911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B723EC-C0B3-476F-9C98-AD655A32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0A1AE-0CE8-48F0-A8A7-0978BDE1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37D07C-1E39-47A4-8646-FF1160B0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B4F66-3EF8-4591-A4D9-BA1FDB38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9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71CEAA-C56C-44B3-96A1-82104E5F8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B8A6F4-4A86-494B-B866-3406AD4D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1350A-19F3-49ED-95DE-8260962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01FCF-B6FA-418F-93CB-26F5AA2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9ACE4-182A-4A09-9159-D4BBE370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15504-1371-4B2A-A5F0-93BD16B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12284-7BF1-40DA-911D-09884A1D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593BD-059B-4B05-98F8-96D6FFF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447ED-7AF5-4D30-B866-D1401E5B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8FE09-CE67-4354-B68C-81B42259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8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F1CE-33CC-4346-8732-3E65B393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C78216-150A-4569-9861-572C7B7A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9D146-A669-4885-B1C0-F63CB887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93DCE-5E59-46B9-835F-4E3C1DE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0BAE2-5697-4B6C-A9AF-C206AAB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5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4A1F7-4600-40C0-83A2-17F8422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EC620-D300-4F5C-A493-A51A2A1D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127BC8-EE40-410D-87EB-32A6B07A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A9B229-7911-41F6-8960-51435984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393390-7884-42CE-B967-F9011B05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BE8CC3-7D94-4BC7-A23E-4308E580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5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FD8F6-2B10-4244-8949-9464C5AB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E1A2C-CFDD-44B1-A4BC-8BA28228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A461B4-4E6A-45FB-8542-E7F7EFEE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8F03CE-90CF-499B-89FE-ECEC3AAF3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D922A3-72B0-4389-B749-A1C6164B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320198-E68B-41F9-AF39-D7D267AD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55885C-27AD-4CE6-8492-A58843B3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3B3BD9-18CF-4D7B-9C21-DEB723A6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039FD-BD4E-4948-A1B0-1D28BCEE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991B8-D696-44BA-BCB8-021FEEEC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94DE92-BB81-4A6E-B938-0E459AB2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FD2290-556F-40AE-825D-D12E63B5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256289-2520-40AF-9EAF-5AE4CDF2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14BE8E-EF9C-44FF-9C2A-7991EE2D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0F314F-9197-4BAA-A636-940F9EBA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4B31-2576-4A2B-B06E-CB8B0671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672C2-C232-4726-ABDB-063DF011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7B67DA-D690-4483-B8DE-56307BFD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FBE58-4792-4086-83EB-83B18DBE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2FA1D-8AC9-4847-8E79-4EFA6FF5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A8C9F-B10C-497C-9BD4-89D40B3F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24807-F648-433F-82C4-D70F6C43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4F730D-BEA9-4DF9-9EAF-EE6FD48B8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1FA1DD-D0AD-459B-9485-5FE75748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2252AD-7C79-4EF1-BD12-48B8CF31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67E079-06D0-4AEF-8685-AA47FB68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8D3EB-7867-47ED-BCD3-E99C2C31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A099F4-FF21-4F4D-A2B4-63A4D5A2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53CB8-6F82-4E1E-B4F5-D47C847F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D946A-679D-4F36-ADA8-D5FA8D61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80F62-358D-4F5C-B2DF-84EB12AF9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3DABA-8445-441E-AF35-E11AA4FB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0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B2F3D6-BB42-4EA0-A22C-2918C9EA5FDB}"/>
              </a:ext>
            </a:extLst>
          </p:cNvPr>
          <p:cNvSpPr txBox="1"/>
          <p:nvPr/>
        </p:nvSpPr>
        <p:spPr>
          <a:xfrm>
            <a:off x="3605416" y="53451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</a:p>
          <a:p>
            <a:r>
              <a:rPr lang="pt-BR" sz="3200" dirty="0"/>
              <a:t>Data </a:t>
            </a:r>
            <a:r>
              <a:rPr lang="pt-BR" sz="3200" dirty="0" err="1"/>
              <a:t>Engineering</a:t>
            </a:r>
            <a:r>
              <a:rPr lang="pt-BR" sz="3200" dirty="0"/>
              <a:t> </a:t>
            </a:r>
          </a:p>
          <a:p>
            <a:r>
              <a:rPr lang="pt-BR" sz="3200" dirty="0"/>
              <a:t>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47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0C8778-9C93-4A37-9D47-4785710F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5" y="862475"/>
            <a:ext cx="7144747" cy="22196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04C6FEE-524F-44B0-9EC0-0ED16E3A4905}"/>
              </a:ext>
            </a:extLst>
          </p:cNvPr>
          <p:cNvSpPr txBox="1"/>
          <p:nvPr/>
        </p:nvSpPr>
        <p:spPr>
          <a:xfrm>
            <a:off x="1527233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Data </a:t>
            </a:r>
            <a:r>
              <a:rPr lang="pt-BR" sz="3200" dirty="0" err="1"/>
              <a:t>Engineering</a:t>
            </a:r>
            <a:r>
              <a:rPr lang="pt-BR" sz="3200" dirty="0"/>
              <a:t> 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F4F05F-1B6B-465C-A556-D610CF4F7486}"/>
              </a:ext>
            </a:extLst>
          </p:cNvPr>
          <p:cNvSpPr txBox="1"/>
          <p:nvPr/>
        </p:nvSpPr>
        <p:spPr>
          <a:xfrm>
            <a:off x="3233369" y="1005114"/>
            <a:ext cx="116730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38F4278-01AE-4636-9D64-BB9A1E8B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6" y="3224749"/>
            <a:ext cx="7259063" cy="21529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3188766-0E9A-418B-A3BC-CD6FAABC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3" y="5520338"/>
            <a:ext cx="7173326" cy="115268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C16C62E-6DA1-4B18-9F3F-39A5519BC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876" y="848185"/>
            <a:ext cx="2295845" cy="112410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B081AA-FDF6-4BA0-85C1-40663D88143B}"/>
              </a:ext>
            </a:extLst>
          </p:cNvPr>
          <p:cNvSpPr txBox="1"/>
          <p:nvPr/>
        </p:nvSpPr>
        <p:spPr>
          <a:xfrm>
            <a:off x="2834227" y="3359810"/>
            <a:ext cx="192071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00C3739-0336-447F-9447-24320BF38CC5}"/>
              </a:ext>
            </a:extLst>
          </p:cNvPr>
          <p:cNvSpPr txBox="1"/>
          <p:nvPr/>
        </p:nvSpPr>
        <p:spPr>
          <a:xfrm>
            <a:off x="2675524" y="5626193"/>
            <a:ext cx="172515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Tech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66728-45FC-4EA5-9928-B50A8C1E61CD}"/>
              </a:ext>
            </a:extLst>
          </p:cNvPr>
          <p:cNvSpPr txBox="1"/>
          <p:nvPr/>
        </p:nvSpPr>
        <p:spPr>
          <a:xfrm>
            <a:off x="7633768" y="865968"/>
            <a:ext cx="199605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Discovery</a:t>
            </a:r>
          </a:p>
        </p:txBody>
      </p:sp>
    </p:spTree>
    <p:extLst>
      <p:ext uri="{BB962C8B-B14F-4D97-AF65-F5344CB8AC3E}">
        <p14:creationId xmlns:p14="http://schemas.microsoft.com/office/powerpoint/2010/main" val="83542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017AA-BABB-47B5-B92B-4E150913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71FE5A-D154-4C43-B9CE-6E288CC7614A}"/>
              </a:ext>
            </a:extLst>
          </p:cNvPr>
          <p:cNvSpPr txBox="1"/>
          <p:nvPr/>
        </p:nvSpPr>
        <p:spPr>
          <a:xfrm>
            <a:off x="1684944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 err="1">
                <a:solidFill>
                  <a:srgbClr val="7030A0"/>
                </a:solidFill>
              </a:rPr>
              <a:t>How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to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Implement</a:t>
            </a:r>
            <a:r>
              <a:rPr lang="pt-BR" sz="3200" b="1" dirty="0">
                <a:solidFill>
                  <a:srgbClr val="7030A0"/>
                </a:solidFill>
              </a:rPr>
              <a:t> Data </a:t>
            </a:r>
            <a:r>
              <a:rPr lang="pt-BR" sz="3200" b="1" dirty="0" err="1">
                <a:solidFill>
                  <a:srgbClr val="7030A0"/>
                </a:solidFill>
              </a:rPr>
              <a:t>Engineering</a:t>
            </a:r>
            <a:r>
              <a:rPr lang="pt-BR" sz="3200" b="1" dirty="0">
                <a:solidFill>
                  <a:srgbClr val="7030A0"/>
                </a:solidFill>
              </a:rPr>
              <a:t> in </a:t>
            </a:r>
            <a:r>
              <a:rPr lang="pt-BR" sz="3200" b="1" dirty="0" err="1">
                <a:solidFill>
                  <a:srgbClr val="7030A0"/>
                </a:solidFill>
              </a:rPr>
              <a:t>Practice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775954-CF02-454D-867D-16F2BC3F2043}"/>
              </a:ext>
            </a:extLst>
          </p:cNvPr>
          <p:cNvSpPr txBox="1"/>
          <p:nvPr/>
        </p:nvSpPr>
        <p:spPr>
          <a:xfrm>
            <a:off x="2568351" y="1490023"/>
            <a:ext cx="108189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7A429B-5402-4616-93A4-0B76574CC1AF}"/>
              </a:ext>
            </a:extLst>
          </p:cNvPr>
          <p:cNvSpPr txBox="1"/>
          <p:nvPr/>
        </p:nvSpPr>
        <p:spPr>
          <a:xfrm>
            <a:off x="268255" y="483401"/>
            <a:ext cx="17781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Discovery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1F8CF6-5A2A-45C2-A75B-75252A759C1D}"/>
              </a:ext>
            </a:extLst>
          </p:cNvPr>
          <p:cNvSpPr txBox="1"/>
          <p:nvPr/>
        </p:nvSpPr>
        <p:spPr>
          <a:xfrm>
            <a:off x="3731313" y="534337"/>
            <a:ext cx="225965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246248-7867-4ED5-91F4-06DED0F7FA7A}"/>
              </a:ext>
            </a:extLst>
          </p:cNvPr>
          <p:cNvSpPr txBox="1"/>
          <p:nvPr/>
        </p:nvSpPr>
        <p:spPr>
          <a:xfrm>
            <a:off x="8219422" y="534088"/>
            <a:ext cx="308937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CEBE13-1214-4F51-841F-2F3E1A5A49BE}"/>
              </a:ext>
            </a:extLst>
          </p:cNvPr>
          <p:cNvSpPr txBox="1"/>
          <p:nvPr/>
        </p:nvSpPr>
        <p:spPr>
          <a:xfrm>
            <a:off x="6823520" y="1401792"/>
            <a:ext cx="153542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BA965B-92FB-4DBD-82BB-497868160B5E}"/>
              </a:ext>
            </a:extLst>
          </p:cNvPr>
          <p:cNvSpPr txBox="1"/>
          <p:nvPr/>
        </p:nvSpPr>
        <p:spPr>
          <a:xfrm>
            <a:off x="9877716" y="1399703"/>
            <a:ext cx="125867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Notebooks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93A6F5-8D68-41BB-9FE6-4C329E133637}"/>
              </a:ext>
            </a:extLst>
          </p:cNvPr>
          <p:cNvSpPr txBox="1"/>
          <p:nvPr/>
        </p:nvSpPr>
        <p:spPr>
          <a:xfrm>
            <a:off x="8470573" y="2311234"/>
            <a:ext cx="149938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7BFA47-5B2E-4AE7-8E3F-D1BB8A971E9F}"/>
              </a:ext>
            </a:extLst>
          </p:cNvPr>
          <p:cNvSpPr txBox="1"/>
          <p:nvPr/>
        </p:nvSpPr>
        <p:spPr>
          <a:xfrm>
            <a:off x="8470573" y="3286567"/>
            <a:ext cx="109677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150E95-D25F-4967-BF51-EEA414E71B75}"/>
              </a:ext>
            </a:extLst>
          </p:cNvPr>
          <p:cNvSpPr txBox="1"/>
          <p:nvPr/>
        </p:nvSpPr>
        <p:spPr>
          <a:xfrm>
            <a:off x="9416941" y="4128851"/>
            <a:ext cx="155010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Orchestration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7BEAD3-F9F8-4AEA-B323-BCBF71CFEF25}"/>
              </a:ext>
            </a:extLst>
          </p:cNvPr>
          <p:cNvSpPr txBox="1"/>
          <p:nvPr/>
        </p:nvSpPr>
        <p:spPr>
          <a:xfrm>
            <a:off x="6598658" y="4171006"/>
            <a:ext cx="129439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Metastores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689C3C-1843-4B1E-86D9-28BD22DBF35D}"/>
              </a:ext>
            </a:extLst>
          </p:cNvPr>
          <p:cNvSpPr txBox="1"/>
          <p:nvPr/>
        </p:nvSpPr>
        <p:spPr>
          <a:xfrm>
            <a:off x="8219422" y="5040382"/>
            <a:ext cx="184056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B8FCE6-D3F0-4B44-A9BA-2E776CA488C5}"/>
              </a:ext>
            </a:extLst>
          </p:cNvPr>
          <p:cNvSpPr txBox="1"/>
          <p:nvPr/>
        </p:nvSpPr>
        <p:spPr>
          <a:xfrm>
            <a:off x="1302347" y="3244334"/>
            <a:ext cx="107061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B35DC3-DDA1-4C34-9097-0FFE9B537B9D}"/>
              </a:ext>
            </a:extLst>
          </p:cNvPr>
          <p:cNvSpPr txBox="1"/>
          <p:nvPr/>
        </p:nvSpPr>
        <p:spPr>
          <a:xfrm>
            <a:off x="2372961" y="4171006"/>
            <a:ext cx="176766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36A4E1-A699-447F-B59E-4FF0966CBB8A}"/>
              </a:ext>
            </a:extLst>
          </p:cNvPr>
          <p:cNvSpPr txBox="1"/>
          <p:nvPr/>
        </p:nvSpPr>
        <p:spPr>
          <a:xfrm>
            <a:off x="3675307" y="3244334"/>
            <a:ext cx="22842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Lifecycle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526166-006B-457B-A573-09ABF3078143}"/>
              </a:ext>
            </a:extLst>
          </p:cNvPr>
          <p:cNvSpPr txBox="1"/>
          <p:nvPr/>
        </p:nvSpPr>
        <p:spPr>
          <a:xfrm>
            <a:off x="2137377" y="5925317"/>
            <a:ext cx="153324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Data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A8A930-184C-4146-A5E6-E95FE7B8AF7A}"/>
              </a:ext>
            </a:extLst>
          </p:cNvPr>
          <p:cNvSpPr txBox="1"/>
          <p:nvPr/>
        </p:nvSpPr>
        <p:spPr>
          <a:xfrm>
            <a:off x="8358940" y="5954580"/>
            <a:ext cx="216668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F3F5C-9306-461B-B268-FB728E09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837838"/>
            <a:ext cx="873564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A612F8-B16E-4714-B0B9-B21512F5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642813"/>
            <a:ext cx="947869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24BF9B-C3CC-495B-9495-D7816BB6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518706"/>
            <a:ext cx="10755226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0" y="204934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06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DINPro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3</cp:revision>
  <dcterms:created xsi:type="dcterms:W3CDTF">2021-11-27T13:19:56Z</dcterms:created>
  <dcterms:modified xsi:type="dcterms:W3CDTF">2021-11-27T14:32:50Z</dcterms:modified>
</cp:coreProperties>
</file>