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FF0DA"/>
          </a:solidFill>
        </a:fill>
      </a:tcStyle>
    </a:wholeTbl>
    <a:band2H>
      <a:tcTxStyle b="def" i="def"/>
      <a:tcStyle>
        <a:tcBdr/>
        <a:fill>
          <a:solidFill>
            <a:srgbClr val="F0F7ED"/>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E2ED"/>
          </a:solidFill>
        </a:fill>
      </a:tcStyle>
    </a:wholeTbl>
    <a:band2H>
      <a:tcTxStyle b="def" i="def"/>
      <a:tcStyle>
        <a:tcBdr/>
        <a:fill>
          <a:solidFill>
            <a:srgbClr val="E8F1F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AE8E9"/>
          </a:solidFill>
        </a:fill>
      </a:tcStyle>
    </a:wholeTbl>
    <a:band2H>
      <a:tcTxStyle b="def" i="def"/>
      <a:tcStyle>
        <a:tcBdr/>
        <a:fill>
          <a:solidFill>
            <a:srgbClr val="EDF4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 name="Shape 1001"/>
          <p:cNvSpPr/>
          <p:nvPr>
            <p:ph type="sldImg"/>
          </p:nvPr>
        </p:nvSpPr>
        <p:spPr>
          <a:xfrm>
            <a:off x="1143000" y="685800"/>
            <a:ext cx="4572000" cy="3429000"/>
          </a:xfrm>
          <a:prstGeom prst="rect">
            <a:avLst/>
          </a:prstGeom>
        </p:spPr>
        <p:txBody>
          <a:bodyPr/>
          <a:lstStyle/>
          <a:p>
            <a:pPr/>
          </a:p>
        </p:txBody>
      </p:sp>
      <p:sp>
        <p:nvSpPr>
          <p:cNvPr id="1002" name="Shape 100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Helvetica Neue"/>
      </a:defRPr>
    </a:lvl1pPr>
    <a:lvl2pPr indent="228600" latinLnBrk="0">
      <a:defRPr sz="1200">
        <a:latin typeface="+mj-lt"/>
        <a:ea typeface="+mj-ea"/>
        <a:cs typeface="+mj-cs"/>
        <a:sym typeface="Helvetica Neue"/>
      </a:defRPr>
    </a:lvl2pPr>
    <a:lvl3pPr indent="457200" latinLnBrk="0">
      <a:defRPr sz="1200">
        <a:latin typeface="+mj-lt"/>
        <a:ea typeface="+mj-ea"/>
        <a:cs typeface="+mj-cs"/>
        <a:sym typeface="Helvetica Neue"/>
      </a:defRPr>
    </a:lvl3pPr>
    <a:lvl4pPr indent="685800" latinLnBrk="0">
      <a:defRPr sz="1200">
        <a:latin typeface="+mj-lt"/>
        <a:ea typeface="+mj-ea"/>
        <a:cs typeface="+mj-cs"/>
        <a:sym typeface="Helvetica Neue"/>
      </a:defRPr>
    </a:lvl4pPr>
    <a:lvl5pPr indent="914400" latinLnBrk="0">
      <a:defRPr sz="1200">
        <a:latin typeface="+mj-lt"/>
        <a:ea typeface="+mj-ea"/>
        <a:cs typeface="+mj-cs"/>
        <a:sym typeface="Helvetica Neue"/>
      </a:defRPr>
    </a:lvl5pPr>
    <a:lvl6pPr indent="1143000" latinLnBrk="0">
      <a:defRPr sz="1200">
        <a:latin typeface="+mj-lt"/>
        <a:ea typeface="+mj-ea"/>
        <a:cs typeface="+mj-cs"/>
        <a:sym typeface="Helvetica Neue"/>
      </a:defRPr>
    </a:lvl6pPr>
    <a:lvl7pPr indent="1371600" latinLnBrk="0">
      <a:defRPr sz="1200">
        <a:latin typeface="+mj-lt"/>
        <a:ea typeface="+mj-ea"/>
        <a:cs typeface="+mj-cs"/>
        <a:sym typeface="Helvetica Neue"/>
      </a:defRPr>
    </a:lvl7pPr>
    <a:lvl8pPr indent="1600200" latinLnBrk="0">
      <a:defRPr sz="1200">
        <a:latin typeface="+mj-lt"/>
        <a:ea typeface="+mj-ea"/>
        <a:cs typeface="+mj-cs"/>
        <a:sym typeface="Helvetica Neue"/>
      </a:defRPr>
    </a:lvl8pPr>
    <a:lvl9pPr indent="1828800" latinLnBrk="0">
      <a:defRPr sz="1200">
        <a:latin typeface="+mj-lt"/>
        <a:ea typeface="+mj-ea"/>
        <a:cs typeface="+mj-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Blank Slide">
    <p:spTree>
      <p:nvGrpSpPr>
        <p:cNvPr id="1" name=""/>
        <p:cNvGrpSpPr/>
        <p:nvPr/>
      </p:nvGrpSpPr>
      <p:grpSpPr>
        <a:xfrm>
          <a:off x="0" y="0"/>
          <a:ext cx="0" cy="0"/>
          <a:chOff x="0" y="0"/>
          <a:chExt cx="0" cy="0"/>
        </a:xfrm>
      </p:grpSpPr>
      <p:sp>
        <p:nvSpPr>
          <p:cNvPr id="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Content over Content">
    <p:spTree>
      <p:nvGrpSpPr>
        <p:cNvPr id="1" name=""/>
        <p:cNvGrpSpPr/>
        <p:nvPr/>
      </p:nvGrpSpPr>
      <p:grpSpPr>
        <a:xfrm>
          <a:off x="0" y="0"/>
          <a:ext cx="0" cy="0"/>
          <a:chOff x="0" y="0"/>
          <a:chExt cx="0" cy="0"/>
        </a:xfrm>
      </p:grpSpPr>
      <p:sp>
        <p:nvSpPr>
          <p:cNvPr id="102" name="Title Text"/>
          <p:cNvSpPr txBox="1"/>
          <p:nvPr>
            <p:ph type="title"/>
          </p:nvPr>
        </p:nvSpPr>
        <p:spPr>
          <a:xfrm>
            <a:off x="609479" y="273240"/>
            <a:ext cx="10972081" cy="1145161"/>
          </a:xfrm>
          <a:prstGeom prst="rect">
            <a:avLst/>
          </a:prstGeom>
        </p:spPr>
        <p:txBody>
          <a:bodyPr>
            <a:normAutofit fontScale="100000" lnSpcReduction="0"/>
          </a:bodyPr>
          <a:lstStyle/>
          <a:p>
            <a:pPr/>
            <a:r>
              <a:t>Title Text</a:t>
            </a:r>
          </a:p>
        </p:txBody>
      </p:sp>
      <p:sp>
        <p:nvSpPr>
          <p:cNvPr id="103" name="Body Level One…"/>
          <p:cNvSpPr txBox="1"/>
          <p:nvPr>
            <p:ph type="body" sz="half" idx="1"/>
          </p:nvPr>
        </p:nvSpPr>
        <p:spPr>
          <a:xfrm>
            <a:off x="609479" y="1604519"/>
            <a:ext cx="10972081" cy="189684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4" name="PlaceHolder 3"/>
          <p:cNvSpPr/>
          <p:nvPr>
            <p:ph type="body" sz="half" idx="13"/>
          </p:nvPr>
        </p:nvSpPr>
        <p:spPr>
          <a:xfrm>
            <a:off x="609480" y="3682079"/>
            <a:ext cx="10972080" cy="1896841"/>
          </a:xfrm>
          <a:prstGeom prst="rect">
            <a:avLst/>
          </a:prstGeom>
        </p:spPr>
        <p:txBody>
          <a:bodyPr/>
          <a:lstStyle/>
          <a:p>
            <a:pPr>
              <a:defRPr spc="-100"/>
            </a:pPr>
          </a:p>
        </p:txBody>
      </p:sp>
      <p:sp>
        <p:nvSpPr>
          <p:cNvPr id="1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Title, 4 Content">
    <p:spTree>
      <p:nvGrpSpPr>
        <p:cNvPr id="1" name=""/>
        <p:cNvGrpSpPr/>
        <p:nvPr/>
      </p:nvGrpSpPr>
      <p:grpSpPr>
        <a:xfrm>
          <a:off x="0" y="0"/>
          <a:ext cx="0" cy="0"/>
          <a:chOff x="0" y="0"/>
          <a:chExt cx="0" cy="0"/>
        </a:xfrm>
      </p:grpSpPr>
      <p:sp>
        <p:nvSpPr>
          <p:cNvPr id="112" name="Title Text"/>
          <p:cNvSpPr txBox="1"/>
          <p:nvPr>
            <p:ph type="title"/>
          </p:nvPr>
        </p:nvSpPr>
        <p:spPr>
          <a:xfrm>
            <a:off x="609479" y="273240"/>
            <a:ext cx="10972081" cy="1145161"/>
          </a:xfrm>
          <a:prstGeom prst="rect">
            <a:avLst/>
          </a:prstGeom>
        </p:spPr>
        <p:txBody>
          <a:bodyPr>
            <a:normAutofit fontScale="100000" lnSpcReduction="0"/>
          </a:bodyPr>
          <a:lstStyle/>
          <a:p>
            <a:pPr/>
            <a:r>
              <a:t>Title Text</a:t>
            </a:r>
          </a:p>
        </p:txBody>
      </p:sp>
      <p:sp>
        <p:nvSpPr>
          <p:cNvPr id="113" name="Body Level One…"/>
          <p:cNvSpPr txBox="1"/>
          <p:nvPr>
            <p:ph type="body" sz="quarter" idx="1"/>
          </p:nvPr>
        </p:nvSpPr>
        <p:spPr>
          <a:xfrm>
            <a:off x="609479" y="1604519"/>
            <a:ext cx="5354282" cy="189684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4" name="PlaceHolder 3"/>
          <p:cNvSpPr/>
          <p:nvPr/>
        </p:nvSpPr>
        <p:spPr>
          <a:xfrm>
            <a:off x="6231959" y="1604519"/>
            <a:ext cx="5354282" cy="1896842"/>
          </a:xfrm>
          <a:prstGeom prst="rect">
            <a:avLst/>
          </a:prstGeom>
          <a:ln w="12700">
            <a:miter lim="400000"/>
          </a:ln>
        </p:spPr>
        <p:txBody>
          <a:bodyPr lIns="0" tIns="0" rIns="0" bIns="0" anchor="ctr">
            <a:normAutofit fontScale="100000" lnSpcReduction="0"/>
          </a:bodyPr>
          <a:lstStyle/>
          <a:p>
            <a:pPr marL="431999" indent="-323999">
              <a:spcBef>
                <a:spcPts val="1400"/>
              </a:spcBef>
              <a:buClr>
                <a:srgbClr val="000000"/>
              </a:buClr>
              <a:buSzPct val="45000"/>
              <a:buChar char="●"/>
              <a:defRPr spc="-100" sz="2800"/>
            </a:pPr>
          </a:p>
        </p:txBody>
      </p:sp>
      <p:sp>
        <p:nvSpPr>
          <p:cNvPr id="115" name="PlaceHolder 4"/>
          <p:cNvSpPr/>
          <p:nvPr/>
        </p:nvSpPr>
        <p:spPr>
          <a:xfrm>
            <a:off x="609479" y="3682079"/>
            <a:ext cx="5354282" cy="1896841"/>
          </a:xfrm>
          <a:prstGeom prst="rect">
            <a:avLst/>
          </a:prstGeom>
          <a:ln w="12700">
            <a:miter lim="400000"/>
          </a:ln>
        </p:spPr>
        <p:txBody>
          <a:bodyPr lIns="0" tIns="0" rIns="0" bIns="0" anchor="ctr">
            <a:normAutofit fontScale="100000" lnSpcReduction="0"/>
          </a:bodyPr>
          <a:lstStyle/>
          <a:p>
            <a:pPr marL="431999" indent="-323999">
              <a:spcBef>
                <a:spcPts val="1400"/>
              </a:spcBef>
              <a:buClr>
                <a:srgbClr val="000000"/>
              </a:buClr>
              <a:buSzPct val="45000"/>
              <a:buChar char="●"/>
              <a:defRPr spc="-100" sz="2800"/>
            </a:pPr>
          </a:p>
        </p:txBody>
      </p:sp>
      <p:sp>
        <p:nvSpPr>
          <p:cNvPr id="116" name="PlaceHolder 5"/>
          <p:cNvSpPr/>
          <p:nvPr>
            <p:ph type="body" sz="quarter" idx="13"/>
          </p:nvPr>
        </p:nvSpPr>
        <p:spPr>
          <a:xfrm>
            <a:off x="6231959" y="3682079"/>
            <a:ext cx="5354282" cy="1896841"/>
          </a:xfrm>
          <a:prstGeom prst="rect">
            <a:avLst/>
          </a:prstGeom>
        </p:spPr>
        <p:txBody>
          <a:bodyPr/>
          <a:lstStyle/>
          <a:p>
            <a:pPr>
              <a:defRPr spc="-100"/>
            </a:pP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6 Content">
    <p:spTree>
      <p:nvGrpSpPr>
        <p:cNvPr id="1" name=""/>
        <p:cNvGrpSpPr/>
        <p:nvPr/>
      </p:nvGrpSpPr>
      <p:grpSpPr>
        <a:xfrm>
          <a:off x="0" y="0"/>
          <a:ext cx="0" cy="0"/>
          <a:chOff x="0" y="0"/>
          <a:chExt cx="0" cy="0"/>
        </a:xfrm>
      </p:grpSpPr>
      <p:sp>
        <p:nvSpPr>
          <p:cNvPr id="124" name="Title Text"/>
          <p:cNvSpPr txBox="1"/>
          <p:nvPr>
            <p:ph type="title"/>
          </p:nvPr>
        </p:nvSpPr>
        <p:spPr>
          <a:xfrm>
            <a:off x="609479" y="273240"/>
            <a:ext cx="10972081" cy="1145161"/>
          </a:xfrm>
          <a:prstGeom prst="rect">
            <a:avLst/>
          </a:prstGeom>
        </p:spPr>
        <p:txBody>
          <a:bodyPr>
            <a:normAutofit fontScale="100000" lnSpcReduction="0"/>
          </a:bodyPr>
          <a:lstStyle/>
          <a:p>
            <a:pPr/>
            <a:r>
              <a:t>Title Text</a:t>
            </a:r>
          </a:p>
        </p:txBody>
      </p:sp>
      <p:sp>
        <p:nvSpPr>
          <p:cNvPr id="125" name="Body Level One…"/>
          <p:cNvSpPr txBox="1"/>
          <p:nvPr>
            <p:ph type="body" sz="quarter" idx="1"/>
          </p:nvPr>
        </p:nvSpPr>
        <p:spPr>
          <a:xfrm>
            <a:off x="609479" y="1604519"/>
            <a:ext cx="3532682" cy="189684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6" name="PlaceHolder 3"/>
          <p:cNvSpPr/>
          <p:nvPr/>
        </p:nvSpPr>
        <p:spPr>
          <a:xfrm>
            <a:off x="4319280" y="1604519"/>
            <a:ext cx="3532681" cy="1896842"/>
          </a:xfrm>
          <a:prstGeom prst="rect">
            <a:avLst/>
          </a:prstGeom>
          <a:ln w="12700">
            <a:miter lim="400000"/>
          </a:ln>
        </p:spPr>
        <p:txBody>
          <a:bodyPr lIns="0" tIns="0" rIns="0" bIns="0" anchor="ctr">
            <a:normAutofit fontScale="100000" lnSpcReduction="0"/>
          </a:bodyPr>
          <a:lstStyle/>
          <a:p>
            <a:pPr marL="431999" indent="-323999">
              <a:spcBef>
                <a:spcPts val="1400"/>
              </a:spcBef>
              <a:buClr>
                <a:srgbClr val="000000"/>
              </a:buClr>
              <a:buSzPct val="45000"/>
              <a:buChar char="●"/>
              <a:defRPr spc="-100" sz="2800"/>
            </a:pPr>
          </a:p>
        </p:txBody>
      </p:sp>
      <p:sp>
        <p:nvSpPr>
          <p:cNvPr id="127" name="PlaceHolder 4"/>
          <p:cNvSpPr/>
          <p:nvPr/>
        </p:nvSpPr>
        <p:spPr>
          <a:xfrm>
            <a:off x="8028720" y="1604519"/>
            <a:ext cx="3532681" cy="1896842"/>
          </a:xfrm>
          <a:prstGeom prst="rect">
            <a:avLst/>
          </a:prstGeom>
          <a:ln w="12700">
            <a:miter lim="400000"/>
          </a:ln>
        </p:spPr>
        <p:txBody>
          <a:bodyPr lIns="0" tIns="0" rIns="0" bIns="0" anchor="ctr">
            <a:normAutofit fontScale="100000" lnSpcReduction="0"/>
          </a:bodyPr>
          <a:lstStyle/>
          <a:p>
            <a:pPr marL="431999" indent="-323999">
              <a:spcBef>
                <a:spcPts val="1400"/>
              </a:spcBef>
              <a:buClr>
                <a:srgbClr val="000000"/>
              </a:buClr>
              <a:buSzPct val="45000"/>
              <a:buChar char="●"/>
              <a:defRPr spc="-100" sz="2800"/>
            </a:pPr>
          </a:p>
        </p:txBody>
      </p:sp>
      <p:sp>
        <p:nvSpPr>
          <p:cNvPr id="128" name="PlaceHolder 5"/>
          <p:cNvSpPr/>
          <p:nvPr/>
        </p:nvSpPr>
        <p:spPr>
          <a:xfrm>
            <a:off x="609479" y="3682079"/>
            <a:ext cx="3532682" cy="1896841"/>
          </a:xfrm>
          <a:prstGeom prst="rect">
            <a:avLst/>
          </a:prstGeom>
          <a:ln w="12700">
            <a:miter lim="400000"/>
          </a:ln>
        </p:spPr>
        <p:txBody>
          <a:bodyPr lIns="0" tIns="0" rIns="0" bIns="0" anchor="ctr">
            <a:normAutofit fontScale="100000" lnSpcReduction="0"/>
          </a:bodyPr>
          <a:lstStyle/>
          <a:p>
            <a:pPr marL="431999" indent="-323999">
              <a:spcBef>
                <a:spcPts val="1400"/>
              </a:spcBef>
              <a:buClr>
                <a:srgbClr val="000000"/>
              </a:buClr>
              <a:buSzPct val="45000"/>
              <a:buChar char="●"/>
              <a:defRPr spc="-100" sz="2800"/>
            </a:pPr>
          </a:p>
        </p:txBody>
      </p:sp>
      <p:sp>
        <p:nvSpPr>
          <p:cNvPr id="129" name="PlaceHolder 6"/>
          <p:cNvSpPr/>
          <p:nvPr/>
        </p:nvSpPr>
        <p:spPr>
          <a:xfrm>
            <a:off x="4319280" y="3682079"/>
            <a:ext cx="3532681" cy="1896841"/>
          </a:xfrm>
          <a:prstGeom prst="rect">
            <a:avLst/>
          </a:prstGeom>
          <a:ln w="12700">
            <a:miter lim="400000"/>
          </a:ln>
        </p:spPr>
        <p:txBody>
          <a:bodyPr lIns="0" tIns="0" rIns="0" bIns="0" anchor="ctr">
            <a:normAutofit fontScale="100000" lnSpcReduction="0"/>
          </a:bodyPr>
          <a:lstStyle/>
          <a:p>
            <a:pPr marL="431999" indent="-323999">
              <a:spcBef>
                <a:spcPts val="1400"/>
              </a:spcBef>
              <a:buClr>
                <a:srgbClr val="000000"/>
              </a:buClr>
              <a:buSzPct val="45000"/>
              <a:buChar char="●"/>
              <a:defRPr spc="-100" sz="2800"/>
            </a:pPr>
          </a:p>
        </p:txBody>
      </p:sp>
      <p:sp>
        <p:nvSpPr>
          <p:cNvPr id="130" name="PlaceHolder 7"/>
          <p:cNvSpPr/>
          <p:nvPr>
            <p:ph type="body" sz="quarter" idx="13"/>
          </p:nvPr>
        </p:nvSpPr>
        <p:spPr>
          <a:xfrm>
            <a:off x="8028720" y="3682079"/>
            <a:ext cx="3532681" cy="1896841"/>
          </a:xfrm>
          <a:prstGeom prst="rect">
            <a:avLst/>
          </a:prstGeom>
        </p:spPr>
        <p:txBody>
          <a:bodyPr/>
          <a:lstStyle/>
          <a:p>
            <a:pPr>
              <a:defRPr spc="-100"/>
            </a:pPr>
          </a:p>
        </p:txBody>
      </p:sp>
      <p:sp>
        <p:nvSpPr>
          <p:cNvPr id="1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Blank Slide">
    <p:spTree>
      <p:nvGrpSpPr>
        <p:cNvPr id="1" name=""/>
        <p:cNvGrpSpPr/>
        <p:nvPr/>
      </p:nvGrpSpPr>
      <p:grpSpPr>
        <a:xfrm>
          <a:off x="0" y="0"/>
          <a:ext cx="0" cy="0"/>
          <a:chOff x="0" y="0"/>
          <a:chExt cx="0" cy="0"/>
        </a:xfrm>
      </p:grpSpPr>
      <p:pic>
        <p:nvPicPr>
          <p:cNvPr id="138"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139"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pic>
        <p:nvPicPr>
          <p:cNvPr id="140"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141"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sp>
        <p:nvSpPr>
          <p:cNvPr id="142" name="CustomShape 6"/>
          <p:cNvSpPr/>
          <p:nvPr/>
        </p:nvSpPr>
        <p:spPr>
          <a:xfrm>
            <a:off x="-1" y="-1"/>
            <a:ext cx="963002" cy="6856922"/>
          </a:xfrm>
          <a:prstGeom prst="rect">
            <a:avLst/>
          </a:prstGeom>
          <a:solidFill>
            <a:srgbClr val="C5FAEB"/>
          </a:solidFill>
          <a:ln w="12700">
            <a:miter lim="400000"/>
          </a:ln>
        </p:spPr>
        <p:txBody>
          <a:bodyPr lIns="45719" rIns="45719"/>
          <a:lstStyle/>
          <a:p>
            <a:pPr/>
          </a:p>
        </p:txBody>
      </p:sp>
      <p:sp>
        <p:nvSpPr>
          <p:cNvPr id="143" name="CustomShape 7"/>
          <p:cNvSpPr/>
          <p:nvPr/>
        </p:nvSpPr>
        <p:spPr>
          <a:xfrm>
            <a:off x="961919" y="-1"/>
            <a:ext cx="44641" cy="6856922"/>
          </a:xfrm>
          <a:prstGeom prst="rect">
            <a:avLst/>
          </a:prstGeom>
          <a:solidFill>
            <a:schemeClr val="accent6"/>
          </a:solidFill>
          <a:ln w="12700">
            <a:miter lim="400000"/>
          </a:ln>
        </p:spPr>
        <p:txBody>
          <a:bodyPr lIns="45719" rIns="45719"/>
          <a:lstStyle/>
          <a:p>
            <a:pPr/>
          </a:p>
        </p:txBody>
      </p:sp>
      <p:sp>
        <p:nvSpPr>
          <p:cNvPr id="144" name="CustomShape 8"/>
          <p:cNvSpPr/>
          <p:nvPr/>
        </p:nvSpPr>
        <p:spPr>
          <a:xfrm>
            <a:off x="1007640" y="-1"/>
            <a:ext cx="7933320" cy="6856922"/>
          </a:xfrm>
          <a:prstGeom prst="rect">
            <a:avLst/>
          </a:prstGeom>
          <a:solidFill>
            <a:srgbClr val="C5FAEB">
              <a:alpha val="92000"/>
            </a:srgbClr>
          </a:solidFill>
          <a:ln w="12700">
            <a:miter lim="400000"/>
          </a:ln>
        </p:spPr>
        <p:txBody>
          <a:bodyPr lIns="45719" rIns="45719"/>
          <a:lstStyle/>
          <a:p>
            <a:pPr/>
          </a:p>
        </p:txBody>
      </p:sp>
      <p:sp>
        <p:nvSpPr>
          <p:cNvPr id="145" name="CustomShape 9"/>
          <p:cNvSpPr/>
          <p:nvPr/>
        </p:nvSpPr>
        <p:spPr>
          <a:xfrm>
            <a:off x="8942040" y="-1"/>
            <a:ext cx="26281" cy="6856922"/>
          </a:xfrm>
          <a:prstGeom prst="rect">
            <a:avLst/>
          </a:prstGeom>
          <a:solidFill>
            <a:schemeClr val="accent6"/>
          </a:solidFill>
          <a:ln w="12700">
            <a:miter lim="400000"/>
          </a:ln>
        </p:spPr>
        <p:txBody>
          <a:bodyPr lIns="45719" rIns="45719"/>
          <a:lstStyle/>
          <a:p>
            <a:pPr/>
          </a:p>
        </p:txBody>
      </p:sp>
      <p:sp>
        <p:nvSpPr>
          <p:cNvPr id="1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Title Slide">
    <p:spTree>
      <p:nvGrpSpPr>
        <p:cNvPr id="1" name=""/>
        <p:cNvGrpSpPr/>
        <p:nvPr/>
      </p:nvGrpSpPr>
      <p:grpSpPr>
        <a:xfrm>
          <a:off x="0" y="0"/>
          <a:ext cx="0" cy="0"/>
          <a:chOff x="0" y="0"/>
          <a:chExt cx="0" cy="0"/>
        </a:xfrm>
      </p:grpSpPr>
      <p:pic>
        <p:nvPicPr>
          <p:cNvPr id="153"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154"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pic>
        <p:nvPicPr>
          <p:cNvPr id="155"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156"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sp>
        <p:nvSpPr>
          <p:cNvPr id="157" name="CustomShape 6"/>
          <p:cNvSpPr/>
          <p:nvPr/>
        </p:nvSpPr>
        <p:spPr>
          <a:xfrm>
            <a:off x="-1" y="-1"/>
            <a:ext cx="963002" cy="6856922"/>
          </a:xfrm>
          <a:prstGeom prst="rect">
            <a:avLst/>
          </a:prstGeom>
          <a:solidFill>
            <a:srgbClr val="C5FAEB"/>
          </a:solidFill>
          <a:ln w="12700">
            <a:miter lim="400000"/>
          </a:ln>
        </p:spPr>
        <p:txBody>
          <a:bodyPr lIns="45719" rIns="45719"/>
          <a:lstStyle/>
          <a:p>
            <a:pPr/>
          </a:p>
        </p:txBody>
      </p:sp>
      <p:sp>
        <p:nvSpPr>
          <p:cNvPr id="158" name="CustomShape 7"/>
          <p:cNvSpPr/>
          <p:nvPr/>
        </p:nvSpPr>
        <p:spPr>
          <a:xfrm>
            <a:off x="961919" y="-1"/>
            <a:ext cx="44641" cy="6856922"/>
          </a:xfrm>
          <a:prstGeom prst="rect">
            <a:avLst/>
          </a:prstGeom>
          <a:solidFill>
            <a:schemeClr val="accent6"/>
          </a:solidFill>
          <a:ln w="12700">
            <a:miter lim="400000"/>
          </a:ln>
        </p:spPr>
        <p:txBody>
          <a:bodyPr lIns="45719" rIns="45719"/>
          <a:lstStyle/>
          <a:p>
            <a:pPr/>
          </a:p>
        </p:txBody>
      </p:sp>
      <p:sp>
        <p:nvSpPr>
          <p:cNvPr id="159" name="CustomShape 8"/>
          <p:cNvSpPr/>
          <p:nvPr/>
        </p:nvSpPr>
        <p:spPr>
          <a:xfrm>
            <a:off x="1007640" y="-1"/>
            <a:ext cx="7933320" cy="6856922"/>
          </a:xfrm>
          <a:prstGeom prst="rect">
            <a:avLst/>
          </a:prstGeom>
          <a:solidFill>
            <a:srgbClr val="C5FAEB">
              <a:alpha val="92000"/>
            </a:srgbClr>
          </a:solidFill>
          <a:ln w="12700">
            <a:miter lim="400000"/>
          </a:ln>
        </p:spPr>
        <p:txBody>
          <a:bodyPr lIns="45719" rIns="45719"/>
          <a:lstStyle/>
          <a:p>
            <a:pPr/>
          </a:p>
        </p:txBody>
      </p:sp>
      <p:sp>
        <p:nvSpPr>
          <p:cNvPr id="160" name="CustomShape 9"/>
          <p:cNvSpPr/>
          <p:nvPr/>
        </p:nvSpPr>
        <p:spPr>
          <a:xfrm>
            <a:off x="8942040" y="-1"/>
            <a:ext cx="26281" cy="6856922"/>
          </a:xfrm>
          <a:prstGeom prst="rect">
            <a:avLst/>
          </a:prstGeom>
          <a:solidFill>
            <a:schemeClr val="accent6"/>
          </a:solidFill>
          <a:ln w="12700">
            <a:miter lim="400000"/>
          </a:ln>
        </p:spPr>
        <p:txBody>
          <a:bodyPr lIns="45719" rIns="45719"/>
          <a:lstStyle/>
          <a:p>
            <a:pPr/>
          </a:p>
        </p:txBody>
      </p:sp>
      <p:sp>
        <p:nvSpPr>
          <p:cNvPr id="161" name="Title Text"/>
          <p:cNvSpPr txBox="1"/>
          <p:nvPr>
            <p:ph type="title"/>
          </p:nvPr>
        </p:nvSpPr>
        <p:spPr>
          <a:xfrm>
            <a:off x="609479" y="273240"/>
            <a:ext cx="10972081" cy="1145161"/>
          </a:xfrm>
          <a:prstGeom prst="rect">
            <a:avLst/>
          </a:prstGeom>
        </p:spPr>
        <p:txBody>
          <a:bodyPr>
            <a:normAutofit fontScale="100000" lnSpcReduction="0"/>
          </a:bodyPr>
          <a:lstStyle>
            <a:lvl1pPr>
              <a:defRPr spc="0" sz="1800">
                <a:latin typeface="+mn-lt"/>
                <a:ea typeface="+mn-ea"/>
                <a:cs typeface="+mn-cs"/>
                <a:sym typeface="Helvetica"/>
              </a:defRPr>
            </a:lvl1pPr>
          </a:lstStyle>
          <a:p>
            <a:pPr/>
            <a:r>
              <a:t>Title Text</a:t>
            </a:r>
          </a:p>
        </p:txBody>
      </p:sp>
      <p:sp>
        <p:nvSpPr>
          <p:cNvPr id="162" name="Body Level One…"/>
          <p:cNvSpPr txBox="1"/>
          <p:nvPr>
            <p:ph type="body" idx="1"/>
          </p:nvPr>
        </p:nvSpPr>
        <p:spPr>
          <a:xfrm>
            <a:off x="609479" y="1604519"/>
            <a:ext cx="10972081" cy="3976922"/>
          </a:xfrm>
          <a:prstGeom prst="rect">
            <a:avLst/>
          </a:prstGeom>
        </p:spPr>
        <p:txBody>
          <a:bodyPr/>
          <a:lstStyle>
            <a:lvl1pPr marL="0" indent="0">
              <a:spcBef>
                <a:spcPts val="0"/>
              </a:spcBef>
              <a:buClrTx/>
              <a:buSzTx/>
              <a:buNone/>
              <a:defRPr spc="0" sz="1800">
                <a:latin typeface="+mn-lt"/>
                <a:ea typeface="+mn-ea"/>
                <a:cs typeface="+mn-cs"/>
                <a:sym typeface="Helvetica"/>
              </a:defRPr>
            </a:lvl1pPr>
            <a:lvl2pPr marL="0" indent="0">
              <a:spcBef>
                <a:spcPts val="0"/>
              </a:spcBef>
              <a:buClrTx/>
              <a:buSzTx/>
              <a:buFontTx/>
              <a:buNone/>
              <a:defRPr spc="0" sz="1800">
                <a:latin typeface="+mn-lt"/>
                <a:ea typeface="+mn-ea"/>
                <a:cs typeface="+mn-cs"/>
                <a:sym typeface="Helvetica"/>
              </a:defRPr>
            </a:lvl2pPr>
            <a:lvl3pPr marL="0" indent="0">
              <a:spcBef>
                <a:spcPts val="0"/>
              </a:spcBef>
              <a:buClrTx/>
              <a:buSzTx/>
              <a:buFontTx/>
              <a:buNone/>
              <a:defRPr spc="0" sz="1800">
                <a:latin typeface="+mn-lt"/>
                <a:ea typeface="+mn-ea"/>
                <a:cs typeface="+mn-cs"/>
                <a:sym typeface="Helvetica"/>
              </a:defRPr>
            </a:lvl3pPr>
            <a:lvl4pPr marL="0" indent="0">
              <a:spcBef>
                <a:spcPts val="0"/>
              </a:spcBef>
              <a:buClrTx/>
              <a:buSzTx/>
              <a:buFontTx/>
              <a:buNone/>
              <a:defRPr spc="0" sz="1800">
                <a:latin typeface="+mn-lt"/>
                <a:ea typeface="+mn-ea"/>
                <a:cs typeface="+mn-cs"/>
                <a:sym typeface="Helvetica"/>
              </a:defRPr>
            </a:lvl4pPr>
            <a:lvl5pPr marL="0" indent="0">
              <a:spcBef>
                <a:spcPts val="0"/>
              </a:spcBef>
              <a:buClrTx/>
              <a:buSzTx/>
              <a:buFontTx/>
              <a:buNone/>
              <a:defRPr spc="0" sz="1800">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1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Title, Content">
    <p:spTree>
      <p:nvGrpSpPr>
        <p:cNvPr id="1" name=""/>
        <p:cNvGrpSpPr/>
        <p:nvPr/>
      </p:nvGrpSpPr>
      <p:grpSpPr>
        <a:xfrm>
          <a:off x="0" y="0"/>
          <a:ext cx="0" cy="0"/>
          <a:chOff x="0" y="0"/>
          <a:chExt cx="0" cy="0"/>
        </a:xfrm>
      </p:grpSpPr>
      <p:pic>
        <p:nvPicPr>
          <p:cNvPr id="170"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171"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pic>
        <p:nvPicPr>
          <p:cNvPr id="172"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173"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sp>
        <p:nvSpPr>
          <p:cNvPr id="174" name="CustomShape 6"/>
          <p:cNvSpPr/>
          <p:nvPr/>
        </p:nvSpPr>
        <p:spPr>
          <a:xfrm>
            <a:off x="-1" y="-1"/>
            <a:ext cx="963002" cy="6856922"/>
          </a:xfrm>
          <a:prstGeom prst="rect">
            <a:avLst/>
          </a:prstGeom>
          <a:solidFill>
            <a:srgbClr val="C5FAEB"/>
          </a:solidFill>
          <a:ln w="12700">
            <a:miter lim="400000"/>
          </a:ln>
        </p:spPr>
        <p:txBody>
          <a:bodyPr lIns="45719" rIns="45719"/>
          <a:lstStyle/>
          <a:p>
            <a:pPr/>
          </a:p>
        </p:txBody>
      </p:sp>
      <p:sp>
        <p:nvSpPr>
          <p:cNvPr id="175" name="CustomShape 7"/>
          <p:cNvSpPr/>
          <p:nvPr/>
        </p:nvSpPr>
        <p:spPr>
          <a:xfrm>
            <a:off x="961919" y="-1"/>
            <a:ext cx="44641" cy="6856922"/>
          </a:xfrm>
          <a:prstGeom prst="rect">
            <a:avLst/>
          </a:prstGeom>
          <a:solidFill>
            <a:schemeClr val="accent6"/>
          </a:solidFill>
          <a:ln w="12700">
            <a:miter lim="400000"/>
          </a:ln>
        </p:spPr>
        <p:txBody>
          <a:bodyPr lIns="45719" rIns="45719"/>
          <a:lstStyle/>
          <a:p>
            <a:pPr/>
          </a:p>
        </p:txBody>
      </p:sp>
      <p:sp>
        <p:nvSpPr>
          <p:cNvPr id="176" name="CustomShape 8"/>
          <p:cNvSpPr/>
          <p:nvPr/>
        </p:nvSpPr>
        <p:spPr>
          <a:xfrm>
            <a:off x="1007640" y="-1"/>
            <a:ext cx="7933320" cy="6856922"/>
          </a:xfrm>
          <a:prstGeom prst="rect">
            <a:avLst/>
          </a:prstGeom>
          <a:solidFill>
            <a:srgbClr val="C5FAEB">
              <a:alpha val="92000"/>
            </a:srgbClr>
          </a:solidFill>
          <a:ln w="12700">
            <a:miter lim="400000"/>
          </a:ln>
        </p:spPr>
        <p:txBody>
          <a:bodyPr lIns="45719" rIns="45719"/>
          <a:lstStyle/>
          <a:p>
            <a:pPr/>
          </a:p>
        </p:txBody>
      </p:sp>
      <p:sp>
        <p:nvSpPr>
          <p:cNvPr id="177" name="CustomShape 9"/>
          <p:cNvSpPr/>
          <p:nvPr/>
        </p:nvSpPr>
        <p:spPr>
          <a:xfrm>
            <a:off x="8942040" y="-1"/>
            <a:ext cx="26281" cy="6856922"/>
          </a:xfrm>
          <a:prstGeom prst="rect">
            <a:avLst/>
          </a:prstGeom>
          <a:solidFill>
            <a:schemeClr val="accent6"/>
          </a:solidFill>
          <a:ln w="12700">
            <a:miter lim="400000"/>
          </a:ln>
        </p:spPr>
        <p:txBody>
          <a:bodyPr lIns="45719" rIns="45719"/>
          <a:lstStyle/>
          <a:p>
            <a:pPr/>
          </a:p>
        </p:txBody>
      </p:sp>
      <p:sp>
        <p:nvSpPr>
          <p:cNvPr id="178" name="Title Text"/>
          <p:cNvSpPr txBox="1"/>
          <p:nvPr>
            <p:ph type="title"/>
          </p:nvPr>
        </p:nvSpPr>
        <p:spPr>
          <a:xfrm>
            <a:off x="609479" y="273240"/>
            <a:ext cx="10972081" cy="1145161"/>
          </a:xfrm>
          <a:prstGeom prst="rect">
            <a:avLst/>
          </a:prstGeom>
        </p:spPr>
        <p:txBody>
          <a:bodyPr>
            <a:normAutofit fontScale="100000" lnSpcReduction="0"/>
          </a:bodyPr>
          <a:lstStyle>
            <a:lvl1pPr>
              <a:defRPr spc="0" sz="1800">
                <a:latin typeface="+mn-lt"/>
                <a:ea typeface="+mn-ea"/>
                <a:cs typeface="+mn-cs"/>
                <a:sym typeface="Helvetica"/>
              </a:defRPr>
            </a:lvl1pPr>
          </a:lstStyle>
          <a:p>
            <a:pPr/>
            <a:r>
              <a:t>Title Text</a:t>
            </a:r>
          </a:p>
        </p:txBody>
      </p:sp>
      <p:sp>
        <p:nvSpPr>
          <p:cNvPr id="179" name="Body Level One…"/>
          <p:cNvSpPr txBox="1"/>
          <p:nvPr>
            <p:ph type="body" idx="1"/>
          </p:nvPr>
        </p:nvSpPr>
        <p:spPr>
          <a:xfrm>
            <a:off x="609479" y="1604519"/>
            <a:ext cx="10972081" cy="3976922"/>
          </a:xfrm>
          <a:prstGeom prst="rect">
            <a:avLst/>
          </a:prstGeom>
        </p:spPr>
        <p:txBody>
          <a:bodyPr anchor="t"/>
          <a:lstStyle>
            <a:lvl1pPr marL="0" indent="0">
              <a:spcBef>
                <a:spcPts val="0"/>
              </a:spcBef>
              <a:buClrTx/>
              <a:buSzTx/>
              <a:buNone/>
              <a:defRPr spc="0" sz="1800">
                <a:latin typeface="+mn-lt"/>
                <a:ea typeface="+mn-ea"/>
                <a:cs typeface="+mn-cs"/>
                <a:sym typeface="Helvetica"/>
              </a:defRPr>
            </a:lvl1pPr>
            <a:lvl2pPr marL="0" indent="0">
              <a:spcBef>
                <a:spcPts val="0"/>
              </a:spcBef>
              <a:buClrTx/>
              <a:buSzTx/>
              <a:buFontTx/>
              <a:buNone/>
              <a:defRPr spc="0" sz="1800">
                <a:latin typeface="+mn-lt"/>
                <a:ea typeface="+mn-ea"/>
                <a:cs typeface="+mn-cs"/>
                <a:sym typeface="Helvetica"/>
              </a:defRPr>
            </a:lvl2pPr>
            <a:lvl3pPr marL="0" indent="0">
              <a:spcBef>
                <a:spcPts val="0"/>
              </a:spcBef>
              <a:buClrTx/>
              <a:buSzTx/>
              <a:buFontTx/>
              <a:buNone/>
              <a:defRPr spc="0" sz="1800">
                <a:latin typeface="+mn-lt"/>
                <a:ea typeface="+mn-ea"/>
                <a:cs typeface="+mn-cs"/>
                <a:sym typeface="Helvetica"/>
              </a:defRPr>
            </a:lvl3pPr>
            <a:lvl4pPr marL="0" indent="0">
              <a:spcBef>
                <a:spcPts val="0"/>
              </a:spcBef>
              <a:buClrTx/>
              <a:buSzTx/>
              <a:buFontTx/>
              <a:buNone/>
              <a:defRPr spc="0" sz="1800">
                <a:latin typeface="+mn-lt"/>
                <a:ea typeface="+mn-ea"/>
                <a:cs typeface="+mn-cs"/>
                <a:sym typeface="Helvetica"/>
              </a:defRPr>
            </a:lvl4pPr>
            <a:lvl5pPr marL="0" indent="0">
              <a:spcBef>
                <a:spcPts val="0"/>
              </a:spcBef>
              <a:buClrTx/>
              <a:buSzTx/>
              <a:buFontTx/>
              <a:buNone/>
              <a:defRPr spc="0" sz="1800">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1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Title, 2 Content">
    <p:spTree>
      <p:nvGrpSpPr>
        <p:cNvPr id="1" name=""/>
        <p:cNvGrpSpPr/>
        <p:nvPr/>
      </p:nvGrpSpPr>
      <p:grpSpPr>
        <a:xfrm>
          <a:off x="0" y="0"/>
          <a:ext cx="0" cy="0"/>
          <a:chOff x="0" y="0"/>
          <a:chExt cx="0" cy="0"/>
        </a:xfrm>
      </p:grpSpPr>
      <p:pic>
        <p:nvPicPr>
          <p:cNvPr id="187"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188"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pic>
        <p:nvPicPr>
          <p:cNvPr id="189"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190"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sp>
        <p:nvSpPr>
          <p:cNvPr id="191" name="CustomShape 6"/>
          <p:cNvSpPr/>
          <p:nvPr/>
        </p:nvSpPr>
        <p:spPr>
          <a:xfrm>
            <a:off x="-1" y="-1"/>
            <a:ext cx="963002" cy="6856922"/>
          </a:xfrm>
          <a:prstGeom prst="rect">
            <a:avLst/>
          </a:prstGeom>
          <a:solidFill>
            <a:srgbClr val="C5FAEB"/>
          </a:solidFill>
          <a:ln w="12700">
            <a:miter lim="400000"/>
          </a:ln>
        </p:spPr>
        <p:txBody>
          <a:bodyPr lIns="45719" rIns="45719"/>
          <a:lstStyle/>
          <a:p>
            <a:pPr/>
          </a:p>
        </p:txBody>
      </p:sp>
      <p:sp>
        <p:nvSpPr>
          <p:cNvPr id="192" name="CustomShape 7"/>
          <p:cNvSpPr/>
          <p:nvPr/>
        </p:nvSpPr>
        <p:spPr>
          <a:xfrm>
            <a:off x="961919" y="-1"/>
            <a:ext cx="44641" cy="6856922"/>
          </a:xfrm>
          <a:prstGeom prst="rect">
            <a:avLst/>
          </a:prstGeom>
          <a:solidFill>
            <a:schemeClr val="accent6"/>
          </a:solidFill>
          <a:ln w="12700">
            <a:miter lim="400000"/>
          </a:ln>
        </p:spPr>
        <p:txBody>
          <a:bodyPr lIns="45719" rIns="45719"/>
          <a:lstStyle/>
          <a:p>
            <a:pPr/>
          </a:p>
        </p:txBody>
      </p:sp>
      <p:sp>
        <p:nvSpPr>
          <p:cNvPr id="193" name="CustomShape 8"/>
          <p:cNvSpPr/>
          <p:nvPr/>
        </p:nvSpPr>
        <p:spPr>
          <a:xfrm>
            <a:off x="1007640" y="-1"/>
            <a:ext cx="7933320" cy="6856922"/>
          </a:xfrm>
          <a:prstGeom prst="rect">
            <a:avLst/>
          </a:prstGeom>
          <a:solidFill>
            <a:srgbClr val="C5FAEB">
              <a:alpha val="92000"/>
            </a:srgbClr>
          </a:solidFill>
          <a:ln w="12700">
            <a:miter lim="400000"/>
          </a:ln>
        </p:spPr>
        <p:txBody>
          <a:bodyPr lIns="45719" rIns="45719"/>
          <a:lstStyle/>
          <a:p>
            <a:pPr/>
          </a:p>
        </p:txBody>
      </p:sp>
      <p:sp>
        <p:nvSpPr>
          <p:cNvPr id="194" name="CustomShape 9"/>
          <p:cNvSpPr/>
          <p:nvPr/>
        </p:nvSpPr>
        <p:spPr>
          <a:xfrm>
            <a:off x="8942040" y="-1"/>
            <a:ext cx="26281" cy="6856922"/>
          </a:xfrm>
          <a:prstGeom prst="rect">
            <a:avLst/>
          </a:prstGeom>
          <a:solidFill>
            <a:schemeClr val="accent6"/>
          </a:solidFill>
          <a:ln w="12700">
            <a:miter lim="400000"/>
          </a:ln>
        </p:spPr>
        <p:txBody>
          <a:bodyPr lIns="45719" rIns="45719"/>
          <a:lstStyle/>
          <a:p>
            <a:pPr/>
          </a:p>
        </p:txBody>
      </p:sp>
      <p:sp>
        <p:nvSpPr>
          <p:cNvPr id="195" name="Title Text"/>
          <p:cNvSpPr txBox="1"/>
          <p:nvPr>
            <p:ph type="title"/>
          </p:nvPr>
        </p:nvSpPr>
        <p:spPr>
          <a:xfrm>
            <a:off x="609479" y="273240"/>
            <a:ext cx="10972081" cy="1145161"/>
          </a:xfrm>
          <a:prstGeom prst="rect">
            <a:avLst/>
          </a:prstGeom>
        </p:spPr>
        <p:txBody>
          <a:bodyPr>
            <a:normAutofit fontScale="100000" lnSpcReduction="0"/>
          </a:bodyPr>
          <a:lstStyle>
            <a:lvl1pPr>
              <a:defRPr spc="0" sz="1800">
                <a:latin typeface="+mn-lt"/>
                <a:ea typeface="+mn-ea"/>
                <a:cs typeface="+mn-cs"/>
                <a:sym typeface="Helvetica"/>
              </a:defRPr>
            </a:lvl1pPr>
          </a:lstStyle>
          <a:p>
            <a:pPr/>
            <a:r>
              <a:t>Title Text</a:t>
            </a:r>
          </a:p>
        </p:txBody>
      </p:sp>
      <p:sp>
        <p:nvSpPr>
          <p:cNvPr id="196" name="Body Level One…"/>
          <p:cNvSpPr txBox="1"/>
          <p:nvPr>
            <p:ph type="body" sz="half" idx="1"/>
          </p:nvPr>
        </p:nvSpPr>
        <p:spPr>
          <a:xfrm>
            <a:off x="609479" y="1604519"/>
            <a:ext cx="5354282" cy="3976922"/>
          </a:xfrm>
          <a:prstGeom prst="rect">
            <a:avLst/>
          </a:prstGeom>
        </p:spPr>
        <p:txBody>
          <a:bodyPr anchor="t"/>
          <a:lstStyle>
            <a:lvl1pPr marL="0" indent="0">
              <a:spcBef>
                <a:spcPts val="0"/>
              </a:spcBef>
              <a:buClrTx/>
              <a:buSzTx/>
              <a:buNone/>
              <a:defRPr spc="0" sz="1800">
                <a:latin typeface="+mn-lt"/>
                <a:ea typeface="+mn-ea"/>
                <a:cs typeface="+mn-cs"/>
                <a:sym typeface="Helvetica"/>
              </a:defRPr>
            </a:lvl1pPr>
            <a:lvl2pPr marL="0" indent="0">
              <a:spcBef>
                <a:spcPts val="0"/>
              </a:spcBef>
              <a:buClrTx/>
              <a:buSzTx/>
              <a:buFontTx/>
              <a:buNone/>
              <a:defRPr spc="0" sz="1800">
                <a:latin typeface="+mn-lt"/>
                <a:ea typeface="+mn-ea"/>
                <a:cs typeface="+mn-cs"/>
                <a:sym typeface="Helvetica"/>
              </a:defRPr>
            </a:lvl2pPr>
            <a:lvl3pPr marL="0" indent="0">
              <a:spcBef>
                <a:spcPts val="0"/>
              </a:spcBef>
              <a:buClrTx/>
              <a:buSzTx/>
              <a:buFontTx/>
              <a:buNone/>
              <a:defRPr spc="0" sz="1800">
                <a:latin typeface="+mn-lt"/>
                <a:ea typeface="+mn-ea"/>
                <a:cs typeface="+mn-cs"/>
                <a:sym typeface="Helvetica"/>
              </a:defRPr>
            </a:lvl3pPr>
            <a:lvl4pPr marL="0" indent="0">
              <a:spcBef>
                <a:spcPts val="0"/>
              </a:spcBef>
              <a:buClrTx/>
              <a:buSzTx/>
              <a:buFontTx/>
              <a:buNone/>
              <a:defRPr spc="0" sz="1800">
                <a:latin typeface="+mn-lt"/>
                <a:ea typeface="+mn-ea"/>
                <a:cs typeface="+mn-cs"/>
                <a:sym typeface="Helvetica"/>
              </a:defRPr>
            </a:lvl4pPr>
            <a:lvl5pPr marL="0" indent="0">
              <a:spcBef>
                <a:spcPts val="0"/>
              </a:spcBef>
              <a:buClrTx/>
              <a:buSzTx/>
              <a:buFontTx/>
              <a:buNone/>
              <a:defRPr spc="0" sz="1800">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197" name="PlaceHolder 3"/>
          <p:cNvSpPr/>
          <p:nvPr>
            <p:ph type="body" sz="half" idx="13"/>
          </p:nvPr>
        </p:nvSpPr>
        <p:spPr>
          <a:xfrm>
            <a:off x="6231959" y="1604519"/>
            <a:ext cx="5354282" cy="3976922"/>
          </a:xfrm>
          <a:prstGeom prst="rect">
            <a:avLst/>
          </a:prstGeom>
        </p:spPr>
        <p:txBody>
          <a:bodyPr anchor="t"/>
          <a:lstStyle/>
          <a:p>
            <a:pPr marL="0" indent="0">
              <a:spcBef>
                <a:spcPts val="0"/>
              </a:spcBef>
              <a:buClrTx/>
              <a:buSzTx/>
              <a:buNone/>
              <a:defRPr spc="0" sz="1800"/>
            </a:pPr>
          </a:p>
        </p:txBody>
      </p:sp>
      <p:sp>
        <p:nvSpPr>
          <p:cNvPr id="19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pic>
        <p:nvPicPr>
          <p:cNvPr id="205"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206"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pic>
        <p:nvPicPr>
          <p:cNvPr id="207"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208"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sp>
        <p:nvSpPr>
          <p:cNvPr id="209" name="CustomShape 6"/>
          <p:cNvSpPr/>
          <p:nvPr/>
        </p:nvSpPr>
        <p:spPr>
          <a:xfrm>
            <a:off x="-1" y="-1"/>
            <a:ext cx="963002" cy="6856922"/>
          </a:xfrm>
          <a:prstGeom prst="rect">
            <a:avLst/>
          </a:prstGeom>
          <a:solidFill>
            <a:srgbClr val="C5FAEB"/>
          </a:solidFill>
          <a:ln w="12700">
            <a:miter lim="400000"/>
          </a:ln>
        </p:spPr>
        <p:txBody>
          <a:bodyPr lIns="45719" rIns="45719"/>
          <a:lstStyle/>
          <a:p>
            <a:pPr/>
          </a:p>
        </p:txBody>
      </p:sp>
      <p:sp>
        <p:nvSpPr>
          <p:cNvPr id="210" name="CustomShape 7"/>
          <p:cNvSpPr/>
          <p:nvPr/>
        </p:nvSpPr>
        <p:spPr>
          <a:xfrm>
            <a:off x="961919" y="-1"/>
            <a:ext cx="44641" cy="6856922"/>
          </a:xfrm>
          <a:prstGeom prst="rect">
            <a:avLst/>
          </a:prstGeom>
          <a:solidFill>
            <a:schemeClr val="accent6"/>
          </a:solidFill>
          <a:ln w="12700">
            <a:miter lim="400000"/>
          </a:ln>
        </p:spPr>
        <p:txBody>
          <a:bodyPr lIns="45719" rIns="45719"/>
          <a:lstStyle/>
          <a:p>
            <a:pPr/>
          </a:p>
        </p:txBody>
      </p:sp>
      <p:sp>
        <p:nvSpPr>
          <p:cNvPr id="211" name="CustomShape 8"/>
          <p:cNvSpPr/>
          <p:nvPr/>
        </p:nvSpPr>
        <p:spPr>
          <a:xfrm>
            <a:off x="1007640" y="-1"/>
            <a:ext cx="7933320" cy="6856922"/>
          </a:xfrm>
          <a:prstGeom prst="rect">
            <a:avLst/>
          </a:prstGeom>
          <a:solidFill>
            <a:srgbClr val="C5FAEB">
              <a:alpha val="92000"/>
            </a:srgbClr>
          </a:solidFill>
          <a:ln w="12700">
            <a:miter lim="400000"/>
          </a:ln>
        </p:spPr>
        <p:txBody>
          <a:bodyPr lIns="45719" rIns="45719"/>
          <a:lstStyle/>
          <a:p>
            <a:pPr/>
          </a:p>
        </p:txBody>
      </p:sp>
      <p:sp>
        <p:nvSpPr>
          <p:cNvPr id="212" name="CustomShape 9"/>
          <p:cNvSpPr/>
          <p:nvPr/>
        </p:nvSpPr>
        <p:spPr>
          <a:xfrm>
            <a:off x="8942040" y="-1"/>
            <a:ext cx="26281" cy="6856922"/>
          </a:xfrm>
          <a:prstGeom prst="rect">
            <a:avLst/>
          </a:prstGeom>
          <a:solidFill>
            <a:schemeClr val="accent6"/>
          </a:solidFill>
          <a:ln w="12700">
            <a:miter lim="400000"/>
          </a:ln>
        </p:spPr>
        <p:txBody>
          <a:bodyPr lIns="45719" rIns="45719"/>
          <a:lstStyle/>
          <a:p>
            <a:pPr/>
          </a:p>
        </p:txBody>
      </p:sp>
      <p:sp>
        <p:nvSpPr>
          <p:cNvPr id="213" name="Title Text"/>
          <p:cNvSpPr txBox="1"/>
          <p:nvPr>
            <p:ph type="title"/>
          </p:nvPr>
        </p:nvSpPr>
        <p:spPr>
          <a:xfrm>
            <a:off x="609479" y="273240"/>
            <a:ext cx="10972081" cy="1145161"/>
          </a:xfrm>
          <a:prstGeom prst="rect">
            <a:avLst/>
          </a:prstGeom>
        </p:spPr>
        <p:txBody>
          <a:bodyPr>
            <a:normAutofit fontScale="100000" lnSpcReduction="0"/>
          </a:bodyPr>
          <a:lstStyle>
            <a:lvl1pPr>
              <a:defRPr spc="0" sz="1800">
                <a:latin typeface="+mn-lt"/>
                <a:ea typeface="+mn-ea"/>
                <a:cs typeface="+mn-cs"/>
                <a:sym typeface="Helvetica"/>
              </a:defRPr>
            </a:lvl1pPr>
          </a:lstStyle>
          <a:p>
            <a:pPr/>
            <a:r>
              <a:t>Title Text</a:t>
            </a:r>
          </a:p>
        </p:txBody>
      </p:sp>
      <p:sp>
        <p:nvSpPr>
          <p:cNvPr id="2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0" showMasterPhAnim="1">
  <p:cSld name="Centered Text">
    <p:spTree>
      <p:nvGrpSpPr>
        <p:cNvPr id="1" name=""/>
        <p:cNvGrpSpPr/>
        <p:nvPr/>
      </p:nvGrpSpPr>
      <p:grpSpPr>
        <a:xfrm>
          <a:off x="0" y="0"/>
          <a:ext cx="0" cy="0"/>
          <a:chOff x="0" y="0"/>
          <a:chExt cx="0" cy="0"/>
        </a:xfrm>
      </p:grpSpPr>
      <p:pic>
        <p:nvPicPr>
          <p:cNvPr id="221"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222"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pic>
        <p:nvPicPr>
          <p:cNvPr id="223"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224"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sp>
        <p:nvSpPr>
          <p:cNvPr id="225" name="CustomShape 6"/>
          <p:cNvSpPr/>
          <p:nvPr/>
        </p:nvSpPr>
        <p:spPr>
          <a:xfrm>
            <a:off x="-1" y="-1"/>
            <a:ext cx="963002" cy="6856922"/>
          </a:xfrm>
          <a:prstGeom prst="rect">
            <a:avLst/>
          </a:prstGeom>
          <a:solidFill>
            <a:srgbClr val="C5FAEB"/>
          </a:solidFill>
          <a:ln w="12700">
            <a:miter lim="400000"/>
          </a:ln>
        </p:spPr>
        <p:txBody>
          <a:bodyPr lIns="45719" rIns="45719"/>
          <a:lstStyle/>
          <a:p>
            <a:pPr/>
          </a:p>
        </p:txBody>
      </p:sp>
      <p:sp>
        <p:nvSpPr>
          <p:cNvPr id="226" name="CustomShape 7"/>
          <p:cNvSpPr/>
          <p:nvPr/>
        </p:nvSpPr>
        <p:spPr>
          <a:xfrm>
            <a:off x="961919" y="-1"/>
            <a:ext cx="44641" cy="6856922"/>
          </a:xfrm>
          <a:prstGeom prst="rect">
            <a:avLst/>
          </a:prstGeom>
          <a:solidFill>
            <a:schemeClr val="accent6"/>
          </a:solidFill>
          <a:ln w="12700">
            <a:miter lim="400000"/>
          </a:ln>
        </p:spPr>
        <p:txBody>
          <a:bodyPr lIns="45719" rIns="45719"/>
          <a:lstStyle/>
          <a:p>
            <a:pPr/>
          </a:p>
        </p:txBody>
      </p:sp>
      <p:sp>
        <p:nvSpPr>
          <p:cNvPr id="227" name="CustomShape 8"/>
          <p:cNvSpPr/>
          <p:nvPr/>
        </p:nvSpPr>
        <p:spPr>
          <a:xfrm>
            <a:off x="1007640" y="-1"/>
            <a:ext cx="7933320" cy="6856922"/>
          </a:xfrm>
          <a:prstGeom prst="rect">
            <a:avLst/>
          </a:prstGeom>
          <a:solidFill>
            <a:srgbClr val="C5FAEB">
              <a:alpha val="92000"/>
            </a:srgbClr>
          </a:solidFill>
          <a:ln w="12700">
            <a:miter lim="400000"/>
          </a:ln>
        </p:spPr>
        <p:txBody>
          <a:bodyPr lIns="45719" rIns="45719"/>
          <a:lstStyle/>
          <a:p>
            <a:pPr/>
          </a:p>
        </p:txBody>
      </p:sp>
      <p:sp>
        <p:nvSpPr>
          <p:cNvPr id="228" name="CustomShape 9"/>
          <p:cNvSpPr/>
          <p:nvPr/>
        </p:nvSpPr>
        <p:spPr>
          <a:xfrm>
            <a:off x="8942040" y="-1"/>
            <a:ext cx="26281" cy="6856922"/>
          </a:xfrm>
          <a:prstGeom prst="rect">
            <a:avLst/>
          </a:prstGeom>
          <a:solidFill>
            <a:schemeClr val="accent6"/>
          </a:solidFill>
          <a:ln w="12700">
            <a:miter lim="400000"/>
          </a:ln>
        </p:spPr>
        <p:txBody>
          <a:bodyPr lIns="45719" rIns="45719"/>
          <a:lstStyle/>
          <a:p>
            <a:pPr/>
          </a:p>
        </p:txBody>
      </p:sp>
      <p:sp>
        <p:nvSpPr>
          <p:cNvPr id="229" name="Body Level One…"/>
          <p:cNvSpPr txBox="1"/>
          <p:nvPr>
            <p:ph type="body" idx="1"/>
          </p:nvPr>
        </p:nvSpPr>
        <p:spPr>
          <a:xfrm>
            <a:off x="609479" y="273240"/>
            <a:ext cx="10972081" cy="5309640"/>
          </a:xfrm>
          <a:prstGeom prst="rect">
            <a:avLst/>
          </a:prstGeom>
        </p:spPr>
        <p:txBody>
          <a:bodyPr/>
          <a:lstStyle>
            <a:lvl1pPr marL="0" indent="0">
              <a:spcBef>
                <a:spcPts val="0"/>
              </a:spcBef>
              <a:buClrTx/>
              <a:buSzTx/>
              <a:buNone/>
              <a:defRPr spc="0" sz="1800">
                <a:latin typeface="+mn-lt"/>
                <a:ea typeface="+mn-ea"/>
                <a:cs typeface="+mn-cs"/>
                <a:sym typeface="Helvetica"/>
              </a:defRPr>
            </a:lvl1pPr>
            <a:lvl2pPr marL="0" indent="0">
              <a:spcBef>
                <a:spcPts val="0"/>
              </a:spcBef>
              <a:buClrTx/>
              <a:buSzTx/>
              <a:buFontTx/>
              <a:buNone/>
              <a:defRPr spc="0" sz="1800">
                <a:latin typeface="+mn-lt"/>
                <a:ea typeface="+mn-ea"/>
                <a:cs typeface="+mn-cs"/>
                <a:sym typeface="Helvetica"/>
              </a:defRPr>
            </a:lvl2pPr>
            <a:lvl3pPr marL="0" indent="0">
              <a:spcBef>
                <a:spcPts val="0"/>
              </a:spcBef>
              <a:buClrTx/>
              <a:buSzTx/>
              <a:buFontTx/>
              <a:buNone/>
              <a:defRPr spc="0" sz="1800">
                <a:latin typeface="+mn-lt"/>
                <a:ea typeface="+mn-ea"/>
                <a:cs typeface="+mn-cs"/>
                <a:sym typeface="Helvetica"/>
              </a:defRPr>
            </a:lvl3pPr>
            <a:lvl4pPr marL="0" indent="0">
              <a:spcBef>
                <a:spcPts val="0"/>
              </a:spcBef>
              <a:buClrTx/>
              <a:buSzTx/>
              <a:buFontTx/>
              <a:buNone/>
              <a:defRPr spc="0" sz="1800">
                <a:latin typeface="+mn-lt"/>
                <a:ea typeface="+mn-ea"/>
                <a:cs typeface="+mn-cs"/>
                <a:sym typeface="Helvetica"/>
              </a:defRPr>
            </a:lvl4pPr>
            <a:lvl5pPr marL="0" indent="0">
              <a:spcBef>
                <a:spcPts val="0"/>
              </a:spcBef>
              <a:buClrTx/>
              <a:buSzTx/>
              <a:buFontTx/>
              <a:buNone/>
              <a:defRPr spc="0" sz="1800">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2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0" showMasterPhAnim="1">
  <p:cSld name="Title, 2 Content and Content">
    <p:spTree>
      <p:nvGrpSpPr>
        <p:cNvPr id="1" name=""/>
        <p:cNvGrpSpPr/>
        <p:nvPr/>
      </p:nvGrpSpPr>
      <p:grpSpPr>
        <a:xfrm>
          <a:off x="0" y="0"/>
          <a:ext cx="0" cy="0"/>
          <a:chOff x="0" y="0"/>
          <a:chExt cx="0" cy="0"/>
        </a:xfrm>
      </p:grpSpPr>
      <p:pic>
        <p:nvPicPr>
          <p:cNvPr id="237"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238"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pic>
        <p:nvPicPr>
          <p:cNvPr id="239"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240"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sp>
        <p:nvSpPr>
          <p:cNvPr id="241" name="CustomShape 6"/>
          <p:cNvSpPr/>
          <p:nvPr/>
        </p:nvSpPr>
        <p:spPr>
          <a:xfrm>
            <a:off x="-1" y="-1"/>
            <a:ext cx="963002" cy="6856922"/>
          </a:xfrm>
          <a:prstGeom prst="rect">
            <a:avLst/>
          </a:prstGeom>
          <a:solidFill>
            <a:srgbClr val="C5FAEB"/>
          </a:solidFill>
          <a:ln w="12700">
            <a:miter lim="400000"/>
          </a:ln>
        </p:spPr>
        <p:txBody>
          <a:bodyPr lIns="45719" rIns="45719"/>
          <a:lstStyle/>
          <a:p>
            <a:pPr/>
          </a:p>
        </p:txBody>
      </p:sp>
      <p:sp>
        <p:nvSpPr>
          <p:cNvPr id="242" name="CustomShape 7"/>
          <p:cNvSpPr/>
          <p:nvPr/>
        </p:nvSpPr>
        <p:spPr>
          <a:xfrm>
            <a:off x="961919" y="-1"/>
            <a:ext cx="44641" cy="6856922"/>
          </a:xfrm>
          <a:prstGeom prst="rect">
            <a:avLst/>
          </a:prstGeom>
          <a:solidFill>
            <a:schemeClr val="accent6"/>
          </a:solidFill>
          <a:ln w="12700">
            <a:miter lim="400000"/>
          </a:ln>
        </p:spPr>
        <p:txBody>
          <a:bodyPr lIns="45719" rIns="45719"/>
          <a:lstStyle/>
          <a:p>
            <a:pPr/>
          </a:p>
        </p:txBody>
      </p:sp>
      <p:sp>
        <p:nvSpPr>
          <p:cNvPr id="243" name="CustomShape 8"/>
          <p:cNvSpPr/>
          <p:nvPr/>
        </p:nvSpPr>
        <p:spPr>
          <a:xfrm>
            <a:off x="1007640" y="-1"/>
            <a:ext cx="7933320" cy="6856922"/>
          </a:xfrm>
          <a:prstGeom prst="rect">
            <a:avLst/>
          </a:prstGeom>
          <a:solidFill>
            <a:srgbClr val="C5FAEB">
              <a:alpha val="92000"/>
            </a:srgbClr>
          </a:solidFill>
          <a:ln w="12700">
            <a:miter lim="400000"/>
          </a:ln>
        </p:spPr>
        <p:txBody>
          <a:bodyPr lIns="45719" rIns="45719"/>
          <a:lstStyle/>
          <a:p>
            <a:pPr/>
          </a:p>
        </p:txBody>
      </p:sp>
      <p:sp>
        <p:nvSpPr>
          <p:cNvPr id="244" name="CustomShape 9"/>
          <p:cNvSpPr/>
          <p:nvPr/>
        </p:nvSpPr>
        <p:spPr>
          <a:xfrm>
            <a:off x="8942040" y="-1"/>
            <a:ext cx="26281" cy="6856922"/>
          </a:xfrm>
          <a:prstGeom prst="rect">
            <a:avLst/>
          </a:prstGeom>
          <a:solidFill>
            <a:schemeClr val="accent6"/>
          </a:solidFill>
          <a:ln w="12700">
            <a:miter lim="400000"/>
          </a:ln>
        </p:spPr>
        <p:txBody>
          <a:bodyPr lIns="45719" rIns="45719"/>
          <a:lstStyle/>
          <a:p>
            <a:pPr/>
          </a:p>
        </p:txBody>
      </p:sp>
      <p:sp>
        <p:nvSpPr>
          <p:cNvPr id="245" name="Title Text"/>
          <p:cNvSpPr txBox="1"/>
          <p:nvPr>
            <p:ph type="title"/>
          </p:nvPr>
        </p:nvSpPr>
        <p:spPr>
          <a:xfrm>
            <a:off x="609479" y="273240"/>
            <a:ext cx="10972081" cy="1145161"/>
          </a:xfrm>
          <a:prstGeom prst="rect">
            <a:avLst/>
          </a:prstGeom>
        </p:spPr>
        <p:txBody>
          <a:bodyPr>
            <a:normAutofit fontScale="100000" lnSpcReduction="0"/>
          </a:bodyPr>
          <a:lstStyle>
            <a:lvl1pPr>
              <a:defRPr spc="0" sz="1800">
                <a:latin typeface="+mn-lt"/>
                <a:ea typeface="+mn-ea"/>
                <a:cs typeface="+mn-cs"/>
                <a:sym typeface="Helvetica"/>
              </a:defRPr>
            </a:lvl1pPr>
          </a:lstStyle>
          <a:p>
            <a:pPr/>
            <a:r>
              <a:t>Title Text</a:t>
            </a:r>
          </a:p>
        </p:txBody>
      </p:sp>
      <p:sp>
        <p:nvSpPr>
          <p:cNvPr id="246" name="Body Level One…"/>
          <p:cNvSpPr txBox="1"/>
          <p:nvPr>
            <p:ph type="body" sz="quarter" idx="1"/>
          </p:nvPr>
        </p:nvSpPr>
        <p:spPr>
          <a:xfrm>
            <a:off x="609479" y="1604519"/>
            <a:ext cx="5354282" cy="1896842"/>
          </a:xfrm>
          <a:prstGeom prst="rect">
            <a:avLst/>
          </a:prstGeom>
        </p:spPr>
        <p:txBody>
          <a:bodyPr anchor="t"/>
          <a:lstStyle>
            <a:lvl1pPr marL="0" indent="0">
              <a:spcBef>
                <a:spcPts val="0"/>
              </a:spcBef>
              <a:buClrTx/>
              <a:buSzTx/>
              <a:buNone/>
              <a:defRPr spc="0" sz="1800">
                <a:latin typeface="+mn-lt"/>
                <a:ea typeface="+mn-ea"/>
                <a:cs typeface="+mn-cs"/>
                <a:sym typeface="Helvetica"/>
              </a:defRPr>
            </a:lvl1pPr>
            <a:lvl2pPr marL="0" indent="0">
              <a:spcBef>
                <a:spcPts val="0"/>
              </a:spcBef>
              <a:buClrTx/>
              <a:buSzTx/>
              <a:buFontTx/>
              <a:buNone/>
              <a:defRPr spc="0" sz="1800">
                <a:latin typeface="+mn-lt"/>
                <a:ea typeface="+mn-ea"/>
                <a:cs typeface="+mn-cs"/>
                <a:sym typeface="Helvetica"/>
              </a:defRPr>
            </a:lvl2pPr>
            <a:lvl3pPr marL="0" indent="0">
              <a:spcBef>
                <a:spcPts val="0"/>
              </a:spcBef>
              <a:buClrTx/>
              <a:buSzTx/>
              <a:buFontTx/>
              <a:buNone/>
              <a:defRPr spc="0" sz="1800">
                <a:latin typeface="+mn-lt"/>
                <a:ea typeface="+mn-ea"/>
                <a:cs typeface="+mn-cs"/>
                <a:sym typeface="Helvetica"/>
              </a:defRPr>
            </a:lvl3pPr>
            <a:lvl4pPr marL="0" indent="0">
              <a:spcBef>
                <a:spcPts val="0"/>
              </a:spcBef>
              <a:buClrTx/>
              <a:buSzTx/>
              <a:buFontTx/>
              <a:buNone/>
              <a:defRPr spc="0" sz="1800">
                <a:latin typeface="+mn-lt"/>
                <a:ea typeface="+mn-ea"/>
                <a:cs typeface="+mn-cs"/>
                <a:sym typeface="Helvetica"/>
              </a:defRPr>
            </a:lvl4pPr>
            <a:lvl5pPr marL="0" indent="0">
              <a:spcBef>
                <a:spcPts val="0"/>
              </a:spcBef>
              <a:buClrTx/>
              <a:buSzTx/>
              <a:buFontTx/>
              <a:buNone/>
              <a:defRPr spc="0" sz="1800">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247" name="PlaceHolder 3"/>
          <p:cNvSpPr/>
          <p:nvPr/>
        </p:nvSpPr>
        <p:spPr>
          <a:xfrm>
            <a:off x="6231959" y="1604519"/>
            <a:ext cx="5354282" cy="3976922"/>
          </a:xfrm>
          <a:prstGeom prst="rect">
            <a:avLst/>
          </a:prstGeom>
          <a:ln w="12700">
            <a:miter lim="400000"/>
          </a:ln>
        </p:spPr>
        <p:txBody>
          <a:bodyPr lIns="0" tIns="0" rIns="0" bIns="0">
            <a:normAutofit fontScale="100000" lnSpcReduction="0"/>
          </a:bodyPr>
          <a:lstStyle/>
          <a:p>
            <a:pPr/>
          </a:p>
        </p:txBody>
      </p:sp>
      <p:sp>
        <p:nvSpPr>
          <p:cNvPr id="248" name="PlaceHolder 4"/>
          <p:cNvSpPr/>
          <p:nvPr>
            <p:ph type="body" sz="quarter" idx="13"/>
          </p:nvPr>
        </p:nvSpPr>
        <p:spPr>
          <a:xfrm>
            <a:off x="609479" y="3682079"/>
            <a:ext cx="5354282" cy="1896841"/>
          </a:xfrm>
          <a:prstGeom prst="rect">
            <a:avLst/>
          </a:prstGeom>
        </p:spPr>
        <p:txBody>
          <a:bodyPr anchor="t"/>
          <a:lstStyle/>
          <a:p>
            <a:pPr marL="0" indent="0">
              <a:spcBef>
                <a:spcPts val="0"/>
              </a:spcBef>
              <a:buClrTx/>
              <a:buSzTx/>
              <a:buNone/>
              <a:defRPr spc="0" sz="1800"/>
            </a:pPr>
          </a:p>
        </p:txBody>
      </p:sp>
      <p:sp>
        <p:nvSpPr>
          <p:cNvPr id="2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25" name="Title Text"/>
          <p:cNvSpPr txBox="1"/>
          <p:nvPr>
            <p:ph type="title"/>
          </p:nvPr>
        </p:nvSpPr>
        <p:spPr>
          <a:xfrm>
            <a:off x="609479" y="273240"/>
            <a:ext cx="10972081" cy="1145161"/>
          </a:xfrm>
          <a:prstGeom prst="rect">
            <a:avLst/>
          </a:prstGeom>
        </p:spPr>
        <p:txBody>
          <a:bodyPr>
            <a:normAutofit fontScale="100000" lnSpcReduction="0"/>
          </a:bodyPr>
          <a:lstStyle/>
          <a:p>
            <a:pPr/>
            <a:r>
              <a:t>Title Text</a:t>
            </a:r>
          </a:p>
        </p:txBody>
      </p:sp>
      <p:sp>
        <p:nvSpPr>
          <p:cNvPr id="26" name="Body Level One…"/>
          <p:cNvSpPr txBox="1"/>
          <p:nvPr>
            <p:ph type="body" idx="1"/>
          </p:nvPr>
        </p:nvSpPr>
        <p:spPr>
          <a:xfrm>
            <a:off x="609479" y="1604519"/>
            <a:ext cx="10972081" cy="397692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0" showMasterPhAnim="1">
  <p:cSld name="Title Content and 2 Content">
    <p:spTree>
      <p:nvGrpSpPr>
        <p:cNvPr id="1" name=""/>
        <p:cNvGrpSpPr/>
        <p:nvPr/>
      </p:nvGrpSpPr>
      <p:grpSpPr>
        <a:xfrm>
          <a:off x="0" y="0"/>
          <a:ext cx="0" cy="0"/>
          <a:chOff x="0" y="0"/>
          <a:chExt cx="0" cy="0"/>
        </a:xfrm>
      </p:grpSpPr>
      <p:pic>
        <p:nvPicPr>
          <p:cNvPr id="256"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257"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pic>
        <p:nvPicPr>
          <p:cNvPr id="258"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259"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sp>
        <p:nvSpPr>
          <p:cNvPr id="260" name="CustomShape 6"/>
          <p:cNvSpPr/>
          <p:nvPr/>
        </p:nvSpPr>
        <p:spPr>
          <a:xfrm>
            <a:off x="-1" y="-1"/>
            <a:ext cx="963002" cy="6856922"/>
          </a:xfrm>
          <a:prstGeom prst="rect">
            <a:avLst/>
          </a:prstGeom>
          <a:solidFill>
            <a:srgbClr val="C5FAEB"/>
          </a:solidFill>
          <a:ln w="12700">
            <a:miter lim="400000"/>
          </a:ln>
        </p:spPr>
        <p:txBody>
          <a:bodyPr lIns="45719" rIns="45719"/>
          <a:lstStyle/>
          <a:p>
            <a:pPr/>
          </a:p>
        </p:txBody>
      </p:sp>
      <p:sp>
        <p:nvSpPr>
          <p:cNvPr id="261" name="CustomShape 7"/>
          <p:cNvSpPr/>
          <p:nvPr/>
        </p:nvSpPr>
        <p:spPr>
          <a:xfrm>
            <a:off x="961919" y="-1"/>
            <a:ext cx="44641" cy="6856922"/>
          </a:xfrm>
          <a:prstGeom prst="rect">
            <a:avLst/>
          </a:prstGeom>
          <a:solidFill>
            <a:schemeClr val="accent6"/>
          </a:solidFill>
          <a:ln w="12700">
            <a:miter lim="400000"/>
          </a:ln>
        </p:spPr>
        <p:txBody>
          <a:bodyPr lIns="45719" rIns="45719"/>
          <a:lstStyle/>
          <a:p>
            <a:pPr/>
          </a:p>
        </p:txBody>
      </p:sp>
      <p:sp>
        <p:nvSpPr>
          <p:cNvPr id="262" name="CustomShape 8"/>
          <p:cNvSpPr/>
          <p:nvPr/>
        </p:nvSpPr>
        <p:spPr>
          <a:xfrm>
            <a:off x="1007640" y="-1"/>
            <a:ext cx="7933320" cy="6856922"/>
          </a:xfrm>
          <a:prstGeom prst="rect">
            <a:avLst/>
          </a:prstGeom>
          <a:solidFill>
            <a:srgbClr val="C5FAEB">
              <a:alpha val="92000"/>
            </a:srgbClr>
          </a:solidFill>
          <a:ln w="12700">
            <a:miter lim="400000"/>
          </a:ln>
        </p:spPr>
        <p:txBody>
          <a:bodyPr lIns="45719" rIns="45719"/>
          <a:lstStyle/>
          <a:p>
            <a:pPr/>
          </a:p>
        </p:txBody>
      </p:sp>
      <p:sp>
        <p:nvSpPr>
          <p:cNvPr id="263" name="CustomShape 9"/>
          <p:cNvSpPr/>
          <p:nvPr/>
        </p:nvSpPr>
        <p:spPr>
          <a:xfrm>
            <a:off x="8942040" y="-1"/>
            <a:ext cx="26281" cy="6856922"/>
          </a:xfrm>
          <a:prstGeom prst="rect">
            <a:avLst/>
          </a:prstGeom>
          <a:solidFill>
            <a:schemeClr val="accent6"/>
          </a:solidFill>
          <a:ln w="12700">
            <a:miter lim="400000"/>
          </a:ln>
        </p:spPr>
        <p:txBody>
          <a:bodyPr lIns="45719" rIns="45719"/>
          <a:lstStyle/>
          <a:p>
            <a:pPr/>
          </a:p>
        </p:txBody>
      </p:sp>
      <p:sp>
        <p:nvSpPr>
          <p:cNvPr id="264" name="Title Text"/>
          <p:cNvSpPr txBox="1"/>
          <p:nvPr>
            <p:ph type="title"/>
          </p:nvPr>
        </p:nvSpPr>
        <p:spPr>
          <a:xfrm>
            <a:off x="609479" y="273240"/>
            <a:ext cx="10972081" cy="1145161"/>
          </a:xfrm>
          <a:prstGeom prst="rect">
            <a:avLst/>
          </a:prstGeom>
        </p:spPr>
        <p:txBody>
          <a:bodyPr>
            <a:normAutofit fontScale="100000" lnSpcReduction="0"/>
          </a:bodyPr>
          <a:lstStyle>
            <a:lvl1pPr>
              <a:defRPr spc="0" sz="1800">
                <a:latin typeface="+mn-lt"/>
                <a:ea typeface="+mn-ea"/>
                <a:cs typeface="+mn-cs"/>
                <a:sym typeface="Helvetica"/>
              </a:defRPr>
            </a:lvl1pPr>
          </a:lstStyle>
          <a:p>
            <a:pPr/>
            <a:r>
              <a:t>Title Text</a:t>
            </a:r>
          </a:p>
        </p:txBody>
      </p:sp>
      <p:sp>
        <p:nvSpPr>
          <p:cNvPr id="265" name="Body Level One…"/>
          <p:cNvSpPr txBox="1"/>
          <p:nvPr>
            <p:ph type="body" sz="half" idx="1"/>
          </p:nvPr>
        </p:nvSpPr>
        <p:spPr>
          <a:xfrm>
            <a:off x="609479" y="1604519"/>
            <a:ext cx="5354282" cy="3976922"/>
          </a:xfrm>
          <a:prstGeom prst="rect">
            <a:avLst/>
          </a:prstGeom>
        </p:spPr>
        <p:txBody>
          <a:bodyPr anchor="t"/>
          <a:lstStyle>
            <a:lvl1pPr marL="0" indent="0">
              <a:spcBef>
                <a:spcPts val="0"/>
              </a:spcBef>
              <a:buClrTx/>
              <a:buSzTx/>
              <a:buNone/>
              <a:defRPr spc="0" sz="1800">
                <a:latin typeface="+mn-lt"/>
                <a:ea typeface="+mn-ea"/>
                <a:cs typeface="+mn-cs"/>
                <a:sym typeface="Helvetica"/>
              </a:defRPr>
            </a:lvl1pPr>
            <a:lvl2pPr marL="0" indent="0">
              <a:spcBef>
                <a:spcPts val="0"/>
              </a:spcBef>
              <a:buClrTx/>
              <a:buSzTx/>
              <a:buFontTx/>
              <a:buNone/>
              <a:defRPr spc="0" sz="1800">
                <a:latin typeface="+mn-lt"/>
                <a:ea typeface="+mn-ea"/>
                <a:cs typeface="+mn-cs"/>
                <a:sym typeface="Helvetica"/>
              </a:defRPr>
            </a:lvl2pPr>
            <a:lvl3pPr marL="0" indent="0">
              <a:spcBef>
                <a:spcPts val="0"/>
              </a:spcBef>
              <a:buClrTx/>
              <a:buSzTx/>
              <a:buFontTx/>
              <a:buNone/>
              <a:defRPr spc="0" sz="1800">
                <a:latin typeface="+mn-lt"/>
                <a:ea typeface="+mn-ea"/>
                <a:cs typeface="+mn-cs"/>
                <a:sym typeface="Helvetica"/>
              </a:defRPr>
            </a:lvl3pPr>
            <a:lvl4pPr marL="0" indent="0">
              <a:spcBef>
                <a:spcPts val="0"/>
              </a:spcBef>
              <a:buClrTx/>
              <a:buSzTx/>
              <a:buFontTx/>
              <a:buNone/>
              <a:defRPr spc="0" sz="1800">
                <a:latin typeface="+mn-lt"/>
                <a:ea typeface="+mn-ea"/>
                <a:cs typeface="+mn-cs"/>
                <a:sym typeface="Helvetica"/>
              </a:defRPr>
            </a:lvl4pPr>
            <a:lvl5pPr marL="0" indent="0">
              <a:spcBef>
                <a:spcPts val="0"/>
              </a:spcBef>
              <a:buClrTx/>
              <a:buSzTx/>
              <a:buFontTx/>
              <a:buNone/>
              <a:defRPr spc="0" sz="1800">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266" name="PlaceHolder 3"/>
          <p:cNvSpPr/>
          <p:nvPr/>
        </p:nvSpPr>
        <p:spPr>
          <a:xfrm>
            <a:off x="6231959" y="1604519"/>
            <a:ext cx="5354282" cy="1896842"/>
          </a:xfrm>
          <a:prstGeom prst="rect">
            <a:avLst/>
          </a:prstGeom>
          <a:ln w="12700">
            <a:miter lim="400000"/>
          </a:ln>
        </p:spPr>
        <p:txBody>
          <a:bodyPr lIns="0" tIns="0" rIns="0" bIns="0">
            <a:normAutofit fontScale="100000" lnSpcReduction="0"/>
          </a:bodyPr>
          <a:lstStyle/>
          <a:p>
            <a:pPr/>
          </a:p>
        </p:txBody>
      </p:sp>
      <p:sp>
        <p:nvSpPr>
          <p:cNvPr id="267" name="PlaceHolder 4"/>
          <p:cNvSpPr/>
          <p:nvPr>
            <p:ph type="body" sz="quarter" idx="13"/>
          </p:nvPr>
        </p:nvSpPr>
        <p:spPr>
          <a:xfrm>
            <a:off x="6231959" y="3682079"/>
            <a:ext cx="5354282" cy="1896841"/>
          </a:xfrm>
          <a:prstGeom prst="rect">
            <a:avLst/>
          </a:prstGeom>
        </p:spPr>
        <p:txBody>
          <a:bodyPr anchor="t"/>
          <a:lstStyle/>
          <a:p>
            <a:pPr marL="0" indent="0">
              <a:spcBef>
                <a:spcPts val="0"/>
              </a:spcBef>
              <a:buClrTx/>
              <a:buSzTx/>
              <a:buNone/>
              <a:defRPr spc="0" sz="1800"/>
            </a:pPr>
          </a:p>
        </p:txBody>
      </p:sp>
      <p:sp>
        <p:nvSpPr>
          <p:cNvPr id="2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0" showMasterPhAnim="1">
  <p:cSld name="Title, 2 Content over Content">
    <p:spTree>
      <p:nvGrpSpPr>
        <p:cNvPr id="1" name=""/>
        <p:cNvGrpSpPr/>
        <p:nvPr/>
      </p:nvGrpSpPr>
      <p:grpSpPr>
        <a:xfrm>
          <a:off x="0" y="0"/>
          <a:ext cx="0" cy="0"/>
          <a:chOff x="0" y="0"/>
          <a:chExt cx="0" cy="0"/>
        </a:xfrm>
      </p:grpSpPr>
      <p:pic>
        <p:nvPicPr>
          <p:cNvPr id="275"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276"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pic>
        <p:nvPicPr>
          <p:cNvPr id="277"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278"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sp>
        <p:nvSpPr>
          <p:cNvPr id="279" name="CustomShape 6"/>
          <p:cNvSpPr/>
          <p:nvPr/>
        </p:nvSpPr>
        <p:spPr>
          <a:xfrm>
            <a:off x="-1" y="-1"/>
            <a:ext cx="963002" cy="6856922"/>
          </a:xfrm>
          <a:prstGeom prst="rect">
            <a:avLst/>
          </a:prstGeom>
          <a:solidFill>
            <a:srgbClr val="C5FAEB"/>
          </a:solidFill>
          <a:ln w="12700">
            <a:miter lim="400000"/>
          </a:ln>
        </p:spPr>
        <p:txBody>
          <a:bodyPr lIns="45719" rIns="45719"/>
          <a:lstStyle/>
          <a:p>
            <a:pPr/>
          </a:p>
        </p:txBody>
      </p:sp>
      <p:sp>
        <p:nvSpPr>
          <p:cNvPr id="280" name="CustomShape 7"/>
          <p:cNvSpPr/>
          <p:nvPr/>
        </p:nvSpPr>
        <p:spPr>
          <a:xfrm>
            <a:off x="961919" y="-1"/>
            <a:ext cx="44641" cy="6856922"/>
          </a:xfrm>
          <a:prstGeom prst="rect">
            <a:avLst/>
          </a:prstGeom>
          <a:solidFill>
            <a:schemeClr val="accent6"/>
          </a:solidFill>
          <a:ln w="12700">
            <a:miter lim="400000"/>
          </a:ln>
        </p:spPr>
        <p:txBody>
          <a:bodyPr lIns="45719" rIns="45719"/>
          <a:lstStyle/>
          <a:p>
            <a:pPr/>
          </a:p>
        </p:txBody>
      </p:sp>
      <p:sp>
        <p:nvSpPr>
          <p:cNvPr id="281" name="CustomShape 8"/>
          <p:cNvSpPr/>
          <p:nvPr/>
        </p:nvSpPr>
        <p:spPr>
          <a:xfrm>
            <a:off x="1007640" y="-1"/>
            <a:ext cx="7933320" cy="6856922"/>
          </a:xfrm>
          <a:prstGeom prst="rect">
            <a:avLst/>
          </a:prstGeom>
          <a:solidFill>
            <a:srgbClr val="C5FAEB">
              <a:alpha val="92000"/>
            </a:srgbClr>
          </a:solidFill>
          <a:ln w="12700">
            <a:miter lim="400000"/>
          </a:ln>
        </p:spPr>
        <p:txBody>
          <a:bodyPr lIns="45719" rIns="45719"/>
          <a:lstStyle/>
          <a:p>
            <a:pPr/>
          </a:p>
        </p:txBody>
      </p:sp>
      <p:sp>
        <p:nvSpPr>
          <p:cNvPr id="282" name="CustomShape 9"/>
          <p:cNvSpPr/>
          <p:nvPr/>
        </p:nvSpPr>
        <p:spPr>
          <a:xfrm>
            <a:off x="8942040" y="-1"/>
            <a:ext cx="26281" cy="6856922"/>
          </a:xfrm>
          <a:prstGeom prst="rect">
            <a:avLst/>
          </a:prstGeom>
          <a:solidFill>
            <a:schemeClr val="accent6"/>
          </a:solidFill>
          <a:ln w="12700">
            <a:miter lim="400000"/>
          </a:ln>
        </p:spPr>
        <p:txBody>
          <a:bodyPr lIns="45719" rIns="45719"/>
          <a:lstStyle/>
          <a:p>
            <a:pPr/>
          </a:p>
        </p:txBody>
      </p:sp>
      <p:sp>
        <p:nvSpPr>
          <p:cNvPr id="283" name="Title Text"/>
          <p:cNvSpPr txBox="1"/>
          <p:nvPr>
            <p:ph type="title"/>
          </p:nvPr>
        </p:nvSpPr>
        <p:spPr>
          <a:xfrm>
            <a:off x="609479" y="273240"/>
            <a:ext cx="10972081" cy="1145161"/>
          </a:xfrm>
          <a:prstGeom prst="rect">
            <a:avLst/>
          </a:prstGeom>
        </p:spPr>
        <p:txBody>
          <a:bodyPr>
            <a:normAutofit fontScale="100000" lnSpcReduction="0"/>
          </a:bodyPr>
          <a:lstStyle>
            <a:lvl1pPr>
              <a:defRPr spc="0" sz="1800">
                <a:latin typeface="+mn-lt"/>
                <a:ea typeface="+mn-ea"/>
                <a:cs typeface="+mn-cs"/>
                <a:sym typeface="Helvetica"/>
              </a:defRPr>
            </a:lvl1pPr>
          </a:lstStyle>
          <a:p>
            <a:pPr/>
            <a:r>
              <a:t>Title Text</a:t>
            </a:r>
          </a:p>
        </p:txBody>
      </p:sp>
      <p:sp>
        <p:nvSpPr>
          <p:cNvPr id="284" name="Body Level One…"/>
          <p:cNvSpPr txBox="1"/>
          <p:nvPr>
            <p:ph type="body" sz="quarter" idx="1"/>
          </p:nvPr>
        </p:nvSpPr>
        <p:spPr>
          <a:xfrm>
            <a:off x="609479" y="1604519"/>
            <a:ext cx="5354282" cy="1896842"/>
          </a:xfrm>
          <a:prstGeom prst="rect">
            <a:avLst/>
          </a:prstGeom>
        </p:spPr>
        <p:txBody>
          <a:bodyPr anchor="t"/>
          <a:lstStyle>
            <a:lvl1pPr marL="0" indent="0">
              <a:spcBef>
                <a:spcPts val="0"/>
              </a:spcBef>
              <a:buClrTx/>
              <a:buSzTx/>
              <a:buNone/>
              <a:defRPr spc="0" sz="1800">
                <a:latin typeface="+mn-lt"/>
                <a:ea typeface="+mn-ea"/>
                <a:cs typeface="+mn-cs"/>
                <a:sym typeface="Helvetica"/>
              </a:defRPr>
            </a:lvl1pPr>
            <a:lvl2pPr marL="0" indent="0">
              <a:spcBef>
                <a:spcPts val="0"/>
              </a:spcBef>
              <a:buClrTx/>
              <a:buSzTx/>
              <a:buFontTx/>
              <a:buNone/>
              <a:defRPr spc="0" sz="1800">
                <a:latin typeface="+mn-lt"/>
                <a:ea typeface="+mn-ea"/>
                <a:cs typeface="+mn-cs"/>
                <a:sym typeface="Helvetica"/>
              </a:defRPr>
            </a:lvl2pPr>
            <a:lvl3pPr marL="0" indent="0">
              <a:spcBef>
                <a:spcPts val="0"/>
              </a:spcBef>
              <a:buClrTx/>
              <a:buSzTx/>
              <a:buFontTx/>
              <a:buNone/>
              <a:defRPr spc="0" sz="1800">
                <a:latin typeface="+mn-lt"/>
                <a:ea typeface="+mn-ea"/>
                <a:cs typeface="+mn-cs"/>
                <a:sym typeface="Helvetica"/>
              </a:defRPr>
            </a:lvl3pPr>
            <a:lvl4pPr marL="0" indent="0">
              <a:spcBef>
                <a:spcPts val="0"/>
              </a:spcBef>
              <a:buClrTx/>
              <a:buSzTx/>
              <a:buFontTx/>
              <a:buNone/>
              <a:defRPr spc="0" sz="1800">
                <a:latin typeface="+mn-lt"/>
                <a:ea typeface="+mn-ea"/>
                <a:cs typeface="+mn-cs"/>
                <a:sym typeface="Helvetica"/>
              </a:defRPr>
            </a:lvl4pPr>
            <a:lvl5pPr marL="0" indent="0">
              <a:spcBef>
                <a:spcPts val="0"/>
              </a:spcBef>
              <a:buClrTx/>
              <a:buSzTx/>
              <a:buFontTx/>
              <a:buNone/>
              <a:defRPr spc="0" sz="1800">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285" name="PlaceHolder 3"/>
          <p:cNvSpPr/>
          <p:nvPr/>
        </p:nvSpPr>
        <p:spPr>
          <a:xfrm>
            <a:off x="6231959" y="1604519"/>
            <a:ext cx="5354282" cy="1896842"/>
          </a:xfrm>
          <a:prstGeom prst="rect">
            <a:avLst/>
          </a:prstGeom>
          <a:ln w="12700">
            <a:miter lim="400000"/>
          </a:ln>
        </p:spPr>
        <p:txBody>
          <a:bodyPr lIns="0" tIns="0" rIns="0" bIns="0">
            <a:normAutofit fontScale="100000" lnSpcReduction="0"/>
          </a:bodyPr>
          <a:lstStyle/>
          <a:p>
            <a:pPr/>
          </a:p>
        </p:txBody>
      </p:sp>
      <p:sp>
        <p:nvSpPr>
          <p:cNvPr id="286" name="PlaceHolder 4"/>
          <p:cNvSpPr/>
          <p:nvPr>
            <p:ph type="body" sz="half" idx="13"/>
          </p:nvPr>
        </p:nvSpPr>
        <p:spPr>
          <a:xfrm>
            <a:off x="609480" y="3682079"/>
            <a:ext cx="10972080" cy="1896841"/>
          </a:xfrm>
          <a:prstGeom prst="rect">
            <a:avLst/>
          </a:prstGeom>
        </p:spPr>
        <p:txBody>
          <a:bodyPr anchor="t"/>
          <a:lstStyle/>
          <a:p>
            <a:pPr marL="0" indent="0">
              <a:spcBef>
                <a:spcPts val="0"/>
              </a:spcBef>
              <a:buClrTx/>
              <a:buSzTx/>
              <a:buNone/>
              <a:defRPr spc="0" sz="1800"/>
            </a:pPr>
          </a:p>
        </p:txBody>
      </p:sp>
      <p:sp>
        <p:nvSpPr>
          <p:cNvPr id="28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type="tx" showMasterSp="0" showMasterPhAnim="1">
  <p:cSld name="Title, Content over Content">
    <p:spTree>
      <p:nvGrpSpPr>
        <p:cNvPr id="1" name=""/>
        <p:cNvGrpSpPr/>
        <p:nvPr/>
      </p:nvGrpSpPr>
      <p:grpSpPr>
        <a:xfrm>
          <a:off x="0" y="0"/>
          <a:ext cx="0" cy="0"/>
          <a:chOff x="0" y="0"/>
          <a:chExt cx="0" cy="0"/>
        </a:xfrm>
      </p:grpSpPr>
      <p:pic>
        <p:nvPicPr>
          <p:cNvPr id="294"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295"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pic>
        <p:nvPicPr>
          <p:cNvPr id="296"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297"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sp>
        <p:nvSpPr>
          <p:cNvPr id="298" name="CustomShape 6"/>
          <p:cNvSpPr/>
          <p:nvPr/>
        </p:nvSpPr>
        <p:spPr>
          <a:xfrm>
            <a:off x="-1" y="-1"/>
            <a:ext cx="963002" cy="6856922"/>
          </a:xfrm>
          <a:prstGeom prst="rect">
            <a:avLst/>
          </a:prstGeom>
          <a:solidFill>
            <a:srgbClr val="C5FAEB"/>
          </a:solidFill>
          <a:ln w="12700">
            <a:miter lim="400000"/>
          </a:ln>
        </p:spPr>
        <p:txBody>
          <a:bodyPr lIns="45719" rIns="45719"/>
          <a:lstStyle/>
          <a:p>
            <a:pPr/>
          </a:p>
        </p:txBody>
      </p:sp>
      <p:sp>
        <p:nvSpPr>
          <p:cNvPr id="299" name="CustomShape 7"/>
          <p:cNvSpPr/>
          <p:nvPr/>
        </p:nvSpPr>
        <p:spPr>
          <a:xfrm>
            <a:off x="961919" y="-1"/>
            <a:ext cx="44641" cy="6856922"/>
          </a:xfrm>
          <a:prstGeom prst="rect">
            <a:avLst/>
          </a:prstGeom>
          <a:solidFill>
            <a:schemeClr val="accent6"/>
          </a:solidFill>
          <a:ln w="12700">
            <a:miter lim="400000"/>
          </a:ln>
        </p:spPr>
        <p:txBody>
          <a:bodyPr lIns="45719" rIns="45719"/>
          <a:lstStyle/>
          <a:p>
            <a:pPr/>
          </a:p>
        </p:txBody>
      </p:sp>
      <p:sp>
        <p:nvSpPr>
          <p:cNvPr id="300" name="CustomShape 8"/>
          <p:cNvSpPr/>
          <p:nvPr/>
        </p:nvSpPr>
        <p:spPr>
          <a:xfrm>
            <a:off x="1007640" y="-1"/>
            <a:ext cx="7933320" cy="6856922"/>
          </a:xfrm>
          <a:prstGeom prst="rect">
            <a:avLst/>
          </a:prstGeom>
          <a:solidFill>
            <a:srgbClr val="C5FAEB">
              <a:alpha val="92000"/>
            </a:srgbClr>
          </a:solidFill>
          <a:ln w="12700">
            <a:miter lim="400000"/>
          </a:ln>
        </p:spPr>
        <p:txBody>
          <a:bodyPr lIns="45719" rIns="45719"/>
          <a:lstStyle/>
          <a:p>
            <a:pPr/>
          </a:p>
        </p:txBody>
      </p:sp>
      <p:sp>
        <p:nvSpPr>
          <p:cNvPr id="301" name="CustomShape 9"/>
          <p:cNvSpPr/>
          <p:nvPr/>
        </p:nvSpPr>
        <p:spPr>
          <a:xfrm>
            <a:off x="8942040" y="-1"/>
            <a:ext cx="26281" cy="6856922"/>
          </a:xfrm>
          <a:prstGeom prst="rect">
            <a:avLst/>
          </a:prstGeom>
          <a:solidFill>
            <a:schemeClr val="accent6"/>
          </a:solidFill>
          <a:ln w="12700">
            <a:miter lim="400000"/>
          </a:ln>
        </p:spPr>
        <p:txBody>
          <a:bodyPr lIns="45719" rIns="45719"/>
          <a:lstStyle/>
          <a:p>
            <a:pPr/>
          </a:p>
        </p:txBody>
      </p:sp>
      <p:sp>
        <p:nvSpPr>
          <p:cNvPr id="302" name="Title Text"/>
          <p:cNvSpPr txBox="1"/>
          <p:nvPr>
            <p:ph type="title"/>
          </p:nvPr>
        </p:nvSpPr>
        <p:spPr>
          <a:xfrm>
            <a:off x="609479" y="273240"/>
            <a:ext cx="10972081" cy="1145161"/>
          </a:xfrm>
          <a:prstGeom prst="rect">
            <a:avLst/>
          </a:prstGeom>
        </p:spPr>
        <p:txBody>
          <a:bodyPr>
            <a:normAutofit fontScale="100000" lnSpcReduction="0"/>
          </a:bodyPr>
          <a:lstStyle>
            <a:lvl1pPr>
              <a:defRPr spc="0" sz="1800">
                <a:latin typeface="+mn-lt"/>
                <a:ea typeface="+mn-ea"/>
                <a:cs typeface="+mn-cs"/>
                <a:sym typeface="Helvetica"/>
              </a:defRPr>
            </a:lvl1pPr>
          </a:lstStyle>
          <a:p>
            <a:pPr/>
            <a:r>
              <a:t>Title Text</a:t>
            </a:r>
          </a:p>
        </p:txBody>
      </p:sp>
      <p:sp>
        <p:nvSpPr>
          <p:cNvPr id="303" name="Body Level One…"/>
          <p:cNvSpPr txBox="1"/>
          <p:nvPr>
            <p:ph type="body" sz="half" idx="1"/>
          </p:nvPr>
        </p:nvSpPr>
        <p:spPr>
          <a:xfrm>
            <a:off x="609479" y="1604519"/>
            <a:ext cx="10972081" cy="1896842"/>
          </a:xfrm>
          <a:prstGeom prst="rect">
            <a:avLst/>
          </a:prstGeom>
        </p:spPr>
        <p:txBody>
          <a:bodyPr anchor="t"/>
          <a:lstStyle>
            <a:lvl1pPr marL="0" indent="0">
              <a:spcBef>
                <a:spcPts val="0"/>
              </a:spcBef>
              <a:buClrTx/>
              <a:buSzTx/>
              <a:buNone/>
              <a:defRPr spc="0" sz="1800">
                <a:latin typeface="+mn-lt"/>
                <a:ea typeface="+mn-ea"/>
                <a:cs typeface="+mn-cs"/>
                <a:sym typeface="Helvetica"/>
              </a:defRPr>
            </a:lvl1pPr>
            <a:lvl2pPr marL="0" indent="0">
              <a:spcBef>
                <a:spcPts val="0"/>
              </a:spcBef>
              <a:buClrTx/>
              <a:buSzTx/>
              <a:buFontTx/>
              <a:buNone/>
              <a:defRPr spc="0" sz="1800">
                <a:latin typeface="+mn-lt"/>
                <a:ea typeface="+mn-ea"/>
                <a:cs typeface="+mn-cs"/>
                <a:sym typeface="Helvetica"/>
              </a:defRPr>
            </a:lvl2pPr>
            <a:lvl3pPr marL="0" indent="0">
              <a:spcBef>
                <a:spcPts val="0"/>
              </a:spcBef>
              <a:buClrTx/>
              <a:buSzTx/>
              <a:buFontTx/>
              <a:buNone/>
              <a:defRPr spc="0" sz="1800">
                <a:latin typeface="+mn-lt"/>
                <a:ea typeface="+mn-ea"/>
                <a:cs typeface="+mn-cs"/>
                <a:sym typeface="Helvetica"/>
              </a:defRPr>
            </a:lvl3pPr>
            <a:lvl4pPr marL="0" indent="0">
              <a:spcBef>
                <a:spcPts val="0"/>
              </a:spcBef>
              <a:buClrTx/>
              <a:buSzTx/>
              <a:buFontTx/>
              <a:buNone/>
              <a:defRPr spc="0" sz="1800">
                <a:latin typeface="+mn-lt"/>
                <a:ea typeface="+mn-ea"/>
                <a:cs typeface="+mn-cs"/>
                <a:sym typeface="Helvetica"/>
              </a:defRPr>
            </a:lvl4pPr>
            <a:lvl5pPr marL="0" indent="0">
              <a:spcBef>
                <a:spcPts val="0"/>
              </a:spcBef>
              <a:buClrTx/>
              <a:buSzTx/>
              <a:buFontTx/>
              <a:buNone/>
              <a:defRPr spc="0" sz="1800">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304" name="PlaceHolder 3"/>
          <p:cNvSpPr/>
          <p:nvPr>
            <p:ph type="body" sz="half" idx="13"/>
          </p:nvPr>
        </p:nvSpPr>
        <p:spPr>
          <a:xfrm>
            <a:off x="609480" y="3682079"/>
            <a:ext cx="10972080" cy="1896841"/>
          </a:xfrm>
          <a:prstGeom prst="rect">
            <a:avLst/>
          </a:prstGeom>
        </p:spPr>
        <p:txBody>
          <a:bodyPr anchor="t"/>
          <a:lstStyle/>
          <a:p>
            <a:pPr marL="0" indent="0">
              <a:spcBef>
                <a:spcPts val="0"/>
              </a:spcBef>
              <a:buClrTx/>
              <a:buSzTx/>
              <a:buNone/>
              <a:defRPr spc="0" sz="1800"/>
            </a:pPr>
          </a:p>
        </p:txBody>
      </p:sp>
      <p:sp>
        <p:nvSpPr>
          <p:cNvPr id="3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type="tx" showMasterSp="0" showMasterPhAnim="1">
  <p:cSld name="Title, 4 Content">
    <p:spTree>
      <p:nvGrpSpPr>
        <p:cNvPr id="1" name=""/>
        <p:cNvGrpSpPr/>
        <p:nvPr/>
      </p:nvGrpSpPr>
      <p:grpSpPr>
        <a:xfrm>
          <a:off x="0" y="0"/>
          <a:ext cx="0" cy="0"/>
          <a:chOff x="0" y="0"/>
          <a:chExt cx="0" cy="0"/>
        </a:xfrm>
      </p:grpSpPr>
      <p:pic>
        <p:nvPicPr>
          <p:cNvPr id="312"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313"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pic>
        <p:nvPicPr>
          <p:cNvPr id="314"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315"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sp>
        <p:nvSpPr>
          <p:cNvPr id="316" name="CustomShape 6"/>
          <p:cNvSpPr/>
          <p:nvPr/>
        </p:nvSpPr>
        <p:spPr>
          <a:xfrm>
            <a:off x="-1" y="-1"/>
            <a:ext cx="963002" cy="6856922"/>
          </a:xfrm>
          <a:prstGeom prst="rect">
            <a:avLst/>
          </a:prstGeom>
          <a:solidFill>
            <a:srgbClr val="C5FAEB"/>
          </a:solidFill>
          <a:ln w="12700">
            <a:miter lim="400000"/>
          </a:ln>
        </p:spPr>
        <p:txBody>
          <a:bodyPr lIns="45719" rIns="45719"/>
          <a:lstStyle/>
          <a:p>
            <a:pPr/>
          </a:p>
        </p:txBody>
      </p:sp>
      <p:sp>
        <p:nvSpPr>
          <p:cNvPr id="317" name="CustomShape 7"/>
          <p:cNvSpPr/>
          <p:nvPr/>
        </p:nvSpPr>
        <p:spPr>
          <a:xfrm>
            <a:off x="961919" y="-1"/>
            <a:ext cx="44641" cy="6856922"/>
          </a:xfrm>
          <a:prstGeom prst="rect">
            <a:avLst/>
          </a:prstGeom>
          <a:solidFill>
            <a:schemeClr val="accent6"/>
          </a:solidFill>
          <a:ln w="12700">
            <a:miter lim="400000"/>
          </a:ln>
        </p:spPr>
        <p:txBody>
          <a:bodyPr lIns="45719" rIns="45719"/>
          <a:lstStyle/>
          <a:p>
            <a:pPr/>
          </a:p>
        </p:txBody>
      </p:sp>
      <p:sp>
        <p:nvSpPr>
          <p:cNvPr id="318" name="CustomShape 8"/>
          <p:cNvSpPr/>
          <p:nvPr/>
        </p:nvSpPr>
        <p:spPr>
          <a:xfrm>
            <a:off x="1007640" y="-1"/>
            <a:ext cx="7933320" cy="6856922"/>
          </a:xfrm>
          <a:prstGeom prst="rect">
            <a:avLst/>
          </a:prstGeom>
          <a:solidFill>
            <a:srgbClr val="C5FAEB">
              <a:alpha val="92000"/>
            </a:srgbClr>
          </a:solidFill>
          <a:ln w="12700">
            <a:miter lim="400000"/>
          </a:ln>
        </p:spPr>
        <p:txBody>
          <a:bodyPr lIns="45719" rIns="45719"/>
          <a:lstStyle/>
          <a:p>
            <a:pPr/>
          </a:p>
        </p:txBody>
      </p:sp>
      <p:sp>
        <p:nvSpPr>
          <p:cNvPr id="319" name="CustomShape 9"/>
          <p:cNvSpPr/>
          <p:nvPr/>
        </p:nvSpPr>
        <p:spPr>
          <a:xfrm>
            <a:off x="8942040" y="-1"/>
            <a:ext cx="26281" cy="6856922"/>
          </a:xfrm>
          <a:prstGeom prst="rect">
            <a:avLst/>
          </a:prstGeom>
          <a:solidFill>
            <a:schemeClr val="accent6"/>
          </a:solidFill>
          <a:ln w="12700">
            <a:miter lim="400000"/>
          </a:ln>
        </p:spPr>
        <p:txBody>
          <a:bodyPr lIns="45719" rIns="45719"/>
          <a:lstStyle/>
          <a:p>
            <a:pPr/>
          </a:p>
        </p:txBody>
      </p:sp>
      <p:sp>
        <p:nvSpPr>
          <p:cNvPr id="320" name="Title Text"/>
          <p:cNvSpPr txBox="1"/>
          <p:nvPr>
            <p:ph type="title"/>
          </p:nvPr>
        </p:nvSpPr>
        <p:spPr>
          <a:xfrm>
            <a:off x="609479" y="273240"/>
            <a:ext cx="10972081" cy="1145161"/>
          </a:xfrm>
          <a:prstGeom prst="rect">
            <a:avLst/>
          </a:prstGeom>
        </p:spPr>
        <p:txBody>
          <a:bodyPr>
            <a:normAutofit fontScale="100000" lnSpcReduction="0"/>
          </a:bodyPr>
          <a:lstStyle>
            <a:lvl1pPr>
              <a:defRPr spc="0" sz="1800">
                <a:latin typeface="+mn-lt"/>
                <a:ea typeface="+mn-ea"/>
                <a:cs typeface="+mn-cs"/>
                <a:sym typeface="Helvetica"/>
              </a:defRPr>
            </a:lvl1pPr>
          </a:lstStyle>
          <a:p>
            <a:pPr/>
            <a:r>
              <a:t>Title Text</a:t>
            </a:r>
          </a:p>
        </p:txBody>
      </p:sp>
      <p:sp>
        <p:nvSpPr>
          <p:cNvPr id="321" name="Body Level One…"/>
          <p:cNvSpPr txBox="1"/>
          <p:nvPr>
            <p:ph type="body" sz="quarter" idx="1"/>
          </p:nvPr>
        </p:nvSpPr>
        <p:spPr>
          <a:xfrm>
            <a:off x="609479" y="1604519"/>
            <a:ext cx="5354282" cy="1896842"/>
          </a:xfrm>
          <a:prstGeom prst="rect">
            <a:avLst/>
          </a:prstGeom>
        </p:spPr>
        <p:txBody>
          <a:bodyPr anchor="t"/>
          <a:lstStyle>
            <a:lvl1pPr marL="0" indent="0">
              <a:spcBef>
                <a:spcPts val="0"/>
              </a:spcBef>
              <a:buClrTx/>
              <a:buSzTx/>
              <a:buNone/>
              <a:defRPr spc="0" sz="1800">
                <a:latin typeface="+mn-lt"/>
                <a:ea typeface="+mn-ea"/>
                <a:cs typeface="+mn-cs"/>
                <a:sym typeface="Helvetica"/>
              </a:defRPr>
            </a:lvl1pPr>
            <a:lvl2pPr marL="0" indent="0">
              <a:spcBef>
                <a:spcPts val="0"/>
              </a:spcBef>
              <a:buClrTx/>
              <a:buSzTx/>
              <a:buFontTx/>
              <a:buNone/>
              <a:defRPr spc="0" sz="1800">
                <a:latin typeface="+mn-lt"/>
                <a:ea typeface="+mn-ea"/>
                <a:cs typeface="+mn-cs"/>
                <a:sym typeface="Helvetica"/>
              </a:defRPr>
            </a:lvl2pPr>
            <a:lvl3pPr marL="0" indent="0">
              <a:spcBef>
                <a:spcPts val="0"/>
              </a:spcBef>
              <a:buClrTx/>
              <a:buSzTx/>
              <a:buFontTx/>
              <a:buNone/>
              <a:defRPr spc="0" sz="1800">
                <a:latin typeface="+mn-lt"/>
                <a:ea typeface="+mn-ea"/>
                <a:cs typeface="+mn-cs"/>
                <a:sym typeface="Helvetica"/>
              </a:defRPr>
            </a:lvl3pPr>
            <a:lvl4pPr marL="0" indent="0">
              <a:spcBef>
                <a:spcPts val="0"/>
              </a:spcBef>
              <a:buClrTx/>
              <a:buSzTx/>
              <a:buFontTx/>
              <a:buNone/>
              <a:defRPr spc="0" sz="1800">
                <a:latin typeface="+mn-lt"/>
                <a:ea typeface="+mn-ea"/>
                <a:cs typeface="+mn-cs"/>
                <a:sym typeface="Helvetica"/>
              </a:defRPr>
            </a:lvl4pPr>
            <a:lvl5pPr marL="0" indent="0">
              <a:spcBef>
                <a:spcPts val="0"/>
              </a:spcBef>
              <a:buClrTx/>
              <a:buSzTx/>
              <a:buFontTx/>
              <a:buNone/>
              <a:defRPr spc="0" sz="1800">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322" name="PlaceHolder 3"/>
          <p:cNvSpPr/>
          <p:nvPr/>
        </p:nvSpPr>
        <p:spPr>
          <a:xfrm>
            <a:off x="6231959" y="1604519"/>
            <a:ext cx="5354282" cy="1896842"/>
          </a:xfrm>
          <a:prstGeom prst="rect">
            <a:avLst/>
          </a:prstGeom>
          <a:ln w="12700">
            <a:miter lim="400000"/>
          </a:ln>
        </p:spPr>
        <p:txBody>
          <a:bodyPr lIns="0" tIns="0" rIns="0" bIns="0">
            <a:normAutofit fontScale="100000" lnSpcReduction="0"/>
          </a:bodyPr>
          <a:lstStyle/>
          <a:p>
            <a:pPr/>
          </a:p>
        </p:txBody>
      </p:sp>
      <p:sp>
        <p:nvSpPr>
          <p:cNvPr id="323" name="PlaceHolder 4"/>
          <p:cNvSpPr/>
          <p:nvPr/>
        </p:nvSpPr>
        <p:spPr>
          <a:xfrm>
            <a:off x="609479" y="3682079"/>
            <a:ext cx="5354282" cy="1896841"/>
          </a:xfrm>
          <a:prstGeom prst="rect">
            <a:avLst/>
          </a:prstGeom>
          <a:ln w="12700">
            <a:miter lim="400000"/>
          </a:ln>
        </p:spPr>
        <p:txBody>
          <a:bodyPr lIns="0" tIns="0" rIns="0" bIns="0">
            <a:normAutofit fontScale="100000" lnSpcReduction="0"/>
          </a:bodyPr>
          <a:lstStyle/>
          <a:p>
            <a:pPr/>
          </a:p>
        </p:txBody>
      </p:sp>
      <p:sp>
        <p:nvSpPr>
          <p:cNvPr id="324" name="PlaceHolder 5"/>
          <p:cNvSpPr/>
          <p:nvPr>
            <p:ph type="body" sz="quarter" idx="13"/>
          </p:nvPr>
        </p:nvSpPr>
        <p:spPr>
          <a:xfrm>
            <a:off x="6231959" y="3682079"/>
            <a:ext cx="5354282" cy="1896841"/>
          </a:xfrm>
          <a:prstGeom prst="rect">
            <a:avLst/>
          </a:prstGeom>
        </p:spPr>
        <p:txBody>
          <a:bodyPr anchor="t"/>
          <a:lstStyle/>
          <a:p>
            <a:pPr marL="0" indent="0">
              <a:spcBef>
                <a:spcPts val="0"/>
              </a:spcBef>
              <a:buClrTx/>
              <a:buSzTx/>
              <a:buNone/>
              <a:defRPr spc="0" sz="1800"/>
            </a:pPr>
          </a:p>
        </p:txBody>
      </p:sp>
      <p:sp>
        <p:nvSpPr>
          <p:cNvPr id="3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type="tx" showMasterSp="0" showMasterPhAnim="1">
  <p:cSld name="Title, 6 Content">
    <p:spTree>
      <p:nvGrpSpPr>
        <p:cNvPr id="1" name=""/>
        <p:cNvGrpSpPr/>
        <p:nvPr/>
      </p:nvGrpSpPr>
      <p:grpSpPr>
        <a:xfrm>
          <a:off x="0" y="0"/>
          <a:ext cx="0" cy="0"/>
          <a:chOff x="0" y="0"/>
          <a:chExt cx="0" cy="0"/>
        </a:xfrm>
      </p:grpSpPr>
      <p:pic>
        <p:nvPicPr>
          <p:cNvPr id="332"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333"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pic>
        <p:nvPicPr>
          <p:cNvPr id="334"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335"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sp>
        <p:nvSpPr>
          <p:cNvPr id="336" name="CustomShape 6"/>
          <p:cNvSpPr/>
          <p:nvPr/>
        </p:nvSpPr>
        <p:spPr>
          <a:xfrm>
            <a:off x="-1" y="-1"/>
            <a:ext cx="963002" cy="6856922"/>
          </a:xfrm>
          <a:prstGeom prst="rect">
            <a:avLst/>
          </a:prstGeom>
          <a:solidFill>
            <a:srgbClr val="C5FAEB"/>
          </a:solidFill>
          <a:ln w="12700">
            <a:miter lim="400000"/>
          </a:ln>
        </p:spPr>
        <p:txBody>
          <a:bodyPr lIns="45719" rIns="45719"/>
          <a:lstStyle/>
          <a:p>
            <a:pPr/>
          </a:p>
        </p:txBody>
      </p:sp>
      <p:sp>
        <p:nvSpPr>
          <p:cNvPr id="337" name="CustomShape 7"/>
          <p:cNvSpPr/>
          <p:nvPr/>
        </p:nvSpPr>
        <p:spPr>
          <a:xfrm>
            <a:off x="961919" y="-1"/>
            <a:ext cx="44641" cy="6856922"/>
          </a:xfrm>
          <a:prstGeom prst="rect">
            <a:avLst/>
          </a:prstGeom>
          <a:solidFill>
            <a:schemeClr val="accent6"/>
          </a:solidFill>
          <a:ln w="12700">
            <a:miter lim="400000"/>
          </a:ln>
        </p:spPr>
        <p:txBody>
          <a:bodyPr lIns="45719" rIns="45719"/>
          <a:lstStyle/>
          <a:p>
            <a:pPr/>
          </a:p>
        </p:txBody>
      </p:sp>
      <p:sp>
        <p:nvSpPr>
          <p:cNvPr id="338" name="CustomShape 8"/>
          <p:cNvSpPr/>
          <p:nvPr/>
        </p:nvSpPr>
        <p:spPr>
          <a:xfrm>
            <a:off x="1007640" y="-1"/>
            <a:ext cx="7933320" cy="6856922"/>
          </a:xfrm>
          <a:prstGeom prst="rect">
            <a:avLst/>
          </a:prstGeom>
          <a:solidFill>
            <a:srgbClr val="C5FAEB">
              <a:alpha val="92000"/>
            </a:srgbClr>
          </a:solidFill>
          <a:ln w="12700">
            <a:miter lim="400000"/>
          </a:ln>
        </p:spPr>
        <p:txBody>
          <a:bodyPr lIns="45719" rIns="45719"/>
          <a:lstStyle/>
          <a:p>
            <a:pPr/>
          </a:p>
        </p:txBody>
      </p:sp>
      <p:sp>
        <p:nvSpPr>
          <p:cNvPr id="339" name="CustomShape 9"/>
          <p:cNvSpPr/>
          <p:nvPr/>
        </p:nvSpPr>
        <p:spPr>
          <a:xfrm>
            <a:off x="8942040" y="-1"/>
            <a:ext cx="26281" cy="6856922"/>
          </a:xfrm>
          <a:prstGeom prst="rect">
            <a:avLst/>
          </a:prstGeom>
          <a:solidFill>
            <a:schemeClr val="accent6"/>
          </a:solidFill>
          <a:ln w="12700">
            <a:miter lim="400000"/>
          </a:ln>
        </p:spPr>
        <p:txBody>
          <a:bodyPr lIns="45719" rIns="45719"/>
          <a:lstStyle/>
          <a:p>
            <a:pPr/>
          </a:p>
        </p:txBody>
      </p:sp>
      <p:sp>
        <p:nvSpPr>
          <p:cNvPr id="340" name="Title Text"/>
          <p:cNvSpPr txBox="1"/>
          <p:nvPr>
            <p:ph type="title"/>
          </p:nvPr>
        </p:nvSpPr>
        <p:spPr>
          <a:xfrm>
            <a:off x="609479" y="273240"/>
            <a:ext cx="10972081" cy="1145161"/>
          </a:xfrm>
          <a:prstGeom prst="rect">
            <a:avLst/>
          </a:prstGeom>
        </p:spPr>
        <p:txBody>
          <a:bodyPr>
            <a:normAutofit fontScale="100000" lnSpcReduction="0"/>
          </a:bodyPr>
          <a:lstStyle>
            <a:lvl1pPr>
              <a:defRPr spc="0" sz="1800">
                <a:latin typeface="+mn-lt"/>
                <a:ea typeface="+mn-ea"/>
                <a:cs typeface="+mn-cs"/>
                <a:sym typeface="Helvetica"/>
              </a:defRPr>
            </a:lvl1pPr>
          </a:lstStyle>
          <a:p>
            <a:pPr/>
            <a:r>
              <a:t>Title Text</a:t>
            </a:r>
          </a:p>
        </p:txBody>
      </p:sp>
      <p:sp>
        <p:nvSpPr>
          <p:cNvPr id="341" name="Body Level One…"/>
          <p:cNvSpPr txBox="1"/>
          <p:nvPr>
            <p:ph type="body" sz="quarter" idx="1"/>
          </p:nvPr>
        </p:nvSpPr>
        <p:spPr>
          <a:xfrm>
            <a:off x="609479" y="1604519"/>
            <a:ext cx="3532682" cy="1896842"/>
          </a:xfrm>
          <a:prstGeom prst="rect">
            <a:avLst/>
          </a:prstGeom>
        </p:spPr>
        <p:txBody>
          <a:bodyPr anchor="t"/>
          <a:lstStyle>
            <a:lvl1pPr marL="0" indent="0">
              <a:spcBef>
                <a:spcPts val="0"/>
              </a:spcBef>
              <a:buClrTx/>
              <a:buSzTx/>
              <a:buNone/>
              <a:defRPr spc="0" sz="1800">
                <a:latin typeface="+mn-lt"/>
                <a:ea typeface="+mn-ea"/>
                <a:cs typeface="+mn-cs"/>
                <a:sym typeface="Helvetica"/>
              </a:defRPr>
            </a:lvl1pPr>
            <a:lvl2pPr marL="0" indent="0">
              <a:spcBef>
                <a:spcPts val="0"/>
              </a:spcBef>
              <a:buClrTx/>
              <a:buSzTx/>
              <a:buFontTx/>
              <a:buNone/>
              <a:defRPr spc="0" sz="1800">
                <a:latin typeface="+mn-lt"/>
                <a:ea typeface="+mn-ea"/>
                <a:cs typeface="+mn-cs"/>
                <a:sym typeface="Helvetica"/>
              </a:defRPr>
            </a:lvl2pPr>
            <a:lvl3pPr marL="0" indent="0">
              <a:spcBef>
                <a:spcPts val="0"/>
              </a:spcBef>
              <a:buClrTx/>
              <a:buSzTx/>
              <a:buFontTx/>
              <a:buNone/>
              <a:defRPr spc="0" sz="1800">
                <a:latin typeface="+mn-lt"/>
                <a:ea typeface="+mn-ea"/>
                <a:cs typeface="+mn-cs"/>
                <a:sym typeface="Helvetica"/>
              </a:defRPr>
            </a:lvl3pPr>
            <a:lvl4pPr marL="0" indent="0">
              <a:spcBef>
                <a:spcPts val="0"/>
              </a:spcBef>
              <a:buClrTx/>
              <a:buSzTx/>
              <a:buFontTx/>
              <a:buNone/>
              <a:defRPr spc="0" sz="1800">
                <a:latin typeface="+mn-lt"/>
                <a:ea typeface="+mn-ea"/>
                <a:cs typeface="+mn-cs"/>
                <a:sym typeface="Helvetica"/>
              </a:defRPr>
            </a:lvl4pPr>
            <a:lvl5pPr marL="0" indent="0">
              <a:spcBef>
                <a:spcPts val="0"/>
              </a:spcBef>
              <a:buClrTx/>
              <a:buSzTx/>
              <a:buFontTx/>
              <a:buNone/>
              <a:defRPr spc="0" sz="1800">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342" name="PlaceHolder 3"/>
          <p:cNvSpPr/>
          <p:nvPr/>
        </p:nvSpPr>
        <p:spPr>
          <a:xfrm>
            <a:off x="4319280" y="1604519"/>
            <a:ext cx="3532681" cy="1896842"/>
          </a:xfrm>
          <a:prstGeom prst="rect">
            <a:avLst/>
          </a:prstGeom>
          <a:ln w="12700">
            <a:miter lim="400000"/>
          </a:ln>
        </p:spPr>
        <p:txBody>
          <a:bodyPr lIns="0" tIns="0" rIns="0" bIns="0">
            <a:normAutofit fontScale="100000" lnSpcReduction="0"/>
          </a:bodyPr>
          <a:lstStyle/>
          <a:p>
            <a:pPr/>
          </a:p>
        </p:txBody>
      </p:sp>
      <p:sp>
        <p:nvSpPr>
          <p:cNvPr id="343" name="PlaceHolder 4"/>
          <p:cNvSpPr/>
          <p:nvPr/>
        </p:nvSpPr>
        <p:spPr>
          <a:xfrm>
            <a:off x="8028720" y="1604519"/>
            <a:ext cx="3532681" cy="1896842"/>
          </a:xfrm>
          <a:prstGeom prst="rect">
            <a:avLst/>
          </a:prstGeom>
          <a:ln w="12700">
            <a:miter lim="400000"/>
          </a:ln>
        </p:spPr>
        <p:txBody>
          <a:bodyPr lIns="0" tIns="0" rIns="0" bIns="0">
            <a:normAutofit fontScale="100000" lnSpcReduction="0"/>
          </a:bodyPr>
          <a:lstStyle/>
          <a:p>
            <a:pPr/>
          </a:p>
        </p:txBody>
      </p:sp>
      <p:sp>
        <p:nvSpPr>
          <p:cNvPr id="344" name="PlaceHolder 5"/>
          <p:cNvSpPr/>
          <p:nvPr/>
        </p:nvSpPr>
        <p:spPr>
          <a:xfrm>
            <a:off x="609479" y="3682079"/>
            <a:ext cx="3532682" cy="1896841"/>
          </a:xfrm>
          <a:prstGeom prst="rect">
            <a:avLst/>
          </a:prstGeom>
          <a:ln w="12700">
            <a:miter lim="400000"/>
          </a:ln>
        </p:spPr>
        <p:txBody>
          <a:bodyPr lIns="0" tIns="0" rIns="0" bIns="0">
            <a:normAutofit fontScale="100000" lnSpcReduction="0"/>
          </a:bodyPr>
          <a:lstStyle/>
          <a:p>
            <a:pPr/>
          </a:p>
        </p:txBody>
      </p:sp>
      <p:sp>
        <p:nvSpPr>
          <p:cNvPr id="345" name="PlaceHolder 6"/>
          <p:cNvSpPr/>
          <p:nvPr/>
        </p:nvSpPr>
        <p:spPr>
          <a:xfrm>
            <a:off x="4319280" y="3682079"/>
            <a:ext cx="3532681" cy="1896841"/>
          </a:xfrm>
          <a:prstGeom prst="rect">
            <a:avLst/>
          </a:prstGeom>
          <a:ln w="12700">
            <a:miter lim="400000"/>
          </a:ln>
        </p:spPr>
        <p:txBody>
          <a:bodyPr lIns="0" tIns="0" rIns="0" bIns="0">
            <a:normAutofit fontScale="100000" lnSpcReduction="0"/>
          </a:bodyPr>
          <a:lstStyle/>
          <a:p>
            <a:pPr/>
          </a:p>
        </p:txBody>
      </p:sp>
      <p:sp>
        <p:nvSpPr>
          <p:cNvPr id="346" name="PlaceHolder 7"/>
          <p:cNvSpPr/>
          <p:nvPr>
            <p:ph type="body" sz="quarter" idx="13"/>
          </p:nvPr>
        </p:nvSpPr>
        <p:spPr>
          <a:xfrm>
            <a:off x="8028720" y="3682079"/>
            <a:ext cx="3532681" cy="1896841"/>
          </a:xfrm>
          <a:prstGeom prst="rect">
            <a:avLst/>
          </a:prstGeom>
        </p:spPr>
        <p:txBody>
          <a:bodyPr anchor="t"/>
          <a:lstStyle/>
          <a:p>
            <a:pPr marL="0" indent="0">
              <a:spcBef>
                <a:spcPts val="0"/>
              </a:spcBef>
              <a:buClrTx/>
              <a:buSzTx/>
              <a:buNone/>
              <a:defRPr spc="0" sz="1800"/>
            </a:pPr>
          </a:p>
        </p:txBody>
      </p:sp>
      <p:sp>
        <p:nvSpPr>
          <p:cNvPr id="3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type="tx" showMasterSp="0" showMasterPhAnim="1">
  <p:cSld name="Blank Slide">
    <p:spTree>
      <p:nvGrpSpPr>
        <p:cNvPr id="1" name=""/>
        <p:cNvGrpSpPr/>
        <p:nvPr/>
      </p:nvGrpSpPr>
      <p:grpSpPr>
        <a:xfrm>
          <a:off x="0" y="0"/>
          <a:ext cx="0" cy="0"/>
          <a:chOff x="0" y="0"/>
          <a:chExt cx="0" cy="0"/>
        </a:xfrm>
      </p:grpSpPr>
      <p:pic>
        <p:nvPicPr>
          <p:cNvPr id="354"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355"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pic>
        <p:nvPicPr>
          <p:cNvPr id="356"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357"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sp>
        <p:nvSpPr>
          <p:cNvPr id="358" name="CustomShape 6"/>
          <p:cNvSpPr/>
          <p:nvPr/>
        </p:nvSpPr>
        <p:spPr>
          <a:xfrm>
            <a:off x="-1" y="-1"/>
            <a:ext cx="963002" cy="6856922"/>
          </a:xfrm>
          <a:prstGeom prst="rect">
            <a:avLst/>
          </a:prstGeom>
          <a:solidFill>
            <a:srgbClr val="C5FAEB"/>
          </a:solidFill>
          <a:ln w="12700">
            <a:miter lim="400000"/>
          </a:ln>
        </p:spPr>
        <p:txBody>
          <a:bodyPr lIns="45719" rIns="45719"/>
          <a:lstStyle/>
          <a:p>
            <a:pPr/>
          </a:p>
        </p:txBody>
      </p:sp>
      <p:sp>
        <p:nvSpPr>
          <p:cNvPr id="359" name="CustomShape 7"/>
          <p:cNvSpPr/>
          <p:nvPr/>
        </p:nvSpPr>
        <p:spPr>
          <a:xfrm>
            <a:off x="961919" y="-1"/>
            <a:ext cx="44641" cy="6856922"/>
          </a:xfrm>
          <a:prstGeom prst="rect">
            <a:avLst/>
          </a:prstGeom>
          <a:solidFill>
            <a:schemeClr val="accent6"/>
          </a:solidFill>
          <a:ln w="12700">
            <a:miter lim="400000"/>
          </a:ln>
        </p:spPr>
        <p:txBody>
          <a:bodyPr lIns="45719" rIns="45719"/>
          <a:lstStyle/>
          <a:p>
            <a:pPr/>
          </a:p>
        </p:txBody>
      </p:sp>
      <p:sp>
        <p:nvSpPr>
          <p:cNvPr id="360" name="CustomShape 8"/>
          <p:cNvSpPr/>
          <p:nvPr/>
        </p:nvSpPr>
        <p:spPr>
          <a:xfrm>
            <a:off x="1007640" y="-1"/>
            <a:ext cx="7933320" cy="6856922"/>
          </a:xfrm>
          <a:prstGeom prst="rect">
            <a:avLst/>
          </a:prstGeom>
          <a:solidFill>
            <a:srgbClr val="C5FAEB">
              <a:alpha val="92000"/>
            </a:srgbClr>
          </a:solidFill>
          <a:ln w="12700">
            <a:miter lim="400000"/>
          </a:ln>
        </p:spPr>
        <p:txBody>
          <a:bodyPr lIns="45719" rIns="45719"/>
          <a:lstStyle/>
          <a:p>
            <a:pPr/>
          </a:p>
        </p:txBody>
      </p:sp>
      <p:sp>
        <p:nvSpPr>
          <p:cNvPr id="361" name="CustomShape 9"/>
          <p:cNvSpPr/>
          <p:nvPr/>
        </p:nvSpPr>
        <p:spPr>
          <a:xfrm>
            <a:off x="8942040" y="-1"/>
            <a:ext cx="26281" cy="6856922"/>
          </a:xfrm>
          <a:prstGeom prst="rect">
            <a:avLst/>
          </a:prstGeom>
          <a:solidFill>
            <a:schemeClr val="accent6"/>
          </a:solidFill>
          <a:ln w="12700">
            <a:miter lim="400000"/>
          </a:ln>
        </p:spPr>
        <p:txBody>
          <a:bodyPr lIns="45719" rIns="45719"/>
          <a:lstStyle/>
          <a:p>
            <a:pPr/>
          </a:p>
        </p:txBody>
      </p:sp>
      <p:sp>
        <p:nvSpPr>
          <p:cNvPr id="3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type="tx" showMasterSp="0" showMasterPhAnim="1">
  <p:cSld name="Title Slide">
    <p:spTree>
      <p:nvGrpSpPr>
        <p:cNvPr id="1" name=""/>
        <p:cNvGrpSpPr/>
        <p:nvPr/>
      </p:nvGrpSpPr>
      <p:grpSpPr>
        <a:xfrm>
          <a:off x="0" y="0"/>
          <a:ext cx="0" cy="0"/>
          <a:chOff x="0" y="0"/>
          <a:chExt cx="0" cy="0"/>
        </a:xfrm>
      </p:grpSpPr>
      <p:pic>
        <p:nvPicPr>
          <p:cNvPr id="369"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370"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pic>
        <p:nvPicPr>
          <p:cNvPr id="371"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372"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sp>
        <p:nvSpPr>
          <p:cNvPr id="373" name="CustomShape 6"/>
          <p:cNvSpPr/>
          <p:nvPr/>
        </p:nvSpPr>
        <p:spPr>
          <a:xfrm>
            <a:off x="-1" y="-1"/>
            <a:ext cx="963002" cy="6856922"/>
          </a:xfrm>
          <a:prstGeom prst="rect">
            <a:avLst/>
          </a:prstGeom>
          <a:solidFill>
            <a:srgbClr val="C5FAEB"/>
          </a:solidFill>
          <a:ln w="12700">
            <a:miter lim="400000"/>
          </a:ln>
        </p:spPr>
        <p:txBody>
          <a:bodyPr lIns="45719" rIns="45719"/>
          <a:lstStyle/>
          <a:p>
            <a:pPr/>
          </a:p>
        </p:txBody>
      </p:sp>
      <p:sp>
        <p:nvSpPr>
          <p:cNvPr id="374" name="CustomShape 7"/>
          <p:cNvSpPr/>
          <p:nvPr/>
        </p:nvSpPr>
        <p:spPr>
          <a:xfrm>
            <a:off x="961919" y="-1"/>
            <a:ext cx="44641" cy="6856922"/>
          </a:xfrm>
          <a:prstGeom prst="rect">
            <a:avLst/>
          </a:prstGeom>
          <a:solidFill>
            <a:schemeClr val="accent6"/>
          </a:solidFill>
          <a:ln w="12700">
            <a:miter lim="400000"/>
          </a:ln>
        </p:spPr>
        <p:txBody>
          <a:bodyPr lIns="45719" rIns="45719"/>
          <a:lstStyle/>
          <a:p>
            <a:pPr/>
          </a:p>
        </p:txBody>
      </p:sp>
      <p:sp>
        <p:nvSpPr>
          <p:cNvPr id="375" name="CustomShape 8"/>
          <p:cNvSpPr/>
          <p:nvPr/>
        </p:nvSpPr>
        <p:spPr>
          <a:xfrm>
            <a:off x="1007640" y="-1"/>
            <a:ext cx="7933320" cy="6856922"/>
          </a:xfrm>
          <a:prstGeom prst="rect">
            <a:avLst/>
          </a:prstGeom>
          <a:solidFill>
            <a:srgbClr val="C5FAEB">
              <a:alpha val="92000"/>
            </a:srgbClr>
          </a:solidFill>
          <a:ln w="12700">
            <a:miter lim="400000"/>
          </a:ln>
        </p:spPr>
        <p:txBody>
          <a:bodyPr lIns="45719" rIns="45719"/>
          <a:lstStyle/>
          <a:p>
            <a:pPr/>
          </a:p>
        </p:txBody>
      </p:sp>
      <p:sp>
        <p:nvSpPr>
          <p:cNvPr id="376" name="CustomShape 9"/>
          <p:cNvSpPr/>
          <p:nvPr/>
        </p:nvSpPr>
        <p:spPr>
          <a:xfrm>
            <a:off x="8942040" y="-1"/>
            <a:ext cx="26281" cy="6856922"/>
          </a:xfrm>
          <a:prstGeom prst="rect">
            <a:avLst/>
          </a:prstGeom>
          <a:solidFill>
            <a:schemeClr val="accent6"/>
          </a:solidFill>
          <a:ln w="12700">
            <a:miter lim="400000"/>
          </a:ln>
        </p:spPr>
        <p:txBody>
          <a:bodyPr lIns="45719" rIns="45719"/>
          <a:lstStyle/>
          <a:p>
            <a:pPr/>
          </a:p>
        </p:txBody>
      </p:sp>
      <p:sp>
        <p:nvSpPr>
          <p:cNvPr id="377" name="Title Text"/>
          <p:cNvSpPr txBox="1"/>
          <p:nvPr>
            <p:ph type="title"/>
          </p:nvPr>
        </p:nvSpPr>
        <p:spPr>
          <a:xfrm>
            <a:off x="609479" y="273240"/>
            <a:ext cx="10972081" cy="1145161"/>
          </a:xfrm>
          <a:prstGeom prst="rect">
            <a:avLst/>
          </a:prstGeom>
        </p:spPr>
        <p:txBody>
          <a:bodyPr>
            <a:normAutofit fontScale="100000" lnSpcReduction="0"/>
          </a:bodyPr>
          <a:lstStyle>
            <a:lvl1pPr>
              <a:defRPr spc="0" sz="1800">
                <a:latin typeface="+mn-lt"/>
                <a:ea typeface="+mn-ea"/>
                <a:cs typeface="+mn-cs"/>
                <a:sym typeface="Helvetica"/>
              </a:defRPr>
            </a:lvl1pPr>
          </a:lstStyle>
          <a:p>
            <a:pPr/>
            <a:r>
              <a:t>Title Text</a:t>
            </a:r>
          </a:p>
        </p:txBody>
      </p:sp>
      <p:sp>
        <p:nvSpPr>
          <p:cNvPr id="378" name="Body Level One…"/>
          <p:cNvSpPr txBox="1"/>
          <p:nvPr>
            <p:ph type="body" idx="1"/>
          </p:nvPr>
        </p:nvSpPr>
        <p:spPr>
          <a:xfrm>
            <a:off x="609479" y="1604519"/>
            <a:ext cx="10972081" cy="3976922"/>
          </a:xfrm>
          <a:prstGeom prst="rect">
            <a:avLst/>
          </a:prstGeom>
        </p:spPr>
        <p:txBody>
          <a:bodyPr/>
          <a:lstStyle>
            <a:lvl1pPr marL="0" indent="0">
              <a:spcBef>
                <a:spcPts val="0"/>
              </a:spcBef>
              <a:buClrTx/>
              <a:buSzTx/>
              <a:buNone/>
              <a:defRPr spc="0" sz="1800">
                <a:latin typeface="+mn-lt"/>
                <a:ea typeface="+mn-ea"/>
                <a:cs typeface="+mn-cs"/>
                <a:sym typeface="Helvetica"/>
              </a:defRPr>
            </a:lvl1pPr>
            <a:lvl2pPr marL="0" indent="0">
              <a:spcBef>
                <a:spcPts val="0"/>
              </a:spcBef>
              <a:buClrTx/>
              <a:buSzTx/>
              <a:buFontTx/>
              <a:buNone/>
              <a:defRPr spc="0" sz="1800">
                <a:latin typeface="+mn-lt"/>
                <a:ea typeface="+mn-ea"/>
                <a:cs typeface="+mn-cs"/>
                <a:sym typeface="Helvetica"/>
              </a:defRPr>
            </a:lvl2pPr>
            <a:lvl3pPr marL="0" indent="0">
              <a:spcBef>
                <a:spcPts val="0"/>
              </a:spcBef>
              <a:buClrTx/>
              <a:buSzTx/>
              <a:buFontTx/>
              <a:buNone/>
              <a:defRPr spc="0" sz="1800">
                <a:latin typeface="+mn-lt"/>
                <a:ea typeface="+mn-ea"/>
                <a:cs typeface="+mn-cs"/>
                <a:sym typeface="Helvetica"/>
              </a:defRPr>
            </a:lvl3pPr>
            <a:lvl4pPr marL="0" indent="0">
              <a:spcBef>
                <a:spcPts val="0"/>
              </a:spcBef>
              <a:buClrTx/>
              <a:buSzTx/>
              <a:buFontTx/>
              <a:buNone/>
              <a:defRPr spc="0" sz="1800">
                <a:latin typeface="+mn-lt"/>
                <a:ea typeface="+mn-ea"/>
                <a:cs typeface="+mn-cs"/>
                <a:sym typeface="Helvetica"/>
              </a:defRPr>
            </a:lvl4pPr>
            <a:lvl5pPr marL="0" indent="0">
              <a:spcBef>
                <a:spcPts val="0"/>
              </a:spcBef>
              <a:buClrTx/>
              <a:buSzTx/>
              <a:buFontTx/>
              <a:buNone/>
              <a:defRPr spc="0" sz="1800">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37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type="tx" showMasterSp="0" showMasterPhAnim="1">
  <p:cSld name="Title, Content">
    <p:spTree>
      <p:nvGrpSpPr>
        <p:cNvPr id="1" name=""/>
        <p:cNvGrpSpPr/>
        <p:nvPr/>
      </p:nvGrpSpPr>
      <p:grpSpPr>
        <a:xfrm>
          <a:off x="0" y="0"/>
          <a:ext cx="0" cy="0"/>
          <a:chOff x="0" y="0"/>
          <a:chExt cx="0" cy="0"/>
        </a:xfrm>
      </p:grpSpPr>
      <p:pic>
        <p:nvPicPr>
          <p:cNvPr id="386"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387"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pic>
        <p:nvPicPr>
          <p:cNvPr id="388"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389"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sp>
        <p:nvSpPr>
          <p:cNvPr id="390" name="CustomShape 6"/>
          <p:cNvSpPr/>
          <p:nvPr/>
        </p:nvSpPr>
        <p:spPr>
          <a:xfrm>
            <a:off x="-1" y="-1"/>
            <a:ext cx="963002" cy="6856922"/>
          </a:xfrm>
          <a:prstGeom prst="rect">
            <a:avLst/>
          </a:prstGeom>
          <a:solidFill>
            <a:srgbClr val="C5FAEB"/>
          </a:solidFill>
          <a:ln w="12700">
            <a:miter lim="400000"/>
          </a:ln>
        </p:spPr>
        <p:txBody>
          <a:bodyPr lIns="45719" rIns="45719"/>
          <a:lstStyle/>
          <a:p>
            <a:pPr/>
          </a:p>
        </p:txBody>
      </p:sp>
      <p:sp>
        <p:nvSpPr>
          <p:cNvPr id="391" name="CustomShape 7"/>
          <p:cNvSpPr/>
          <p:nvPr/>
        </p:nvSpPr>
        <p:spPr>
          <a:xfrm>
            <a:off x="961919" y="-1"/>
            <a:ext cx="44641" cy="6856922"/>
          </a:xfrm>
          <a:prstGeom prst="rect">
            <a:avLst/>
          </a:prstGeom>
          <a:solidFill>
            <a:schemeClr val="accent6"/>
          </a:solidFill>
          <a:ln w="12700">
            <a:miter lim="400000"/>
          </a:ln>
        </p:spPr>
        <p:txBody>
          <a:bodyPr lIns="45719" rIns="45719"/>
          <a:lstStyle/>
          <a:p>
            <a:pPr/>
          </a:p>
        </p:txBody>
      </p:sp>
      <p:sp>
        <p:nvSpPr>
          <p:cNvPr id="392" name="CustomShape 8"/>
          <p:cNvSpPr/>
          <p:nvPr/>
        </p:nvSpPr>
        <p:spPr>
          <a:xfrm>
            <a:off x="1007640" y="-1"/>
            <a:ext cx="7933320" cy="6856922"/>
          </a:xfrm>
          <a:prstGeom prst="rect">
            <a:avLst/>
          </a:prstGeom>
          <a:solidFill>
            <a:srgbClr val="C5FAEB">
              <a:alpha val="92000"/>
            </a:srgbClr>
          </a:solidFill>
          <a:ln w="12700">
            <a:miter lim="400000"/>
          </a:ln>
        </p:spPr>
        <p:txBody>
          <a:bodyPr lIns="45719" rIns="45719"/>
          <a:lstStyle/>
          <a:p>
            <a:pPr/>
          </a:p>
        </p:txBody>
      </p:sp>
      <p:sp>
        <p:nvSpPr>
          <p:cNvPr id="393" name="CustomShape 9"/>
          <p:cNvSpPr/>
          <p:nvPr/>
        </p:nvSpPr>
        <p:spPr>
          <a:xfrm>
            <a:off x="8942040" y="-1"/>
            <a:ext cx="26281" cy="6856922"/>
          </a:xfrm>
          <a:prstGeom prst="rect">
            <a:avLst/>
          </a:prstGeom>
          <a:solidFill>
            <a:schemeClr val="accent6"/>
          </a:solidFill>
          <a:ln w="12700">
            <a:miter lim="400000"/>
          </a:ln>
        </p:spPr>
        <p:txBody>
          <a:bodyPr lIns="45719" rIns="45719"/>
          <a:lstStyle/>
          <a:p>
            <a:pPr/>
          </a:p>
        </p:txBody>
      </p:sp>
      <p:sp>
        <p:nvSpPr>
          <p:cNvPr id="394" name="Title Text"/>
          <p:cNvSpPr txBox="1"/>
          <p:nvPr>
            <p:ph type="title"/>
          </p:nvPr>
        </p:nvSpPr>
        <p:spPr>
          <a:xfrm>
            <a:off x="609479" y="273240"/>
            <a:ext cx="10972081" cy="1145161"/>
          </a:xfrm>
          <a:prstGeom prst="rect">
            <a:avLst/>
          </a:prstGeom>
        </p:spPr>
        <p:txBody>
          <a:bodyPr>
            <a:normAutofit fontScale="100000" lnSpcReduction="0"/>
          </a:bodyPr>
          <a:lstStyle>
            <a:lvl1pPr>
              <a:defRPr spc="0" sz="1800">
                <a:latin typeface="+mn-lt"/>
                <a:ea typeface="+mn-ea"/>
                <a:cs typeface="+mn-cs"/>
                <a:sym typeface="Helvetica"/>
              </a:defRPr>
            </a:lvl1pPr>
          </a:lstStyle>
          <a:p>
            <a:pPr/>
            <a:r>
              <a:t>Title Text</a:t>
            </a:r>
          </a:p>
        </p:txBody>
      </p:sp>
      <p:sp>
        <p:nvSpPr>
          <p:cNvPr id="395" name="Body Level One…"/>
          <p:cNvSpPr txBox="1"/>
          <p:nvPr>
            <p:ph type="body" idx="1"/>
          </p:nvPr>
        </p:nvSpPr>
        <p:spPr>
          <a:xfrm>
            <a:off x="609479" y="1604519"/>
            <a:ext cx="10972081" cy="3976922"/>
          </a:xfrm>
          <a:prstGeom prst="rect">
            <a:avLst/>
          </a:prstGeom>
        </p:spPr>
        <p:txBody>
          <a:bodyPr anchor="t"/>
          <a:lstStyle>
            <a:lvl1pPr marL="0" indent="0">
              <a:spcBef>
                <a:spcPts val="0"/>
              </a:spcBef>
              <a:buClrTx/>
              <a:buSzTx/>
              <a:buNone/>
              <a:defRPr spc="0" sz="1800">
                <a:latin typeface="+mn-lt"/>
                <a:ea typeface="+mn-ea"/>
                <a:cs typeface="+mn-cs"/>
                <a:sym typeface="Helvetica"/>
              </a:defRPr>
            </a:lvl1pPr>
            <a:lvl2pPr marL="0" indent="0">
              <a:spcBef>
                <a:spcPts val="0"/>
              </a:spcBef>
              <a:buClrTx/>
              <a:buSzTx/>
              <a:buFontTx/>
              <a:buNone/>
              <a:defRPr spc="0" sz="1800">
                <a:latin typeface="+mn-lt"/>
                <a:ea typeface="+mn-ea"/>
                <a:cs typeface="+mn-cs"/>
                <a:sym typeface="Helvetica"/>
              </a:defRPr>
            </a:lvl2pPr>
            <a:lvl3pPr marL="0" indent="0">
              <a:spcBef>
                <a:spcPts val="0"/>
              </a:spcBef>
              <a:buClrTx/>
              <a:buSzTx/>
              <a:buFontTx/>
              <a:buNone/>
              <a:defRPr spc="0" sz="1800">
                <a:latin typeface="+mn-lt"/>
                <a:ea typeface="+mn-ea"/>
                <a:cs typeface="+mn-cs"/>
                <a:sym typeface="Helvetica"/>
              </a:defRPr>
            </a:lvl3pPr>
            <a:lvl4pPr marL="0" indent="0">
              <a:spcBef>
                <a:spcPts val="0"/>
              </a:spcBef>
              <a:buClrTx/>
              <a:buSzTx/>
              <a:buFontTx/>
              <a:buNone/>
              <a:defRPr spc="0" sz="1800">
                <a:latin typeface="+mn-lt"/>
                <a:ea typeface="+mn-ea"/>
                <a:cs typeface="+mn-cs"/>
                <a:sym typeface="Helvetica"/>
              </a:defRPr>
            </a:lvl4pPr>
            <a:lvl5pPr marL="0" indent="0">
              <a:spcBef>
                <a:spcPts val="0"/>
              </a:spcBef>
              <a:buClrTx/>
              <a:buSzTx/>
              <a:buFontTx/>
              <a:buNone/>
              <a:defRPr spc="0" sz="1800">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3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type="tx" showMasterSp="0" showMasterPhAnim="1">
  <p:cSld name="Title, 2 Content">
    <p:spTree>
      <p:nvGrpSpPr>
        <p:cNvPr id="1" name=""/>
        <p:cNvGrpSpPr/>
        <p:nvPr/>
      </p:nvGrpSpPr>
      <p:grpSpPr>
        <a:xfrm>
          <a:off x="0" y="0"/>
          <a:ext cx="0" cy="0"/>
          <a:chOff x="0" y="0"/>
          <a:chExt cx="0" cy="0"/>
        </a:xfrm>
      </p:grpSpPr>
      <p:pic>
        <p:nvPicPr>
          <p:cNvPr id="403"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404"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pic>
        <p:nvPicPr>
          <p:cNvPr id="405"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406"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sp>
        <p:nvSpPr>
          <p:cNvPr id="407" name="CustomShape 6"/>
          <p:cNvSpPr/>
          <p:nvPr/>
        </p:nvSpPr>
        <p:spPr>
          <a:xfrm>
            <a:off x="-1" y="-1"/>
            <a:ext cx="963002" cy="6856922"/>
          </a:xfrm>
          <a:prstGeom prst="rect">
            <a:avLst/>
          </a:prstGeom>
          <a:solidFill>
            <a:srgbClr val="C5FAEB"/>
          </a:solidFill>
          <a:ln w="12700">
            <a:miter lim="400000"/>
          </a:ln>
        </p:spPr>
        <p:txBody>
          <a:bodyPr lIns="45719" rIns="45719"/>
          <a:lstStyle/>
          <a:p>
            <a:pPr/>
          </a:p>
        </p:txBody>
      </p:sp>
      <p:sp>
        <p:nvSpPr>
          <p:cNvPr id="408" name="CustomShape 7"/>
          <p:cNvSpPr/>
          <p:nvPr/>
        </p:nvSpPr>
        <p:spPr>
          <a:xfrm>
            <a:off x="961919" y="-1"/>
            <a:ext cx="44641" cy="6856922"/>
          </a:xfrm>
          <a:prstGeom prst="rect">
            <a:avLst/>
          </a:prstGeom>
          <a:solidFill>
            <a:schemeClr val="accent6"/>
          </a:solidFill>
          <a:ln w="12700">
            <a:miter lim="400000"/>
          </a:ln>
        </p:spPr>
        <p:txBody>
          <a:bodyPr lIns="45719" rIns="45719"/>
          <a:lstStyle/>
          <a:p>
            <a:pPr/>
          </a:p>
        </p:txBody>
      </p:sp>
      <p:sp>
        <p:nvSpPr>
          <p:cNvPr id="409" name="CustomShape 8"/>
          <p:cNvSpPr/>
          <p:nvPr/>
        </p:nvSpPr>
        <p:spPr>
          <a:xfrm>
            <a:off x="1007640" y="-1"/>
            <a:ext cx="7933320" cy="6856922"/>
          </a:xfrm>
          <a:prstGeom prst="rect">
            <a:avLst/>
          </a:prstGeom>
          <a:solidFill>
            <a:srgbClr val="C5FAEB">
              <a:alpha val="92000"/>
            </a:srgbClr>
          </a:solidFill>
          <a:ln w="12700">
            <a:miter lim="400000"/>
          </a:ln>
        </p:spPr>
        <p:txBody>
          <a:bodyPr lIns="45719" rIns="45719"/>
          <a:lstStyle/>
          <a:p>
            <a:pPr/>
          </a:p>
        </p:txBody>
      </p:sp>
      <p:sp>
        <p:nvSpPr>
          <p:cNvPr id="410" name="CustomShape 9"/>
          <p:cNvSpPr/>
          <p:nvPr/>
        </p:nvSpPr>
        <p:spPr>
          <a:xfrm>
            <a:off x="8942040" y="-1"/>
            <a:ext cx="26281" cy="6856922"/>
          </a:xfrm>
          <a:prstGeom prst="rect">
            <a:avLst/>
          </a:prstGeom>
          <a:solidFill>
            <a:schemeClr val="accent6"/>
          </a:solidFill>
          <a:ln w="12700">
            <a:miter lim="400000"/>
          </a:ln>
        </p:spPr>
        <p:txBody>
          <a:bodyPr lIns="45719" rIns="45719"/>
          <a:lstStyle/>
          <a:p>
            <a:pPr/>
          </a:p>
        </p:txBody>
      </p:sp>
      <p:sp>
        <p:nvSpPr>
          <p:cNvPr id="411" name="Title Text"/>
          <p:cNvSpPr txBox="1"/>
          <p:nvPr>
            <p:ph type="title"/>
          </p:nvPr>
        </p:nvSpPr>
        <p:spPr>
          <a:xfrm>
            <a:off x="609479" y="273240"/>
            <a:ext cx="10972081" cy="1145161"/>
          </a:xfrm>
          <a:prstGeom prst="rect">
            <a:avLst/>
          </a:prstGeom>
        </p:spPr>
        <p:txBody>
          <a:bodyPr>
            <a:normAutofit fontScale="100000" lnSpcReduction="0"/>
          </a:bodyPr>
          <a:lstStyle>
            <a:lvl1pPr>
              <a:defRPr spc="0" sz="1800">
                <a:latin typeface="+mn-lt"/>
                <a:ea typeface="+mn-ea"/>
                <a:cs typeface="+mn-cs"/>
                <a:sym typeface="Helvetica"/>
              </a:defRPr>
            </a:lvl1pPr>
          </a:lstStyle>
          <a:p>
            <a:pPr/>
            <a:r>
              <a:t>Title Text</a:t>
            </a:r>
          </a:p>
        </p:txBody>
      </p:sp>
      <p:sp>
        <p:nvSpPr>
          <p:cNvPr id="412" name="Body Level One…"/>
          <p:cNvSpPr txBox="1"/>
          <p:nvPr>
            <p:ph type="body" sz="half" idx="1"/>
          </p:nvPr>
        </p:nvSpPr>
        <p:spPr>
          <a:xfrm>
            <a:off x="609479" y="1604519"/>
            <a:ext cx="5354282" cy="3976922"/>
          </a:xfrm>
          <a:prstGeom prst="rect">
            <a:avLst/>
          </a:prstGeom>
        </p:spPr>
        <p:txBody>
          <a:bodyPr anchor="t"/>
          <a:lstStyle>
            <a:lvl1pPr marL="0" indent="0">
              <a:spcBef>
                <a:spcPts val="0"/>
              </a:spcBef>
              <a:buClrTx/>
              <a:buSzTx/>
              <a:buNone/>
              <a:defRPr spc="0" sz="1800">
                <a:latin typeface="+mn-lt"/>
                <a:ea typeface="+mn-ea"/>
                <a:cs typeface="+mn-cs"/>
                <a:sym typeface="Helvetica"/>
              </a:defRPr>
            </a:lvl1pPr>
            <a:lvl2pPr marL="0" indent="0">
              <a:spcBef>
                <a:spcPts val="0"/>
              </a:spcBef>
              <a:buClrTx/>
              <a:buSzTx/>
              <a:buFontTx/>
              <a:buNone/>
              <a:defRPr spc="0" sz="1800">
                <a:latin typeface="+mn-lt"/>
                <a:ea typeface="+mn-ea"/>
                <a:cs typeface="+mn-cs"/>
                <a:sym typeface="Helvetica"/>
              </a:defRPr>
            </a:lvl2pPr>
            <a:lvl3pPr marL="0" indent="0">
              <a:spcBef>
                <a:spcPts val="0"/>
              </a:spcBef>
              <a:buClrTx/>
              <a:buSzTx/>
              <a:buFontTx/>
              <a:buNone/>
              <a:defRPr spc="0" sz="1800">
                <a:latin typeface="+mn-lt"/>
                <a:ea typeface="+mn-ea"/>
                <a:cs typeface="+mn-cs"/>
                <a:sym typeface="Helvetica"/>
              </a:defRPr>
            </a:lvl3pPr>
            <a:lvl4pPr marL="0" indent="0">
              <a:spcBef>
                <a:spcPts val="0"/>
              </a:spcBef>
              <a:buClrTx/>
              <a:buSzTx/>
              <a:buFontTx/>
              <a:buNone/>
              <a:defRPr spc="0" sz="1800">
                <a:latin typeface="+mn-lt"/>
                <a:ea typeface="+mn-ea"/>
                <a:cs typeface="+mn-cs"/>
                <a:sym typeface="Helvetica"/>
              </a:defRPr>
            </a:lvl4pPr>
            <a:lvl5pPr marL="0" indent="0">
              <a:spcBef>
                <a:spcPts val="0"/>
              </a:spcBef>
              <a:buClrTx/>
              <a:buSzTx/>
              <a:buFontTx/>
              <a:buNone/>
              <a:defRPr spc="0" sz="1800">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413" name="PlaceHolder 3"/>
          <p:cNvSpPr/>
          <p:nvPr>
            <p:ph type="body" sz="half" idx="13"/>
          </p:nvPr>
        </p:nvSpPr>
        <p:spPr>
          <a:xfrm>
            <a:off x="6231959" y="1604519"/>
            <a:ext cx="5354282" cy="3976922"/>
          </a:xfrm>
          <a:prstGeom prst="rect">
            <a:avLst/>
          </a:prstGeom>
        </p:spPr>
        <p:txBody>
          <a:bodyPr anchor="t"/>
          <a:lstStyle/>
          <a:p>
            <a:pPr marL="0" indent="0">
              <a:spcBef>
                <a:spcPts val="0"/>
              </a:spcBef>
              <a:buClrTx/>
              <a:buSzTx/>
              <a:buNone/>
              <a:defRPr spc="0" sz="1800"/>
            </a:pPr>
          </a:p>
        </p:txBody>
      </p:sp>
      <p:sp>
        <p:nvSpPr>
          <p:cNvPr id="4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pic>
        <p:nvPicPr>
          <p:cNvPr id="421"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422"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pic>
        <p:nvPicPr>
          <p:cNvPr id="423"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424"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sp>
        <p:nvSpPr>
          <p:cNvPr id="425" name="CustomShape 6"/>
          <p:cNvSpPr/>
          <p:nvPr/>
        </p:nvSpPr>
        <p:spPr>
          <a:xfrm>
            <a:off x="-1" y="-1"/>
            <a:ext cx="963002" cy="6856922"/>
          </a:xfrm>
          <a:prstGeom prst="rect">
            <a:avLst/>
          </a:prstGeom>
          <a:solidFill>
            <a:srgbClr val="C5FAEB"/>
          </a:solidFill>
          <a:ln w="12700">
            <a:miter lim="400000"/>
          </a:ln>
        </p:spPr>
        <p:txBody>
          <a:bodyPr lIns="45719" rIns="45719"/>
          <a:lstStyle/>
          <a:p>
            <a:pPr/>
          </a:p>
        </p:txBody>
      </p:sp>
      <p:sp>
        <p:nvSpPr>
          <p:cNvPr id="426" name="CustomShape 7"/>
          <p:cNvSpPr/>
          <p:nvPr/>
        </p:nvSpPr>
        <p:spPr>
          <a:xfrm>
            <a:off x="961919" y="-1"/>
            <a:ext cx="44641" cy="6856922"/>
          </a:xfrm>
          <a:prstGeom prst="rect">
            <a:avLst/>
          </a:prstGeom>
          <a:solidFill>
            <a:schemeClr val="accent6"/>
          </a:solidFill>
          <a:ln w="12700">
            <a:miter lim="400000"/>
          </a:ln>
        </p:spPr>
        <p:txBody>
          <a:bodyPr lIns="45719" rIns="45719"/>
          <a:lstStyle/>
          <a:p>
            <a:pPr/>
          </a:p>
        </p:txBody>
      </p:sp>
      <p:sp>
        <p:nvSpPr>
          <p:cNvPr id="427" name="CustomShape 8"/>
          <p:cNvSpPr/>
          <p:nvPr/>
        </p:nvSpPr>
        <p:spPr>
          <a:xfrm>
            <a:off x="1007640" y="-1"/>
            <a:ext cx="7933320" cy="6856922"/>
          </a:xfrm>
          <a:prstGeom prst="rect">
            <a:avLst/>
          </a:prstGeom>
          <a:solidFill>
            <a:srgbClr val="C5FAEB">
              <a:alpha val="92000"/>
            </a:srgbClr>
          </a:solidFill>
          <a:ln w="12700">
            <a:miter lim="400000"/>
          </a:ln>
        </p:spPr>
        <p:txBody>
          <a:bodyPr lIns="45719" rIns="45719"/>
          <a:lstStyle/>
          <a:p>
            <a:pPr/>
          </a:p>
        </p:txBody>
      </p:sp>
      <p:sp>
        <p:nvSpPr>
          <p:cNvPr id="428" name="CustomShape 9"/>
          <p:cNvSpPr/>
          <p:nvPr/>
        </p:nvSpPr>
        <p:spPr>
          <a:xfrm>
            <a:off x="8942040" y="-1"/>
            <a:ext cx="26281" cy="6856922"/>
          </a:xfrm>
          <a:prstGeom prst="rect">
            <a:avLst/>
          </a:prstGeom>
          <a:solidFill>
            <a:schemeClr val="accent6"/>
          </a:solidFill>
          <a:ln w="12700">
            <a:miter lim="400000"/>
          </a:ln>
        </p:spPr>
        <p:txBody>
          <a:bodyPr lIns="45719" rIns="45719"/>
          <a:lstStyle/>
          <a:p>
            <a:pPr/>
          </a:p>
        </p:txBody>
      </p:sp>
      <p:sp>
        <p:nvSpPr>
          <p:cNvPr id="429" name="Title Text"/>
          <p:cNvSpPr txBox="1"/>
          <p:nvPr>
            <p:ph type="title"/>
          </p:nvPr>
        </p:nvSpPr>
        <p:spPr>
          <a:xfrm>
            <a:off x="609479" y="273240"/>
            <a:ext cx="10972081" cy="1145161"/>
          </a:xfrm>
          <a:prstGeom prst="rect">
            <a:avLst/>
          </a:prstGeom>
        </p:spPr>
        <p:txBody>
          <a:bodyPr>
            <a:normAutofit fontScale="100000" lnSpcReduction="0"/>
          </a:bodyPr>
          <a:lstStyle>
            <a:lvl1pPr>
              <a:defRPr spc="0" sz="1800">
                <a:latin typeface="+mn-lt"/>
                <a:ea typeface="+mn-ea"/>
                <a:cs typeface="+mn-cs"/>
                <a:sym typeface="Helvetica"/>
              </a:defRPr>
            </a:lvl1pPr>
          </a:lstStyle>
          <a:p>
            <a:pPr/>
            <a:r>
              <a:t>Title Text</a:t>
            </a:r>
          </a:p>
        </p:txBody>
      </p:sp>
      <p:sp>
        <p:nvSpPr>
          <p:cNvPr id="4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Content">
    <p:spTree>
      <p:nvGrpSpPr>
        <p:cNvPr id="1" name=""/>
        <p:cNvGrpSpPr/>
        <p:nvPr/>
      </p:nvGrpSpPr>
      <p:grpSpPr>
        <a:xfrm>
          <a:off x="0" y="0"/>
          <a:ext cx="0" cy="0"/>
          <a:chOff x="0" y="0"/>
          <a:chExt cx="0" cy="0"/>
        </a:xfrm>
      </p:grpSpPr>
      <p:sp>
        <p:nvSpPr>
          <p:cNvPr id="34" name="Title Text"/>
          <p:cNvSpPr txBox="1"/>
          <p:nvPr>
            <p:ph type="title"/>
          </p:nvPr>
        </p:nvSpPr>
        <p:spPr>
          <a:xfrm>
            <a:off x="609479" y="273240"/>
            <a:ext cx="10972081" cy="1145161"/>
          </a:xfrm>
          <a:prstGeom prst="rect">
            <a:avLst/>
          </a:prstGeom>
        </p:spPr>
        <p:txBody>
          <a:bodyPr>
            <a:normAutofit fontScale="100000" lnSpcReduction="0"/>
          </a:bodyPr>
          <a:lstStyle/>
          <a:p>
            <a:pPr/>
            <a:r>
              <a:t>Title Text</a:t>
            </a:r>
          </a:p>
        </p:txBody>
      </p:sp>
      <p:sp>
        <p:nvSpPr>
          <p:cNvPr id="35" name="Body Level One…"/>
          <p:cNvSpPr txBox="1"/>
          <p:nvPr>
            <p:ph type="body" idx="1"/>
          </p:nvPr>
        </p:nvSpPr>
        <p:spPr>
          <a:xfrm>
            <a:off x="609479" y="1604519"/>
            <a:ext cx="10972081" cy="397692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type="tx" showMasterSp="0" showMasterPhAnim="1">
  <p:cSld name="Centered Text">
    <p:spTree>
      <p:nvGrpSpPr>
        <p:cNvPr id="1" name=""/>
        <p:cNvGrpSpPr/>
        <p:nvPr/>
      </p:nvGrpSpPr>
      <p:grpSpPr>
        <a:xfrm>
          <a:off x="0" y="0"/>
          <a:ext cx="0" cy="0"/>
          <a:chOff x="0" y="0"/>
          <a:chExt cx="0" cy="0"/>
        </a:xfrm>
      </p:grpSpPr>
      <p:pic>
        <p:nvPicPr>
          <p:cNvPr id="437"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438"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pic>
        <p:nvPicPr>
          <p:cNvPr id="439"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440"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sp>
        <p:nvSpPr>
          <p:cNvPr id="441" name="CustomShape 6"/>
          <p:cNvSpPr/>
          <p:nvPr/>
        </p:nvSpPr>
        <p:spPr>
          <a:xfrm>
            <a:off x="-1" y="-1"/>
            <a:ext cx="963002" cy="6856922"/>
          </a:xfrm>
          <a:prstGeom prst="rect">
            <a:avLst/>
          </a:prstGeom>
          <a:solidFill>
            <a:srgbClr val="C5FAEB"/>
          </a:solidFill>
          <a:ln w="12700">
            <a:miter lim="400000"/>
          </a:ln>
        </p:spPr>
        <p:txBody>
          <a:bodyPr lIns="45719" rIns="45719"/>
          <a:lstStyle/>
          <a:p>
            <a:pPr/>
          </a:p>
        </p:txBody>
      </p:sp>
      <p:sp>
        <p:nvSpPr>
          <p:cNvPr id="442" name="CustomShape 7"/>
          <p:cNvSpPr/>
          <p:nvPr/>
        </p:nvSpPr>
        <p:spPr>
          <a:xfrm>
            <a:off x="961919" y="-1"/>
            <a:ext cx="44641" cy="6856922"/>
          </a:xfrm>
          <a:prstGeom prst="rect">
            <a:avLst/>
          </a:prstGeom>
          <a:solidFill>
            <a:schemeClr val="accent6"/>
          </a:solidFill>
          <a:ln w="12700">
            <a:miter lim="400000"/>
          </a:ln>
        </p:spPr>
        <p:txBody>
          <a:bodyPr lIns="45719" rIns="45719"/>
          <a:lstStyle/>
          <a:p>
            <a:pPr/>
          </a:p>
        </p:txBody>
      </p:sp>
      <p:sp>
        <p:nvSpPr>
          <p:cNvPr id="443" name="CustomShape 8"/>
          <p:cNvSpPr/>
          <p:nvPr/>
        </p:nvSpPr>
        <p:spPr>
          <a:xfrm>
            <a:off x="1007640" y="-1"/>
            <a:ext cx="7933320" cy="6856922"/>
          </a:xfrm>
          <a:prstGeom prst="rect">
            <a:avLst/>
          </a:prstGeom>
          <a:solidFill>
            <a:srgbClr val="C5FAEB">
              <a:alpha val="92000"/>
            </a:srgbClr>
          </a:solidFill>
          <a:ln w="12700">
            <a:miter lim="400000"/>
          </a:ln>
        </p:spPr>
        <p:txBody>
          <a:bodyPr lIns="45719" rIns="45719"/>
          <a:lstStyle/>
          <a:p>
            <a:pPr/>
          </a:p>
        </p:txBody>
      </p:sp>
      <p:sp>
        <p:nvSpPr>
          <p:cNvPr id="444" name="CustomShape 9"/>
          <p:cNvSpPr/>
          <p:nvPr/>
        </p:nvSpPr>
        <p:spPr>
          <a:xfrm>
            <a:off x="8942040" y="-1"/>
            <a:ext cx="26281" cy="6856922"/>
          </a:xfrm>
          <a:prstGeom prst="rect">
            <a:avLst/>
          </a:prstGeom>
          <a:solidFill>
            <a:schemeClr val="accent6"/>
          </a:solidFill>
          <a:ln w="12700">
            <a:miter lim="400000"/>
          </a:ln>
        </p:spPr>
        <p:txBody>
          <a:bodyPr lIns="45719" rIns="45719"/>
          <a:lstStyle/>
          <a:p>
            <a:pPr/>
          </a:p>
        </p:txBody>
      </p:sp>
      <p:sp>
        <p:nvSpPr>
          <p:cNvPr id="445" name="Body Level One…"/>
          <p:cNvSpPr txBox="1"/>
          <p:nvPr>
            <p:ph type="body" idx="1"/>
          </p:nvPr>
        </p:nvSpPr>
        <p:spPr>
          <a:xfrm>
            <a:off x="609479" y="273240"/>
            <a:ext cx="10972081" cy="5309640"/>
          </a:xfrm>
          <a:prstGeom prst="rect">
            <a:avLst/>
          </a:prstGeom>
        </p:spPr>
        <p:txBody>
          <a:bodyPr/>
          <a:lstStyle>
            <a:lvl1pPr marL="0" indent="0">
              <a:spcBef>
                <a:spcPts val="0"/>
              </a:spcBef>
              <a:buClrTx/>
              <a:buSzTx/>
              <a:buNone/>
              <a:defRPr spc="0" sz="1800">
                <a:latin typeface="+mn-lt"/>
                <a:ea typeface="+mn-ea"/>
                <a:cs typeface="+mn-cs"/>
                <a:sym typeface="Helvetica"/>
              </a:defRPr>
            </a:lvl1pPr>
            <a:lvl2pPr marL="0" indent="0">
              <a:spcBef>
                <a:spcPts val="0"/>
              </a:spcBef>
              <a:buClrTx/>
              <a:buSzTx/>
              <a:buFontTx/>
              <a:buNone/>
              <a:defRPr spc="0" sz="1800">
                <a:latin typeface="+mn-lt"/>
                <a:ea typeface="+mn-ea"/>
                <a:cs typeface="+mn-cs"/>
                <a:sym typeface="Helvetica"/>
              </a:defRPr>
            </a:lvl2pPr>
            <a:lvl3pPr marL="0" indent="0">
              <a:spcBef>
                <a:spcPts val="0"/>
              </a:spcBef>
              <a:buClrTx/>
              <a:buSzTx/>
              <a:buFontTx/>
              <a:buNone/>
              <a:defRPr spc="0" sz="1800">
                <a:latin typeface="+mn-lt"/>
                <a:ea typeface="+mn-ea"/>
                <a:cs typeface="+mn-cs"/>
                <a:sym typeface="Helvetica"/>
              </a:defRPr>
            </a:lvl3pPr>
            <a:lvl4pPr marL="0" indent="0">
              <a:spcBef>
                <a:spcPts val="0"/>
              </a:spcBef>
              <a:buClrTx/>
              <a:buSzTx/>
              <a:buFontTx/>
              <a:buNone/>
              <a:defRPr spc="0" sz="1800">
                <a:latin typeface="+mn-lt"/>
                <a:ea typeface="+mn-ea"/>
                <a:cs typeface="+mn-cs"/>
                <a:sym typeface="Helvetica"/>
              </a:defRPr>
            </a:lvl4pPr>
            <a:lvl5pPr marL="0" indent="0">
              <a:spcBef>
                <a:spcPts val="0"/>
              </a:spcBef>
              <a:buClrTx/>
              <a:buSzTx/>
              <a:buFontTx/>
              <a:buNone/>
              <a:defRPr spc="0" sz="1800">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4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type="tx" showMasterSp="0" showMasterPhAnim="1">
  <p:cSld name="Title, 2 Content and Content">
    <p:spTree>
      <p:nvGrpSpPr>
        <p:cNvPr id="1" name=""/>
        <p:cNvGrpSpPr/>
        <p:nvPr/>
      </p:nvGrpSpPr>
      <p:grpSpPr>
        <a:xfrm>
          <a:off x="0" y="0"/>
          <a:ext cx="0" cy="0"/>
          <a:chOff x="0" y="0"/>
          <a:chExt cx="0" cy="0"/>
        </a:xfrm>
      </p:grpSpPr>
      <p:pic>
        <p:nvPicPr>
          <p:cNvPr id="453"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454"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pic>
        <p:nvPicPr>
          <p:cNvPr id="455"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456"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sp>
        <p:nvSpPr>
          <p:cNvPr id="457" name="CustomShape 6"/>
          <p:cNvSpPr/>
          <p:nvPr/>
        </p:nvSpPr>
        <p:spPr>
          <a:xfrm>
            <a:off x="-1" y="-1"/>
            <a:ext cx="963002" cy="6856922"/>
          </a:xfrm>
          <a:prstGeom prst="rect">
            <a:avLst/>
          </a:prstGeom>
          <a:solidFill>
            <a:srgbClr val="C5FAEB"/>
          </a:solidFill>
          <a:ln w="12700">
            <a:miter lim="400000"/>
          </a:ln>
        </p:spPr>
        <p:txBody>
          <a:bodyPr lIns="45719" rIns="45719"/>
          <a:lstStyle/>
          <a:p>
            <a:pPr/>
          </a:p>
        </p:txBody>
      </p:sp>
      <p:sp>
        <p:nvSpPr>
          <p:cNvPr id="458" name="CustomShape 7"/>
          <p:cNvSpPr/>
          <p:nvPr/>
        </p:nvSpPr>
        <p:spPr>
          <a:xfrm>
            <a:off x="961919" y="-1"/>
            <a:ext cx="44641" cy="6856922"/>
          </a:xfrm>
          <a:prstGeom prst="rect">
            <a:avLst/>
          </a:prstGeom>
          <a:solidFill>
            <a:schemeClr val="accent6"/>
          </a:solidFill>
          <a:ln w="12700">
            <a:miter lim="400000"/>
          </a:ln>
        </p:spPr>
        <p:txBody>
          <a:bodyPr lIns="45719" rIns="45719"/>
          <a:lstStyle/>
          <a:p>
            <a:pPr/>
          </a:p>
        </p:txBody>
      </p:sp>
      <p:sp>
        <p:nvSpPr>
          <p:cNvPr id="459" name="CustomShape 8"/>
          <p:cNvSpPr/>
          <p:nvPr/>
        </p:nvSpPr>
        <p:spPr>
          <a:xfrm>
            <a:off x="1007640" y="-1"/>
            <a:ext cx="7933320" cy="6856922"/>
          </a:xfrm>
          <a:prstGeom prst="rect">
            <a:avLst/>
          </a:prstGeom>
          <a:solidFill>
            <a:srgbClr val="C5FAEB">
              <a:alpha val="92000"/>
            </a:srgbClr>
          </a:solidFill>
          <a:ln w="12700">
            <a:miter lim="400000"/>
          </a:ln>
        </p:spPr>
        <p:txBody>
          <a:bodyPr lIns="45719" rIns="45719"/>
          <a:lstStyle/>
          <a:p>
            <a:pPr/>
          </a:p>
        </p:txBody>
      </p:sp>
      <p:sp>
        <p:nvSpPr>
          <p:cNvPr id="460" name="CustomShape 9"/>
          <p:cNvSpPr/>
          <p:nvPr/>
        </p:nvSpPr>
        <p:spPr>
          <a:xfrm>
            <a:off x="8942040" y="-1"/>
            <a:ext cx="26281" cy="6856922"/>
          </a:xfrm>
          <a:prstGeom prst="rect">
            <a:avLst/>
          </a:prstGeom>
          <a:solidFill>
            <a:schemeClr val="accent6"/>
          </a:solidFill>
          <a:ln w="12700">
            <a:miter lim="400000"/>
          </a:ln>
        </p:spPr>
        <p:txBody>
          <a:bodyPr lIns="45719" rIns="45719"/>
          <a:lstStyle/>
          <a:p>
            <a:pPr/>
          </a:p>
        </p:txBody>
      </p:sp>
      <p:sp>
        <p:nvSpPr>
          <p:cNvPr id="461" name="Title Text"/>
          <p:cNvSpPr txBox="1"/>
          <p:nvPr>
            <p:ph type="title"/>
          </p:nvPr>
        </p:nvSpPr>
        <p:spPr>
          <a:xfrm>
            <a:off x="609479" y="273240"/>
            <a:ext cx="10972081" cy="1145161"/>
          </a:xfrm>
          <a:prstGeom prst="rect">
            <a:avLst/>
          </a:prstGeom>
        </p:spPr>
        <p:txBody>
          <a:bodyPr>
            <a:normAutofit fontScale="100000" lnSpcReduction="0"/>
          </a:bodyPr>
          <a:lstStyle>
            <a:lvl1pPr>
              <a:defRPr spc="0" sz="1800">
                <a:latin typeface="+mn-lt"/>
                <a:ea typeface="+mn-ea"/>
                <a:cs typeface="+mn-cs"/>
                <a:sym typeface="Helvetica"/>
              </a:defRPr>
            </a:lvl1pPr>
          </a:lstStyle>
          <a:p>
            <a:pPr/>
            <a:r>
              <a:t>Title Text</a:t>
            </a:r>
          </a:p>
        </p:txBody>
      </p:sp>
      <p:sp>
        <p:nvSpPr>
          <p:cNvPr id="462" name="Body Level One…"/>
          <p:cNvSpPr txBox="1"/>
          <p:nvPr>
            <p:ph type="body" sz="quarter" idx="1"/>
          </p:nvPr>
        </p:nvSpPr>
        <p:spPr>
          <a:xfrm>
            <a:off x="609479" y="1604519"/>
            <a:ext cx="5354282" cy="1896842"/>
          </a:xfrm>
          <a:prstGeom prst="rect">
            <a:avLst/>
          </a:prstGeom>
        </p:spPr>
        <p:txBody>
          <a:bodyPr anchor="t"/>
          <a:lstStyle>
            <a:lvl1pPr marL="0" indent="0">
              <a:spcBef>
                <a:spcPts val="0"/>
              </a:spcBef>
              <a:buClrTx/>
              <a:buSzTx/>
              <a:buNone/>
              <a:defRPr spc="0" sz="1800">
                <a:latin typeface="+mn-lt"/>
                <a:ea typeface="+mn-ea"/>
                <a:cs typeface="+mn-cs"/>
                <a:sym typeface="Helvetica"/>
              </a:defRPr>
            </a:lvl1pPr>
            <a:lvl2pPr marL="0" indent="0">
              <a:spcBef>
                <a:spcPts val="0"/>
              </a:spcBef>
              <a:buClrTx/>
              <a:buSzTx/>
              <a:buFontTx/>
              <a:buNone/>
              <a:defRPr spc="0" sz="1800">
                <a:latin typeface="+mn-lt"/>
                <a:ea typeface="+mn-ea"/>
                <a:cs typeface="+mn-cs"/>
                <a:sym typeface="Helvetica"/>
              </a:defRPr>
            </a:lvl2pPr>
            <a:lvl3pPr marL="0" indent="0">
              <a:spcBef>
                <a:spcPts val="0"/>
              </a:spcBef>
              <a:buClrTx/>
              <a:buSzTx/>
              <a:buFontTx/>
              <a:buNone/>
              <a:defRPr spc="0" sz="1800">
                <a:latin typeface="+mn-lt"/>
                <a:ea typeface="+mn-ea"/>
                <a:cs typeface="+mn-cs"/>
                <a:sym typeface="Helvetica"/>
              </a:defRPr>
            </a:lvl3pPr>
            <a:lvl4pPr marL="0" indent="0">
              <a:spcBef>
                <a:spcPts val="0"/>
              </a:spcBef>
              <a:buClrTx/>
              <a:buSzTx/>
              <a:buFontTx/>
              <a:buNone/>
              <a:defRPr spc="0" sz="1800">
                <a:latin typeface="+mn-lt"/>
                <a:ea typeface="+mn-ea"/>
                <a:cs typeface="+mn-cs"/>
                <a:sym typeface="Helvetica"/>
              </a:defRPr>
            </a:lvl4pPr>
            <a:lvl5pPr marL="0" indent="0">
              <a:spcBef>
                <a:spcPts val="0"/>
              </a:spcBef>
              <a:buClrTx/>
              <a:buSzTx/>
              <a:buFontTx/>
              <a:buNone/>
              <a:defRPr spc="0" sz="1800">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463" name="PlaceHolder 3"/>
          <p:cNvSpPr/>
          <p:nvPr/>
        </p:nvSpPr>
        <p:spPr>
          <a:xfrm>
            <a:off x="6231959" y="1604519"/>
            <a:ext cx="5354282" cy="3976922"/>
          </a:xfrm>
          <a:prstGeom prst="rect">
            <a:avLst/>
          </a:prstGeom>
          <a:ln w="12700">
            <a:miter lim="400000"/>
          </a:ln>
        </p:spPr>
        <p:txBody>
          <a:bodyPr lIns="0" tIns="0" rIns="0" bIns="0">
            <a:normAutofit fontScale="100000" lnSpcReduction="0"/>
          </a:bodyPr>
          <a:lstStyle/>
          <a:p>
            <a:pPr/>
          </a:p>
        </p:txBody>
      </p:sp>
      <p:sp>
        <p:nvSpPr>
          <p:cNvPr id="464" name="PlaceHolder 4"/>
          <p:cNvSpPr/>
          <p:nvPr>
            <p:ph type="body" sz="quarter" idx="13"/>
          </p:nvPr>
        </p:nvSpPr>
        <p:spPr>
          <a:xfrm>
            <a:off x="609479" y="3682079"/>
            <a:ext cx="5354282" cy="1896841"/>
          </a:xfrm>
          <a:prstGeom prst="rect">
            <a:avLst/>
          </a:prstGeom>
        </p:spPr>
        <p:txBody>
          <a:bodyPr anchor="t"/>
          <a:lstStyle/>
          <a:p>
            <a:pPr marL="0" indent="0">
              <a:spcBef>
                <a:spcPts val="0"/>
              </a:spcBef>
              <a:buClrTx/>
              <a:buSzTx/>
              <a:buNone/>
              <a:defRPr spc="0" sz="1800"/>
            </a:pPr>
          </a:p>
        </p:txBody>
      </p:sp>
      <p:sp>
        <p:nvSpPr>
          <p:cNvPr id="4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type="tx" showMasterSp="0" showMasterPhAnim="1">
  <p:cSld name="Title Content and 2 Content">
    <p:spTree>
      <p:nvGrpSpPr>
        <p:cNvPr id="1" name=""/>
        <p:cNvGrpSpPr/>
        <p:nvPr/>
      </p:nvGrpSpPr>
      <p:grpSpPr>
        <a:xfrm>
          <a:off x="0" y="0"/>
          <a:ext cx="0" cy="0"/>
          <a:chOff x="0" y="0"/>
          <a:chExt cx="0" cy="0"/>
        </a:xfrm>
      </p:grpSpPr>
      <p:pic>
        <p:nvPicPr>
          <p:cNvPr id="472"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473"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pic>
        <p:nvPicPr>
          <p:cNvPr id="474"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475"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sp>
        <p:nvSpPr>
          <p:cNvPr id="476" name="CustomShape 6"/>
          <p:cNvSpPr/>
          <p:nvPr/>
        </p:nvSpPr>
        <p:spPr>
          <a:xfrm>
            <a:off x="-1" y="-1"/>
            <a:ext cx="963002" cy="6856922"/>
          </a:xfrm>
          <a:prstGeom prst="rect">
            <a:avLst/>
          </a:prstGeom>
          <a:solidFill>
            <a:srgbClr val="C5FAEB"/>
          </a:solidFill>
          <a:ln w="12700">
            <a:miter lim="400000"/>
          </a:ln>
        </p:spPr>
        <p:txBody>
          <a:bodyPr lIns="45719" rIns="45719"/>
          <a:lstStyle/>
          <a:p>
            <a:pPr/>
          </a:p>
        </p:txBody>
      </p:sp>
      <p:sp>
        <p:nvSpPr>
          <p:cNvPr id="477" name="CustomShape 7"/>
          <p:cNvSpPr/>
          <p:nvPr/>
        </p:nvSpPr>
        <p:spPr>
          <a:xfrm>
            <a:off x="961919" y="-1"/>
            <a:ext cx="44641" cy="6856922"/>
          </a:xfrm>
          <a:prstGeom prst="rect">
            <a:avLst/>
          </a:prstGeom>
          <a:solidFill>
            <a:schemeClr val="accent6"/>
          </a:solidFill>
          <a:ln w="12700">
            <a:miter lim="400000"/>
          </a:ln>
        </p:spPr>
        <p:txBody>
          <a:bodyPr lIns="45719" rIns="45719"/>
          <a:lstStyle/>
          <a:p>
            <a:pPr/>
          </a:p>
        </p:txBody>
      </p:sp>
      <p:sp>
        <p:nvSpPr>
          <p:cNvPr id="478" name="CustomShape 8"/>
          <p:cNvSpPr/>
          <p:nvPr/>
        </p:nvSpPr>
        <p:spPr>
          <a:xfrm>
            <a:off x="1007640" y="-1"/>
            <a:ext cx="7933320" cy="6856922"/>
          </a:xfrm>
          <a:prstGeom prst="rect">
            <a:avLst/>
          </a:prstGeom>
          <a:solidFill>
            <a:srgbClr val="C5FAEB">
              <a:alpha val="92000"/>
            </a:srgbClr>
          </a:solidFill>
          <a:ln w="12700">
            <a:miter lim="400000"/>
          </a:ln>
        </p:spPr>
        <p:txBody>
          <a:bodyPr lIns="45719" rIns="45719"/>
          <a:lstStyle/>
          <a:p>
            <a:pPr/>
          </a:p>
        </p:txBody>
      </p:sp>
      <p:sp>
        <p:nvSpPr>
          <p:cNvPr id="479" name="CustomShape 9"/>
          <p:cNvSpPr/>
          <p:nvPr/>
        </p:nvSpPr>
        <p:spPr>
          <a:xfrm>
            <a:off x="8942040" y="-1"/>
            <a:ext cx="26281" cy="6856922"/>
          </a:xfrm>
          <a:prstGeom prst="rect">
            <a:avLst/>
          </a:prstGeom>
          <a:solidFill>
            <a:schemeClr val="accent6"/>
          </a:solidFill>
          <a:ln w="12700">
            <a:miter lim="400000"/>
          </a:ln>
        </p:spPr>
        <p:txBody>
          <a:bodyPr lIns="45719" rIns="45719"/>
          <a:lstStyle/>
          <a:p>
            <a:pPr/>
          </a:p>
        </p:txBody>
      </p:sp>
      <p:sp>
        <p:nvSpPr>
          <p:cNvPr id="480" name="Title Text"/>
          <p:cNvSpPr txBox="1"/>
          <p:nvPr>
            <p:ph type="title"/>
          </p:nvPr>
        </p:nvSpPr>
        <p:spPr>
          <a:xfrm>
            <a:off x="609479" y="273240"/>
            <a:ext cx="10972081" cy="1145161"/>
          </a:xfrm>
          <a:prstGeom prst="rect">
            <a:avLst/>
          </a:prstGeom>
        </p:spPr>
        <p:txBody>
          <a:bodyPr>
            <a:normAutofit fontScale="100000" lnSpcReduction="0"/>
          </a:bodyPr>
          <a:lstStyle>
            <a:lvl1pPr>
              <a:defRPr spc="0" sz="1800">
                <a:latin typeface="+mn-lt"/>
                <a:ea typeface="+mn-ea"/>
                <a:cs typeface="+mn-cs"/>
                <a:sym typeface="Helvetica"/>
              </a:defRPr>
            </a:lvl1pPr>
          </a:lstStyle>
          <a:p>
            <a:pPr/>
            <a:r>
              <a:t>Title Text</a:t>
            </a:r>
          </a:p>
        </p:txBody>
      </p:sp>
      <p:sp>
        <p:nvSpPr>
          <p:cNvPr id="481" name="Body Level One…"/>
          <p:cNvSpPr txBox="1"/>
          <p:nvPr>
            <p:ph type="body" sz="half" idx="1"/>
          </p:nvPr>
        </p:nvSpPr>
        <p:spPr>
          <a:xfrm>
            <a:off x="609479" y="1604519"/>
            <a:ext cx="5354282" cy="3976922"/>
          </a:xfrm>
          <a:prstGeom prst="rect">
            <a:avLst/>
          </a:prstGeom>
        </p:spPr>
        <p:txBody>
          <a:bodyPr anchor="t"/>
          <a:lstStyle>
            <a:lvl1pPr marL="0" indent="0">
              <a:spcBef>
                <a:spcPts val="0"/>
              </a:spcBef>
              <a:buClrTx/>
              <a:buSzTx/>
              <a:buNone/>
              <a:defRPr spc="0" sz="1800">
                <a:latin typeface="+mn-lt"/>
                <a:ea typeface="+mn-ea"/>
                <a:cs typeface="+mn-cs"/>
                <a:sym typeface="Helvetica"/>
              </a:defRPr>
            </a:lvl1pPr>
            <a:lvl2pPr marL="0" indent="0">
              <a:spcBef>
                <a:spcPts val="0"/>
              </a:spcBef>
              <a:buClrTx/>
              <a:buSzTx/>
              <a:buFontTx/>
              <a:buNone/>
              <a:defRPr spc="0" sz="1800">
                <a:latin typeface="+mn-lt"/>
                <a:ea typeface="+mn-ea"/>
                <a:cs typeface="+mn-cs"/>
                <a:sym typeface="Helvetica"/>
              </a:defRPr>
            </a:lvl2pPr>
            <a:lvl3pPr marL="0" indent="0">
              <a:spcBef>
                <a:spcPts val="0"/>
              </a:spcBef>
              <a:buClrTx/>
              <a:buSzTx/>
              <a:buFontTx/>
              <a:buNone/>
              <a:defRPr spc="0" sz="1800">
                <a:latin typeface="+mn-lt"/>
                <a:ea typeface="+mn-ea"/>
                <a:cs typeface="+mn-cs"/>
                <a:sym typeface="Helvetica"/>
              </a:defRPr>
            </a:lvl3pPr>
            <a:lvl4pPr marL="0" indent="0">
              <a:spcBef>
                <a:spcPts val="0"/>
              </a:spcBef>
              <a:buClrTx/>
              <a:buSzTx/>
              <a:buFontTx/>
              <a:buNone/>
              <a:defRPr spc="0" sz="1800">
                <a:latin typeface="+mn-lt"/>
                <a:ea typeface="+mn-ea"/>
                <a:cs typeface="+mn-cs"/>
                <a:sym typeface="Helvetica"/>
              </a:defRPr>
            </a:lvl4pPr>
            <a:lvl5pPr marL="0" indent="0">
              <a:spcBef>
                <a:spcPts val="0"/>
              </a:spcBef>
              <a:buClrTx/>
              <a:buSzTx/>
              <a:buFontTx/>
              <a:buNone/>
              <a:defRPr spc="0" sz="1800">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482" name="PlaceHolder 3"/>
          <p:cNvSpPr/>
          <p:nvPr/>
        </p:nvSpPr>
        <p:spPr>
          <a:xfrm>
            <a:off x="6231959" y="1604519"/>
            <a:ext cx="5354282" cy="1896842"/>
          </a:xfrm>
          <a:prstGeom prst="rect">
            <a:avLst/>
          </a:prstGeom>
          <a:ln w="12700">
            <a:miter lim="400000"/>
          </a:ln>
        </p:spPr>
        <p:txBody>
          <a:bodyPr lIns="0" tIns="0" rIns="0" bIns="0">
            <a:normAutofit fontScale="100000" lnSpcReduction="0"/>
          </a:bodyPr>
          <a:lstStyle/>
          <a:p>
            <a:pPr/>
          </a:p>
        </p:txBody>
      </p:sp>
      <p:sp>
        <p:nvSpPr>
          <p:cNvPr id="483" name="PlaceHolder 4"/>
          <p:cNvSpPr/>
          <p:nvPr>
            <p:ph type="body" sz="quarter" idx="13"/>
          </p:nvPr>
        </p:nvSpPr>
        <p:spPr>
          <a:xfrm>
            <a:off x="6231959" y="3682079"/>
            <a:ext cx="5354282" cy="1896841"/>
          </a:xfrm>
          <a:prstGeom prst="rect">
            <a:avLst/>
          </a:prstGeom>
        </p:spPr>
        <p:txBody>
          <a:bodyPr anchor="t"/>
          <a:lstStyle/>
          <a:p>
            <a:pPr marL="0" indent="0">
              <a:spcBef>
                <a:spcPts val="0"/>
              </a:spcBef>
              <a:buClrTx/>
              <a:buSzTx/>
              <a:buNone/>
              <a:defRPr spc="0" sz="1800"/>
            </a:pPr>
          </a:p>
        </p:txBody>
      </p:sp>
      <p:sp>
        <p:nvSpPr>
          <p:cNvPr id="4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type="tx" showMasterSp="0" showMasterPhAnim="1">
  <p:cSld name="Title, 2 Content over Content">
    <p:spTree>
      <p:nvGrpSpPr>
        <p:cNvPr id="1" name=""/>
        <p:cNvGrpSpPr/>
        <p:nvPr/>
      </p:nvGrpSpPr>
      <p:grpSpPr>
        <a:xfrm>
          <a:off x="0" y="0"/>
          <a:ext cx="0" cy="0"/>
          <a:chOff x="0" y="0"/>
          <a:chExt cx="0" cy="0"/>
        </a:xfrm>
      </p:grpSpPr>
      <p:pic>
        <p:nvPicPr>
          <p:cNvPr id="491"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492"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pic>
        <p:nvPicPr>
          <p:cNvPr id="493"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494"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sp>
        <p:nvSpPr>
          <p:cNvPr id="495" name="CustomShape 6"/>
          <p:cNvSpPr/>
          <p:nvPr/>
        </p:nvSpPr>
        <p:spPr>
          <a:xfrm>
            <a:off x="-1" y="-1"/>
            <a:ext cx="963002" cy="6856922"/>
          </a:xfrm>
          <a:prstGeom prst="rect">
            <a:avLst/>
          </a:prstGeom>
          <a:solidFill>
            <a:srgbClr val="C5FAEB"/>
          </a:solidFill>
          <a:ln w="12700">
            <a:miter lim="400000"/>
          </a:ln>
        </p:spPr>
        <p:txBody>
          <a:bodyPr lIns="45719" rIns="45719"/>
          <a:lstStyle/>
          <a:p>
            <a:pPr/>
          </a:p>
        </p:txBody>
      </p:sp>
      <p:sp>
        <p:nvSpPr>
          <p:cNvPr id="496" name="CustomShape 7"/>
          <p:cNvSpPr/>
          <p:nvPr/>
        </p:nvSpPr>
        <p:spPr>
          <a:xfrm>
            <a:off x="961919" y="-1"/>
            <a:ext cx="44641" cy="6856922"/>
          </a:xfrm>
          <a:prstGeom prst="rect">
            <a:avLst/>
          </a:prstGeom>
          <a:solidFill>
            <a:schemeClr val="accent6"/>
          </a:solidFill>
          <a:ln w="12700">
            <a:miter lim="400000"/>
          </a:ln>
        </p:spPr>
        <p:txBody>
          <a:bodyPr lIns="45719" rIns="45719"/>
          <a:lstStyle/>
          <a:p>
            <a:pPr/>
          </a:p>
        </p:txBody>
      </p:sp>
      <p:sp>
        <p:nvSpPr>
          <p:cNvPr id="497" name="CustomShape 8"/>
          <p:cNvSpPr/>
          <p:nvPr/>
        </p:nvSpPr>
        <p:spPr>
          <a:xfrm>
            <a:off x="1007640" y="-1"/>
            <a:ext cx="7933320" cy="6856922"/>
          </a:xfrm>
          <a:prstGeom prst="rect">
            <a:avLst/>
          </a:prstGeom>
          <a:solidFill>
            <a:srgbClr val="C5FAEB">
              <a:alpha val="92000"/>
            </a:srgbClr>
          </a:solidFill>
          <a:ln w="12700">
            <a:miter lim="400000"/>
          </a:ln>
        </p:spPr>
        <p:txBody>
          <a:bodyPr lIns="45719" rIns="45719"/>
          <a:lstStyle/>
          <a:p>
            <a:pPr/>
          </a:p>
        </p:txBody>
      </p:sp>
      <p:sp>
        <p:nvSpPr>
          <p:cNvPr id="498" name="CustomShape 9"/>
          <p:cNvSpPr/>
          <p:nvPr/>
        </p:nvSpPr>
        <p:spPr>
          <a:xfrm>
            <a:off x="8942040" y="-1"/>
            <a:ext cx="26281" cy="6856922"/>
          </a:xfrm>
          <a:prstGeom prst="rect">
            <a:avLst/>
          </a:prstGeom>
          <a:solidFill>
            <a:schemeClr val="accent6"/>
          </a:solidFill>
          <a:ln w="12700">
            <a:miter lim="400000"/>
          </a:ln>
        </p:spPr>
        <p:txBody>
          <a:bodyPr lIns="45719" rIns="45719"/>
          <a:lstStyle/>
          <a:p>
            <a:pPr/>
          </a:p>
        </p:txBody>
      </p:sp>
      <p:sp>
        <p:nvSpPr>
          <p:cNvPr id="499" name="Title Text"/>
          <p:cNvSpPr txBox="1"/>
          <p:nvPr>
            <p:ph type="title"/>
          </p:nvPr>
        </p:nvSpPr>
        <p:spPr>
          <a:xfrm>
            <a:off x="609479" y="273240"/>
            <a:ext cx="10972081" cy="1145161"/>
          </a:xfrm>
          <a:prstGeom prst="rect">
            <a:avLst/>
          </a:prstGeom>
        </p:spPr>
        <p:txBody>
          <a:bodyPr>
            <a:normAutofit fontScale="100000" lnSpcReduction="0"/>
          </a:bodyPr>
          <a:lstStyle>
            <a:lvl1pPr>
              <a:defRPr spc="0" sz="1800">
                <a:latin typeface="+mn-lt"/>
                <a:ea typeface="+mn-ea"/>
                <a:cs typeface="+mn-cs"/>
                <a:sym typeface="Helvetica"/>
              </a:defRPr>
            </a:lvl1pPr>
          </a:lstStyle>
          <a:p>
            <a:pPr/>
            <a:r>
              <a:t>Title Text</a:t>
            </a:r>
          </a:p>
        </p:txBody>
      </p:sp>
      <p:sp>
        <p:nvSpPr>
          <p:cNvPr id="500" name="Body Level One…"/>
          <p:cNvSpPr txBox="1"/>
          <p:nvPr>
            <p:ph type="body" sz="quarter" idx="1"/>
          </p:nvPr>
        </p:nvSpPr>
        <p:spPr>
          <a:xfrm>
            <a:off x="609479" y="1604519"/>
            <a:ext cx="5354282" cy="1896842"/>
          </a:xfrm>
          <a:prstGeom prst="rect">
            <a:avLst/>
          </a:prstGeom>
        </p:spPr>
        <p:txBody>
          <a:bodyPr anchor="t"/>
          <a:lstStyle>
            <a:lvl1pPr marL="0" indent="0">
              <a:spcBef>
                <a:spcPts val="0"/>
              </a:spcBef>
              <a:buClrTx/>
              <a:buSzTx/>
              <a:buNone/>
              <a:defRPr spc="0" sz="1800">
                <a:latin typeface="+mn-lt"/>
                <a:ea typeface="+mn-ea"/>
                <a:cs typeface="+mn-cs"/>
                <a:sym typeface="Helvetica"/>
              </a:defRPr>
            </a:lvl1pPr>
            <a:lvl2pPr marL="0" indent="0">
              <a:spcBef>
                <a:spcPts val="0"/>
              </a:spcBef>
              <a:buClrTx/>
              <a:buSzTx/>
              <a:buFontTx/>
              <a:buNone/>
              <a:defRPr spc="0" sz="1800">
                <a:latin typeface="+mn-lt"/>
                <a:ea typeface="+mn-ea"/>
                <a:cs typeface="+mn-cs"/>
                <a:sym typeface="Helvetica"/>
              </a:defRPr>
            </a:lvl2pPr>
            <a:lvl3pPr marL="0" indent="0">
              <a:spcBef>
                <a:spcPts val="0"/>
              </a:spcBef>
              <a:buClrTx/>
              <a:buSzTx/>
              <a:buFontTx/>
              <a:buNone/>
              <a:defRPr spc="0" sz="1800">
                <a:latin typeface="+mn-lt"/>
                <a:ea typeface="+mn-ea"/>
                <a:cs typeface="+mn-cs"/>
                <a:sym typeface="Helvetica"/>
              </a:defRPr>
            </a:lvl3pPr>
            <a:lvl4pPr marL="0" indent="0">
              <a:spcBef>
                <a:spcPts val="0"/>
              </a:spcBef>
              <a:buClrTx/>
              <a:buSzTx/>
              <a:buFontTx/>
              <a:buNone/>
              <a:defRPr spc="0" sz="1800">
                <a:latin typeface="+mn-lt"/>
                <a:ea typeface="+mn-ea"/>
                <a:cs typeface="+mn-cs"/>
                <a:sym typeface="Helvetica"/>
              </a:defRPr>
            </a:lvl4pPr>
            <a:lvl5pPr marL="0" indent="0">
              <a:spcBef>
                <a:spcPts val="0"/>
              </a:spcBef>
              <a:buClrTx/>
              <a:buSzTx/>
              <a:buFontTx/>
              <a:buNone/>
              <a:defRPr spc="0" sz="1800">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501" name="PlaceHolder 3"/>
          <p:cNvSpPr/>
          <p:nvPr/>
        </p:nvSpPr>
        <p:spPr>
          <a:xfrm>
            <a:off x="6231959" y="1604519"/>
            <a:ext cx="5354282" cy="1896842"/>
          </a:xfrm>
          <a:prstGeom prst="rect">
            <a:avLst/>
          </a:prstGeom>
          <a:ln w="12700">
            <a:miter lim="400000"/>
          </a:ln>
        </p:spPr>
        <p:txBody>
          <a:bodyPr lIns="0" tIns="0" rIns="0" bIns="0">
            <a:normAutofit fontScale="100000" lnSpcReduction="0"/>
          </a:bodyPr>
          <a:lstStyle/>
          <a:p>
            <a:pPr/>
          </a:p>
        </p:txBody>
      </p:sp>
      <p:sp>
        <p:nvSpPr>
          <p:cNvPr id="502" name="PlaceHolder 4"/>
          <p:cNvSpPr/>
          <p:nvPr>
            <p:ph type="body" sz="half" idx="13"/>
          </p:nvPr>
        </p:nvSpPr>
        <p:spPr>
          <a:xfrm>
            <a:off x="609480" y="3682079"/>
            <a:ext cx="10972080" cy="1896841"/>
          </a:xfrm>
          <a:prstGeom prst="rect">
            <a:avLst/>
          </a:prstGeom>
        </p:spPr>
        <p:txBody>
          <a:bodyPr anchor="t"/>
          <a:lstStyle/>
          <a:p>
            <a:pPr marL="0" indent="0">
              <a:spcBef>
                <a:spcPts val="0"/>
              </a:spcBef>
              <a:buClrTx/>
              <a:buSzTx/>
              <a:buNone/>
              <a:defRPr spc="0" sz="1800"/>
            </a:pPr>
          </a:p>
        </p:txBody>
      </p:sp>
      <p:sp>
        <p:nvSpPr>
          <p:cNvPr id="5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type="tx" showMasterSp="0" showMasterPhAnim="1">
  <p:cSld name="Title, Content over Content">
    <p:spTree>
      <p:nvGrpSpPr>
        <p:cNvPr id="1" name=""/>
        <p:cNvGrpSpPr/>
        <p:nvPr/>
      </p:nvGrpSpPr>
      <p:grpSpPr>
        <a:xfrm>
          <a:off x="0" y="0"/>
          <a:ext cx="0" cy="0"/>
          <a:chOff x="0" y="0"/>
          <a:chExt cx="0" cy="0"/>
        </a:xfrm>
      </p:grpSpPr>
      <p:pic>
        <p:nvPicPr>
          <p:cNvPr id="510"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511"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pic>
        <p:nvPicPr>
          <p:cNvPr id="512"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513"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sp>
        <p:nvSpPr>
          <p:cNvPr id="514" name="CustomShape 6"/>
          <p:cNvSpPr/>
          <p:nvPr/>
        </p:nvSpPr>
        <p:spPr>
          <a:xfrm>
            <a:off x="-1" y="-1"/>
            <a:ext cx="963002" cy="6856922"/>
          </a:xfrm>
          <a:prstGeom prst="rect">
            <a:avLst/>
          </a:prstGeom>
          <a:solidFill>
            <a:srgbClr val="C5FAEB"/>
          </a:solidFill>
          <a:ln w="12700">
            <a:miter lim="400000"/>
          </a:ln>
        </p:spPr>
        <p:txBody>
          <a:bodyPr lIns="45719" rIns="45719"/>
          <a:lstStyle/>
          <a:p>
            <a:pPr/>
          </a:p>
        </p:txBody>
      </p:sp>
      <p:sp>
        <p:nvSpPr>
          <p:cNvPr id="515" name="CustomShape 7"/>
          <p:cNvSpPr/>
          <p:nvPr/>
        </p:nvSpPr>
        <p:spPr>
          <a:xfrm>
            <a:off x="961919" y="-1"/>
            <a:ext cx="44641" cy="6856922"/>
          </a:xfrm>
          <a:prstGeom prst="rect">
            <a:avLst/>
          </a:prstGeom>
          <a:solidFill>
            <a:schemeClr val="accent6"/>
          </a:solidFill>
          <a:ln w="12700">
            <a:miter lim="400000"/>
          </a:ln>
        </p:spPr>
        <p:txBody>
          <a:bodyPr lIns="45719" rIns="45719"/>
          <a:lstStyle/>
          <a:p>
            <a:pPr/>
          </a:p>
        </p:txBody>
      </p:sp>
      <p:sp>
        <p:nvSpPr>
          <p:cNvPr id="516" name="CustomShape 8"/>
          <p:cNvSpPr/>
          <p:nvPr/>
        </p:nvSpPr>
        <p:spPr>
          <a:xfrm>
            <a:off x="1007640" y="-1"/>
            <a:ext cx="7933320" cy="6856922"/>
          </a:xfrm>
          <a:prstGeom prst="rect">
            <a:avLst/>
          </a:prstGeom>
          <a:solidFill>
            <a:srgbClr val="C5FAEB">
              <a:alpha val="92000"/>
            </a:srgbClr>
          </a:solidFill>
          <a:ln w="12700">
            <a:miter lim="400000"/>
          </a:ln>
        </p:spPr>
        <p:txBody>
          <a:bodyPr lIns="45719" rIns="45719"/>
          <a:lstStyle/>
          <a:p>
            <a:pPr/>
          </a:p>
        </p:txBody>
      </p:sp>
      <p:sp>
        <p:nvSpPr>
          <p:cNvPr id="517" name="CustomShape 9"/>
          <p:cNvSpPr/>
          <p:nvPr/>
        </p:nvSpPr>
        <p:spPr>
          <a:xfrm>
            <a:off x="8942040" y="-1"/>
            <a:ext cx="26281" cy="6856922"/>
          </a:xfrm>
          <a:prstGeom prst="rect">
            <a:avLst/>
          </a:prstGeom>
          <a:solidFill>
            <a:schemeClr val="accent6"/>
          </a:solidFill>
          <a:ln w="12700">
            <a:miter lim="400000"/>
          </a:ln>
        </p:spPr>
        <p:txBody>
          <a:bodyPr lIns="45719" rIns="45719"/>
          <a:lstStyle/>
          <a:p>
            <a:pPr/>
          </a:p>
        </p:txBody>
      </p:sp>
      <p:sp>
        <p:nvSpPr>
          <p:cNvPr id="518" name="Title Text"/>
          <p:cNvSpPr txBox="1"/>
          <p:nvPr>
            <p:ph type="title"/>
          </p:nvPr>
        </p:nvSpPr>
        <p:spPr>
          <a:xfrm>
            <a:off x="609479" y="273240"/>
            <a:ext cx="10972081" cy="1145161"/>
          </a:xfrm>
          <a:prstGeom prst="rect">
            <a:avLst/>
          </a:prstGeom>
        </p:spPr>
        <p:txBody>
          <a:bodyPr>
            <a:normAutofit fontScale="100000" lnSpcReduction="0"/>
          </a:bodyPr>
          <a:lstStyle>
            <a:lvl1pPr>
              <a:defRPr spc="0" sz="1800">
                <a:latin typeface="+mn-lt"/>
                <a:ea typeface="+mn-ea"/>
                <a:cs typeface="+mn-cs"/>
                <a:sym typeface="Helvetica"/>
              </a:defRPr>
            </a:lvl1pPr>
          </a:lstStyle>
          <a:p>
            <a:pPr/>
            <a:r>
              <a:t>Title Text</a:t>
            </a:r>
          </a:p>
        </p:txBody>
      </p:sp>
      <p:sp>
        <p:nvSpPr>
          <p:cNvPr id="519" name="Body Level One…"/>
          <p:cNvSpPr txBox="1"/>
          <p:nvPr>
            <p:ph type="body" sz="half" idx="1"/>
          </p:nvPr>
        </p:nvSpPr>
        <p:spPr>
          <a:xfrm>
            <a:off x="609479" y="1604519"/>
            <a:ext cx="10972081" cy="1896842"/>
          </a:xfrm>
          <a:prstGeom prst="rect">
            <a:avLst/>
          </a:prstGeom>
        </p:spPr>
        <p:txBody>
          <a:bodyPr anchor="t"/>
          <a:lstStyle>
            <a:lvl1pPr marL="0" indent="0">
              <a:spcBef>
                <a:spcPts val="0"/>
              </a:spcBef>
              <a:buClrTx/>
              <a:buSzTx/>
              <a:buNone/>
              <a:defRPr spc="0" sz="1800">
                <a:latin typeface="+mn-lt"/>
                <a:ea typeface="+mn-ea"/>
                <a:cs typeface="+mn-cs"/>
                <a:sym typeface="Helvetica"/>
              </a:defRPr>
            </a:lvl1pPr>
            <a:lvl2pPr marL="0" indent="0">
              <a:spcBef>
                <a:spcPts val="0"/>
              </a:spcBef>
              <a:buClrTx/>
              <a:buSzTx/>
              <a:buFontTx/>
              <a:buNone/>
              <a:defRPr spc="0" sz="1800">
                <a:latin typeface="+mn-lt"/>
                <a:ea typeface="+mn-ea"/>
                <a:cs typeface="+mn-cs"/>
                <a:sym typeface="Helvetica"/>
              </a:defRPr>
            </a:lvl2pPr>
            <a:lvl3pPr marL="0" indent="0">
              <a:spcBef>
                <a:spcPts val="0"/>
              </a:spcBef>
              <a:buClrTx/>
              <a:buSzTx/>
              <a:buFontTx/>
              <a:buNone/>
              <a:defRPr spc="0" sz="1800">
                <a:latin typeface="+mn-lt"/>
                <a:ea typeface="+mn-ea"/>
                <a:cs typeface="+mn-cs"/>
                <a:sym typeface="Helvetica"/>
              </a:defRPr>
            </a:lvl3pPr>
            <a:lvl4pPr marL="0" indent="0">
              <a:spcBef>
                <a:spcPts val="0"/>
              </a:spcBef>
              <a:buClrTx/>
              <a:buSzTx/>
              <a:buFontTx/>
              <a:buNone/>
              <a:defRPr spc="0" sz="1800">
                <a:latin typeface="+mn-lt"/>
                <a:ea typeface="+mn-ea"/>
                <a:cs typeface="+mn-cs"/>
                <a:sym typeface="Helvetica"/>
              </a:defRPr>
            </a:lvl4pPr>
            <a:lvl5pPr marL="0" indent="0">
              <a:spcBef>
                <a:spcPts val="0"/>
              </a:spcBef>
              <a:buClrTx/>
              <a:buSzTx/>
              <a:buFontTx/>
              <a:buNone/>
              <a:defRPr spc="0" sz="1800">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520" name="PlaceHolder 3"/>
          <p:cNvSpPr/>
          <p:nvPr>
            <p:ph type="body" sz="half" idx="13"/>
          </p:nvPr>
        </p:nvSpPr>
        <p:spPr>
          <a:xfrm>
            <a:off x="609480" y="3682079"/>
            <a:ext cx="10972080" cy="1896841"/>
          </a:xfrm>
          <a:prstGeom prst="rect">
            <a:avLst/>
          </a:prstGeom>
        </p:spPr>
        <p:txBody>
          <a:bodyPr anchor="t"/>
          <a:lstStyle/>
          <a:p>
            <a:pPr marL="0" indent="0">
              <a:spcBef>
                <a:spcPts val="0"/>
              </a:spcBef>
              <a:buClrTx/>
              <a:buSzTx/>
              <a:buNone/>
              <a:defRPr spc="0" sz="1800"/>
            </a:pPr>
          </a:p>
        </p:txBody>
      </p:sp>
      <p:sp>
        <p:nvSpPr>
          <p:cNvPr id="5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type="tx" showMasterSp="0" showMasterPhAnim="1">
  <p:cSld name="Title, 4 Content">
    <p:spTree>
      <p:nvGrpSpPr>
        <p:cNvPr id="1" name=""/>
        <p:cNvGrpSpPr/>
        <p:nvPr/>
      </p:nvGrpSpPr>
      <p:grpSpPr>
        <a:xfrm>
          <a:off x="0" y="0"/>
          <a:ext cx="0" cy="0"/>
          <a:chOff x="0" y="0"/>
          <a:chExt cx="0" cy="0"/>
        </a:xfrm>
      </p:grpSpPr>
      <p:pic>
        <p:nvPicPr>
          <p:cNvPr id="528"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529"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pic>
        <p:nvPicPr>
          <p:cNvPr id="530"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531"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sp>
        <p:nvSpPr>
          <p:cNvPr id="532" name="CustomShape 6"/>
          <p:cNvSpPr/>
          <p:nvPr/>
        </p:nvSpPr>
        <p:spPr>
          <a:xfrm>
            <a:off x="-1" y="-1"/>
            <a:ext cx="963002" cy="6856922"/>
          </a:xfrm>
          <a:prstGeom prst="rect">
            <a:avLst/>
          </a:prstGeom>
          <a:solidFill>
            <a:srgbClr val="C5FAEB"/>
          </a:solidFill>
          <a:ln w="12700">
            <a:miter lim="400000"/>
          </a:ln>
        </p:spPr>
        <p:txBody>
          <a:bodyPr lIns="45719" rIns="45719"/>
          <a:lstStyle/>
          <a:p>
            <a:pPr/>
          </a:p>
        </p:txBody>
      </p:sp>
      <p:sp>
        <p:nvSpPr>
          <p:cNvPr id="533" name="CustomShape 7"/>
          <p:cNvSpPr/>
          <p:nvPr/>
        </p:nvSpPr>
        <p:spPr>
          <a:xfrm>
            <a:off x="961919" y="-1"/>
            <a:ext cx="44641" cy="6856922"/>
          </a:xfrm>
          <a:prstGeom prst="rect">
            <a:avLst/>
          </a:prstGeom>
          <a:solidFill>
            <a:schemeClr val="accent6"/>
          </a:solidFill>
          <a:ln w="12700">
            <a:miter lim="400000"/>
          </a:ln>
        </p:spPr>
        <p:txBody>
          <a:bodyPr lIns="45719" rIns="45719"/>
          <a:lstStyle/>
          <a:p>
            <a:pPr/>
          </a:p>
        </p:txBody>
      </p:sp>
      <p:sp>
        <p:nvSpPr>
          <p:cNvPr id="534" name="CustomShape 8"/>
          <p:cNvSpPr/>
          <p:nvPr/>
        </p:nvSpPr>
        <p:spPr>
          <a:xfrm>
            <a:off x="1007640" y="-1"/>
            <a:ext cx="7933320" cy="6856922"/>
          </a:xfrm>
          <a:prstGeom prst="rect">
            <a:avLst/>
          </a:prstGeom>
          <a:solidFill>
            <a:srgbClr val="C5FAEB">
              <a:alpha val="92000"/>
            </a:srgbClr>
          </a:solidFill>
          <a:ln w="12700">
            <a:miter lim="400000"/>
          </a:ln>
        </p:spPr>
        <p:txBody>
          <a:bodyPr lIns="45719" rIns="45719"/>
          <a:lstStyle/>
          <a:p>
            <a:pPr/>
          </a:p>
        </p:txBody>
      </p:sp>
      <p:sp>
        <p:nvSpPr>
          <p:cNvPr id="535" name="CustomShape 9"/>
          <p:cNvSpPr/>
          <p:nvPr/>
        </p:nvSpPr>
        <p:spPr>
          <a:xfrm>
            <a:off x="8942040" y="-1"/>
            <a:ext cx="26281" cy="6856922"/>
          </a:xfrm>
          <a:prstGeom prst="rect">
            <a:avLst/>
          </a:prstGeom>
          <a:solidFill>
            <a:schemeClr val="accent6"/>
          </a:solidFill>
          <a:ln w="12700">
            <a:miter lim="400000"/>
          </a:ln>
        </p:spPr>
        <p:txBody>
          <a:bodyPr lIns="45719" rIns="45719"/>
          <a:lstStyle/>
          <a:p>
            <a:pPr/>
          </a:p>
        </p:txBody>
      </p:sp>
      <p:sp>
        <p:nvSpPr>
          <p:cNvPr id="536" name="Title Text"/>
          <p:cNvSpPr txBox="1"/>
          <p:nvPr>
            <p:ph type="title"/>
          </p:nvPr>
        </p:nvSpPr>
        <p:spPr>
          <a:xfrm>
            <a:off x="609479" y="273240"/>
            <a:ext cx="10972081" cy="1145161"/>
          </a:xfrm>
          <a:prstGeom prst="rect">
            <a:avLst/>
          </a:prstGeom>
        </p:spPr>
        <p:txBody>
          <a:bodyPr>
            <a:normAutofit fontScale="100000" lnSpcReduction="0"/>
          </a:bodyPr>
          <a:lstStyle>
            <a:lvl1pPr>
              <a:defRPr spc="0" sz="1800">
                <a:latin typeface="+mn-lt"/>
                <a:ea typeface="+mn-ea"/>
                <a:cs typeface="+mn-cs"/>
                <a:sym typeface="Helvetica"/>
              </a:defRPr>
            </a:lvl1pPr>
          </a:lstStyle>
          <a:p>
            <a:pPr/>
            <a:r>
              <a:t>Title Text</a:t>
            </a:r>
          </a:p>
        </p:txBody>
      </p:sp>
      <p:sp>
        <p:nvSpPr>
          <p:cNvPr id="537" name="Body Level One…"/>
          <p:cNvSpPr txBox="1"/>
          <p:nvPr>
            <p:ph type="body" sz="quarter" idx="1"/>
          </p:nvPr>
        </p:nvSpPr>
        <p:spPr>
          <a:xfrm>
            <a:off x="609479" y="1604519"/>
            <a:ext cx="5354282" cy="1896842"/>
          </a:xfrm>
          <a:prstGeom prst="rect">
            <a:avLst/>
          </a:prstGeom>
        </p:spPr>
        <p:txBody>
          <a:bodyPr anchor="t"/>
          <a:lstStyle>
            <a:lvl1pPr marL="0" indent="0">
              <a:spcBef>
                <a:spcPts val="0"/>
              </a:spcBef>
              <a:buClrTx/>
              <a:buSzTx/>
              <a:buNone/>
              <a:defRPr spc="0" sz="1800">
                <a:latin typeface="+mn-lt"/>
                <a:ea typeface="+mn-ea"/>
                <a:cs typeface="+mn-cs"/>
                <a:sym typeface="Helvetica"/>
              </a:defRPr>
            </a:lvl1pPr>
            <a:lvl2pPr marL="0" indent="0">
              <a:spcBef>
                <a:spcPts val="0"/>
              </a:spcBef>
              <a:buClrTx/>
              <a:buSzTx/>
              <a:buFontTx/>
              <a:buNone/>
              <a:defRPr spc="0" sz="1800">
                <a:latin typeface="+mn-lt"/>
                <a:ea typeface="+mn-ea"/>
                <a:cs typeface="+mn-cs"/>
                <a:sym typeface="Helvetica"/>
              </a:defRPr>
            </a:lvl2pPr>
            <a:lvl3pPr marL="0" indent="0">
              <a:spcBef>
                <a:spcPts val="0"/>
              </a:spcBef>
              <a:buClrTx/>
              <a:buSzTx/>
              <a:buFontTx/>
              <a:buNone/>
              <a:defRPr spc="0" sz="1800">
                <a:latin typeface="+mn-lt"/>
                <a:ea typeface="+mn-ea"/>
                <a:cs typeface="+mn-cs"/>
                <a:sym typeface="Helvetica"/>
              </a:defRPr>
            </a:lvl3pPr>
            <a:lvl4pPr marL="0" indent="0">
              <a:spcBef>
                <a:spcPts val="0"/>
              </a:spcBef>
              <a:buClrTx/>
              <a:buSzTx/>
              <a:buFontTx/>
              <a:buNone/>
              <a:defRPr spc="0" sz="1800">
                <a:latin typeface="+mn-lt"/>
                <a:ea typeface="+mn-ea"/>
                <a:cs typeface="+mn-cs"/>
                <a:sym typeface="Helvetica"/>
              </a:defRPr>
            </a:lvl4pPr>
            <a:lvl5pPr marL="0" indent="0">
              <a:spcBef>
                <a:spcPts val="0"/>
              </a:spcBef>
              <a:buClrTx/>
              <a:buSzTx/>
              <a:buFontTx/>
              <a:buNone/>
              <a:defRPr spc="0" sz="1800">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538" name="PlaceHolder 3"/>
          <p:cNvSpPr/>
          <p:nvPr/>
        </p:nvSpPr>
        <p:spPr>
          <a:xfrm>
            <a:off x="6231959" y="1604519"/>
            <a:ext cx="5354282" cy="1896842"/>
          </a:xfrm>
          <a:prstGeom prst="rect">
            <a:avLst/>
          </a:prstGeom>
          <a:ln w="12700">
            <a:miter lim="400000"/>
          </a:ln>
        </p:spPr>
        <p:txBody>
          <a:bodyPr lIns="0" tIns="0" rIns="0" bIns="0">
            <a:normAutofit fontScale="100000" lnSpcReduction="0"/>
          </a:bodyPr>
          <a:lstStyle/>
          <a:p>
            <a:pPr/>
          </a:p>
        </p:txBody>
      </p:sp>
      <p:sp>
        <p:nvSpPr>
          <p:cNvPr id="539" name="PlaceHolder 4"/>
          <p:cNvSpPr/>
          <p:nvPr/>
        </p:nvSpPr>
        <p:spPr>
          <a:xfrm>
            <a:off x="609479" y="3682079"/>
            <a:ext cx="5354282" cy="1896841"/>
          </a:xfrm>
          <a:prstGeom prst="rect">
            <a:avLst/>
          </a:prstGeom>
          <a:ln w="12700">
            <a:miter lim="400000"/>
          </a:ln>
        </p:spPr>
        <p:txBody>
          <a:bodyPr lIns="0" tIns="0" rIns="0" bIns="0">
            <a:normAutofit fontScale="100000" lnSpcReduction="0"/>
          </a:bodyPr>
          <a:lstStyle/>
          <a:p>
            <a:pPr/>
          </a:p>
        </p:txBody>
      </p:sp>
      <p:sp>
        <p:nvSpPr>
          <p:cNvPr id="540" name="PlaceHolder 5"/>
          <p:cNvSpPr/>
          <p:nvPr>
            <p:ph type="body" sz="quarter" idx="13"/>
          </p:nvPr>
        </p:nvSpPr>
        <p:spPr>
          <a:xfrm>
            <a:off x="6231959" y="3682079"/>
            <a:ext cx="5354282" cy="1896841"/>
          </a:xfrm>
          <a:prstGeom prst="rect">
            <a:avLst/>
          </a:prstGeom>
        </p:spPr>
        <p:txBody>
          <a:bodyPr anchor="t"/>
          <a:lstStyle/>
          <a:p>
            <a:pPr marL="0" indent="0">
              <a:spcBef>
                <a:spcPts val="0"/>
              </a:spcBef>
              <a:buClrTx/>
              <a:buSzTx/>
              <a:buNone/>
              <a:defRPr spc="0" sz="1800"/>
            </a:pPr>
          </a:p>
        </p:txBody>
      </p:sp>
      <p:sp>
        <p:nvSpPr>
          <p:cNvPr id="5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type="tx" showMasterSp="0" showMasterPhAnim="1">
  <p:cSld name="Title, 6 Content">
    <p:spTree>
      <p:nvGrpSpPr>
        <p:cNvPr id="1" name=""/>
        <p:cNvGrpSpPr/>
        <p:nvPr/>
      </p:nvGrpSpPr>
      <p:grpSpPr>
        <a:xfrm>
          <a:off x="0" y="0"/>
          <a:ext cx="0" cy="0"/>
          <a:chOff x="0" y="0"/>
          <a:chExt cx="0" cy="0"/>
        </a:xfrm>
      </p:grpSpPr>
      <p:pic>
        <p:nvPicPr>
          <p:cNvPr id="548"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549"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pic>
        <p:nvPicPr>
          <p:cNvPr id="550"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551"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sp>
        <p:nvSpPr>
          <p:cNvPr id="552" name="CustomShape 6"/>
          <p:cNvSpPr/>
          <p:nvPr/>
        </p:nvSpPr>
        <p:spPr>
          <a:xfrm>
            <a:off x="-1" y="-1"/>
            <a:ext cx="963002" cy="6856922"/>
          </a:xfrm>
          <a:prstGeom prst="rect">
            <a:avLst/>
          </a:prstGeom>
          <a:solidFill>
            <a:srgbClr val="C5FAEB"/>
          </a:solidFill>
          <a:ln w="12700">
            <a:miter lim="400000"/>
          </a:ln>
        </p:spPr>
        <p:txBody>
          <a:bodyPr lIns="45719" rIns="45719"/>
          <a:lstStyle/>
          <a:p>
            <a:pPr/>
          </a:p>
        </p:txBody>
      </p:sp>
      <p:sp>
        <p:nvSpPr>
          <p:cNvPr id="553" name="CustomShape 7"/>
          <p:cNvSpPr/>
          <p:nvPr/>
        </p:nvSpPr>
        <p:spPr>
          <a:xfrm>
            <a:off x="961919" y="-1"/>
            <a:ext cx="44641" cy="6856922"/>
          </a:xfrm>
          <a:prstGeom prst="rect">
            <a:avLst/>
          </a:prstGeom>
          <a:solidFill>
            <a:schemeClr val="accent6"/>
          </a:solidFill>
          <a:ln w="12700">
            <a:miter lim="400000"/>
          </a:ln>
        </p:spPr>
        <p:txBody>
          <a:bodyPr lIns="45719" rIns="45719"/>
          <a:lstStyle/>
          <a:p>
            <a:pPr/>
          </a:p>
        </p:txBody>
      </p:sp>
      <p:sp>
        <p:nvSpPr>
          <p:cNvPr id="554" name="CustomShape 8"/>
          <p:cNvSpPr/>
          <p:nvPr/>
        </p:nvSpPr>
        <p:spPr>
          <a:xfrm>
            <a:off x="1007640" y="-1"/>
            <a:ext cx="7933320" cy="6856922"/>
          </a:xfrm>
          <a:prstGeom prst="rect">
            <a:avLst/>
          </a:prstGeom>
          <a:solidFill>
            <a:srgbClr val="C5FAEB">
              <a:alpha val="92000"/>
            </a:srgbClr>
          </a:solidFill>
          <a:ln w="12700">
            <a:miter lim="400000"/>
          </a:ln>
        </p:spPr>
        <p:txBody>
          <a:bodyPr lIns="45719" rIns="45719"/>
          <a:lstStyle/>
          <a:p>
            <a:pPr/>
          </a:p>
        </p:txBody>
      </p:sp>
      <p:sp>
        <p:nvSpPr>
          <p:cNvPr id="555" name="CustomShape 9"/>
          <p:cNvSpPr/>
          <p:nvPr/>
        </p:nvSpPr>
        <p:spPr>
          <a:xfrm>
            <a:off x="8942040" y="-1"/>
            <a:ext cx="26281" cy="6856922"/>
          </a:xfrm>
          <a:prstGeom prst="rect">
            <a:avLst/>
          </a:prstGeom>
          <a:solidFill>
            <a:schemeClr val="accent6"/>
          </a:solidFill>
          <a:ln w="12700">
            <a:miter lim="400000"/>
          </a:ln>
        </p:spPr>
        <p:txBody>
          <a:bodyPr lIns="45719" rIns="45719"/>
          <a:lstStyle/>
          <a:p>
            <a:pPr/>
          </a:p>
        </p:txBody>
      </p:sp>
      <p:sp>
        <p:nvSpPr>
          <p:cNvPr id="556" name="Title Text"/>
          <p:cNvSpPr txBox="1"/>
          <p:nvPr>
            <p:ph type="title"/>
          </p:nvPr>
        </p:nvSpPr>
        <p:spPr>
          <a:xfrm>
            <a:off x="609479" y="273240"/>
            <a:ext cx="10972081" cy="1145161"/>
          </a:xfrm>
          <a:prstGeom prst="rect">
            <a:avLst/>
          </a:prstGeom>
        </p:spPr>
        <p:txBody>
          <a:bodyPr>
            <a:normAutofit fontScale="100000" lnSpcReduction="0"/>
          </a:bodyPr>
          <a:lstStyle>
            <a:lvl1pPr>
              <a:defRPr spc="0" sz="1800">
                <a:latin typeface="+mn-lt"/>
                <a:ea typeface="+mn-ea"/>
                <a:cs typeface="+mn-cs"/>
                <a:sym typeface="Helvetica"/>
              </a:defRPr>
            </a:lvl1pPr>
          </a:lstStyle>
          <a:p>
            <a:pPr/>
            <a:r>
              <a:t>Title Text</a:t>
            </a:r>
          </a:p>
        </p:txBody>
      </p:sp>
      <p:sp>
        <p:nvSpPr>
          <p:cNvPr id="557" name="Body Level One…"/>
          <p:cNvSpPr txBox="1"/>
          <p:nvPr>
            <p:ph type="body" sz="quarter" idx="1"/>
          </p:nvPr>
        </p:nvSpPr>
        <p:spPr>
          <a:xfrm>
            <a:off x="609479" y="1604519"/>
            <a:ext cx="3532682" cy="1896842"/>
          </a:xfrm>
          <a:prstGeom prst="rect">
            <a:avLst/>
          </a:prstGeom>
        </p:spPr>
        <p:txBody>
          <a:bodyPr anchor="t"/>
          <a:lstStyle>
            <a:lvl1pPr marL="0" indent="0">
              <a:spcBef>
                <a:spcPts val="0"/>
              </a:spcBef>
              <a:buClrTx/>
              <a:buSzTx/>
              <a:buNone/>
              <a:defRPr spc="0" sz="1800">
                <a:latin typeface="+mn-lt"/>
                <a:ea typeface="+mn-ea"/>
                <a:cs typeface="+mn-cs"/>
                <a:sym typeface="Helvetica"/>
              </a:defRPr>
            </a:lvl1pPr>
            <a:lvl2pPr marL="0" indent="0">
              <a:spcBef>
                <a:spcPts val="0"/>
              </a:spcBef>
              <a:buClrTx/>
              <a:buSzTx/>
              <a:buFontTx/>
              <a:buNone/>
              <a:defRPr spc="0" sz="1800">
                <a:latin typeface="+mn-lt"/>
                <a:ea typeface="+mn-ea"/>
                <a:cs typeface="+mn-cs"/>
                <a:sym typeface="Helvetica"/>
              </a:defRPr>
            </a:lvl2pPr>
            <a:lvl3pPr marL="0" indent="0">
              <a:spcBef>
                <a:spcPts val="0"/>
              </a:spcBef>
              <a:buClrTx/>
              <a:buSzTx/>
              <a:buFontTx/>
              <a:buNone/>
              <a:defRPr spc="0" sz="1800">
                <a:latin typeface="+mn-lt"/>
                <a:ea typeface="+mn-ea"/>
                <a:cs typeface="+mn-cs"/>
                <a:sym typeface="Helvetica"/>
              </a:defRPr>
            </a:lvl3pPr>
            <a:lvl4pPr marL="0" indent="0">
              <a:spcBef>
                <a:spcPts val="0"/>
              </a:spcBef>
              <a:buClrTx/>
              <a:buSzTx/>
              <a:buFontTx/>
              <a:buNone/>
              <a:defRPr spc="0" sz="1800">
                <a:latin typeface="+mn-lt"/>
                <a:ea typeface="+mn-ea"/>
                <a:cs typeface="+mn-cs"/>
                <a:sym typeface="Helvetica"/>
              </a:defRPr>
            </a:lvl4pPr>
            <a:lvl5pPr marL="0" indent="0">
              <a:spcBef>
                <a:spcPts val="0"/>
              </a:spcBef>
              <a:buClrTx/>
              <a:buSzTx/>
              <a:buFontTx/>
              <a:buNone/>
              <a:defRPr spc="0" sz="1800">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558" name="PlaceHolder 3"/>
          <p:cNvSpPr/>
          <p:nvPr/>
        </p:nvSpPr>
        <p:spPr>
          <a:xfrm>
            <a:off x="4319280" y="1604519"/>
            <a:ext cx="3532681" cy="1896842"/>
          </a:xfrm>
          <a:prstGeom prst="rect">
            <a:avLst/>
          </a:prstGeom>
          <a:ln w="12700">
            <a:miter lim="400000"/>
          </a:ln>
        </p:spPr>
        <p:txBody>
          <a:bodyPr lIns="0" tIns="0" rIns="0" bIns="0">
            <a:normAutofit fontScale="100000" lnSpcReduction="0"/>
          </a:bodyPr>
          <a:lstStyle/>
          <a:p>
            <a:pPr/>
          </a:p>
        </p:txBody>
      </p:sp>
      <p:sp>
        <p:nvSpPr>
          <p:cNvPr id="559" name="PlaceHolder 4"/>
          <p:cNvSpPr/>
          <p:nvPr/>
        </p:nvSpPr>
        <p:spPr>
          <a:xfrm>
            <a:off x="8028720" y="1604519"/>
            <a:ext cx="3532681" cy="1896842"/>
          </a:xfrm>
          <a:prstGeom prst="rect">
            <a:avLst/>
          </a:prstGeom>
          <a:ln w="12700">
            <a:miter lim="400000"/>
          </a:ln>
        </p:spPr>
        <p:txBody>
          <a:bodyPr lIns="0" tIns="0" rIns="0" bIns="0">
            <a:normAutofit fontScale="100000" lnSpcReduction="0"/>
          </a:bodyPr>
          <a:lstStyle/>
          <a:p>
            <a:pPr/>
          </a:p>
        </p:txBody>
      </p:sp>
      <p:sp>
        <p:nvSpPr>
          <p:cNvPr id="560" name="PlaceHolder 5"/>
          <p:cNvSpPr/>
          <p:nvPr/>
        </p:nvSpPr>
        <p:spPr>
          <a:xfrm>
            <a:off x="609479" y="3682079"/>
            <a:ext cx="3532682" cy="1896841"/>
          </a:xfrm>
          <a:prstGeom prst="rect">
            <a:avLst/>
          </a:prstGeom>
          <a:ln w="12700">
            <a:miter lim="400000"/>
          </a:ln>
        </p:spPr>
        <p:txBody>
          <a:bodyPr lIns="0" tIns="0" rIns="0" bIns="0">
            <a:normAutofit fontScale="100000" lnSpcReduction="0"/>
          </a:bodyPr>
          <a:lstStyle/>
          <a:p>
            <a:pPr/>
          </a:p>
        </p:txBody>
      </p:sp>
      <p:sp>
        <p:nvSpPr>
          <p:cNvPr id="561" name="PlaceHolder 6"/>
          <p:cNvSpPr/>
          <p:nvPr/>
        </p:nvSpPr>
        <p:spPr>
          <a:xfrm>
            <a:off x="4319280" y="3682079"/>
            <a:ext cx="3532681" cy="1896841"/>
          </a:xfrm>
          <a:prstGeom prst="rect">
            <a:avLst/>
          </a:prstGeom>
          <a:ln w="12700">
            <a:miter lim="400000"/>
          </a:ln>
        </p:spPr>
        <p:txBody>
          <a:bodyPr lIns="0" tIns="0" rIns="0" bIns="0">
            <a:normAutofit fontScale="100000" lnSpcReduction="0"/>
          </a:bodyPr>
          <a:lstStyle/>
          <a:p>
            <a:pPr/>
          </a:p>
        </p:txBody>
      </p:sp>
      <p:sp>
        <p:nvSpPr>
          <p:cNvPr id="562" name="PlaceHolder 7"/>
          <p:cNvSpPr/>
          <p:nvPr>
            <p:ph type="body" sz="quarter" idx="13"/>
          </p:nvPr>
        </p:nvSpPr>
        <p:spPr>
          <a:xfrm>
            <a:off x="8028720" y="3682079"/>
            <a:ext cx="3532681" cy="1896841"/>
          </a:xfrm>
          <a:prstGeom prst="rect">
            <a:avLst/>
          </a:prstGeom>
        </p:spPr>
        <p:txBody>
          <a:bodyPr anchor="t"/>
          <a:lstStyle/>
          <a:p>
            <a:pPr marL="0" indent="0">
              <a:spcBef>
                <a:spcPts val="0"/>
              </a:spcBef>
              <a:buClrTx/>
              <a:buSzTx/>
              <a:buNone/>
              <a:defRPr spc="0" sz="1800"/>
            </a:pPr>
          </a:p>
        </p:txBody>
      </p:sp>
      <p:sp>
        <p:nvSpPr>
          <p:cNvPr id="5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type="tx" showMasterSp="0" showMasterPhAnim="1">
  <p:cSld name="Blank Slide">
    <p:spTree>
      <p:nvGrpSpPr>
        <p:cNvPr id="1" name=""/>
        <p:cNvGrpSpPr/>
        <p:nvPr/>
      </p:nvGrpSpPr>
      <p:grpSpPr>
        <a:xfrm>
          <a:off x="0" y="0"/>
          <a:ext cx="0" cy="0"/>
          <a:chOff x="0" y="0"/>
          <a:chExt cx="0" cy="0"/>
        </a:xfrm>
      </p:grpSpPr>
      <p:pic>
        <p:nvPicPr>
          <p:cNvPr id="570"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571"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pic>
        <p:nvPicPr>
          <p:cNvPr id="572"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573"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sp>
        <p:nvSpPr>
          <p:cNvPr id="574" name="CustomShape 6"/>
          <p:cNvSpPr/>
          <p:nvPr/>
        </p:nvSpPr>
        <p:spPr>
          <a:xfrm>
            <a:off x="-1" y="-1"/>
            <a:ext cx="963002" cy="6856922"/>
          </a:xfrm>
          <a:prstGeom prst="rect">
            <a:avLst/>
          </a:prstGeom>
          <a:solidFill>
            <a:srgbClr val="C5FAEB"/>
          </a:solidFill>
          <a:ln w="12700">
            <a:miter lim="400000"/>
          </a:ln>
        </p:spPr>
        <p:txBody>
          <a:bodyPr lIns="45719" rIns="45719"/>
          <a:lstStyle/>
          <a:p>
            <a:pPr/>
          </a:p>
        </p:txBody>
      </p:sp>
      <p:sp>
        <p:nvSpPr>
          <p:cNvPr id="575" name="CustomShape 7"/>
          <p:cNvSpPr/>
          <p:nvPr/>
        </p:nvSpPr>
        <p:spPr>
          <a:xfrm>
            <a:off x="961919" y="-1"/>
            <a:ext cx="44641" cy="6856922"/>
          </a:xfrm>
          <a:prstGeom prst="rect">
            <a:avLst/>
          </a:prstGeom>
          <a:solidFill>
            <a:schemeClr val="accent6"/>
          </a:solidFill>
          <a:ln w="12700">
            <a:miter lim="400000"/>
          </a:ln>
        </p:spPr>
        <p:txBody>
          <a:bodyPr lIns="45719" rIns="45719"/>
          <a:lstStyle/>
          <a:p>
            <a:pPr/>
          </a:p>
        </p:txBody>
      </p:sp>
      <p:sp>
        <p:nvSpPr>
          <p:cNvPr id="576" name="CustomShape 8"/>
          <p:cNvSpPr/>
          <p:nvPr/>
        </p:nvSpPr>
        <p:spPr>
          <a:xfrm>
            <a:off x="1004400" y="-1"/>
            <a:ext cx="10371240" cy="6856922"/>
          </a:xfrm>
          <a:prstGeom prst="rect">
            <a:avLst/>
          </a:prstGeom>
          <a:solidFill>
            <a:srgbClr val="C5FAEB">
              <a:alpha val="92000"/>
            </a:srgbClr>
          </a:solidFill>
          <a:ln w="12700">
            <a:miter lim="400000"/>
          </a:ln>
        </p:spPr>
        <p:txBody>
          <a:bodyPr lIns="45719" rIns="45719"/>
          <a:lstStyle/>
          <a:p>
            <a:pPr/>
          </a:p>
        </p:txBody>
      </p:sp>
      <p:sp>
        <p:nvSpPr>
          <p:cNvPr id="577" name="CustomShape 9"/>
          <p:cNvSpPr/>
          <p:nvPr/>
        </p:nvSpPr>
        <p:spPr>
          <a:xfrm>
            <a:off x="11377439" y="-1"/>
            <a:ext cx="26281" cy="6856922"/>
          </a:xfrm>
          <a:prstGeom prst="rect">
            <a:avLst/>
          </a:prstGeom>
          <a:solidFill>
            <a:schemeClr val="accent6"/>
          </a:solidFill>
          <a:ln w="12700">
            <a:miter lim="400000"/>
          </a:ln>
        </p:spPr>
        <p:txBody>
          <a:bodyPr lIns="45719" rIns="45719"/>
          <a:lstStyle/>
          <a:p>
            <a:pPr/>
          </a:p>
        </p:txBody>
      </p:sp>
      <p:sp>
        <p:nvSpPr>
          <p:cNvPr id="5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type="tx" showMasterSp="0" showMasterPhAnim="1">
  <p:cSld name="Title Slide">
    <p:spTree>
      <p:nvGrpSpPr>
        <p:cNvPr id="1" name=""/>
        <p:cNvGrpSpPr/>
        <p:nvPr/>
      </p:nvGrpSpPr>
      <p:grpSpPr>
        <a:xfrm>
          <a:off x="0" y="0"/>
          <a:ext cx="0" cy="0"/>
          <a:chOff x="0" y="0"/>
          <a:chExt cx="0" cy="0"/>
        </a:xfrm>
      </p:grpSpPr>
      <p:pic>
        <p:nvPicPr>
          <p:cNvPr id="585"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586"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pic>
        <p:nvPicPr>
          <p:cNvPr id="587"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588"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sp>
        <p:nvSpPr>
          <p:cNvPr id="589" name="CustomShape 6"/>
          <p:cNvSpPr/>
          <p:nvPr/>
        </p:nvSpPr>
        <p:spPr>
          <a:xfrm>
            <a:off x="-1" y="-1"/>
            <a:ext cx="963002" cy="6856922"/>
          </a:xfrm>
          <a:prstGeom prst="rect">
            <a:avLst/>
          </a:prstGeom>
          <a:solidFill>
            <a:srgbClr val="C5FAEB"/>
          </a:solidFill>
          <a:ln w="12700">
            <a:miter lim="400000"/>
          </a:ln>
        </p:spPr>
        <p:txBody>
          <a:bodyPr lIns="45719" rIns="45719"/>
          <a:lstStyle/>
          <a:p>
            <a:pPr/>
          </a:p>
        </p:txBody>
      </p:sp>
      <p:sp>
        <p:nvSpPr>
          <p:cNvPr id="590" name="CustomShape 7"/>
          <p:cNvSpPr/>
          <p:nvPr/>
        </p:nvSpPr>
        <p:spPr>
          <a:xfrm>
            <a:off x="961919" y="-1"/>
            <a:ext cx="44641" cy="6856922"/>
          </a:xfrm>
          <a:prstGeom prst="rect">
            <a:avLst/>
          </a:prstGeom>
          <a:solidFill>
            <a:schemeClr val="accent6"/>
          </a:solidFill>
          <a:ln w="12700">
            <a:miter lim="400000"/>
          </a:ln>
        </p:spPr>
        <p:txBody>
          <a:bodyPr lIns="45719" rIns="45719"/>
          <a:lstStyle/>
          <a:p>
            <a:pPr/>
          </a:p>
        </p:txBody>
      </p:sp>
      <p:sp>
        <p:nvSpPr>
          <p:cNvPr id="591" name="CustomShape 8"/>
          <p:cNvSpPr/>
          <p:nvPr/>
        </p:nvSpPr>
        <p:spPr>
          <a:xfrm>
            <a:off x="1004400" y="-1"/>
            <a:ext cx="10371240" cy="6856922"/>
          </a:xfrm>
          <a:prstGeom prst="rect">
            <a:avLst/>
          </a:prstGeom>
          <a:solidFill>
            <a:srgbClr val="C5FAEB">
              <a:alpha val="92000"/>
            </a:srgbClr>
          </a:solidFill>
          <a:ln w="12700">
            <a:miter lim="400000"/>
          </a:ln>
        </p:spPr>
        <p:txBody>
          <a:bodyPr lIns="45719" rIns="45719"/>
          <a:lstStyle/>
          <a:p>
            <a:pPr/>
          </a:p>
        </p:txBody>
      </p:sp>
      <p:sp>
        <p:nvSpPr>
          <p:cNvPr id="592" name="CustomShape 9"/>
          <p:cNvSpPr/>
          <p:nvPr/>
        </p:nvSpPr>
        <p:spPr>
          <a:xfrm>
            <a:off x="11377439" y="-1"/>
            <a:ext cx="26281" cy="6856922"/>
          </a:xfrm>
          <a:prstGeom prst="rect">
            <a:avLst/>
          </a:prstGeom>
          <a:solidFill>
            <a:schemeClr val="accent6"/>
          </a:solidFill>
          <a:ln w="12700">
            <a:miter lim="400000"/>
          </a:ln>
        </p:spPr>
        <p:txBody>
          <a:bodyPr lIns="45719" rIns="45719"/>
          <a:lstStyle/>
          <a:p>
            <a:pPr/>
          </a:p>
        </p:txBody>
      </p:sp>
      <p:sp>
        <p:nvSpPr>
          <p:cNvPr id="593" name="Title Text"/>
          <p:cNvSpPr txBox="1"/>
          <p:nvPr>
            <p:ph type="title"/>
          </p:nvPr>
        </p:nvSpPr>
        <p:spPr>
          <a:xfrm>
            <a:off x="609479" y="273240"/>
            <a:ext cx="10972081" cy="1145161"/>
          </a:xfrm>
          <a:prstGeom prst="rect">
            <a:avLst/>
          </a:prstGeom>
        </p:spPr>
        <p:txBody>
          <a:bodyPr>
            <a:normAutofit fontScale="100000" lnSpcReduction="0"/>
          </a:bodyPr>
          <a:lstStyle>
            <a:lvl1pPr>
              <a:defRPr spc="0" sz="1800">
                <a:latin typeface="+mn-lt"/>
                <a:ea typeface="+mn-ea"/>
                <a:cs typeface="+mn-cs"/>
                <a:sym typeface="Helvetica"/>
              </a:defRPr>
            </a:lvl1pPr>
          </a:lstStyle>
          <a:p>
            <a:pPr/>
            <a:r>
              <a:t>Title Text</a:t>
            </a:r>
          </a:p>
        </p:txBody>
      </p:sp>
      <p:sp>
        <p:nvSpPr>
          <p:cNvPr id="594" name="Body Level One…"/>
          <p:cNvSpPr txBox="1"/>
          <p:nvPr>
            <p:ph type="body" idx="1"/>
          </p:nvPr>
        </p:nvSpPr>
        <p:spPr>
          <a:xfrm>
            <a:off x="609479" y="1604519"/>
            <a:ext cx="10972081" cy="3976922"/>
          </a:xfrm>
          <a:prstGeom prst="rect">
            <a:avLst/>
          </a:prstGeom>
        </p:spPr>
        <p:txBody>
          <a:bodyPr/>
          <a:lstStyle>
            <a:lvl1pPr marL="0" indent="0">
              <a:spcBef>
                <a:spcPts val="0"/>
              </a:spcBef>
              <a:buClrTx/>
              <a:buSzTx/>
              <a:buNone/>
              <a:defRPr spc="0" sz="1800">
                <a:latin typeface="+mn-lt"/>
                <a:ea typeface="+mn-ea"/>
                <a:cs typeface="+mn-cs"/>
                <a:sym typeface="Helvetica"/>
              </a:defRPr>
            </a:lvl1pPr>
            <a:lvl2pPr marL="0" indent="0">
              <a:spcBef>
                <a:spcPts val="0"/>
              </a:spcBef>
              <a:buClrTx/>
              <a:buSzTx/>
              <a:buFontTx/>
              <a:buNone/>
              <a:defRPr spc="0" sz="1800">
                <a:latin typeface="+mn-lt"/>
                <a:ea typeface="+mn-ea"/>
                <a:cs typeface="+mn-cs"/>
                <a:sym typeface="Helvetica"/>
              </a:defRPr>
            </a:lvl2pPr>
            <a:lvl3pPr marL="0" indent="0">
              <a:spcBef>
                <a:spcPts val="0"/>
              </a:spcBef>
              <a:buClrTx/>
              <a:buSzTx/>
              <a:buFontTx/>
              <a:buNone/>
              <a:defRPr spc="0" sz="1800">
                <a:latin typeface="+mn-lt"/>
                <a:ea typeface="+mn-ea"/>
                <a:cs typeface="+mn-cs"/>
                <a:sym typeface="Helvetica"/>
              </a:defRPr>
            </a:lvl3pPr>
            <a:lvl4pPr marL="0" indent="0">
              <a:spcBef>
                <a:spcPts val="0"/>
              </a:spcBef>
              <a:buClrTx/>
              <a:buSzTx/>
              <a:buFontTx/>
              <a:buNone/>
              <a:defRPr spc="0" sz="1800">
                <a:latin typeface="+mn-lt"/>
                <a:ea typeface="+mn-ea"/>
                <a:cs typeface="+mn-cs"/>
                <a:sym typeface="Helvetica"/>
              </a:defRPr>
            </a:lvl4pPr>
            <a:lvl5pPr marL="0" indent="0">
              <a:spcBef>
                <a:spcPts val="0"/>
              </a:spcBef>
              <a:buClrTx/>
              <a:buSzTx/>
              <a:buFontTx/>
              <a:buNone/>
              <a:defRPr spc="0" sz="1800">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5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type="tx" showMasterSp="0" showMasterPhAnim="1">
  <p:cSld name="Title, Content">
    <p:spTree>
      <p:nvGrpSpPr>
        <p:cNvPr id="1" name=""/>
        <p:cNvGrpSpPr/>
        <p:nvPr/>
      </p:nvGrpSpPr>
      <p:grpSpPr>
        <a:xfrm>
          <a:off x="0" y="0"/>
          <a:ext cx="0" cy="0"/>
          <a:chOff x="0" y="0"/>
          <a:chExt cx="0" cy="0"/>
        </a:xfrm>
      </p:grpSpPr>
      <p:pic>
        <p:nvPicPr>
          <p:cNvPr id="602"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603"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pic>
        <p:nvPicPr>
          <p:cNvPr id="604"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605"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sp>
        <p:nvSpPr>
          <p:cNvPr id="606" name="CustomShape 6"/>
          <p:cNvSpPr/>
          <p:nvPr/>
        </p:nvSpPr>
        <p:spPr>
          <a:xfrm>
            <a:off x="-1" y="-1"/>
            <a:ext cx="963002" cy="6856922"/>
          </a:xfrm>
          <a:prstGeom prst="rect">
            <a:avLst/>
          </a:prstGeom>
          <a:solidFill>
            <a:srgbClr val="C5FAEB"/>
          </a:solidFill>
          <a:ln w="12700">
            <a:miter lim="400000"/>
          </a:ln>
        </p:spPr>
        <p:txBody>
          <a:bodyPr lIns="45719" rIns="45719"/>
          <a:lstStyle/>
          <a:p>
            <a:pPr/>
          </a:p>
        </p:txBody>
      </p:sp>
      <p:sp>
        <p:nvSpPr>
          <p:cNvPr id="607" name="CustomShape 7"/>
          <p:cNvSpPr/>
          <p:nvPr/>
        </p:nvSpPr>
        <p:spPr>
          <a:xfrm>
            <a:off x="961919" y="-1"/>
            <a:ext cx="44641" cy="6856922"/>
          </a:xfrm>
          <a:prstGeom prst="rect">
            <a:avLst/>
          </a:prstGeom>
          <a:solidFill>
            <a:schemeClr val="accent6"/>
          </a:solidFill>
          <a:ln w="12700">
            <a:miter lim="400000"/>
          </a:ln>
        </p:spPr>
        <p:txBody>
          <a:bodyPr lIns="45719" rIns="45719"/>
          <a:lstStyle/>
          <a:p>
            <a:pPr/>
          </a:p>
        </p:txBody>
      </p:sp>
      <p:sp>
        <p:nvSpPr>
          <p:cNvPr id="608" name="CustomShape 8"/>
          <p:cNvSpPr/>
          <p:nvPr/>
        </p:nvSpPr>
        <p:spPr>
          <a:xfrm>
            <a:off x="1004400" y="-1"/>
            <a:ext cx="10371240" cy="6856922"/>
          </a:xfrm>
          <a:prstGeom prst="rect">
            <a:avLst/>
          </a:prstGeom>
          <a:solidFill>
            <a:srgbClr val="C5FAEB">
              <a:alpha val="92000"/>
            </a:srgbClr>
          </a:solidFill>
          <a:ln w="12700">
            <a:miter lim="400000"/>
          </a:ln>
        </p:spPr>
        <p:txBody>
          <a:bodyPr lIns="45719" rIns="45719"/>
          <a:lstStyle/>
          <a:p>
            <a:pPr/>
          </a:p>
        </p:txBody>
      </p:sp>
      <p:sp>
        <p:nvSpPr>
          <p:cNvPr id="609" name="CustomShape 9"/>
          <p:cNvSpPr/>
          <p:nvPr/>
        </p:nvSpPr>
        <p:spPr>
          <a:xfrm>
            <a:off x="11377439" y="-1"/>
            <a:ext cx="26281" cy="6856922"/>
          </a:xfrm>
          <a:prstGeom prst="rect">
            <a:avLst/>
          </a:prstGeom>
          <a:solidFill>
            <a:schemeClr val="accent6"/>
          </a:solidFill>
          <a:ln w="12700">
            <a:miter lim="400000"/>
          </a:ln>
        </p:spPr>
        <p:txBody>
          <a:bodyPr lIns="45719" rIns="45719"/>
          <a:lstStyle/>
          <a:p>
            <a:pPr/>
          </a:p>
        </p:txBody>
      </p:sp>
      <p:sp>
        <p:nvSpPr>
          <p:cNvPr id="610" name="Title Text"/>
          <p:cNvSpPr txBox="1"/>
          <p:nvPr>
            <p:ph type="title"/>
          </p:nvPr>
        </p:nvSpPr>
        <p:spPr>
          <a:xfrm>
            <a:off x="609479" y="273240"/>
            <a:ext cx="10972081" cy="1145161"/>
          </a:xfrm>
          <a:prstGeom prst="rect">
            <a:avLst/>
          </a:prstGeom>
        </p:spPr>
        <p:txBody>
          <a:bodyPr>
            <a:normAutofit fontScale="100000" lnSpcReduction="0"/>
          </a:bodyPr>
          <a:lstStyle>
            <a:lvl1pPr>
              <a:defRPr spc="0" sz="1800">
                <a:latin typeface="+mn-lt"/>
                <a:ea typeface="+mn-ea"/>
                <a:cs typeface="+mn-cs"/>
                <a:sym typeface="Helvetica"/>
              </a:defRPr>
            </a:lvl1pPr>
          </a:lstStyle>
          <a:p>
            <a:pPr/>
            <a:r>
              <a:t>Title Text</a:t>
            </a:r>
          </a:p>
        </p:txBody>
      </p:sp>
      <p:sp>
        <p:nvSpPr>
          <p:cNvPr id="611" name="Body Level One…"/>
          <p:cNvSpPr txBox="1"/>
          <p:nvPr>
            <p:ph type="body" idx="1"/>
          </p:nvPr>
        </p:nvSpPr>
        <p:spPr>
          <a:xfrm>
            <a:off x="609479" y="1604519"/>
            <a:ext cx="10972081" cy="3976922"/>
          </a:xfrm>
          <a:prstGeom prst="rect">
            <a:avLst/>
          </a:prstGeom>
        </p:spPr>
        <p:txBody>
          <a:bodyPr anchor="t"/>
          <a:lstStyle>
            <a:lvl1pPr marL="0" indent="0">
              <a:spcBef>
                <a:spcPts val="0"/>
              </a:spcBef>
              <a:buClrTx/>
              <a:buSzTx/>
              <a:buNone/>
              <a:defRPr spc="0" sz="1800">
                <a:latin typeface="+mn-lt"/>
                <a:ea typeface="+mn-ea"/>
                <a:cs typeface="+mn-cs"/>
                <a:sym typeface="Helvetica"/>
              </a:defRPr>
            </a:lvl1pPr>
            <a:lvl2pPr marL="0" indent="0">
              <a:spcBef>
                <a:spcPts val="0"/>
              </a:spcBef>
              <a:buClrTx/>
              <a:buSzTx/>
              <a:buFontTx/>
              <a:buNone/>
              <a:defRPr spc="0" sz="1800">
                <a:latin typeface="+mn-lt"/>
                <a:ea typeface="+mn-ea"/>
                <a:cs typeface="+mn-cs"/>
                <a:sym typeface="Helvetica"/>
              </a:defRPr>
            </a:lvl2pPr>
            <a:lvl3pPr marL="0" indent="0">
              <a:spcBef>
                <a:spcPts val="0"/>
              </a:spcBef>
              <a:buClrTx/>
              <a:buSzTx/>
              <a:buFontTx/>
              <a:buNone/>
              <a:defRPr spc="0" sz="1800">
                <a:latin typeface="+mn-lt"/>
                <a:ea typeface="+mn-ea"/>
                <a:cs typeface="+mn-cs"/>
                <a:sym typeface="Helvetica"/>
              </a:defRPr>
            </a:lvl3pPr>
            <a:lvl4pPr marL="0" indent="0">
              <a:spcBef>
                <a:spcPts val="0"/>
              </a:spcBef>
              <a:buClrTx/>
              <a:buSzTx/>
              <a:buFontTx/>
              <a:buNone/>
              <a:defRPr spc="0" sz="1800">
                <a:latin typeface="+mn-lt"/>
                <a:ea typeface="+mn-ea"/>
                <a:cs typeface="+mn-cs"/>
                <a:sym typeface="Helvetica"/>
              </a:defRPr>
            </a:lvl4pPr>
            <a:lvl5pPr marL="0" indent="0">
              <a:spcBef>
                <a:spcPts val="0"/>
              </a:spcBef>
              <a:buClrTx/>
              <a:buSzTx/>
              <a:buFontTx/>
              <a:buNone/>
              <a:defRPr spc="0" sz="1800">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6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itle, 2 Content">
    <p:spTree>
      <p:nvGrpSpPr>
        <p:cNvPr id="1" name=""/>
        <p:cNvGrpSpPr/>
        <p:nvPr/>
      </p:nvGrpSpPr>
      <p:grpSpPr>
        <a:xfrm>
          <a:off x="0" y="0"/>
          <a:ext cx="0" cy="0"/>
          <a:chOff x="0" y="0"/>
          <a:chExt cx="0" cy="0"/>
        </a:xfrm>
      </p:grpSpPr>
      <p:sp>
        <p:nvSpPr>
          <p:cNvPr id="43" name="Title Text"/>
          <p:cNvSpPr txBox="1"/>
          <p:nvPr>
            <p:ph type="title"/>
          </p:nvPr>
        </p:nvSpPr>
        <p:spPr>
          <a:xfrm>
            <a:off x="609479" y="273240"/>
            <a:ext cx="10972081" cy="1145161"/>
          </a:xfrm>
          <a:prstGeom prst="rect">
            <a:avLst/>
          </a:prstGeom>
        </p:spPr>
        <p:txBody>
          <a:bodyPr>
            <a:normAutofit fontScale="100000" lnSpcReduction="0"/>
          </a:bodyPr>
          <a:lstStyle/>
          <a:p>
            <a:pPr/>
            <a:r>
              <a:t>Title Text</a:t>
            </a:r>
          </a:p>
        </p:txBody>
      </p:sp>
      <p:sp>
        <p:nvSpPr>
          <p:cNvPr id="44" name="Body Level One…"/>
          <p:cNvSpPr txBox="1"/>
          <p:nvPr>
            <p:ph type="body" sz="half" idx="1"/>
          </p:nvPr>
        </p:nvSpPr>
        <p:spPr>
          <a:xfrm>
            <a:off x="609479" y="1604519"/>
            <a:ext cx="5354282" cy="397692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5" name="PlaceHolder 3"/>
          <p:cNvSpPr/>
          <p:nvPr>
            <p:ph type="body" sz="half" idx="13"/>
          </p:nvPr>
        </p:nvSpPr>
        <p:spPr>
          <a:xfrm>
            <a:off x="6231959" y="1604519"/>
            <a:ext cx="5354282" cy="3976922"/>
          </a:xfrm>
          <a:prstGeom prst="rect">
            <a:avLst/>
          </a:prstGeom>
        </p:spPr>
        <p:txBody>
          <a:bodyPr/>
          <a:lstStyle/>
          <a:p>
            <a:pPr>
              <a:defRPr spc="-100"/>
            </a:pP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type="tx" showMasterSp="0" showMasterPhAnim="1">
  <p:cSld name="Title, 2 Content">
    <p:spTree>
      <p:nvGrpSpPr>
        <p:cNvPr id="1" name=""/>
        <p:cNvGrpSpPr/>
        <p:nvPr/>
      </p:nvGrpSpPr>
      <p:grpSpPr>
        <a:xfrm>
          <a:off x="0" y="0"/>
          <a:ext cx="0" cy="0"/>
          <a:chOff x="0" y="0"/>
          <a:chExt cx="0" cy="0"/>
        </a:xfrm>
      </p:grpSpPr>
      <p:pic>
        <p:nvPicPr>
          <p:cNvPr id="619"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620"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pic>
        <p:nvPicPr>
          <p:cNvPr id="621"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622"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sp>
        <p:nvSpPr>
          <p:cNvPr id="623" name="CustomShape 6"/>
          <p:cNvSpPr/>
          <p:nvPr/>
        </p:nvSpPr>
        <p:spPr>
          <a:xfrm>
            <a:off x="-1" y="-1"/>
            <a:ext cx="963002" cy="6856922"/>
          </a:xfrm>
          <a:prstGeom prst="rect">
            <a:avLst/>
          </a:prstGeom>
          <a:solidFill>
            <a:srgbClr val="C5FAEB"/>
          </a:solidFill>
          <a:ln w="12700">
            <a:miter lim="400000"/>
          </a:ln>
        </p:spPr>
        <p:txBody>
          <a:bodyPr lIns="45719" rIns="45719"/>
          <a:lstStyle/>
          <a:p>
            <a:pPr/>
          </a:p>
        </p:txBody>
      </p:sp>
      <p:sp>
        <p:nvSpPr>
          <p:cNvPr id="624" name="CustomShape 7"/>
          <p:cNvSpPr/>
          <p:nvPr/>
        </p:nvSpPr>
        <p:spPr>
          <a:xfrm>
            <a:off x="961919" y="-1"/>
            <a:ext cx="44641" cy="6856922"/>
          </a:xfrm>
          <a:prstGeom prst="rect">
            <a:avLst/>
          </a:prstGeom>
          <a:solidFill>
            <a:schemeClr val="accent6"/>
          </a:solidFill>
          <a:ln w="12700">
            <a:miter lim="400000"/>
          </a:ln>
        </p:spPr>
        <p:txBody>
          <a:bodyPr lIns="45719" rIns="45719"/>
          <a:lstStyle/>
          <a:p>
            <a:pPr/>
          </a:p>
        </p:txBody>
      </p:sp>
      <p:sp>
        <p:nvSpPr>
          <p:cNvPr id="625" name="CustomShape 8"/>
          <p:cNvSpPr/>
          <p:nvPr/>
        </p:nvSpPr>
        <p:spPr>
          <a:xfrm>
            <a:off x="1004400" y="-1"/>
            <a:ext cx="10371240" cy="6856922"/>
          </a:xfrm>
          <a:prstGeom prst="rect">
            <a:avLst/>
          </a:prstGeom>
          <a:solidFill>
            <a:srgbClr val="C5FAEB">
              <a:alpha val="92000"/>
            </a:srgbClr>
          </a:solidFill>
          <a:ln w="12700">
            <a:miter lim="400000"/>
          </a:ln>
        </p:spPr>
        <p:txBody>
          <a:bodyPr lIns="45719" rIns="45719"/>
          <a:lstStyle/>
          <a:p>
            <a:pPr/>
          </a:p>
        </p:txBody>
      </p:sp>
      <p:sp>
        <p:nvSpPr>
          <p:cNvPr id="626" name="CustomShape 9"/>
          <p:cNvSpPr/>
          <p:nvPr/>
        </p:nvSpPr>
        <p:spPr>
          <a:xfrm>
            <a:off x="11377439" y="-1"/>
            <a:ext cx="26281" cy="6856922"/>
          </a:xfrm>
          <a:prstGeom prst="rect">
            <a:avLst/>
          </a:prstGeom>
          <a:solidFill>
            <a:schemeClr val="accent6"/>
          </a:solidFill>
          <a:ln w="12700">
            <a:miter lim="400000"/>
          </a:ln>
        </p:spPr>
        <p:txBody>
          <a:bodyPr lIns="45719" rIns="45719"/>
          <a:lstStyle/>
          <a:p>
            <a:pPr/>
          </a:p>
        </p:txBody>
      </p:sp>
      <p:sp>
        <p:nvSpPr>
          <p:cNvPr id="627" name="Title Text"/>
          <p:cNvSpPr txBox="1"/>
          <p:nvPr>
            <p:ph type="title"/>
          </p:nvPr>
        </p:nvSpPr>
        <p:spPr>
          <a:xfrm>
            <a:off x="609479" y="273240"/>
            <a:ext cx="10972081" cy="1145161"/>
          </a:xfrm>
          <a:prstGeom prst="rect">
            <a:avLst/>
          </a:prstGeom>
        </p:spPr>
        <p:txBody>
          <a:bodyPr>
            <a:normAutofit fontScale="100000" lnSpcReduction="0"/>
          </a:bodyPr>
          <a:lstStyle>
            <a:lvl1pPr>
              <a:defRPr spc="0" sz="1800">
                <a:latin typeface="+mn-lt"/>
                <a:ea typeface="+mn-ea"/>
                <a:cs typeface="+mn-cs"/>
                <a:sym typeface="Helvetica"/>
              </a:defRPr>
            </a:lvl1pPr>
          </a:lstStyle>
          <a:p>
            <a:pPr/>
            <a:r>
              <a:t>Title Text</a:t>
            </a:r>
          </a:p>
        </p:txBody>
      </p:sp>
      <p:sp>
        <p:nvSpPr>
          <p:cNvPr id="628" name="Body Level One…"/>
          <p:cNvSpPr txBox="1"/>
          <p:nvPr>
            <p:ph type="body" sz="half" idx="1"/>
          </p:nvPr>
        </p:nvSpPr>
        <p:spPr>
          <a:xfrm>
            <a:off x="609479" y="1604519"/>
            <a:ext cx="5354282" cy="3976922"/>
          </a:xfrm>
          <a:prstGeom prst="rect">
            <a:avLst/>
          </a:prstGeom>
        </p:spPr>
        <p:txBody>
          <a:bodyPr anchor="t"/>
          <a:lstStyle>
            <a:lvl1pPr marL="0" indent="0">
              <a:spcBef>
                <a:spcPts val="0"/>
              </a:spcBef>
              <a:buClrTx/>
              <a:buSzTx/>
              <a:buNone/>
              <a:defRPr spc="0" sz="1800">
                <a:latin typeface="+mn-lt"/>
                <a:ea typeface="+mn-ea"/>
                <a:cs typeface="+mn-cs"/>
                <a:sym typeface="Helvetica"/>
              </a:defRPr>
            </a:lvl1pPr>
            <a:lvl2pPr marL="0" indent="0">
              <a:spcBef>
                <a:spcPts val="0"/>
              </a:spcBef>
              <a:buClrTx/>
              <a:buSzTx/>
              <a:buFontTx/>
              <a:buNone/>
              <a:defRPr spc="0" sz="1800">
                <a:latin typeface="+mn-lt"/>
                <a:ea typeface="+mn-ea"/>
                <a:cs typeface="+mn-cs"/>
                <a:sym typeface="Helvetica"/>
              </a:defRPr>
            </a:lvl2pPr>
            <a:lvl3pPr marL="0" indent="0">
              <a:spcBef>
                <a:spcPts val="0"/>
              </a:spcBef>
              <a:buClrTx/>
              <a:buSzTx/>
              <a:buFontTx/>
              <a:buNone/>
              <a:defRPr spc="0" sz="1800">
                <a:latin typeface="+mn-lt"/>
                <a:ea typeface="+mn-ea"/>
                <a:cs typeface="+mn-cs"/>
                <a:sym typeface="Helvetica"/>
              </a:defRPr>
            </a:lvl3pPr>
            <a:lvl4pPr marL="0" indent="0">
              <a:spcBef>
                <a:spcPts val="0"/>
              </a:spcBef>
              <a:buClrTx/>
              <a:buSzTx/>
              <a:buFontTx/>
              <a:buNone/>
              <a:defRPr spc="0" sz="1800">
                <a:latin typeface="+mn-lt"/>
                <a:ea typeface="+mn-ea"/>
                <a:cs typeface="+mn-cs"/>
                <a:sym typeface="Helvetica"/>
              </a:defRPr>
            </a:lvl4pPr>
            <a:lvl5pPr marL="0" indent="0">
              <a:spcBef>
                <a:spcPts val="0"/>
              </a:spcBef>
              <a:buClrTx/>
              <a:buSzTx/>
              <a:buFontTx/>
              <a:buNone/>
              <a:defRPr spc="0" sz="1800">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629" name="PlaceHolder 3"/>
          <p:cNvSpPr/>
          <p:nvPr>
            <p:ph type="body" sz="half" idx="13"/>
          </p:nvPr>
        </p:nvSpPr>
        <p:spPr>
          <a:xfrm>
            <a:off x="6231959" y="1604519"/>
            <a:ext cx="5354282" cy="3976922"/>
          </a:xfrm>
          <a:prstGeom prst="rect">
            <a:avLst/>
          </a:prstGeom>
        </p:spPr>
        <p:txBody>
          <a:bodyPr anchor="t"/>
          <a:lstStyle/>
          <a:p>
            <a:pPr marL="0" indent="0">
              <a:spcBef>
                <a:spcPts val="0"/>
              </a:spcBef>
              <a:buClrTx/>
              <a:buSzTx/>
              <a:buNone/>
              <a:defRPr spc="0" sz="1800"/>
            </a:pPr>
          </a:p>
        </p:txBody>
      </p:sp>
      <p:sp>
        <p:nvSpPr>
          <p:cNvPr id="6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pic>
        <p:nvPicPr>
          <p:cNvPr id="637"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638"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pic>
        <p:nvPicPr>
          <p:cNvPr id="639"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640"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sp>
        <p:nvSpPr>
          <p:cNvPr id="641" name="CustomShape 6"/>
          <p:cNvSpPr/>
          <p:nvPr/>
        </p:nvSpPr>
        <p:spPr>
          <a:xfrm>
            <a:off x="-1" y="-1"/>
            <a:ext cx="963002" cy="6856922"/>
          </a:xfrm>
          <a:prstGeom prst="rect">
            <a:avLst/>
          </a:prstGeom>
          <a:solidFill>
            <a:srgbClr val="C5FAEB"/>
          </a:solidFill>
          <a:ln w="12700">
            <a:miter lim="400000"/>
          </a:ln>
        </p:spPr>
        <p:txBody>
          <a:bodyPr lIns="45719" rIns="45719"/>
          <a:lstStyle/>
          <a:p>
            <a:pPr/>
          </a:p>
        </p:txBody>
      </p:sp>
      <p:sp>
        <p:nvSpPr>
          <p:cNvPr id="642" name="CustomShape 7"/>
          <p:cNvSpPr/>
          <p:nvPr/>
        </p:nvSpPr>
        <p:spPr>
          <a:xfrm>
            <a:off x="961919" y="-1"/>
            <a:ext cx="44641" cy="6856922"/>
          </a:xfrm>
          <a:prstGeom prst="rect">
            <a:avLst/>
          </a:prstGeom>
          <a:solidFill>
            <a:schemeClr val="accent6"/>
          </a:solidFill>
          <a:ln w="12700">
            <a:miter lim="400000"/>
          </a:ln>
        </p:spPr>
        <p:txBody>
          <a:bodyPr lIns="45719" rIns="45719"/>
          <a:lstStyle/>
          <a:p>
            <a:pPr/>
          </a:p>
        </p:txBody>
      </p:sp>
      <p:sp>
        <p:nvSpPr>
          <p:cNvPr id="643" name="CustomShape 8"/>
          <p:cNvSpPr/>
          <p:nvPr/>
        </p:nvSpPr>
        <p:spPr>
          <a:xfrm>
            <a:off x="1004400" y="-1"/>
            <a:ext cx="10371240" cy="6856922"/>
          </a:xfrm>
          <a:prstGeom prst="rect">
            <a:avLst/>
          </a:prstGeom>
          <a:solidFill>
            <a:srgbClr val="C5FAEB">
              <a:alpha val="92000"/>
            </a:srgbClr>
          </a:solidFill>
          <a:ln w="12700">
            <a:miter lim="400000"/>
          </a:ln>
        </p:spPr>
        <p:txBody>
          <a:bodyPr lIns="45719" rIns="45719"/>
          <a:lstStyle/>
          <a:p>
            <a:pPr/>
          </a:p>
        </p:txBody>
      </p:sp>
      <p:sp>
        <p:nvSpPr>
          <p:cNvPr id="644" name="CustomShape 9"/>
          <p:cNvSpPr/>
          <p:nvPr/>
        </p:nvSpPr>
        <p:spPr>
          <a:xfrm>
            <a:off x="11377439" y="-1"/>
            <a:ext cx="26281" cy="6856922"/>
          </a:xfrm>
          <a:prstGeom prst="rect">
            <a:avLst/>
          </a:prstGeom>
          <a:solidFill>
            <a:schemeClr val="accent6"/>
          </a:solidFill>
          <a:ln w="12700">
            <a:miter lim="400000"/>
          </a:ln>
        </p:spPr>
        <p:txBody>
          <a:bodyPr lIns="45719" rIns="45719"/>
          <a:lstStyle/>
          <a:p>
            <a:pPr/>
          </a:p>
        </p:txBody>
      </p:sp>
      <p:sp>
        <p:nvSpPr>
          <p:cNvPr id="645" name="Title Text"/>
          <p:cNvSpPr txBox="1"/>
          <p:nvPr>
            <p:ph type="title"/>
          </p:nvPr>
        </p:nvSpPr>
        <p:spPr>
          <a:xfrm>
            <a:off x="609479" y="273240"/>
            <a:ext cx="10972081" cy="1145161"/>
          </a:xfrm>
          <a:prstGeom prst="rect">
            <a:avLst/>
          </a:prstGeom>
        </p:spPr>
        <p:txBody>
          <a:bodyPr>
            <a:normAutofit fontScale="100000" lnSpcReduction="0"/>
          </a:bodyPr>
          <a:lstStyle>
            <a:lvl1pPr>
              <a:defRPr spc="0" sz="1800">
                <a:latin typeface="+mn-lt"/>
                <a:ea typeface="+mn-ea"/>
                <a:cs typeface="+mn-cs"/>
                <a:sym typeface="Helvetica"/>
              </a:defRPr>
            </a:lvl1pPr>
          </a:lstStyle>
          <a:p>
            <a:pPr/>
            <a:r>
              <a:t>Title Text</a:t>
            </a:r>
          </a:p>
        </p:txBody>
      </p:sp>
      <p:sp>
        <p:nvSpPr>
          <p:cNvPr id="6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type="tx" showMasterSp="0" showMasterPhAnim="1">
  <p:cSld name="Centered Text">
    <p:spTree>
      <p:nvGrpSpPr>
        <p:cNvPr id="1" name=""/>
        <p:cNvGrpSpPr/>
        <p:nvPr/>
      </p:nvGrpSpPr>
      <p:grpSpPr>
        <a:xfrm>
          <a:off x="0" y="0"/>
          <a:ext cx="0" cy="0"/>
          <a:chOff x="0" y="0"/>
          <a:chExt cx="0" cy="0"/>
        </a:xfrm>
      </p:grpSpPr>
      <p:pic>
        <p:nvPicPr>
          <p:cNvPr id="653"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654"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pic>
        <p:nvPicPr>
          <p:cNvPr id="655"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656"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sp>
        <p:nvSpPr>
          <p:cNvPr id="657" name="CustomShape 6"/>
          <p:cNvSpPr/>
          <p:nvPr/>
        </p:nvSpPr>
        <p:spPr>
          <a:xfrm>
            <a:off x="-1" y="-1"/>
            <a:ext cx="963002" cy="6856922"/>
          </a:xfrm>
          <a:prstGeom prst="rect">
            <a:avLst/>
          </a:prstGeom>
          <a:solidFill>
            <a:srgbClr val="C5FAEB"/>
          </a:solidFill>
          <a:ln w="12700">
            <a:miter lim="400000"/>
          </a:ln>
        </p:spPr>
        <p:txBody>
          <a:bodyPr lIns="45719" rIns="45719"/>
          <a:lstStyle/>
          <a:p>
            <a:pPr/>
          </a:p>
        </p:txBody>
      </p:sp>
      <p:sp>
        <p:nvSpPr>
          <p:cNvPr id="658" name="CustomShape 7"/>
          <p:cNvSpPr/>
          <p:nvPr/>
        </p:nvSpPr>
        <p:spPr>
          <a:xfrm>
            <a:off x="961919" y="-1"/>
            <a:ext cx="44641" cy="6856922"/>
          </a:xfrm>
          <a:prstGeom prst="rect">
            <a:avLst/>
          </a:prstGeom>
          <a:solidFill>
            <a:schemeClr val="accent6"/>
          </a:solidFill>
          <a:ln w="12700">
            <a:miter lim="400000"/>
          </a:ln>
        </p:spPr>
        <p:txBody>
          <a:bodyPr lIns="45719" rIns="45719"/>
          <a:lstStyle/>
          <a:p>
            <a:pPr/>
          </a:p>
        </p:txBody>
      </p:sp>
      <p:sp>
        <p:nvSpPr>
          <p:cNvPr id="659" name="CustomShape 8"/>
          <p:cNvSpPr/>
          <p:nvPr/>
        </p:nvSpPr>
        <p:spPr>
          <a:xfrm>
            <a:off x="1004400" y="-1"/>
            <a:ext cx="10371240" cy="6856922"/>
          </a:xfrm>
          <a:prstGeom prst="rect">
            <a:avLst/>
          </a:prstGeom>
          <a:solidFill>
            <a:srgbClr val="C5FAEB">
              <a:alpha val="92000"/>
            </a:srgbClr>
          </a:solidFill>
          <a:ln w="12700">
            <a:miter lim="400000"/>
          </a:ln>
        </p:spPr>
        <p:txBody>
          <a:bodyPr lIns="45719" rIns="45719"/>
          <a:lstStyle/>
          <a:p>
            <a:pPr/>
          </a:p>
        </p:txBody>
      </p:sp>
      <p:sp>
        <p:nvSpPr>
          <p:cNvPr id="660" name="CustomShape 9"/>
          <p:cNvSpPr/>
          <p:nvPr/>
        </p:nvSpPr>
        <p:spPr>
          <a:xfrm>
            <a:off x="11377439" y="-1"/>
            <a:ext cx="26281" cy="6856922"/>
          </a:xfrm>
          <a:prstGeom prst="rect">
            <a:avLst/>
          </a:prstGeom>
          <a:solidFill>
            <a:schemeClr val="accent6"/>
          </a:solidFill>
          <a:ln w="12700">
            <a:miter lim="400000"/>
          </a:ln>
        </p:spPr>
        <p:txBody>
          <a:bodyPr lIns="45719" rIns="45719"/>
          <a:lstStyle/>
          <a:p>
            <a:pPr/>
          </a:p>
        </p:txBody>
      </p:sp>
      <p:sp>
        <p:nvSpPr>
          <p:cNvPr id="661" name="Body Level One…"/>
          <p:cNvSpPr txBox="1"/>
          <p:nvPr>
            <p:ph type="body" idx="1"/>
          </p:nvPr>
        </p:nvSpPr>
        <p:spPr>
          <a:xfrm>
            <a:off x="609479" y="273240"/>
            <a:ext cx="10972081" cy="5309640"/>
          </a:xfrm>
          <a:prstGeom prst="rect">
            <a:avLst/>
          </a:prstGeom>
        </p:spPr>
        <p:txBody>
          <a:bodyPr/>
          <a:lstStyle>
            <a:lvl1pPr marL="0" indent="0">
              <a:spcBef>
                <a:spcPts val="0"/>
              </a:spcBef>
              <a:buClrTx/>
              <a:buSzTx/>
              <a:buNone/>
              <a:defRPr spc="0" sz="1800">
                <a:latin typeface="+mn-lt"/>
                <a:ea typeface="+mn-ea"/>
                <a:cs typeface="+mn-cs"/>
                <a:sym typeface="Helvetica"/>
              </a:defRPr>
            </a:lvl1pPr>
            <a:lvl2pPr marL="0" indent="0">
              <a:spcBef>
                <a:spcPts val="0"/>
              </a:spcBef>
              <a:buClrTx/>
              <a:buSzTx/>
              <a:buFontTx/>
              <a:buNone/>
              <a:defRPr spc="0" sz="1800">
                <a:latin typeface="+mn-lt"/>
                <a:ea typeface="+mn-ea"/>
                <a:cs typeface="+mn-cs"/>
                <a:sym typeface="Helvetica"/>
              </a:defRPr>
            </a:lvl2pPr>
            <a:lvl3pPr marL="0" indent="0">
              <a:spcBef>
                <a:spcPts val="0"/>
              </a:spcBef>
              <a:buClrTx/>
              <a:buSzTx/>
              <a:buFontTx/>
              <a:buNone/>
              <a:defRPr spc="0" sz="1800">
                <a:latin typeface="+mn-lt"/>
                <a:ea typeface="+mn-ea"/>
                <a:cs typeface="+mn-cs"/>
                <a:sym typeface="Helvetica"/>
              </a:defRPr>
            </a:lvl3pPr>
            <a:lvl4pPr marL="0" indent="0">
              <a:spcBef>
                <a:spcPts val="0"/>
              </a:spcBef>
              <a:buClrTx/>
              <a:buSzTx/>
              <a:buFontTx/>
              <a:buNone/>
              <a:defRPr spc="0" sz="1800">
                <a:latin typeface="+mn-lt"/>
                <a:ea typeface="+mn-ea"/>
                <a:cs typeface="+mn-cs"/>
                <a:sym typeface="Helvetica"/>
              </a:defRPr>
            </a:lvl4pPr>
            <a:lvl5pPr marL="0" indent="0">
              <a:spcBef>
                <a:spcPts val="0"/>
              </a:spcBef>
              <a:buClrTx/>
              <a:buSzTx/>
              <a:buFontTx/>
              <a:buNone/>
              <a:defRPr spc="0" sz="1800">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6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type="tx" showMasterSp="0" showMasterPhAnim="1">
  <p:cSld name="Title, 2 Content and Content">
    <p:spTree>
      <p:nvGrpSpPr>
        <p:cNvPr id="1" name=""/>
        <p:cNvGrpSpPr/>
        <p:nvPr/>
      </p:nvGrpSpPr>
      <p:grpSpPr>
        <a:xfrm>
          <a:off x="0" y="0"/>
          <a:ext cx="0" cy="0"/>
          <a:chOff x="0" y="0"/>
          <a:chExt cx="0" cy="0"/>
        </a:xfrm>
      </p:grpSpPr>
      <p:pic>
        <p:nvPicPr>
          <p:cNvPr id="669"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670"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pic>
        <p:nvPicPr>
          <p:cNvPr id="671"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672"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sp>
        <p:nvSpPr>
          <p:cNvPr id="673" name="CustomShape 6"/>
          <p:cNvSpPr/>
          <p:nvPr/>
        </p:nvSpPr>
        <p:spPr>
          <a:xfrm>
            <a:off x="-1" y="-1"/>
            <a:ext cx="963002" cy="6856922"/>
          </a:xfrm>
          <a:prstGeom prst="rect">
            <a:avLst/>
          </a:prstGeom>
          <a:solidFill>
            <a:srgbClr val="C5FAEB"/>
          </a:solidFill>
          <a:ln w="12700">
            <a:miter lim="400000"/>
          </a:ln>
        </p:spPr>
        <p:txBody>
          <a:bodyPr lIns="45719" rIns="45719"/>
          <a:lstStyle/>
          <a:p>
            <a:pPr/>
          </a:p>
        </p:txBody>
      </p:sp>
      <p:sp>
        <p:nvSpPr>
          <p:cNvPr id="674" name="CustomShape 7"/>
          <p:cNvSpPr/>
          <p:nvPr/>
        </p:nvSpPr>
        <p:spPr>
          <a:xfrm>
            <a:off x="961919" y="-1"/>
            <a:ext cx="44641" cy="6856922"/>
          </a:xfrm>
          <a:prstGeom prst="rect">
            <a:avLst/>
          </a:prstGeom>
          <a:solidFill>
            <a:schemeClr val="accent6"/>
          </a:solidFill>
          <a:ln w="12700">
            <a:miter lim="400000"/>
          </a:ln>
        </p:spPr>
        <p:txBody>
          <a:bodyPr lIns="45719" rIns="45719"/>
          <a:lstStyle/>
          <a:p>
            <a:pPr/>
          </a:p>
        </p:txBody>
      </p:sp>
      <p:sp>
        <p:nvSpPr>
          <p:cNvPr id="675" name="CustomShape 8"/>
          <p:cNvSpPr/>
          <p:nvPr/>
        </p:nvSpPr>
        <p:spPr>
          <a:xfrm>
            <a:off x="1004400" y="-1"/>
            <a:ext cx="10371240" cy="6856922"/>
          </a:xfrm>
          <a:prstGeom prst="rect">
            <a:avLst/>
          </a:prstGeom>
          <a:solidFill>
            <a:srgbClr val="C5FAEB">
              <a:alpha val="92000"/>
            </a:srgbClr>
          </a:solidFill>
          <a:ln w="12700">
            <a:miter lim="400000"/>
          </a:ln>
        </p:spPr>
        <p:txBody>
          <a:bodyPr lIns="45719" rIns="45719"/>
          <a:lstStyle/>
          <a:p>
            <a:pPr/>
          </a:p>
        </p:txBody>
      </p:sp>
      <p:sp>
        <p:nvSpPr>
          <p:cNvPr id="676" name="CustomShape 9"/>
          <p:cNvSpPr/>
          <p:nvPr/>
        </p:nvSpPr>
        <p:spPr>
          <a:xfrm>
            <a:off x="11377439" y="-1"/>
            <a:ext cx="26281" cy="6856922"/>
          </a:xfrm>
          <a:prstGeom prst="rect">
            <a:avLst/>
          </a:prstGeom>
          <a:solidFill>
            <a:schemeClr val="accent6"/>
          </a:solidFill>
          <a:ln w="12700">
            <a:miter lim="400000"/>
          </a:ln>
        </p:spPr>
        <p:txBody>
          <a:bodyPr lIns="45719" rIns="45719"/>
          <a:lstStyle/>
          <a:p>
            <a:pPr/>
          </a:p>
        </p:txBody>
      </p:sp>
      <p:sp>
        <p:nvSpPr>
          <p:cNvPr id="677" name="Title Text"/>
          <p:cNvSpPr txBox="1"/>
          <p:nvPr>
            <p:ph type="title"/>
          </p:nvPr>
        </p:nvSpPr>
        <p:spPr>
          <a:xfrm>
            <a:off x="609479" y="273240"/>
            <a:ext cx="10972081" cy="1145161"/>
          </a:xfrm>
          <a:prstGeom prst="rect">
            <a:avLst/>
          </a:prstGeom>
        </p:spPr>
        <p:txBody>
          <a:bodyPr>
            <a:normAutofit fontScale="100000" lnSpcReduction="0"/>
          </a:bodyPr>
          <a:lstStyle>
            <a:lvl1pPr>
              <a:defRPr spc="0" sz="1800">
                <a:latin typeface="+mn-lt"/>
                <a:ea typeface="+mn-ea"/>
                <a:cs typeface="+mn-cs"/>
                <a:sym typeface="Helvetica"/>
              </a:defRPr>
            </a:lvl1pPr>
          </a:lstStyle>
          <a:p>
            <a:pPr/>
            <a:r>
              <a:t>Title Text</a:t>
            </a:r>
          </a:p>
        </p:txBody>
      </p:sp>
      <p:sp>
        <p:nvSpPr>
          <p:cNvPr id="678" name="Body Level One…"/>
          <p:cNvSpPr txBox="1"/>
          <p:nvPr>
            <p:ph type="body" sz="quarter" idx="1"/>
          </p:nvPr>
        </p:nvSpPr>
        <p:spPr>
          <a:xfrm>
            <a:off x="609479" y="1604519"/>
            <a:ext cx="5354282" cy="1896842"/>
          </a:xfrm>
          <a:prstGeom prst="rect">
            <a:avLst/>
          </a:prstGeom>
        </p:spPr>
        <p:txBody>
          <a:bodyPr anchor="t"/>
          <a:lstStyle>
            <a:lvl1pPr marL="0" indent="0">
              <a:spcBef>
                <a:spcPts val="0"/>
              </a:spcBef>
              <a:buClrTx/>
              <a:buSzTx/>
              <a:buNone/>
              <a:defRPr spc="0" sz="1800">
                <a:latin typeface="+mn-lt"/>
                <a:ea typeface="+mn-ea"/>
                <a:cs typeface="+mn-cs"/>
                <a:sym typeface="Helvetica"/>
              </a:defRPr>
            </a:lvl1pPr>
            <a:lvl2pPr marL="0" indent="0">
              <a:spcBef>
                <a:spcPts val="0"/>
              </a:spcBef>
              <a:buClrTx/>
              <a:buSzTx/>
              <a:buFontTx/>
              <a:buNone/>
              <a:defRPr spc="0" sz="1800">
                <a:latin typeface="+mn-lt"/>
                <a:ea typeface="+mn-ea"/>
                <a:cs typeface="+mn-cs"/>
                <a:sym typeface="Helvetica"/>
              </a:defRPr>
            </a:lvl2pPr>
            <a:lvl3pPr marL="0" indent="0">
              <a:spcBef>
                <a:spcPts val="0"/>
              </a:spcBef>
              <a:buClrTx/>
              <a:buSzTx/>
              <a:buFontTx/>
              <a:buNone/>
              <a:defRPr spc="0" sz="1800">
                <a:latin typeface="+mn-lt"/>
                <a:ea typeface="+mn-ea"/>
                <a:cs typeface="+mn-cs"/>
                <a:sym typeface="Helvetica"/>
              </a:defRPr>
            </a:lvl3pPr>
            <a:lvl4pPr marL="0" indent="0">
              <a:spcBef>
                <a:spcPts val="0"/>
              </a:spcBef>
              <a:buClrTx/>
              <a:buSzTx/>
              <a:buFontTx/>
              <a:buNone/>
              <a:defRPr spc="0" sz="1800">
                <a:latin typeface="+mn-lt"/>
                <a:ea typeface="+mn-ea"/>
                <a:cs typeface="+mn-cs"/>
                <a:sym typeface="Helvetica"/>
              </a:defRPr>
            </a:lvl4pPr>
            <a:lvl5pPr marL="0" indent="0">
              <a:spcBef>
                <a:spcPts val="0"/>
              </a:spcBef>
              <a:buClrTx/>
              <a:buSzTx/>
              <a:buFontTx/>
              <a:buNone/>
              <a:defRPr spc="0" sz="1800">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679" name="PlaceHolder 3"/>
          <p:cNvSpPr/>
          <p:nvPr/>
        </p:nvSpPr>
        <p:spPr>
          <a:xfrm>
            <a:off x="6231959" y="1604519"/>
            <a:ext cx="5354282" cy="3976922"/>
          </a:xfrm>
          <a:prstGeom prst="rect">
            <a:avLst/>
          </a:prstGeom>
          <a:ln w="12700">
            <a:miter lim="400000"/>
          </a:ln>
        </p:spPr>
        <p:txBody>
          <a:bodyPr lIns="0" tIns="0" rIns="0" bIns="0">
            <a:normAutofit fontScale="100000" lnSpcReduction="0"/>
          </a:bodyPr>
          <a:lstStyle/>
          <a:p>
            <a:pPr/>
          </a:p>
        </p:txBody>
      </p:sp>
      <p:sp>
        <p:nvSpPr>
          <p:cNvPr id="680" name="PlaceHolder 4"/>
          <p:cNvSpPr/>
          <p:nvPr>
            <p:ph type="body" sz="quarter" idx="13"/>
          </p:nvPr>
        </p:nvSpPr>
        <p:spPr>
          <a:xfrm>
            <a:off x="609479" y="3682079"/>
            <a:ext cx="5354282" cy="1896841"/>
          </a:xfrm>
          <a:prstGeom prst="rect">
            <a:avLst/>
          </a:prstGeom>
        </p:spPr>
        <p:txBody>
          <a:bodyPr anchor="t"/>
          <a:lstStyle/>
          <a:p>
            <a:pPr marL="0" indent="0">
              <a:spcBef>
                <a:spcPts val="0"/>
              </a:spcBef>
              <a:buClrTx/>
              <a:buSzTx/>
              <a:buNone/>
              <a:defRPr spc="0" sz="1800"/>
            </a:pPr>
          </a:p>
        </p:txBody>
      </p:sp>
      <p:sp>
        <p:nvSpPr>
          <p:cNvPr id="6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4.xml><?xml version="1.0" encoding="utf-8"?>
<p:sldLayout xmlns:a="http://schemas.openxmlformats.org/drawingml/2006/main" xmlns:r="http://schemas.openxmlformats.org/officeDocument/2006/relationships" xmlns:p="http://schemas.openxmlformats.org/presentationml/2006/main" type="tx" showMasterSp="0" showMasterPhAnim="1">
  <p:cSld name="Title Content and 2 Content">
    <p:spTree>
      <p:nvGrpSpPr>
        <p:cNvPr id="1" name=""/>
        <p:cNvGrpSpPr/>
        <p:nvPr/>
      </p:nvGrpSpPr>
      <p:grpSpPr>
        <a:xfrm>
          <a:off x="0" y="0"/>
          <a:ext cx="0" cy="0"/>
          <a:chOff x="0" y="0"/>
          <a:chExt cx="0" cy="0"/>
        </a:xfrm>
      </p:grpSpPr>
      <p:pic>
        <p:nvPicPr>
          <p:cNvPr id="688"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689"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pic>
        <p:nvPicPr>
          <p:cNvPr id="690"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691"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sp>
        <p:nvSpPr>
          <p:cNvPr id="692" name="CustomShape 6"/>
          <p:cNvSpPr/>
          <p:nvPr/>
        </p:nvSpPr>
        <p:spPr>
          <a:xfrm>
            <a:off x="-1" y="-1"/>
            <a:ext cx="963002" cy="6856922"/>
          </a:xfrm>
          <a:prstGeom prst="rect">
            <a:avLst/>
          </a:prstGeom>
          <a:solidFill>
            <a:srgbClr val="C5FAEB"/>
          </a:solidFill>
          <a:ln w="12700">
            <a:miter lim="400000"/>
          </a:ln>
        </p:spPr>
        <p:txBody>
          <a:bodyPr lIns="45719" rIns="45719"/>
          <a:lstStyle/>
          <a:p>
            <a:pPr/>
          </a:p>
        </p:txBody>
      </p:sp>
      <p:sp>
        <p:nvSpPr>
          <p:cNvPr id="693" name="CustomShape 7"/>
          <p:cNvSpPr/>
          <p:nvPr/>
        </p:nvSpPr>
        <p:spPr>
          <a:xfrm>
            <a:off x="961919" y="-1"/>
            <a:ext cx="44641" cy="6856922"/>
          </a:xfrm>
          <a:prstGeom prst="rect">
            <a:avLst/>
          </a:prstGeom>
          <a:solidFill>
            <a:schemeClr val="accent6"/>
          </a:solidFill>
          <a:ln w="12700">
            <a:miter lim="400000"/>
          </a:ln>
        </p:spPr>
        <p:txBody>
          <a:bodyPr lIns="45719" rIns="45719"/>
          <a:lstStyle/>
          <a:p>
            <a:pPr/>
          </a:p>
        </p:txBody>
      </p:sp>
      <p:sp>
        <p:nvSpPr>
          <p:cNvPr id="694" name="CustomShape 8"/>
          <p:cNvSpPr/>
          <p:nvPr/>
        </p:nvSpPr>
        <p:spPr>
          <a:xfrm>
            <a:off x="1004400" y="-1"/>
            <a:ext cx="10371240" cy="6856922"/>
          </a:xfrm>
          <a:prstGeom prst="rect">
            <a:avLst/>
          </a:prstGeom>
          <a:solidFill>
            <a:srgbClr val="C5FAEB">
              <a:alpha val="92000"/>
            </a:srgbClr>
          </a:solidFill>
          <a:ln w="12700">
            <a:miter lim="400000"/>
          </a:ln>
        </p:spPr>
        <p:txBody>
          <a:bodyPr lIns="45719" rIns="45719"/>
          <a:lstStyle/>
          <a:p>
            <a:pPr/>
          </a:p>
        </p:txBody>
      </p:sp>
      <p:sp>
        <p:nvSpPr>
          <p:cNvPr id="695" name="CustomShape 9"/>
          <p:cNvSpPr/>
          <p:nvPr/>
        </p:nvSpPr>
        <p:spPr>
          <a:xfrm>
            <a:off x="11377439" y="-1"/>
            <a:ext cx="26281" cy="6856922"/>
          </a:xfrm>
          <a:prstGeom prst="rect">
            <a:avLst/>
          </a:prstGeom>
          <a:solidFill>
            <a:schemeClr val="accent6"/>
          </a:solidFill>
          <a:ln w="12700">
            <a:miter lim="400000"/>
          </a:ln>
        </p:spPr>
        <p:txBody>
          <a:bodyPr lIns="45719" rIns="45719"/>
          <a:lstStyle/>
          <a:p>
            <a:pPr/>
          </a:p>
        </p:txBody>
      </p:sp>
      <p:sp>
        <p:nvSpPr>
          <p:cNvPr id="696" name="Title Text"/>
          <p:cNvSpPr txBox="1"/>
          <p:nvPr>
            <p:ph type="title"/>
          </p:nvPr>
        </p:nvSpPr>
        <p:spPr>
          <a:xfrm>
            <a:off x="609479" y="273240"/>
            <a:ext cx="10972081" cy="1145161"/>
          </a:xfrm>
          <a:prstGeom prst="rect">
            <a:avLst/>
          </a:prstGeom>
        </p:spPr>
        <p:txBody>
          <a:bodyPr>
            <a:normAutofit fontScale="100000" lnSpcReduction="0"/>
          </a:bodyPr>
          <a:lstStyle>
            <a:lvl1pPr>
              <a:defRPr spc="0" sz="1800">
                <a:latin typeface="+mn-lt"/>
                <a:ea typeface="+mn-ea"/>
                <a:cs typeface="+mn-cs"/>
                <a:sym typeface="Helvetica"/>
              </a:defRPr>
            </a:lvl1pPr>
          </a:lstStyle>
          <a:p>
            <a:pPr/>
            <a:r>
              <a:t>Title Text</a:t>
            </a:r>
          </a:p>
        </p:txBody>
      </p:sp>
      <p:sp>
        <p:nvSpPr>
          <p:cNvPr id="697" name="Body Level One…"/>
          <p:cNvSpPr txBox="1"/>
          <p:nvPr>
            <p:ph type="body" sz="half" idx="1"/>
          </p:nvPr>
        </p:nvSpPr>
        <p:spPr>
          <a:xfrm>
            <a:off x="609479" y="1604519"/>
            <a:ext cx="5354282" cy="3976922"/>
          </a:xfrm>
          <a:prstGeom prst="rect">
            <a:avLst/>
          </a:prstGeom>
        </p:spPr>
        <p:txBody>
          <a:bodyPr anchor="t"/>
          <a:lstStyle>
            <a:lvl1pPr marL="0" indent="0">
              <a:spcBef>
                <a:spcPts val="0"/>
              </a:spcBef>
              <a:buClrTx/>
              <a:buSzTx/>
              <a:buNone/>
              <a:defRPr spc="0" sz="1800">
                <a:latin typeface="+mn-lt"/>
                <a:ea typeface="+mn-ea"/>
                <a:cs typeface="+mn-cs"/>
                <a:sym typeface="Helvetica"/>
              </a:defRPr>
            </a:lvl1pPr>
            <a:lvl2pPr marL="0" indent="0">
              <a:spcBef>
                <a:spcPts val="0"/>
              </a:spcBef>
              <a:buClrTx/>
              <a:buSzTx/>
              <a:buFontTx/>
              <a:buNone/>
              <a:defRPr spc="0" sz="1800">
                <a:latin typeface="+mn-lt"/>
                <a:ea typeface="+mn-ea"/>
                <a:cs typeface="+mn-cs"/>
                <a:sym typeface="Helvetica"/>
              </a:defRPr>
            </a:lvl2pPr>
            <a:lvl3pPr marL="0" indent="0">
              <a:spcBef>
                <a:spcPts val="0"/>
              </a:spcBef>
              <a:buClrTx/>
              <a:buSzTx/>
              <a:buFontTx/>
              <a:buNone/>
              <a:defRPr spc="0" sz="1800">
                <a:latin typeface="+mn-lt"/>
                <a:ea typeface="+mn-ea"/>
                <a:cs typeface="+mn-cs"/>
                <a:sym typeface="Helvetica"/>
              </a:defRPr>
            </a:lvl3pPr>
            <a:lvl4pPr marL="0" indent="0">
              <a:spcBef>
                <a:spcPts val="0"/>
              </a:spcBef>
              <a:buClrTx/>
              <a:buSzTx/>
              <a:buFontTx/>
              <a:buNone/>
              <a:defRPr spc="0" sz="1800">
                <a:latin typeface="+mn-lt"/>
                <a:ea typeface="+mn-ea"/>
                <a:cs typeface="+mn-cs"/>
                <a:sym typeface="Helvetica"/>
              </a:defRPr>
            </a:lvl4pPr>
            <a:lvl5pPr marL="0" indent="0">
              <a:spcBef>
                <a:spcPts val="0"/>
              </a:spcBef>
              <a:buClrTx/>
              <a:buSzTx/>
              <a:buFontTx/>
              <a:buNone/>
              <a:defRPr spc="0" sz="1800">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698" name="PlaceHolder 3"/>
          <p:cNvSpPr/>
          <p:nvPr/>
        </p:nvSpPr>
        <p:spPr>
          <a:xfrm>
            <a:off x="6231959" y="1604519"/>
            <a:ext cx="5354282" cy="1896842"/>
          </a:xfrm>
          <a:prstGeom prst="rect">
            <a:avLst/>
          </a:prstGeom>
          <a:ln w="12700">
            <a:miter lim="400000"/>
          </a:ln>
        </p:spPr>
        <p:txBody>
          <a:bodyPr lIns="0" tIns="0" rIns="0" bIns="0">
            <a:normAutofit fontScale="100000" lnSpcReduction="0"/>
          </a:bodyPr>
          <a:lstStyle/>
          <a:p>
            <a:pPr/>
          </a:p>
        </p:txBody>
      </p:sp>
      <p:sp>
        <p:nvSpPr>
          <p:cNvPr id="699" name="PlaceHolder 4"/>
          <p:cNvSpPr/>
          <p:nvPr>
            <p:ph type="body" sz="quarter" idx="13"/>
          </p:nvPr>
        </p:nvSpPr>
        <p:spPr>
          <a:xfrm>
            <a:off x="6231959" y="3682079"/>
            <a:ext cx="5354282" cy="1896841"/>
          </a:xfrm>
          <a:prstGeom prst="rect">
            <a:avLst/>
          </a:prstGeom>
        </p:spPr>
        <p:txBody>
          <a:bodyPr anchor="t"/>
          <a:lstStyle/>
          <a:p>
            <a:pPr marL="0" indent="0">
              <a:spcBef>
                <a:spcPts val="0"/>
              </a:spcBef>
              <a:buClrTx/>
              <a:buSzTx/>
              <a:buNone/>
              <a:defRPr spc="0" sz="1800"/>
            </a:pPr>
          </a:p>
        </p:txBody>
      </p:sp>
      <p:sp>
        <p:nvSpPr>
          <p:cNvPr id="7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5.xml><?xml version="1.0" encoding="utf-8"?>
<p:sldLayout xmlns:a="http://schemas.openxmlformats.org/drawingml/2006/main" xmlns:r="http://schemas.openxmlformats.org/officeDocument/2006/relationships" xmlns:p="http://schemas.openxmlformats.org/presentationml/2006/main" type="tx" showMasterSp="0" showMasterPhAnim="1">
  <p:cSld name="Title, 2 Content over Content">
    <p:spTree>
      <p:nvGrpSpPr>
        <p:cNvPr id="1" name=""/>
        <p:cNvGrpSpPr/>
        <p:nvPr/>
      </p:nvGrpSpPr>
      <p:grpSpPr>
        <a:xfrm>
          <a:off x="0" y="0"/>
          <a:ext cx="0" cy="0"/>
          <a:chOff x="0" y="0"/>
          <a:chExt cx="0" cy="0"/>
        </a:xfrm>
      </p:grpSpPr>
      <p:pic>
        <p:nvPicPr>
          <p:cNvPr id="707"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708"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pic>
        <p:nvPicPr>
          <p:cNvPr id="709"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710"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sp>
        <p:nvSpPr>
          <p:cNvPr id="711" name="CustomShape 6"/>
          <p:cNvSpPr/>
          <p:nvPr/>
        </p:nvSpPr>
        <p:spPr>
          <a:xfrm>
            <a:off x="-1" y="-1"/>
            <a:ext cx="963002" cy="6856922"/>
          </a:xfrm>
          <a:prstGeom prst="rect">
            <a:avLst/>
          </a:prstGeom>
          <a:solidFill>
            <a:srgbClr val="C5FAEB"/>
          </a:solidFill>
          <a:ln w="12700">
            <a:miter lim="400000"/>
          </a:ln>
        </p:spPr>
        <p:txBody>
          <a:bodyPr lIns="45719" rIns="45719"/>
          <a:lstStyle/>
          <a:p>
            <a:pPr/>
          </a:p>
        </p:txBody>
      </p:sp>
      <p:sp>
        <p:nvSpPr>
          <p:cNvPr id="712" name="CustomShape 7"/>
          <p:cNvSpPr/>
          <p:nvPr/>
        </p:nvSpPr>
        <p:spPr>
          <a:xfrm>
            <a:off x="961919" y="-1"/>
            <a:ext cx="44641" cy="6856922"/>
          </a:xfrm>
          <a:prstGeom prst="rect">
            <a:avLst/>
          </a:prstGeom>
          <a:solidFill>
            <a:schemeClr val="accent6"/>
          </a:solidFill>
          <a:ln w="12700">
            <a:miter lim="400000"/>
          </a:ln>
        </p:spPr>
        <p:txBody>
          <a:bodyPr lIns="45719" rIns="45719"/>
          <a:lstStyle/>
          <a:p>
            <a:pPr/>
          </a:p>
        </p:txBody>
      </p:sp>
      <p:sp>
        <p:nvSpPr>
          <p:cNvPr id="713" name="CustomShape 8"/>
          <p:cNvSpPr/>
          <p:nvPr/>
        </p:nvSpPr>
        <p:spPr>
          <a:xfrm>
            <a:off x="1004400" y="-1"/>
            <a:ext cx="10371240" cy="6856922"/>
          </a:xfrm>
          <a:prstGeom prst="rect">
            <a:avLst/>
          </a:prstGeom>
          <a:solidFill>
            <a:srgbClr val="C5FAEB">
              <a:alpha val="92000"/>
            </a:srgbClr>
          </a:solidFill>
          <a:ln w="12700">
            <a:miter lim="400000"/>
          </a:ln>
        </p:spPr>
        <p:txBody>
          <a:bodyPr lIns="45719" rIns="45719"/>
          <a:lstStyle/>
          <a:p>
            <a:pPr/>
          </a:p>
        </p:txBody>
      </p:sp>
      <p:sp>
        <p:nvSpPr>
          <p:cNvPr id="714" name="CustomShape 9"/>
          <p:cNvSpPr/>
          <p:nvPr/>
        </p:nvSpPr>
        <p:spPr>
          <a:xfrm>
            <a:off x="11377439" y="-1"/>
            <a:ext cx="26281" cy="6856922"/>
          </a:xfrm>
          <a:prstGeom prst="rect">
            <a:avLst/>
          </a:prstGeom>
          <a:solidFill>
            <a:schemeClr val="accent6"/>
          </a:solidFill>
          <a:ln w="12700">
            <a:miter lim="400000"/>
          </a:ln>
        </p:spPr>
        <p:txBody>
          <a:bodyPr lIns="45719" rIns="45719"/>
          <a:lstStyle/>
          <a:p>
            <a:pPr/>
          </a:p>
        </p:txBody>
      </p:sp>
      <p:sp>
        <p:nvSpPr>
          <p:cNvPr id="715" name="Title Text"/>
          <p:cNvSpPr txBox="1"/>
          <p:nvPr>
            <p:ph type="title"/>
          </p:nvPr>
        </p:nvSpPr>
        <p:spPr>
          <a:xfrm>
            <a:off x="609479" y="273240"/>
            <a:ext cx="10972081" cy="1145161"/>
          </a:xfrm>
          <a:prstGeom prst="rect">
            <a:avLst/>
          </a:prstGeom>
        </p:spPr>
        <p:txBody>
          <a:bodyPr>
            <a:normAutofit fontScale="100000" lnSpcReduction="0"/>
          </a:bodyPr>
          <a:lstStyle>
            <a:lvl1pPr>
              <a:defRPr spc="0" sz="1800">
                <a:latin typeface="+mn-lt"/>
                <a:ea typeface="+mn-ea"/>
                <a:cs typeface="+mn-cs"/>
                <a:sym typeface="Helvetica"/>
              </a:defRPr>
            </a:lvl1pPr>
          </a:lstStyle>
          <a:p>
            <a:pPr/>
            <a:r>
              <a:t>Title Text</a:t>
            </a:r>
          </a:p>
        </p:txBody>
      </p:sp>
      <p:sp>
        <p:nvSpPr>
          <p:cNvPr id="716" name="Body Level One…"/>
          <p:cNvSpPr txBox="1"/>
          <p:nvPr>
            <p:ph type="body" sz="quarter" idx="1"/>
          </p:nvPr>
        </p:nvSpPr>
        <p:spPr>
          <a:xfrm>
            <a:off x="609479" y="1604519"/>
            <a:ext cx="5354282" cy="1896842"/>
          </a:xfrm>
          <a:prstGeom prst="rect">
            <a:avLst/>
          </a:prstGeom>
        </p:spPr>
        <p:txBody>
          <a:bodyPr anchor="t"/>
          <a:lstStyle>
            <a:lvl1pPr marL="0" indent="0">
              <a:spcBef>
                <a:spcPts val="0"/>
              </a:spcBef>
              <a:buClrTx/>
              <a:buSzTx/>
              <a:buNone/>
              <a:defRPr spc="0" sz="1800">
                <a:latin typeface="+mn-lt"/>
                <a:ea typeface="+mn-ea"/>
                <a:cs typeface="+mn-cs"/>
                <a:sym typeface="Helvetica"/>
              </a:defRPr>
            </a:lvl1pPr>
            <a:lvl2pPr marL="0" indent="0">
              <a:spcBef>
                <a:spcPts val="0"/>
              </a:spcBef>
              <a:buClrTx/>
              <a:buSzTx/>
              <a:buFontTx/>
              <a:buNone/>
              <a:defRPr spc="0" sz="1800">
                <a:latin typeface="+mn-lt"/>
                <a:ea typeface="+mn-ea"/>
                <a:cs typeface="+mn-cs"/>
                <a:sym typeface="Helvetica"/>
              </a:defRPr>
            </a:lvl2pPr>
            <a:lvl3pPr marL="0" indent="0">
              <a:spcBef>
                <a:spcPts val="0"/>
              </a:spcBef>
              <a:buClrTx/>
              <a:buSzTx/>
              <a:buFontTx/>
              <a:buNone/>
              <a:defRPr spc="0" sz="1800">
                <a:latin typeface="+mn-lt"/>
                <a:ea typeface="+mn-ea"/>
                <a:cs typeface="+mn-cs"/>
                <a:sym typeface="Helvetica"/>
              </a:defRPr>
            </a:lvl3pPr>
            <a:lvl4pPr marL="0" indent="0">
              <a:spcBef>
                <a:spcPts val="0"/>
              </a:spcBef>
              <a:buClrTx/>
              <a:buSzTx/>
              <a:buFontTx/>
              <a:buNone/>
              <a:defRPr spc="0" sz="1800">
                <a:latin typeface="+mn-lt"/>
                <a:ea typeface="+mn-ea"/>
                <a:cs typeface="+mn-cs"/>
                <a:sym typeface="Helvetica"/>
              </a:defRPr>
            </a:lvl4pPr>
            <a:lvl5pPr marL="0" indent="0">
              <a:spcBef>
                <a:spcPts val="0"/>
              </a:spcBef>
              <a:buClrTx/>
              <a:buSzTx/>
              <a:buFontTx/>
              <a:buNone/>
              <a:defRPr spc="0" sz="1800">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717" name="PlaceHolder 3"/>
          <p:cNvSpPr/>
          <p:nvPr/>
        </p:nvSpPr>
        <p:spPr>
          <a:xfrm>
            <a:off x="6231959" y="1604519"/>
            <a:ext cx="5354282" cy="1896842"/>
          </a:xfrm>
          <a:prstGeom prst="rect">
            <a:avLst/>
          </a:prstGeom>
          <a:ln w="12700">
            <a:miter lim="400000"/>
          </a:ln>
        </p:spPr>
        <p:txBody>
          <a:bodyPr lIns="0" tIns="0" rIns="0" bIns="0">
            <a:normAutofit fontScale="100000" lnSpcReduction="0"/>
          </a:bodyPr>
          <a:lstStyle/>
          <a:p>
            <a:pPr/>
          </a:p>
        </p:txBody>
      </p:sp>
      <p:sp>
        <p:nvSpPr>
          <p:cNvPr id="718" name="PlaceHolder 4"/>
          <p:cNvSpPr/>
          <p:nvPr>
            <p:ph type="body" sz="half" idx="13"/>
          </p:nvPr>
        </p:nvSpPr>
        <p:spPr>
          <a:xfrm>
            <a:off x="609480" y="3682079"/>
            <a:ext cx="10972080" cy="1896841"/>
          </a:xfrm>
          <a:prstGeom prst="rect">
            <a:avLst/>
          </a:prstGeom>
        </p:spPr>
        <p:txBody>
          <a:bodyPr anchor="t"/>
          <a:lstStyle/>
          <a:p>
            <a:pPr marL="0" indent="0">
              <a:spcBef>
                <a:spcPts val="0"/>
              </a:spcBef>
              <a:buClrTx/>
              <a:buSzTx/>
              <a:buNone/>
              <a:defRPr spc="0" sz="1800"/>
            </a:pPr>
          </a:p>
        </p:txBody>
      </p:sp>
      <p:sp>
        <p:nvSpPr>
          <p:cNvPr id="7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6.xml><?xml version="1.0" encoding="utf-8"?>
<p:sldLayout xmlns:a="http://schemas.openxmlformats.org/drawingml/2006/main" xmlns:r="http://schemas.openxmlformats.org/officeDocument/2006/relationships" xmlns:p="http://schemas.openxmlformats.org/presentationml/2006/main" type="tx" showMasterSp="0" showMasterPhAnim="1">
  <p:cSld name="Title, Content over Content">
    <p:spTree>
      <p:nvGrpSpPr>
        <p:cNvPr id="1" name=""/>
        <p:cNvGrpSpPr/>
        <p:nvPr/>
      </p:nvGrpSpPr>
      <p:grpSpPr>
        <a:xfrm>
          <a:off x="0" y="0"/>
          <a:ext cx="0" cy="0"/>
          <a:chOff x="0" y="0"/>
          <a:chExt cx="0" cy="0"/>
        </a:xfrm>
      </p:grpSpPr>
      <p:pic>
        <p:nvPicPr>
          <p:cNvPr id="726"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727"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pic>
        <p:nvPicPr>
          <p:cNvPr id="728"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729"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sp>
        <p:nvSpPr>
          <p:cNvPr id="730" name="CustomShape 6"/>
          <p:cNvSpPr/>
          <p:nvPr/>
        </p:nvSpPr>
        <p:spPr>
          <a:xfrm>
            <a:off x="-1" y="-1"/>
            <a:ext cx="963002" cy="6856922"/>
          </a:xfrm>
          <a:prstGeom prst="rect">
            <a:avLst/>
          </a:prstGeom>
          <a:solidFill>
            <a:srgbClr val="C5FAEB"/>
          </a:solidFill>
          <a:ln w="12700">
            <a:miter lim="400000"/>
          </a:ln>
        </p:spPr>
        <p:txBody>
          <a:bodyPr lIns="45719" rIns="45719"/>
          <a:lstStyle/>
          <a:p>
            <a:pPr/>
          </a:p>
        </p:txBody>
      </p:sp>
      <p:sp>
        <p:nvSpPr>
          <p:cNvPr id="731" name="CustomShape 7"/>
          <p:cNvSpPr/>
          <p:nvPr/>
        </p:nvSpPr>
        <p:spPr>
          <a:xfrm>
            <a:off x="961919" y="-1"/>
            <a:ext cx="44641" cy="6856922"/>
          </a:xfrm>
          <a:prstGeom prst="rect">
            <a:avLst/>
          </a:prstGeom>
          <a:solidFill>
            <a:schemeClr val="accent6"/>
          </a:solidFill>
          <a:ln w="12700">
            <a:miter lim="400000"/>
          </a:ln>
        </p:spPr>
        <p:txBody>
          <a:bodyPr lIns="45719" rIns="45719"/>
          <a:lstStyle/>
          <a:p>
            <a:pPr/>
          </a:p>
        </p:txBody>
      </p:sp>
      <p:sp>
        <p:nvSpPr>
          <p:cNvPr id="732" name="CustomShape 8"/>
          <p:cNvSpPr/>
          <p:nvPr/>
        </p:nvSpPr>
        <p:spPr>
          <a:xfrm>
            <a:off x="1004400" y="-1"/>
            <a:ext cx="10371240" cy="6856922"/>
          </a:xfrm>
          <a:prstGeom prst="rect">
            <a:avLst/>
          </a:prstGeom>
          <a:solidFill>
            <a:srgbClr val="C5FAEB">
              <a:alpha val="92000"/>
            </a:srgbClr>
          </a:solidFill>
          <a:ln w="12700">
            <a:miter lim="400000"/>
          </a:ln>
        </p:spPr>
        <p:txBody>
          <a:bodyPr lIns="45719" rIns="45719"/>
          <a:lstStyle/>
          <a:p>
            <a:pPr/>
          </a:p>
        </p:txBody>
      </p:sp>
      <p:sp>
        <p:nvSpPr>
          <p:cNvPr id="733" name="CustomShape 9"/>
          <p:cNvSpPr/>
          <p:nvPr/>
        </p:nvSpPr>
        <p:spPr>
          <a:xfrm>
            <a:off x="11377439" y="-1"/>
            <a:ext cx="26281" cy="6856922"/>
          </a:xfrm>
          <a:prstGeom prst="rect">
            <a:avLst/>
          </a:prstGeom>
          <a:solidFill>
            <a:schemeClr val="accent6"/>
          </a:solidFill>
          <a:ln w="12700">
            <a:miter lim="400000"/>
          </a:ln>
        </p:spPr>
        <p:txBody>
          <a:bodyPr lIns="45719" rIns="45719"/>
          <a:lstStyle/>
          <a:p>
            <a:pPr/>
          </a:p>
        </p:txBody>
      </p:sp>
      <p:sp>
        <p:nvSpPr>
          <p:cNvPr id="734" name="Title Text"/>
          <p:cNvSpPr txBox="1"/>
          <p:nvPr>
            <p:ph type="title"/>
          </p:nvPr>
        </p:nvSpPr>
        <p:spPr>
          <a:xfrm>
            <a:off x="609479" y="273240"/>
            <a:ext cx="10972081" cy="1145161"/>
          </a:xfrm>
          <a:prstGeom prst="rect">
            <a:avLst/>
          </a:prstGeom>
        </p:spPr>
        <p:txBody>
          <a:bodyPr>
            <a:normAutofit fontScale="100000" lnSpcReduction="0"/>
          </a:bodyPr>
          <a:lstStyle>
            <a:lvl1pPr>
              <a:defRPr spc="0" sz="1800">
                <a:latin typeface="+mn-lt"/>
                <a:ea typeface="+mn-ea"/>
                <a:cs typeface="+mn-cs"/>
                <a:sym typeface="Helvetica"/>
              </a:defRPr>
            </a:lvl1pPr>
          </a:lstStyle>
          <a:p>
            <a:pPr/>
            <a:r>
              <a:t>Title Text</a:t>
            </a:r>
          </a:p>
        </p:txBody>
      </p:sp>
      <p:sp>
        <p:nvSpPr>
          <p:cNvPr id="735" name="Body Level One…"/>
          <p:cNvSpPr txBox="1"/>
          <p:nvPr>
            <p:ph type="body" sz="half" idx="1"/>
          </p:nvPr>
        </p:nvSpPr>
        <p:spPr>
          <a:xfrm>
            <a:off x="609479" y="1604519"/>
            <a:ext cx="10972081" cy="1896842"/>
          </a:xfrm>
          <a:prstGeom prst="rect">
            <a:avLst/>
          </a:prstGeom>
        </p:spPr>
        <p:txBody>
          <a:bodyPr anchor="t"/>
          <a:lstStyle>
            <a:lvl1pPr marL="0" indent="0">
              <a:spcBef>
                <a:spcPts val="0"/>
              </a:spcBef>
              <a:buClrTx/>
              <a:buSzTx/>
              <a:buNone/>
              <a:defRPr spc="0" sz="1800">
                <a:latin typeface="+mn-lt"/>
                <a:ea typeface="+mn-ea"/>
                <a:cs typeface="+mn-cs"/>
                <a:sym typeface="Helvetica"/>
              </a:defRPr>
            </a:lvl1pPr>
            <a:lvl2pPr marL="0" indent="0">
              <a:spcBef>
                <a:spcPts val="0"/>
              </a:spcBef>
              <a:buClrTx/>
              <a:buSzTx/>
              <a:buFontTx/>
              <a:buNone/>
              <a:defRPr spc="0" sz="1800">
                <a:latin typeface="+mn-lt"/>
                <a:ea typeface="+mn-ea"/>
                <a:cs typeface="+mn-cs"/>
                <a:sym typeface="Helvetica"/>
              </a:defRPr>
            </a:lvl2pPr>
            <a:lvl3pPr marL="0" indent="0">
              <a:spcBef>
                <a:spcPts val="0"/>
              </a:spcBef>
              <a:buClrTx/>
              <a:buSzTx/>
              <a:buFontTx/>
              <a:buNone/>
              <a:defRPr spc="0" sz="1800">
                <a:latin typeface="+mn-lt"/>
                <a:ea typeface="+mn-ea"/>
                <a:cs typeface="+mn-cs"/>
                <a:sym typeface="Helvetica"/>
              </a:defRPr>
            </a:lvl3pPr>
            <a:lvl4pPr marL="0" indent="0">
              <a:spcBef>
                <a:spcPts val="0"/>
              </a:spcBef>
              <a:buClrTx/>
              <a:buSzTx/>
              <a:buFontTx/>
              <a:buNone/>
              <a:defRPr spc="0" sz="1800">
                <a:latin typeface="+mn-lt"/>
                <a:ea typeface="+mn-ea"/>
                <a:cs typeface="+mn-cs"/>
                <a:sym typeface="Helvetica"/>
              </a:defRPr>
            </a:lvl4pPr>
            <a:lvl5pPr marL="0" indent="0">
              <a:spcBef>
                <a:spcPts val="0"/>
              </a:spcBef>
              <a:buClrTx/>
              <a:buSzTx/>
              <a:buFontTx/>
              <a:buNone/>
              <a:defRPr spc="0" sz="1800">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736" name="PlaceHolder 3"/>
          <p:cNvSpPr/>
          <p:nvPr>
            <p:ph type="body" sz="half" idx="13"/>
          </p:nvPr>
        </p:nvSpPr>
        <p:spPr>
          <a:xfrm>
            <a:off x="609480" y="3682079"/>
            <a:ext cx="10972080" cy="1896841"/>
          </a:xfrm>
          <a:prstGeom prst="rect">
            <a:avLst/>
          </a:prstGeom>
        </p:spPr>
        <p:txBody>
          <a:bodyPr anchor="t"/>
          <a:lstStyle/>
          <a:p>
            <a:pPr marL="0" indent="0">
              <a:spcBef>
                <a:spcPts val="0"/>
              </a:spcBef>
              <a:buClrTx/>
              <a:buSzTx/>
              <a:buNone/>
              <a:defRPr spc="0" sz="1800"/>
            </a:pPr>
          </a:p>
        </p:txBody>
      </p:sp>
      <p:sp>
        <p:nvSpPr>
          <p:cNvPr id="7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7.xml><?xml version="1.0" encoding="utf-8"?>
<p:sldLayout xmlns:a="http://schemas.openxmlformats.org/drawingml/2006/main" xmlns:r="http://schemas.openxmlformats.org/officeDocument/2006/relationships" xmlns:p="http://schemas.openxmlformats.org/presentationml/2006/main" type="tx" showMasterSp="0" showMasterPhAnim="1">
  <p:cSld name="Title, 4 Content">
    <p:spTree>
      <p:nvGrpSpPr>
        <p:cNvPr id="1" name=""/>
        <p:cNvGrpSpPr/>
        <p:nvPr/>
      </p:nvGrpSpPr>
      <p:grpSpPr>
        <a:xfrm>
          <a:off x="0" y="0"/>
          <a:ext cx="0" cy="0"/>
          <a:chOff x="0" y="0"/>
          <a:chExt cx="0" cy="0"/>
        </a:xfrm>
      </p:grpSpPr>
      <p:pic>
        <p:nvPicPr>
          <p:cNvPr id="744"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745"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pic>
        <p:nvPicPr>
          <p:cNvPr id="746"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747"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sp>
        <p:nvSpPr>
          <p:cNvPr id="748" name="CustomShape 6"/>
          <p:cNvSpPr/>
          <p:nvPr/>
        </p:nvSpPr>
        <p:spPr>
          <a:xfrm>
            <a:off x="-1" y="-1"/>
            <a:ext cx="963002" cy="6856922"/>
          </a:xfrm>
          <a:prstGeom prst="rect">
            <a:avLst/>
          </a:prstGeom>
          <a:solidFill>
            <a:srgbClr val="C5FAEB"/>
          </a:solidFill>
          <a:ln w="12700">
            <a:miter lim="400000"/>
          </a:ln>
        </p:spPr>
        <p:txBody>
          <a:bodyPr lIns="45719" rIns="45719"/>
          <a:lstStyle/>
          <a:p>
            <a:pPr/>
          </a:p>
        </p:txBody>
      </p:sp>
      <p:sp>
        <p:nvSpPr>
          <p:cNvPr id="749" name="CustomShape 7"/>
          <p:cNvSpPr/>
          <p:nvPr/>
        </p:nvSpPr>
        <p:spPr>
          <a:xfrm>
            <a:off x="961919" y="-1"/>
            <a:ext cx="44641" cy="6856922"/>
          </a:xfrm>
          <a:prstGeom prst="rect">
            <a:avLst/>
          </a:prstGeom>
          <a:solidFill>
            <a:schemeClr val="accent6"/>
          </a:solidFill>
          <a:ln w="12700">
            <a:miter lim="400000"/>
          </a:ln>
        </p:spPr>
        <p:txBody>
          <a:bodyPr lIns="45719" rIns="45719"/>
          <a:lstStyle/>
          <a:p>
            <a:pPr/>
          </a:p>
        </p:txBody>
      </p:sp>
      <p:sp>
        <p:nvSpPr>
          <p:cNvPr id="750" name="CustomShape 8"/>
          <p:cNvSpPr/>
          <p:nvPr/>
        </p:nvSpPr>
        <p:spPr>
          <a:xfrm>
            <a:off x="1004400" y="-1"/>
            <a:ext cx="10371240" cy="6856922"/>
          </a:xfrm>
          <a:prstGeom prst="rect">
            <a:avLst/>
          </a:prstGeom>
          <a:solidFill>
            <a:srgbClr val="C5FAEB">
              <a:alpha val="92000"/>
            </a:srgbClr>
          </a:solidFill>
          <a:ln w="12700">
            <a:miter lim="400000"/>
          </a:ln>
        </p:spPr>
        <p:txBody>
          <a:bodyPr lIns="45719" rIns="45719"/>
          <a:lstStyle/>
          <a:p>
            <a:pPr/>
          </a:p>
        </p:txBody>
      </p:sp>
      <p:sp>
        <p:nvSpPr>
          <p:cNvPr id="751" name="CustomShape 9"/>
          <p:cNvSpPr/>
          <p:nvPr/>
        </p:nvSpPr>
        <p:spPr>
          <a:xfrm>
            <a:off x="11377439" y="-1"/>
            <a:ext cx="26281" cy="6856922"/>
          </a:xfrm>
          <a:prstGeom prst="rect">
            <a:avLst/>
          </a:prstGeom>
          <a:solidFill>
            <a:schemeClr val="accent6"/>
          </a:solidFill>
          <a:ln w="12700">
            <a:miter lim="400000"/>
          </a:ln>
        </p:spPr>
        <p:txBody>
          <a:bodyPr lIns="45719" rIns="45719"/>
          <a:lstStyle/>
          <a:p>
            <a:pPr/>
          </a:p>
        </p:txBody>
      </p:sp>
      <p:sp>
        <p:nvSpPr>
          <p:cNvPr id="752" name="Title Text"/>
          <p:cNvSpPr txBox="1"/>
          <p:nvPr>
            <p:ph type="title"/>
          </p:nvPr>
        </p:nvSpPr>
        <p:spPr>
          <a:xfrm>
            <a:off x="609479" y="273240"/>
            <a:ext cx="10972081" cy="1145161"/>
          </a:xfrm>
          <a:prstGeom prst="rect">
            <a:avLst/>
          </a:prstGeom>
        </p:spPr>
        <p:txBody>
          <a:bodyPr>
            <a:normAutofit fontScale="100000" lnSpcReduction="0"/>
          </a:bodyPr>
          <a:lstStyle>
            <a:lvl1pPr>
              <a:defRPr spc="0" sz="1800">
                <a:latin typeface="+mn-lt"/>
                <a:ea typeface="+mn-ea"/>
                <a:cs typeface="+mn-cs"/>
                <a:sym typeface="Helvetica"/>
              </a:defRPr>
            </a:lvl1pPr>
          </a:lstStyle>
          <a:p>
            <a:pPr/>
            <a:r>
              <a:t>Title Text</a:t>
            </a:r>
          </a:p>
        </p:txBody>
      </p:sp>
      <p:sp>
        <p:nvSpPr>
          <p:cNvPr id="753" name="Body Level One…"/>
          <p:cNvSpPr txBox="1"/>
          <p:nvPr>
            <p:ph type="body" sz="quarter" idx="1"/>
          </p:nvPr>
        </p:nvSpPr>
        <p:spPr>
          <a:xfrm>
            <a:off x="609479" y="1604519"/>
            <a:ext cx="5354282" cy="1896842"/>
          </a:xfrm>
          <a:prstGeom prst="rect">
            <a:avLst/>
          </a:prstGeom>
        </p:spPr>
        <p:txBody>
          <a:bodyPr anchor="t"/>
          <a:lstStyle>
            <a:lvl1pPr marL="0" indent="0">
              <a:spcBef>
                <a:spcPts val="0"/>
              </a:spcBef>
              <a:buClrTx/>
              <a:buSzTx/>
              <a:buNone/>
              <a:defRPr spc="0" sz="1800">
                <a:latin typeface="+mn-lt"/>
                <a:ea typeface="+mn-ea"/>
                <a:cs typeface="+mn-cs"/>
                <a:sym typeface="Helvetica"/>
              </a:defRPr>
            </a:lvl1pPr>
            <a:lvl2pPr marL="0" indent="0">
              <a:spcBef>
                <a:spcPts val="0"/>
              </a:spcBef>
              <a:buClrTx/>
              <a:buSzTx/>
              <a:buFontTx/>
              <a:buNone/>
              <a:defRPr spc="0" sz="1800">
                <a:latin typeface="+mn-lt"/>
                <a:ea typeface="+mn-ea"/>
                <a:cs typeface="+mn-cs"/>
                <a:sym typeface="Helvetica"/>
              </a:defRPr>
            </a:lvl2pPr>
            <a:lvl3pPr marL="0" indent="0">
              <a:spcBef>
                <a:spcPts val="0"/>
              </a:spcBef>
              <a:buClrTx/>
              <a:buSzTx/>
              <a:buFontTx/>
              <a:buNone/>
              <a:defRPr spc="0" sz="1800">
                <a:latin typeface="+mn-lt"/>
                <a:ea typeface="+mn-ea"/>
                <a:cs typeface="+mn-cs"/>
                <a:sym typeface="Helvetica"/>
              </a:defRPr>
            </a:lvl3pPr>
            <a:lvl4pPr marL="0" indent="0">
              <a:spcBef>
                <a:spcPts val="0"/>
              </a:spcBef>
              <a:buClrTx/>
              <a:buSzTx/>
              <a:buFontTx/>
              <a:buNone/>
              <a:defRPr spc="0" sz="1800">
                <a:latin typeface="+mn-lt"/>
                <a:ea typeface="+mn-ea"/>
                <a:cs typeface="+mn-cs"/>
                <a:sym typeface="Helvetica"/>
              </a:defRPr>
            </a:lvl4pPr>
            <a:lvl5pPr marL="0" indent="0">
              <a:spcBef>
                <a:spcPts val="0"/>
              </a:spcBef>
              <a:buClrTx/>
              <a:buSzTx/>
              <a:buFontTx/>
              <a:buNone/>
              <a:defRPr spc="0" sz="1800">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754" name="PlaceHolder 3"/>
          <p:cNvSpPr/>
          <p:nvPr/>
        </p:nvSpPr>
        <p:spPr>
          <a:xfrm>
            <a:off x="6231959" y="1604519"/>
            <a:ext cx="5354282" cy="1896842"/>
          </a:xfrm>
          <a:prstGeom prst="rect">
            <a:avLst/>
          </a:prstGeom>
          <a:ln w="12700">
            <a:miter lim="400000"/>
          </a:ln>
        </p:spPr>
        <p:txBody>
          <a:bodyPr lIns="0" tIns="0" rIns="0" bIns="0">
            <a:normAutofit fontScale="100000" lnSpcReduction="0"/>
          </a:bodyPr>
          <a:lstStyle/>
          <a:p>
            <a:pPr/>
          </a:p>
        </p:txBody>
      </p:sp>
      <p:sp>
        <p:nvSpPr>
          <p:cNvPr id="755" name="PlaceHolder 4"/>
          <p:cNvSpPr/>
          <p:nvPr/>
        </p:nvSpPr>
        <p:spPr>
          <a:xfrm>
            <a:off x="609479" y="3682079"/>
            <a:ext cx="5354282" cy="1896841"/>
          </a:xfrm>
          <a:prstGeom prst="rect">
            <a:avLst/>
          </a:prstGeom>
          <a:ln w="12700">
            <a:miter lim="400000"/>
          </a:ln>
        </p:spPr>
        <p:txBody>
          <a:bodyPr lIns="0" tIns="0" rIns="0" bIns="0">
            <a:normAutofit fontScale="100000" lnSpcReduction="0"/>
          </a:bodyPr>
          <a:lstStyle/>
          <a:p>
            <a:pPr/>
          </a:p>
        </p:txBody>
      </p:sp>
      <p:sp>
        <p:nvSpPr>
          <p:cNvPr id="756" name="PlaceHolder 5"/>
          <p:cNvSpPr/>
          <p:nvPr>
            <p:ph type="body" sz="quarter" idx="13"/>
          </p:nvPr>
        </p:nvSpPr>
        <p:spPr>
          <a:xfrm>
            <a:off x="6231959" y="3682079"/>
            <a:ext cx="5354282" cy="1896841"/>
          </a:xfrm>
          <a:prstGeom prst="rect">
            <a:avLst/>
          </a:prstGeom>
        </p:spPr>
        <p:txBody>
          <a:bodyPr anchor="t"/>
          <a:lstStyle/>
          <a:p>
            <a:pPr marL="0" indent="0">
              <a:spcBef>
                <a:spcPts val="0"/>
              </a:spcBef>
              <a:buClrTx/>
              <a:buSzTx/>
              <a:buNone/>
              <a:defRPr spc="0" sz="1800"/>
            </a:pPr>
          </a:p>
        </p:txBody>
      </p:sp>
      <p:sp>
        <p:nvSpPr>
          <p:cNvPr id="7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8.xml><?xml version="1.0" encoding="utf-8"?>
<p:sldLayout xmlns:a="http://schemas.openxmlformats.org/drawingml/2006/main" xmlns:r="http://schemas.openxmlformats.org/officeDocument/2006/relationships" xmlns:p="http://schemas.openxmlformats.org/presentationml/2006/main" type="tx" showMasterSp="0" showMasterPhAnim="1">
  <p:cSld name="Title, 6 Content">
    <p:spTree>
      <p:nvGrpSpPr>
        <p:cNvPr id="1" name=""/>
        <p:cNvGrpSpPr/>
        <p:nvPr/>
      </p:nvGrpSpPr>
      <p:grpSpPr>
        <a:xfrm>
          <a:off x="0" y="0"/>
          <a:ext cx="0" cy="0"/>
          <a:chOff x="0" y="0"/>
          <a:chExt cx="0" cy="0"/>
        </a:xfrm>
      </p:grpSpPr>
      <p:pic>
        <p:nvPicPr>
          <p:cNvPr id="764"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765"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pic>
        <p:nvPicPr>
          <p:cNvPr id="766"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767"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sp>
        <p:nvSpPr>
          <p:cNvPr id="768" name="CustomShape 6"/>
          <p:cNvSpPr/>
          <p:nvPr/>
        </p:nvSpPr>
        <p:spPr>
          <a:xfrm>
            <a:off x="-1" y="-1"/>
            <a:ext cx="963002" cy="6856922"/>
          </a:xfrm>
          <a:prstGeom prst="rect">
            <a:avLst/>
          </a:prstGeom>
          <a:solidFill>
            <a:srgbClr val="C5FAEB"/>
          </a:solidFill>
          <a:ln w="12700">
            <a:miter lim="400000"/>
          </a:ln>
        </p:spPr>
        <p:txBody>
          <a:bodyPr lIns="45719" rIns="45719"/>
          <a:lstStyle/>
          <a:p>
            <a:pPr/>
          </a:p>
        </p:txBody>
      </p:sp>
      <p:sp>
        <p:nvSpPr>
          <p:cNvPr id="769" name="CustomShape 7"/>
          <p:cNvSpPr/>
          <p:nvPr/>
        </p:nvSpPr>
        <p:spPr>
          <a:xfrm>
            <a:off x="961919" y="-1"/>
            <a:ext cx="44641" cy="6856922"/>
          </a:xfrm>
          <a:prstGeom prst="rect">
            <a:avLst/>
          </a:prstGeom>
          <a:solidFill>
            <a:schemeClr val="accent6"/>
          </a:solidFill>
          <a:ln w="12700">
            <a:miter lim="400000"/>
          </a:ln>
        </p:spPr>
        <p:txBody>
          <a:bodyPr lIns="45719" rIns="45719"/>
          <a:lstStyle/>
          <a:p>
            <a:pPr/>
          </a:p>
        </p:txBody>
      </p:sp>
      <p:sp>
        <p:nvSpPr>
          <p:cNvPr id="770" name="CustomShape 8"/>
          <p:cNvSpPr/>
          <p:nvPr/>
        </p:nvSpPr>
        <p:spPr>
          <a:xfrm>
            <a:off x="1004400" y="-1"/>
            <a:ext cx="10371240" cy="6856922"/>
          </a:xfrm>
          <a:prstGeom prst="rect">
            <a:avLst/>
          </a:prstGeom>
          <a:solidFill>
            <a:srgbClr val="C5FAEB">
              <a:alpha val="92000"/>
            </a:srgbClr>
          </a:solidFill>
          <a:ln w="12700">
            <a:miter lim="400000"/>
          </a:ln>
        </p:spPr>
        <p:txBody>
          <a:bodyPr lIns="45719" rIns="45719"/>
          <a:lstStyle/>
          <a:p>
            <a:pPr/>
          </a:p>
        </p:txBody>
      </p:sp>
      <p:sp>
        <p:nvSpPr>
          <p:cNvPr id="771" name="CustomShape 9"/>
          <p:cNvSpPr/>
          <p:nvPr/>
        </p:nvSpPr>
        <p:spPr>
          <a:xfrm>
            <a:off x="11377439" y="-1"/>
            <a:ext cx="26281" cy="6856922"/>
          </a:xfrm>
          <a:prstGeom prst="rect">
            <a:avLst/>
          </a:prstGeom>
          <a:solidFill>
            <a:schemeClr val="accent6"/>
          </a:solidFill>
          <a:ln w="12700">
            <a:miter lim="400000"/>
          </a:ln>
        </p:spPr>
        <p:txBody>
          <a:bodyPr lIns="45719" rIns="45719"/>
          <a:lstStyle/>
          <a:p>
            <a:pPr/>
          </a:p>
        </p:txBody>
      </p:sp>
      <p:sp>
        <p:nvSpPr>
          <p:cNvPr id="772" name="Title Text"/>
          <p:cNvSpPr txBox="1"/>
          <p:nvPr>
            <p:ph type="title"/>
          </p:nvPr>
        </p:nvSpPr>
        <p:spPr>
          <a:xfrm>
            <a:off x="609479" y="273240"/>
            <a:ext cx="10972081" cy="1145161"/>
          </a:xfrm>
          <a:prstGeom prst="rect">
            <a:avLst/>
          </a:prstGeom>
        </p:spPr>
        <p:txBody>
          <a:bodyPr>
            <a:normAutofit fontScale="100000" lnSpcReduction="0"/>
          </a:bodyPr>
          <a:lstStyle>
            <a:lvl1pPr>
              <a:defRPr spc="0" sz="1800">
                <a:latin typeface="+mn-lt"/>
                <a:ea typeface="+mn-ea"/>
                <a:cs typeface="+mn-cs"/>
                <a:sym typeface="Helvetica"/>
              </a:defRPr>
            </a:lvl1pPr>
          </a:lstStyle>
          <a:p>
            <a:pPr/>
            <a:r>
              <a:t>Title Text</a:t>
            </a:r>
          </a:p>
        </p:txBody>
      </p:sp>
      <p:sp>
        <p:nvSpPr>
          <p:cNvPr id="773" name="Body Level One…"/>
          <p:cNvSpPr txBox="1"/>
          <p:nvPr>
            <p:ph type="body" sz="quarter" idx="1"/>
          </p:nvPr>
        </p:nvSpPr>
        <p:spPr>
          <a:xfrm>
            <a:off x="609479" y="1604519"/>
            <a:ext cx="3532682" cy="1896842"/>
          </a:xfrm>
          <a:prstGeom prst="rect">
            <a:avLst/>
          </a:prstGeom>
        </p:spPr>
        <p:txBody>
          <a:bodyPr anchor="t"/>
          <a:lstStyle>
            <a:lvl1pPr marL="0" indent="0">
              <a:spcBef>
                <a:spcPts val="0"/>
              </a:spcBef>
              <a:buClrTx/>
              <a:buSzTx/>
              <a:buNone/>
              <a:defRPr spc="0" sz="1800">
                <a:latin typeface="+mn-lt"/>
                <a:ea typeface="+mn-ea"/>
                <a:cs typeface="+mn-cs"/>
                <a:sym typeface="Helvetica"/>
              </a:defRPr>
            </a:lvl1pPr>
            <a:lvl2pPr marL="0" indent="0">
              <a:spcBef>
                <a:spcPts val="0"/>
              </a:spcBef>
              <a:buClrTx/>
              <a:buSzTx/>
              <a:buFontTx/>
              <a:buNone/>
              <a:defRPr spc="0" sz="1800">
                <a:latin typeface="+mn-lt"/>
                <a:ea typeface="+mn-ea"/>
                <a:cs typeface="+mn-cs"/>
                <a:sym typeface="Helvetica"/>
              </a:defRPr>
            </a:lvl2pPr>
            <a:lvl3pPr marL="0" indent="0">
              <a:spcBef>
                <a:spcPts val="0"/>
              </a:spcBef>
              <a:buClrTx/>
              <a:buSzTx/>
              <a:buFontTx/>
              <a:buNone/>
              <a:defRPr spc="0" sz="1800">
                <a:latin typeface="+mn-lt"/>
                <a:ea typeface="+mn-ea"/>
                <a:cs typeface="+mn-cs"/>
                <a:sym typeface="Helvetica"/>
              </a:defRPr>
            </a:lvl3pPr>
            <a:lvl4pPr marL="0" indent="0">
              <a:spcBef>
                <a:spcPts val="0"/>
              </a:spcBef>
              <a:buClrTx/>
              <a:buSzTx/>
              <a:buFontTx/>
              <a:buNone/>
              <a:defRPr spc="0" sz="1800">
                <a:latin typeface="+mn-lt"/>
                <a:ea typeface="+mn-ea"/>
                <a:cs typeface="+mn-cs"/>
                <a:sym typeface="Helvetica"/>
              </a:defRPr>
            </a:lvl4pPr>
            <a:lvl5pPr marL="0" indent="0">
              <a:spcBef>
                <a:spcPts val="0"/>
              </a:spcBef>
              <a:buClrTx/>
              <a:buSzTx/>
              <a:buFontTx/>
              <a:buNone/>
              <a:defRPr spc="0" sz="1800">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774" name="PlaceHolder 3"/>
          <p:cNvSpPr/>
          <p:nvPr/>
        </p:nvSpPr>
        <p:spPr>
          <a:xfrm>
            <a:off x="4319280" y="1604519"/>
            <a:ext cx="3532681" cy="1896842"/>
          </a:xfrm>
          <a:prstGeom prst="rect">
            <a:avLst/>
          </a:prstGeom>
          <a:ln w="12700">
            <a:miter lim="400000"/>
          </a:ln>
        </p:spPr>
        <p:txBody>
          <a:bodyPr lIns="0" tIns="0" rIns="0" bIns="0">
            <a:normAutofit fontScale="100000" lnSpcReduction="0"/>
          </a:bodyPr>
          <a:lstStyle/>
          <a:p>
            <a:pPr/>
          </a:p>
        </p:txBody>
      </p:sp>
      <p:sp>
        <p:nvSpPr>
          <p:cNvPr id="775" name="PlaceHolder 4"/>
          <p:cNvSpPr/>
          <p:nvPr/>
        </p:nvSpPr>
        <p:spPr>
          <a:xfrm>
            <a:off x="8028720" y="1604519"/>
            <a:ext cx="3532681" cy="1896842"/>
          </a:xfrm>
          <a:prstGeom prst="rect">
            <a:avLst/>
          </a:prstGeom>
          <a:ln w="12700">
            <a:miter lim="400000"/>
          </a:ln>
        </p:spPr>
        <p:txBody>
          <a:bodyPr lIns="0" tIns="0" rIns="0" bIns="0">
            <a:normAutofit fontScale="100000" lnSpcReduction="0"/>
          </a:bodyPr>
          <a:lstStyle/>
          <a:p>
            <a:pPr/>
          </a:p>
        </p:txBody>
      </p:sp>
      <p:sp>
        <p:nvSpPr>
          <p:cNvPr id="776" name="PlaceHolder 5"/>
          <p:cNvSpPr/>
          <p:nvPr/>
        </p:nvSpPr>
        <p:spPr>
          <a:xfrm>
            <a:off x="609479" y="3682079"/>
            <a:ext cx="3532682" cy="1896841"/>
          </a:xfrm>
          <a:prstGeom prst="rect">
            <a:avLst/>
          </a:prstGeom>
          <a:ln w="12700">
            <a:miter lim="400000"/>
          </a:ln>
        </p:spPr>
        <p:txBody>
          <a:bodyPr lIns="0" tIns="0" rIns="0" bIns="0">
            <a:normAutofit fontScale="100000" lnSpcReduction="0"/>
          </a:bodyPr>
          <a:lstStyle/>
          <a:p>
            <a:pPr/>
          </a:p>
        </p:txBody>
      </p:sp>
      <p:sp>
        <p:nvSpPr>
          <p:cNvPr id="777" name="PlaceHolder 6"/>
          <p:cNvSpPr/>
          <p:nvPr/>
        </p:nvSpPr>
        <p:spPr>
          <a:xfrm>
            <a:off x="4319280" y="3682079"/>
            <a:ext cx="3532681" cy="1896841"/>
          </a:xfrm>
          <a:prstGeom prst="rect">
            <a:avLst/>
          </a:prstGeom>
          <a:ln w="12700">
            <a:miter lim="400000"/>
          </a:ln>
        </p:spPr>
        <p:txBody>
          <a:bodyPr lIns="0" tIns="0" rIns="0" bIns="0">
            <a:normAutofit fontScale="100000" lnSpcReduction="0"/>
          </a:bodyPr>
          <a:lstStyle/>
          <a:p>
            <a:pPr/>
          </a:p>
        </p:txBody>
      </p:sp>
      <p:sp>
        <p:nvSpPr>
          <p:cNvPr id="778" name="PlaceHolder 7"/>
          <p:cNvSpPr/>
          <p:nvPr>
            <p:ph type="body" sz="quarter" idx="13"/>
          </p:nvPr>
        </p:nvSpPr>
        <p:spPr>
          <a:xfrm>
            <a:off x="8028720" y="3682079"/>
            <a:ext cx="3532681" cy="1896841"/>
          </a:xfrm>
          <a:prstGeom prst="rect">
            <a:avLst/>
          </a:prstGeom>
        </p:spPr>
        <p:txBody>
          <a:bodyPr anchor="t"/>
          <a:lstStyle/>
          <a:p>
            <a:pPr marL="0" indent="0">
              <a:spcBef>
                <a:spcPts val="0"/>
              </a:spcBef>
              <a:buClrTx/>
              <a:buSzTx/>
              <a:buNone/>
              <a:defRPr spc="0" sz="1800"/>
            </a:pPr>
          </a:p>
        </p:txBody>
      </p:sp>
      <p:sp>
        <p:nvSpPr>
          <p:cNvPr id="77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9.xml><?xml version="1.0" encoding="utf-8"?>
<p:sldLayout xmlns:a="http://schemas.openxmlformats.org/drawingml/2006/main" xmlns:r="http://schemas.openxmlformats.org/officeDocument/2006/relationships" xmlns:p="http://schemas.openxmlformats.org/presentationml/2006/main" type="tx" showMasterSp="0" showMasterPhAnim="1">
  <p:cSld name="Blank Slide">
    <p:spTree>
      <p:nvGrpSpPr>
        <p:cNvPr id="1" name=""/>
        <p:cNvGrpSpPr/>
        <p:nvPr/>
      </p:nvGrpSpPr>
      <p:grpSpPr>
        <a:xfrm>
          <a:off x="0" y="0"/>
          <a:ext cx="0" cy="0"/>
          <a:chOff x="0" y="0"/>
          <a:chExt cx="0" cy="0"/>
        </a:xfrm>
      </p:grpSpPr>
      <p:pic>
        <p:nvPicPr>
          <p:cNvPr id="786"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787"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pic>
        <p:nvPicPr>
          <p:cNvPr id="788"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789"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sp>
        <p:nvSpPr>
          <p:cNvPr id="790" name="CustomShape 6"/>
          <p:cNvSpPr/>
          <p:nvPr/>
        </p:nvSpPr>
        <p:spPr>
          <a:xfrm>
            <a:off x="-1" y="-1"/>
            <a:ext cx="963002" cy="6856922"/>
          </a:xfrm>
          <a:prstGeom prst="rect">
            <a:avLst/>
          </a:prstGeom>
          <a:solidFill>
            <a:srgbClr val="C5FAEB"/>
          </a:solidFill>
          <a:ln w="12700">
            <a:miter lim="400000"/>
          </a:ln>
        </p:spPr>
        <p:txBody>
          <a:bodyPr lIns="45719" rIns="45719"/>
          <a:lstStyle/>
          <a:p>
            <a:pPr/>
          </a:p>
        </p:txBody>
      </p:sp>
      <p:sp>
        <p:nvSpPr>
          <p:cNvPr id="791" name="CustomShape 7"/>
          <p:cNvSpPr/>
          <p:nvPr/>
        </p:nvSpPr>
        <p:spPr>
          <a:xfrm>
            <a:off x="961919" y="-1"/>
            <a:ext cx="44641" cy="6856922"/>
          </a:xfrm>
          <a:prstGeom prst="rect">
            <a:avLst/>
          </a:prstGeom>
          <a:solidFill>
            <a:schemeClr val="accent6"/>
          </a:solidFill>
          <a:ln w="12700">
            <a:miter lim="400000"/>
          </a:ln>
        </p:spPr>
        <p:txBody>
          <a:bodyPr lIns="45719" rIns="45719"/>
          <a:lstStyle/>
          <a:p>
            <a:pPr/>
          </a:p>
        </p:txBody>
      </p:sp>
      <p:sp>
        <p:nvSpPr>
          <p:cNvPr id="792" name="CustomShape 8"/>
          <p:cNvSpPr/>
          <p:nvPr/>
        </p:nvSpPr>
        <p:spPr>
          <a:xfrm>
            <a:off x="1004400" y="-1"/>
            <a:ext cx="10371240" cy="6856922"/>
          </a:xfrm>
          <a:prstGeom prst="rect">
            <a:avLst/>
          </a:prstGeom>
          <a:solidFill>
            <a:srgbClr val="C5FAEB">
              <a:alpha val="92000"/>
            </a:srgbClr>
          </a:solidFill>
          <a:ln w="12700">
            <a:miter lim="400000"/>
          </a:ln>
        </p:spPr>
        <p:txBody>
          <a:bodyPr lIns="45719" rIns="45719"/>
          <a:lstStyle/>
          <a:p>
            <a:pPr/>
          </a:p>
        </p:txBody>
      </p:sp>
      <p:sp>
        <p:nvSpPr>
          <p:cNvPr id="793" name="CustomShape 9"/>
          <p:cNvSpPr/>
          <p:nvPr/>
        </p:nvSpPr>
        <p:spPr>
          <a:xfrm>
            <a:off x="11377439" y="-1"/>
            <a:ext cx="26281" cy="6856922"/>
          </a:xfrm>
          <a:prstGeom prst="rect">
            <a:avLst/>
          </a:prstGeom>
          <a:solidFill>
            <a:schemeClr val="accent6"/>
          </a:solidFill>
          <a:ln w="12700">
            <a:miter lim="400000"/>
          </a:ln>
        </p:spPr>
        <p:txBody>
          <a:bodyPr lIns="45719" rIns="45719"/>
          <a:lstStyle/>
          <a:p>
            <a:pPr/>
          </a:p>
        </p:txBody>
      </p:sp>
      <p:sp>
        <p:nvSpPr>
          <p:cNvPr id="7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3" name="Title Text"/>
          <p:cNvSpPr txBox="1"/>
          <p:nvPr>
            <p:ph type="title"/>
          </p:nvPr>
        </p:nvSpPr>
        <p:spPr>
          <a:xfrm>
            <a:off x="609479" y="273240"/>
            <a:ext cx="10972081" cy="1145161"/>
          </a:xfrm>
          <a:prstGeom prst="rect">
            <a:avLst/>
          </a:prstGeom>
        </p:spPr>
        <p:txBody>
          <a:bodyPr>
            <a:normAutofit fontScale="100000" lnSpcReduction="0"/>
          </a:bodyPr>
          <a:lstStyle/>
          <a:p>
            <a:pPr/>
            <a:r>
              <a:t>Title Text</a:t>
            </a:r>
          </a:p>
        </p:txBody>
      </p:sp>
      <p:sp>
        <p:nvSpPr>
          <p:cNvPr id="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0.xml><?xml version="1.0" encoding="utf-8"?>
<p:sldLayout xmlns:a="http://schemas.openxmlformats.org/drawingml/2006/main" xmlns:r="http://schemas.openxmlformats.org/officeDocument/2006/relationships" xmlns:p="http://schemas.openxmlformats.org/presentationml/2006/main" type="tx" showMasterSp="0" showMasterPhAnim="1">
  <p:cSld name="Title Slide">
    <p:spTree>
      <p:nvGrpSpPr>
        <p:cNvPr id="1" name=""/>
        <p:cNvGrpSpPr/>
        <p:nvPr/>
      </p:nvGrpSpPr>
      <p:grpSpPr>
        <a:xfrm>
          <a:off x="0" y="0"/>
          <a:ext cx="0" cy="0"/>
          <a:chOff x="0" y="0"/>
          <a:chExt cx="0" cy="0"/>
        </a:xfrm>
      </p:grpSpPr>
      <p:pic>
        <p:nvPicPr>
          <p:cNvPr id="801"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802"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pic>
        <p:nvPicPr>
          <p:cNvPr id="803"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804"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sp>
        <p:nvSpPr>
          <p:cNvPr id="805" name="CustomShape 6"/>
          <p:cNvSpPr/>
          <p:nvPr/>
        </p:nvSpPr>
        <p:spPr>
          <a:xfrm>
            <a:off x="-1" y="-1"/>
            <a:ext cx="963002" cy="6856922"/>
          </a:xfrm>
          <a:prstGeom prst="rect">
            <a:avLst/>
          </a:prstGeom>
          <a:solidFill>
            <a:srgbClr val="C5FAEB"/>
          </a:solidFill>
          <a:ln w="12700">
            <a:miter lim="400000"/>
          </a:ln>
        </p:spPr>
        <p:txBody>
          <a:bodyPr lIns="45719" rIns="45719"/>
          <a:lstStyle/>
          <a:p>
            <a:pPr/>
          </a:p>
        </p:txBody>
      </p:sp>
      <p:sp>
        <p:nvSpPr>
          <p:cNvPr id="806" name="CustomShape 7"/>
          <p:cNvSpPr/>
          <p:nvPr/>
        </p:nvSpPr>
        <p:spPr>
          <a:xfrm>
            <a:off x="961919" y="-1"/>
            <a:ext cx="44641" cy="6856922"/>
          </a:xfrm>
          <a:prstGeom prst="rect">
            <a:avLst/>
          </a:prstGeom>
          <a:solidFill>
            <a:schemeClr val="accent6"/>
          </a:solidFill>
          <a:ln w="12700">
            <a:miter lim="400000"/>
          </a:ln>
        </p:spPr>
        <p:txBody>
          <a:bodyPr lIns="45719" rIns="45719"/>
          <a:lstStyle/>
          <a:p>
            <a:pPr/>
          </a:p>
        </p:txBody>
      </p:sp>
      <p:sp>
        <p:nvSpPr>
          <p:cNvPr id="807" name="CustomShape 8"/>
          <p:cNvSpPr/>
          <p:nvPr/>
        </p:nvSpPr>
        <p:spPr>
          <a:xfrm>
            <a:off x="1004400" y="-1"/>
            <a:ext cx="10371240" cy="6856922"/>
          </a:xfrm>
          <a:prstGeom prst="rect">
            <a:avLst/>
          </a:prstGeom>
          <a:solidFill>
            <a:srgbClr val="C5FAEB">
              <a:alpha val="92000"/>
            </a:srgbClr>
          </a:solidFill>
          <a:ln w="12700">
            <a:miter lim="400000"/>
          </a:ln>
        </p:spPr>
        <p:txBody>
          <a:bodyPr lIns="45719" rIns="45719"/>
          <a:lstStyle/>
          <a:p>
            <a:pPr/>
          </a:p>
        </p:txBody>
      </p:sp>
      <p:sp>
        <p:nvSpPr>
          <p:cNvPr id="808" name="CustomShape 9"/>
          <p:cNvSpPr/>
          <p:nvPr/>
        </p:nvSpPr>
        <p:spPr>
          <a:xfrm>
            <a:off x="11377439" y="-1"/>
            <a:ext cx="26281" cy="6856922"/>
          </a:xfrm>
          <a:prstGeom prst="rect">
            <a:avLst/>
          </a:prstGeom>
          <a:solidFill>
            <a:schemeClr val="accent6"/>
          </a:solidFill>
          <a:ln w="12700">
            <a:miter lim="400000"/>
          </a:ln>
        </p:spPr>
        <p:txBody>
          <a:bodyPr lIns="45719" rIns="45719"/>
          <a:lstStyle/>
          <a:p>
            <a:pPr/>
          </a:p>
        </p:txBody>
      </p:sp>
      <p:sp>
        <p:nvSpPr>
          <p:cNvPr id="809" name="Title Text"/>
          <p:cNvSpPr txBox="1"/>
          <p:nvPr>
            <p:ph type="title"/>
          </p:nvPr>
        </p:nvSpPr>
        <p:spPr>
          <a:xfrm>
            <a:off x="609479" y="273240"/>
            <a:ext cx="10972081" cy="1145161"/>
          </a:xfrm>
          <a:prstGeom prst="rect">
            <a:avLst/>
          </a:prstGeom>
        </p:spPr>
        <p:txBody>
          <a:bodyPr>
            <a:normAutofit fontScale="100000" lnSpcReduction="0"/>
          </a:bodyPr>
          <a:lstStyle>
            <a:lvl1pPr>
              <a:defRPr spc="0" sz="1800">
                <a:latin typeface="+mn-lt"/>
                <a:ea typeface="+mn-ea"/>
                <a:cs typeface="+mn-cs"/>
                <a:sym typeface="Helvetica"/>
              </a:defRPr>
            </a:lvl1pPr>
          </a:lstStyle>
          <a:p>
            <a:pPr/>
            <a:r>
              <a:t>Title Text</a:t>
            </a:r>
          </a:p>
        </p:txBody>
      </p:sp>
      <p:sp>
        <p:nvSpPr>
          <p:cNvPr id="810" name="Body Level One…"/>
          <p:cNvSpPr txBox="1"/>
          <p:nvPr>
            <p:ph type="body" idx="1"/>
          </p:nvPr>
        </p:nvSpPr>
        <p:spPr>
          <a:xfrm>
            <a:off x="609479" y="1604519"/>
            <a:ext cx="10972081" cy="3976922"/>
          </a:xfrm>
          <a:prstGeom prst="rect">
            <a:avLst/>
          </a:prstGeom>
        </p:spPr>
        <p:txBody>
          <a:bodyPr/>
          <a:lstStyle>
            <a:lvl1pPr marL="0" indent="0">
              <a:spcBef>
                <a:spcPts val="0"/>
              </a:spcBef>
              <a:buClrTx/>
              <a:buSzTx/>
              <a:buNone/>
              <a:defRPr spc="0" sz="1800">
                <a:latin typeface="+mn-lt"/>
                <a:ea typeface="+mn-ea"/>
                <a:cs typeface="+mn-cs"/>
                <a:sym typeface="Helvetica"/>
              </a:defRPr>
            </a:lvl1pPr>
            <a:lvl2pPr marL="0" indent="0">
              <a:spcBef>
                <a:spcPts val="0"/>
              </a:spcBef>
              <a:buClrTx/>
              <a:buSzTx/>
              <a:buFontTx/>
              <a:buNone/>
              <a:defRPr spc="0" sz="1800">
                <a:latin typeface="+mn-lt"/>
                <a:ea typeface="+mn-ea"/>
                <a:cs typeface="+mn-cs"/>
                <a:sym typeface="Helvetica"/>
              </a:defRPr>
            </a:lvl2pPr>
            <a:lvl3pPr marL="0" indent="0">
              <a:spcBef>
                <a:spcPts val="0"/>
              </a:spcBef>
              <a:buClrTx/>
              <a:buSzTx/>
              <a:buFontTx/>
              <a:buNone/>
              <a:defRPr spc="0" sz="1800">
                <a:latin typeface="+mn-lt"/>
                <a:ea typeface="+mn-ea"/>
                <a:cs typeface="+mn-cs"/>
                <a:sym typeface="Helvetica"/>
              </a:defRPr>
            </a:lvl3pPr>
            <a:lvl4pPr marL="0" indent="0">
              <a:spcBef>
                <a:spcPts val="0"/>
              </a:spcBef>
              <a:buClrTx/>
              <a:buSzTx/>
              <a:buFontTx/>
              <a:buNone/>
              <a:defRPr spc="0" sz="1800">
                <a:latin typeface="+mn-lt"/>
                <a:ea typeface="+mn-ea"/>
                <a:cs typeface="+mn-cs"/>
                <a:sym typeface="Helvetica"/>
              </a:defRPr>
            </a:lvl4pPr>
            <a:lvl5pPr marL="0" indent="0">
              <a:spcBef>
                <a:spcPts val="0"/>
              </a:spcBef>
              <a:buClrTx/>
              <a:buSzTx/>
              <a:buFontTx/>
              <a:buNone/>
              <a:defRPr spc="0" sz="1800">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8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1.xml><?xml version="1.0" encoding="utf-8"?>
<p:sldLayout xmlns:a="http://schemas.openxmlformats.org/drawingml/2006/main" xmlns:r="http://schemas.openxmlformats.org/officeDocument/2006/relationships" xmlns:p="http://schemas.openxmlformats.org/presentationml/2006/main" type="tx" showMasterSp="0" showMasterPhAnim="1">
  <p:cSld name="Title, Content">
    <p:spTree>
      <p:nvGrpSpPr>
        <p:cNvPr id="1" name=""/>
        <p:cNvGrpSpPr/>
        <p:nvPr/>
      </p:nvGrpSpPr>
      <p:grpSpPr>
        <a:xfrm>
          <a:off x="0" y="0"/>
          <a:ext cx="0" cy="0"/>
          <a:chOff x="0" y="0"/>
          <a:chExt cx="0" cy="0"/>
        </a:xfrm>
      </p:grpSpPr>
      <p:pic>
        <p:nvPicPr>
          <p:cNvPr id="818"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819"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pic>
        <p:nvPicPr>
          <p:cNvPr id="820"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821"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sp>
        <p:nvSpPr>
          <p:cNvPr id="822" name="CustomShape 6"/>
          <p:cNvSpPr/>
          <p:nvPr/>
        </p:nvSpPr>
        <p:spPr>
          <a:xfrm>
            <a:off x="-1" y="-1"/>
            <a:ext cx="963002" cy="6856922"/>
          </a:xfrm>
          <a:prstGeom prst="rect">
            <a:avLst/>
          </a:prstGeom>
          <a:solidFill>
            <a:srgbClr val="C5FAEB"/>
          </a:solidFill>
          <a:ln w="12700">
            <a:miter lim="400000"/>
          </a:ln>
        </p:spPr>
        <p:txBody>
          <a:bodyPr lIns="45719" rIns="45719"/>
          <a:lstStyle/>
          <a:p>
            <a:pPr/>
          </a:p>
        </p:txBody>
      </p:sp>
      <p:sp>
        <p:nvSpPr>
          <p:cNvPr id="823" name="CustomShape 7"/>
          <p:cNvSpPr/>
          <p:nvPr/>
        </p:nvSpPr>
        <p:spPr>
          <a:xfrm>
            <a:off x="961919" y="-1"/>
            <a:ext cx="44641" cy="6856922"/>
          </a:xfrm>
          <a:prstGeom prst="rect">
            <a:avLst/>
          </a:prstGeom>
          <a:solidFill>
            <a:schemeClr val="accent6"/>
          </a:solidFill>
          <a:ln w="12700">
            <a:miter lim="400000"/>
          </a:ln>
        </p:spPr>
        <p:txBody>
          <a:bodyPr lIns="45719" rIns="45719"/>
          <a:lstStyle/>
          <a:p>
            <a:pPr/>
          </a:p>
        </p:txBody>
      </p:sp>
      <p:sp>
        <p:nvSpPr>
          <p:cNvPr id="824" name="CustomShape 8"/>
          <p:cNvSpPr/>
          <p:nvPr/>
        </p:nvSpPr>
        <p:spPr>
          <a:xfrm>
            <a:off x="1004400" y="-1"/>
            <a:ext cx="10371240" cy="6856922"/>
          </a:xfrm>
          <a:prstGeom prst="rect">
            <a:avLst/>
          </a:prstGeom>
          <a:solidFill>
            <a:srgbClr val="C5FAEB">
              <a:alpha val="92000"/>
            </a:srgbClr>
          </a:solidFill>
          <a:ln w="12700">
            <a:miter lim="400000"/>
          </a:ln>
        </p:spPr>
        <p:txBody>
          <a:bodyPr lIns="45719" rIns="45719"/>
          <a:lstStyle/>
          <a:p>
            <a:pPr/>
          </a:p>
        </p:txBody>
      </p:sp>
      <p:sp>
        <p:nvSpPr>
          <p:cNvPr id="825" name="CustomShape 9"/>
          <p:cNvSpPr/>
          <p:nvPr/>
        </p:nvSpPr>
        <p:spPr>
          <a:xfrm>
            <a:off x="11377439" y="-1"/>
            <a:ext cx="26281" cy="6856922"/>
          </a:xfrm>
          <a:prstGeom prst="rect">
            <a:avLst/>
          </a:prstGeom>
          <a:solidFill>
            <a:schemeClr val="accent6"/>
          </a:solidFill>
          <a:ln w="12700">
            <a:miter lim="400000"/>
          </a:ln>
        </p:spPr>
        <p:txBody>
          <a:bodyPr lIns="45719" rIns="45719"/>
          <a:lstStyle/>
          <a:p>
            <a:pPr/>
          </a:p>
        </p:txBody>
      </p:sp>
      <p:sp>
        <p:nvSpPr>
          <p:cNvPr id="826" name="Title Text"/>
          <p:cNvSpPr txBox="1"/>
          <p:nvPr>
            <p:ph type="title"/>
          </p:nvPr>
        </p:nvSpPr>
        <p:spPr>
          <a:xfrm>
            <a:off x="609479" y="273240"/>
            <a:ext cx="10972081" cy="1145161"/>
          </a:xfrm>
          <a:prstGeom prst="rect">
            <a:avLst/>
          </a:prstGeom>
        </p:spPr>
        <p:txBody>
          <a:bodyPr>
            <a:normAutofit fontScale="100000" lnSpcReduction="0"/>
          </a:bodyPr>
          <a:lstStyle>
            <a:lvl1pPr>
              <a:defRPr spc="0" sz="1800">
                <a:latin typeface="+mn-lt"/>
                <a:ea typeface="+mn-ea"/>
                <a:cs typeface="+mn-cs"/>
                <a:sym typeface="Helvetica"/>
              </a:defRPr>
            </a:lvl1pPr>
          </a:lstStyle>
          <a:p>
            <a:pPr/>
            <a:r>
              <a:t>Title Text</a:t>
            </a:r>
          </a:p>
        </p:txBody>
      </p:sp>
      <p:sp>
        <p:nvSpPr>
          <p:cNvPr id="827" name="Body Level One…"/>
          <p:cNvSpPr txBox="1"/>
          <p:nvPr>
            <p:ph type="body" idx="1"/>
          </p:nvPr>
        </p:nvSpPr>
        <p:spPr>
          <a:xfrm>
            <a:off x="609479" y="1604519"/>
            <a:ext cx="10972081" cy="3976922"/>
          </a:xfrm>
          <a:prstGeom prst="rect">
            <a:avLst/>
          </a:prstGeom>
        </p:spPr>
        <p:txBody>
          <a:bodyPr anchor="t"/>
          <a:lstStyle>
            <a:lvl1pPr marL="0" indent="0">
              <a:spcBef>
                <a:spcPts val="0"/>
              </a:spcBef>
              <a:buClrTx/>
              <a:buSzTx/>
              <a:buNone/>
              <a:defRPr spc="0" sz="1800">
                <a:latin typeface="+mn-lt"/>
                <a:ea typeface="+mn-ea"/>
                <a:cs typeface="+mn-cs"/>
                <a:sym typeface="Helvetica"/>
              </a:defRPr>
            </a:lvl1pPr>
            <a:lvl2pPr marL="0" indent="0">
              <a:spcBef>
                <a:spcPts val="0"/>
              </a:spcBef>
              <a:buClrTx/>
              <a:buSzTx/>
              <a:buFontTx/>
              <a:buNone/>
              <a:defRPr spc="0" sz="1800">
                <a:latin typeface="+mn-lt"/>
                <a:ea typeface="+mn-ea"/>
                <a:cs typeface="+mn-cs"/>
                <a:sym typeface="Helvetica"/>
              </a:defRPr>
            </a:lvl2pPr>
            <a:lvl3pPr marL="0" indent="0">
              <a:spcBef>
                <a:spcPts val="0"/>
              </a:spcBef>
              <a:buClrTx/>
              <a:buSzTx/>
              <a:buFontTx/>
              <a:buNone/>
              <a:defRPr spc="0" sz="1800">
                <a:latin typeface="+mn-lt"/>
                <a:ea typeface="+mn-ea"/>
                <a:cs typeface="+mn-cs"/>
                <a:sym typeface="Helvetica"/>
              </a:defRPr>
            </a:lvl3pPr>
            <a:lvl4pPr marL="0" indent="0">
              <a:spcBef>
                <a:spcPts val="0"/>
              </a:spcBef>
              <a:buClrTx/>
              <a:buSzTx/>
              <a:buFontTx/>
              <a:buNone/>
              <a:defRPr spc="0" sz="1800">
                <a:latin typeface="+mn-lt"/>
                <a:ea typeface="+mn-ea"/>
                <a:cs typeface="+mn-cs"/>
                <a:sym typeface="Helvetica"/>
              </a:defRPr>
            </a:lvl4pPr>
            <a:lvl5pPr marL="0" indent="0">
              <a:spcBef>
                <a:spcPts val="0"/>
              </a:spcBef>
              <a:buClrTx/>
              <a:buSzTx/>
              <a:buFontTx/>
              <a:buNone/>
              <a:defRPr spc="0" sz="1800">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8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2.xml><?xml version="1.0" encoding="utf-8"?>
<p:sldLayout xmlns:a="http://schemas.openxmlformats.org/drawingml/2006/main" xmlns:r="http://schemas.openxmlformats.org/officeDocument/2006/relationships" xmlns:p="http://schemas.openxmlformats.org/presentationml/2006/main" type="tx" showMasterSp="0" showMasterPhAnim="1">
  <p:cSld name="Title, 2 Content">
    <p:spTree>
      <p:nvGrpSpPr>
        <p:cNvPr id="1" name=""/>
        <p:cNvGrpSpPr/>
        <p:nvPr/>
      </p:nvGrpSpPr>
      <p:grpSpPr>
        <a:xfrm>
          <a:off x="0" y="0"/>
          <a:ext cx="0" cy="0"/>
          <a:chOff x="0" y="0"/>
          <a:chExt cx="0" cy="0"/>
        </a:xfrm>
      </p:grpSpPr>
      <p:pic>
        <p:nvPicPr>
          <p:cNvPr id="835"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836"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pic>
        <p:nvPicPr>
          <p:cNvPr id="837"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838"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sp>
        <p:nvSpPr>
          <p:cNvPr id="839" name="CustomShape 6"/>
          <p:cNvSpPr/>
          <p:nvPr/>
        </p:nvSpPr>
        <p:spPr>
          <a:xfrm>
            <a:off x="-1" y="-1"/>
            <a:ext cx="963002" cy="6856922"/>
          </a:xfrm>
          <a:prstGeom prst="rect">
            <a:avLst/>
          </a:prstGeom>
          <a:solidFill>
            <a:srgbClr val="C5FAEB"/>
          </a:solidFill>
          <a:ln w="12700">
            <a:miter lim="400000"/>
          </a:ln>
        </p:spPr>
        <p:txBody>
          <a:bodyPr lIns="45719" rIns="45719"/>
          <a:lstStyle/>
          <a:p>
            <a:pPr/>
          </a:p>
        </p:txBody>
      </p:sp>
      <p:sp>
        <p:nvSpPr>
          <p:cNvPr id="840" name="CustomShape 7"/>
          <p:cNvSpPr/>
          <p:nvPr/>
        </p:nvSpPr>
        <p:spPr>
          <a:xfrm>
            <a:off x="961919" y="-1"/>
            <a:ext cx="44641" cy="6856922"/>
          </a:xfrm>
          <a:prstGeom prst="rect">
            <a:avLst/>
          </a:prstGeom>
          <a:solidFill>
            <a:schemeClr val="accent6"/>
          </a:solidFill>
          <a:ln w="12700">
            <a:miter lim="400000"/>
          </a:ln>
        </p:spPr>
        <p:txBody>
          <a:bodyPr lIns="45719" rIns="45719"/>
          <a:lstStyle/>
          <a:p>
            <a:pPr/>
          </a:p>
        </p:txBody>
      </p:sp>
      <p:sp>
        <p:nvSpPr>
          <p:cNvPr id="841" name="CustomShape 8"/>
          <p:cNvSpPr/>
          <p:nvPr/>
        </p:nvSpPr>
        <p:spPr>
          <a:xfrm>
            <a:off x="1004400" y="-1"/>
            <a:ext cx="10371240" cy="6856922"/>
          </a:xfrm>
          <a:prstGeom prst="rect">
            <a:avLst/>
          </a:prstGeom>
          <a:solidFill>
            <a:srgbClr val="C5FAEB">
              <a:alpha val="92000"/>
            </a:srgbClr>
          </a:solidFill>
          <a:ln w="12700">
            <a:miter lim="400000"/>
          </a:ln>
        </p:spPr>
        <p:txBody>
          <a:bodyPr lIns="45719" rIns="45719"/>
          <a:lstStyle/>
          <a:p>
            <a:pPr/>
          </a:p>
        </p:txBody>
      </p:sp>
      <p:sp>
        <p:nvSpPr>
          <p:cNvPr id="842" name="CustomShape 9"/>
          <p:cNvSpPr/>
          <p:nvPr/>
        </p:nvSpPr>
        <p:spPr>
          <a:xfrm>
            <a:off x="11377439" y="-1"/>
            <a:ext cx="26281" cy="6856922"/>
          </a:xfrm>
          <a:prstGeom prst="rect">
            <a:avLst/>
          </a:prstGeom>
          <a:solidFill>
            <a:schemeClr val="accent6"/>
          </a:solidFill>
          <a:ln w="12700">
            <a:miter lim="400000"/>
          </a:ln>
        </p:spPr>
        <p:txBody>
          <a:bodyPr lIns="45719" rIns="45719"/>
          <a:lstStyle/>
          <a:p>
            <a:pPr/>
          </a:p>
        </p:txBody>
      </p:sp>
      <p:sp>
        <p:nvSpPr>
          <p:cNvPr id="843" name="Title Text"/>
          <p:cNvSpPr txBox="1"/>
          <p:nvPr>
            <p:ph type="title"/>
          </p:nvPr>
        </p:nvSpPr>
        <p:spPr>
          <a:xfrm>
            <a:off x="609479" y="273240"/>
            <a:ext cx="10972081" cy="1145161"/>
          </a:xfrm>
          <a:prstGeom prst="rect">
            <a:avLst/>
          </a:prstGeom>
        </p:spPr>
        <p:txBody>
          <a:bodyPr>
            <a:normAutofit fontScale="100000" lnSpcReduction="0"/>
          </a:bodyPr>
          <a:lstStyle>
            <a:lvl1pPr>
              <a:defRPr spc="0" sz="1800">
                <a:latin typeface="+mn-lt"/>
                <a:ea typeface="+mn-ea"/>
                <a:cs typeface="+mn-cs"/>
                <a:sym typeface="Helvetica"/>
              </a:defRPr>
            </a:lvl1pPr>
          </a:lstStyle>
          <a:p>
            <a:pPr/>
            <a:r>
              <a:t>Title Text</a:t>
            </a:r>
          </a:p>
        </p:txBody>
      </p:sp>
      <p:sp>
        <p:nvSpPr>
          <p:cNvPr id="844" name="Body Level One…"/>
          <p:cNvSpPr txBox="1"/>
          <p:nvPr>
            <p:ph type="body" sz="half" idx="1"/>
          </p:nvPr>
        </p:nvSpPr>
        <p:spPr>
          <a:xfrm>
            <a:off x="609479" y="1604519"/>
            <a:ext cx="5354282" cy="3976922"/>
          </a:xfrm>
          <a:prstGeom prst="rect">
            <a:avLst/>
          </a:prstGeom>
        </p:spPr>
        <p:txBody>
          <a:bodyPr anchor="t"/>
          <a:lstStyle>
            <a:lvl1pPr marL="0" indent="0">
              <a:spcBef>
                <a:spcPts val="0"/>
              </a:spcBef>
              <a:buClrTx/>
              <a:buSzTx/>
              <a:buNone/>
              <a:defRPr spc="0" sz="1800">
                <a:latin typeface="+mn-lt"/>
                <a:ea typeface="+mn-ea"/>
                <a:cs typeface="+mn-cs"/>
                <a:sym typeface="Helvetica"/>
              </a:defRPr>
            </a:lvl1pPr>
            <a:lvl2pPr marL="0" indent="0">
              <a:spcBef>
                <a:spcPts val="0"/>
              </a:spcBef>
              <a:buClrTx/>
              <a:buSzTx/>
              <a:buFontTx/>
              <a:buNone/>
              <a:defRPr spc="0" sz="1800">
                <a:latin typeface="+mn-lt"/>
                <a:ea typeface="+mn-ea"/>
                <a:cs typeface="+mn-cs"/>
                <a:sym typeface="Helvetica"/>
              </a:defRPr>
            </a:lvl2pPr>
            <a:lvl3pPr marL="0" indent="0">
              <a:spcBef>
                <a:spcPts val="0"/>
              </a:spcBef>
              <a:buClrTx/>
              <a:buSzTx/>
              <a:buFontTx/>
              <a:buNone/>
              <a:defRPr spc="0" sz="1800">
                <a:latin typeface="+mn-lt"/>
                <a:ea typeface="+mn-ea"/>
                <a:cs typeface="+mn-cs"/>
                <a:sym typeface="Helvetica"/>
              </a:defRPr>
            </a:lvl3pPr>
            <a:lvl4pPr marL="0" indent="0">
              <a:spcBef>
                <a:spcPts val="0"/>
              </a:spcBef>
              <a:buClrTx/>
              <a:buSzTx/>
              <a:buFontTx/>
              <a:buNone/>
              <a:defRPr spc="0" sz="1800">
                <a:latin typeface="+mn-lt"/>
                <a:ea typeface="+mn-ea"/>
                <a:cs typeface="+mn-cs"/>
                <a:sym typeface="Helvetica"/>
              </a:defRPr>
            </a:lvl4pPr>
            <a:lvl5pPr marL="0" indent="0">
              <a:spcBef>
                <a:spcPts val="0"/>
              </a:spcBef>
              <a:buClrTx/>
              <a:buSzTx/>
              <a:buFontTx/>
              <a:buNone/>
              <a:defRPr spc="0" sz="1800">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845" name="PlaceHolder 3"/>
          <p:cNvSpPr/>
          <p:nvPr>
            <p:ph type="body" sz="half" idx="13"/>
          </p:nvPr>
        </p:nvSpPr>
        <p:spPr>
          <a:xfrm>
            <a:off x="6231959" y="1604519"/>
            <a:ext cx="5354282" cy="3976922"/>
          </a:xfrm>
          <a:prstGeom prst="rect">
            <a:avLst/>
          </a:prstGeom>
        </p:spPr>
        <p:txBody>
          <a:bodyPr anchor="t"/>
          <a:lstStyle/>
          <a:p>
            <a:pPr marL="0" indent="0">
              <a:spcBef>
                <a:spcPts val="0"/>
              </a:spcBef>
              <a:buClrTx/>
              <a:buSzTx/>
              <a:buNone/>
              <a:defRPr spc="0" sz="1800"/>
            </a:pPr>
          </a:p>
        </p:txBody>
      </p:sp>
      <p:sp>
        <p:nvSpPr>
          <p:cNvPr id="8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3.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pic>
        <p:nvPicPr>
          <p:cNvPr id="853"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854"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pic>
        <p:nvPicPr>
          <p:cNvPr id="855"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856"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sp>
        <p:nvSpPr>
          <p:cNvPr id="857" name="CustomShape 6"/>
          <p:cNvSpPr/>
          <p:nvPr/>
        </p:nvSpPr>
        <p:spPr>
          <a:xfrm>
            <a:off x="-1" y="-1"/>
            <a:ext cx="963002" cy="6856922"/>
          </a:xfrm>
          <a:prstGeom prst="rect">
            <a:avLst/>
          </a:prstGeom>
          <a:solidFill>
            <a:srgbClr val="C5FAEB"/>
          </a:solidFill>
          <a:ln w="12700">
            <a:miter lim="400000"/>
          </a:ln>
        </p:spPr>
        <p:txBody>
          <a:bodyPr lIns="45719" rIns="45719"/>
          <a:lstStyle/>
          <a:p>
            <a:pPr/>
          </a:p>
        </p:txBody>
      </p:sp>
      <p:sp>
        <p:nvSpPr>
          <p:cNvPr id="858" name="CustomShape 7"/>
          <p:cNvSpPr/>
          <p:nvPr/>
        </p:nvSpPr>
        <p:spPr>
          <a:xfrm>
            <a:off x="961919" y="-1"/>
            <a:ext cx="44641" cy="6856922"/>
          </a:xfrm>
          <a:prstGeom prst="rect">
            <a:avLst/>
          </a:prstGeom>
          <a:solidFill>
            <a:schemeClr val="accent6"/>
          </a:solidFill>
          <a:ln w="12700">
            <a:miter lim="400000"/>
          </a:ln>
        </p:spPr>
        <p:txBody>
          <a:bodyPr lIns="45719" rIns="45719"/>
          <a:lstStyle/>
          <a:p>
            <a:pPr/>
          </a:p>
        </p:txBody>
      </p:sp>
      <p:sp>
        <p:nvSpPr>
          <p:cNvPr id="859" name="CustomShape 8"/>
          <p:cNvSpPr/>
          <p:nvPr/>
        </p:nvSpPr>
        <p:spPr>
          <a:xfrm>
            <a:off x="1004400" y="-1"/>
            <a:ext cx="10371240" cy="6856922"/>
          </a:xfrm>
          <a:prstGeom prst="rect">
            <a:avLst/>
          </a:prstGeom>
          <a:solidFill>
            <a:srgbClr val="C5FAEB">
              <a:alpha val="92000"/>
            </a:srgbClr>
          </a:solidFill>
          <a:ln w="12700">
            <a:miter lim="400000"/>
          </a:ln>
        </p:spPr>
        <p:txBody>
          <a:bodyPr lIns="45719" rIns="45719"/>
          <a:lstStyle/>
          <a:p>
            <a:pPr/>
          </a:p>
        </p:txBody>
      </p:sp>
      <p:sp>
        <p:nvSpPr>
          <p:cNvPr id="860" name="CustomShape 9"/>
          <p:cNvSpPr/>
          <p:nvPr/>
        </p:nvSpPr>
        <p:spPr>
          <a:xfrm>
            <a:off x="11377439" y="-1"/>
            <a:ext cx="26281" cy="6856922"/>
          </a:xfrm>
          <a:prstGeom prst="rect">
            <a:avLst/>
          </a:prstGeom>
          <a:solidFill>
            <a:schemeClr val="accent6"/>
          </a:solidFill>
          <a:ln w="12700">
            <a:miter lim="400000"/>
          </a:ln>
        </p:spPr>
        <p:txBody>
          <a:bodyPr lIns="45719" rIns="45719"/>
          <a:lstStyle/>
          <a:p>
            <a:pPr/>
          </a:p>
        </p:txBody>
      </p:sp>
      <p:sp>
        <p:nvSpPr>
          <p:cNvPr id="861" name="Title Text"/>
          <p:cNvSpPr txBox="1"/>
          <p:nvPr>
            <p:ph type="title"/>
          </p:nvPr>
        </p:nvSpPr>
        <p:spPr>
          <a:xfrm>
            <a:off x="609479" y="273240"/>
            <a:ext cx="10972081" cy="1145161"/>
          </a:xfrm>
          <a:prstGeom prst="rect">
            <a:avLst/>
          </a:prstGeom>
        </p:spPr>
        <p:txBody>
          <a:bodyPr>
            <a:normAutofit fontScale="100000" lnSpcReduction="0"/>
          </a:bodyPr>
          <a:lstStyle>
            <a:lvl1pPr>
              <a:defRPr spc="0" sz="1800">
                <a:latin typeface="+mn-lt"/>
                <a:ea typeface="+mn-ea"/>
                <a:cs typeface="+mn-cs"/>
                <a:sym typeface="Helvetica"/>
              </a:defRPr>
            </a:lvl1pPr>
          </a:lstStyle>
          <a:p>
            <a:pPr/>
            <a:r>
              <a:t>Title Text</a:t>
            </a:r>
          </a:p>
        </p:txBody>
      </p:sp>
      <p:sp>
        <p:nvSpPr>
          <p:cNvPr id="8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4.xml><?xml version="1.0" encoding="utf-8"?>
<p:sldLayout xmlns:a="http://schemas.openxmlformats.org/drawingml/2006/main" xmlns:r="http://schemas.openxmlformats.org/officeDocument/2006/relationships" xmlns:p="http://schemas.openxmlformats.org/presentationml/2006/main" type="tx" showMasterSp="0" showMasterPhAnim="1">
  <p:cSld name="Centered Text">
    <p:spTree>
      <p:nvGrpSpPr>
        <p:cNvPr id="1" name=""/>
        <p:cNvGrpSpPr/>
        <p:nvPr/>
      </p:nvGrpSpPr>
      <p:grpSpPr>
        <a:xfrm>
          <a:off x="0" y="0"/>
          <a:ext cx="0" cy="0"/>
          <a:chOff x="0" y="0"/>
          <a:chExt cx="0" cy="0"/>
        </a:xfrm>
      </p:grpSpPr>
      <p:pic>
        <p:nvPicPr>
          <p:cNvPr id="869"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870"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pic>
        <p:nvPicPr>
          <p:cNvPr id="871"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872"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sp>
        <p:nvSpPr>
          <p:cNvPr id="873" name="CustomShape 6"/>
          <p:cNvSpPr/>
          <p:nvPr/>
        </p:nvSpPr>
        <p:spPr>
          <a:xfrm>
            <a:off x="-1" y="-1"/>
            <a:ext cx="963002" cy="6856922"/>
          </a:xfrm>
          <a:prstGeom prst="rect">
            <a:avLst/>
          </a:prstGeom>
          <a:solidFill>
            <a:srgbClr val="C5FAEB"/>
          </a:solidFill>
          <a:ln w="12700">
            <a:miter lim="400000"/>
          </a:ln>
        </p:spPr>
        <p:txBody>
          <a:bodyPr lIns="45719" rIns="45719"/>
          <a:lstStyle/>
          <a:p>
            <a:pPr/>
          </a:p>
        </p:txBody>
      </p:sp>
      <p:sp>
        <p:nvSpPr>
          <p:cNvPr id="874" name="CustomShape 7"/>
          <p:cNvSpPr/>
          <p:nvPr/>
        </p:nvSpPr>
        <p:spPr>
          <a:xfrm>
            <a:off x="961919" y="-1"/>
            <a:ext cx="44641" cy="6856922"/>
          </a:xfrm>
          <a:prstGeom prst="rect">
            <a:avLst/>
          </a:prstGeom>
          <a:solidFill>
            <a:schemeClr val="accent6"/>
          </a:solidFill>
          <a:ln w="12700">
            <a:miter lim="400000"/>
          </a:ln>
        </p:spPr>
        <p:txBody>
          <a:bodyPr lIns="45719" rIns="45719"/>
          <a:lstStyle/>
          <a:p>
            <a:pPr/>
          </a:p>
        </p:txBody>
      </p:sp>
      <p:sp>
        <p:nvSpPr>
          <p:cNvPr id="875" name="CustomShape 8"/>
          <p:cNvSpPr/>
          <p:nvPr/>
        </p:nvSpPr>
        <p:spPr>
          <a:xfrm>
            <a:off x="1004400" y="-1"/>
            <a:ext cx="10371240" cy="6856922"/>
          </a:xfrm>
          <a:prstGeom prst="rect">
            <a:avLst/>
          </a:prstGeom>
          <a:solidFill>
            <a:srgbClr val="C5FAEB">
              <a:alpha val="92000"/>
            </a:srgbClr>
          </a:solidFill>
          <a:ln w="12700">
            <a:miter lim="400000"/>
          </a:ln>
        </p:spPr>
        <p:txBody>
          <a:bodyPr lIns="45719" rIns="45719"/>
          <a:lstStyle/>
          <a:p>
            <a:pPr/>
          </a:p>
        </p:txBody>
      </p:sp>
      <p:sp>
        <p:nvSpPr>
          <p:cNvPr id="876" name="CustomShape 9"/>
          <p:cNvSpPr/>
          <p:nvPr/>
        </p:nvSpPr>
        <p:spPr>
          <a:xfrm>
            <a:off x="11377439" y="-1"/>
            <a:ext cx="26281" cy="6856922"/>
          </a:xfrm>
          <a:prstGeom prst="rect">
            <a:avLst/>
          </a:prstGeom>
          <a:solidFill>
            <a:schemeClr val="accent6"/>
          </a:solidFill>
          <a:ln w="12700">
            <a:miter lim="400000"/>
          </a:ln>
        </p:spPr>
        <p:txBody>
          <a:bodyPr lIns="45719" rIns="45719"/>
          <a:lstStyle/>
          <a:p>
            <a:pPr/>
          </a:p>
        </p:txBody>
      </p:sp>
      <p:sp>
        <p:nvSpPr>
          <p:cNvPr id="877" name="Body Level One…"/>
          <p:cNvSpPr txBox="1"/>
          <p:nvPr>
            <p:ph type="body" idx="1"/>
          </p:nvPr>
        </p:nvSpPr>
        <p:spPr>
          <a:xfrm>
            <a:off x="609479" y="273240"/>
            <a:ext cx="10972081" cy="5309640"/>
          </a:xfrm>
          <a:prstGeom prst="rect">
            <a:avLst/>
          </a:prstGeom>
        </p:spPr>
        <p:txBody>
          <a:bodyPr/>
          <a:lstStyle>
            <a:lvl1pPr marL="0" indent="0">
              <a:spcBef>
                <a:spcPts val="0"/>
              </a:spcBef>
              <a:buClrTx/>
              <a:buSzTx/>
              <a:buNone/>
              <a:defRPr spc="0" sz="1800">
                <a:latin typeface="+mn-lt"/>
                <a:ea typeface="+mn-ea"/>
                <a:cs typeface="+mn-cs"/>
                <a:sym typeface="Helvetica"/>
              </a:defRPr>
            </a:lvl1pPr>
            <a:lvl2pPr marL="0" indent="0">
              <a:spcBef>
                <a:spcPts val="0"/>
              </a:spcBef>
              <a:buClrTx/>
              <a:buSzTx/>
              <a:buFontTx/>
              <a:buNone/>
              <a:defRPr spc="0" sz="1800">
                <a:latin typeface="+mn-lt"/>
                <a:ea typeface="+mn-ea"/>
                <a:cs typeface="+mn-cs"/>
                <a:sym typeface="Helvetica"/>
              </a:defRPr>
            </a:lvl2pPr>
            <a:lvl3pPr marL="0" indent="0">
              <a:spcBef>
                <a:spcPts val="0"/>
              </a:spcBef>
              <a:buClrTx/>
              <a:buSzTx/>
              <a:buFontTx/>
              <a:buNone/>
              <a:defRPr spc="0" sz="1800">
                <a:latin typeface="+mn-lt"/>
                <a:ea typeface="+mn-ea"/>
                <a:cs typeface="+mn-cs"/>
                <a:sym typeface="Helvetica"/>
              </a:defRPr>
            </a:lvl3pPr>
            <a:lvl4pPr marL="0" indent="0">
              <a:spcBef>
                <a:spcPts val="0"/>
              </a:spcBef>
              <a:buClrTx/>
              <a:buSzTx/>
              <a:buFontTx/>
              <a:buNone/>
              <a:defRPr spc="0" sz="1800">
                <a:latin typeface="+mn-lt"/>
                <a:ea typeface="+mn-ea"/>
                <a:cs typeface="+mn-cs"/>
                <a:sym typeface="Helvetica"/>
              </a:defRPr>
            </a:lvl4pPr>
            <a:lvl5pPr marL="0" indent="0">
              <a:spcBef>
                <a:spcPts val="0"/>
              </a:spcBef>
              <a:buClrTx/>
              <a:buSzTx/>
              <a:buFontTx/>
              <a:buNone/>
              <a:defRPr spc="0" sz="1800">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8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5.xml><?xml version="1.0" encoding="utf-8"?>
<p:sldLayout xmlns:a="http://schemas.openxmlformats.org/drawingml/2006/main" xmlns:r="http://schemas.openxmlformats.org/officeDocument/2006/relationships" xmlns:p="http://schemas.openxmlformats.org/presentationml/2006/main" type="tx" showMasterSp="0" showMasterPhAnim="1">
  <p:cSld name="Title, 2 Content and Content">
    <p:spTree>
      <p:nvGrpSpPr>
        <p:cNvPr id="1" name=""/>
        <p:cNvGrpSpPr/>
        <p:nvPr/>
      </p:nvGrpSpPr>
      <p:grpSpPr>
        <a:xfrm>
          <a:off x="0" y="0"/>
          <a:ext cx="0" cy="0"/>
          <a:chOff x="0" y="0"/>
          <a:chExt cx="0" cy="0"/>
        </a:xfrm>
      </p:grpSpPr>
      <p:pic>
        <p:nvPicPr>
          <p:cNvPr id="885"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886"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pic>
        <p:nvPicPr>
          <p:cNvPr id="887"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888"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sp>
        <p:nvSpPr>
          <p:cNvPr id="889" name="CustomShape 6"/>
          <p:cNvSpPr/>
          <p:nvPr/>
        </p:nvSpPr>
        <p:spPr>
          <a:xfrm>
            <a:off x="-1" y="-1"/>
            <a:ext cx="963002" cy="6856922"/>
          </a:xfrm>
          <a:prstGeom prst="rect">
            <a:avLst/>
          </a:prstGeom>
          <a:solidFill>
            <a:srgbClr val="C5FAEB"/>
          </a:solidFill>
          <a:ln w="12700">
            <a:miter lim="400000"/>
          </a:ln>
        </p:spPr>
        <p:txBody>
          <a:bodyPr lIns="45719" rIns="45719"/>
          <a:lstStyle/>
          <a:p>
            <a:pPr/>
          </a:p>
        </p:txBody>
      </p:sp>
      <p:sp>
        <p:nvSpPr>
          <p:cNvPr id="890" name="CustomShape 7"/>
          <p:cNvSpPr/>
          <p:nvPr/>
        </p:nvSpPr>
        <p:spPr>
          <a:xfrm>
            <a:off x="961919" y="-1"/>
            <a:ext cx="44641" cy="6856922"/>
          </a:xfrm>
          <a:prstGeom prst="rect">
            <a:avLst/>
          </a:prstGeom>
          <a:solidFill>
            <a:schemeClr val="accent6"/>
          </a:solidFill>
          <a:ln w="12700">
            <a:miter lim="400000"/>
          </a:ln>
        </p:spPr>
        <p:txBody>
          <a:bodyPr lIns="45719" rIns="45719"/>
          <a:lstStyle/>
          <a:p>
            <a:pPr/>
          </a:p>
        </p:txBody>
      </p:sp>
      <p:sp>
        <p:nvSpPr>
          <p:cNvPr id="891" name="CustomShape 8"/>
          <p:cNvSpPr/>
          <p:nvPr/>
        </p:nvSpPr>
        <p:spPr>
          <a:xfrm>
            <a:off x="1004400" y="-1"/>
            <a:ext cx="10371240" cy="6856922"/>
          </a:xfrm>
          <a:prstGeom prst="rect">
            <a:avLst/>
          </a:prstGeom>
          <a:solidFill>
            <a:srgbClr val="C5FAEB">
              <a:alpha val="92000"/>
            </a:srgbClr>
          </a:solidFill>
          <a:ln w="12700">
            <a:miter lim="400000"/>
          </a:ln>
        </p:spPr>
        <p:txBody>
          <a:bodyPr lIns="45719" rIns="45719"/>
          <a:lstStyle/>
          <a:p>
            <a:pPr/>
          </a:p>
        </p:txBody>
      </p:sp>
      <p:sp>
        <p:nvSpPr>
          <p:cNvPr id="892" name="CustomShape 9"/>
          <p:cNvSpPr/>
          <p:nvPr/>
        </p:nvSpPr>
        <p:spPr>
          <a:xfrm>
            <a:off x="11377439" y="-1"/>
            <a:ext cx="26281" cy="6856922"/>
          </a:xfrm>
          <a:prstGeom prst="rect">
            <a:avLst/>
          </a:prstGeom>
          <a:solidFill>
            <a:schemeClr val="accent6"/>
          </a:solidFill>
          <a:ln w="12700">
            <a:miter lim="400000"/>
          </a:ln>
        </p:spPr>
        <p:txBody>
          <a:bodyPr lIns="45719" rIns="45719"/>
          <a:lstStyle/>
          <a:p>
            <a:pPr/>
          </a:p>
        </p:txBody>
      </p:sp>
      <p:sp>
        <p:nvSpPr>
          <p:cNvPr id="893" name="Title Text"/>
          <p:cNvSpPr txBox="1"/>
          <p:nvPr>
            <p:ph type="title"/>
          </p:nvPr>
        </p:nvSpPr>
        <p:spPr>
          <a:xfrm>
            <a:off x="609479" y="273240"/>
            <a:ext cx="10972081" cy="1145161"/>
          </a:xfrm>
          <a:prstGeom prst="rect">
            <a:avLst/>
          </a:prstGeom>
        </p:spPr>
        <p:txBody>
          <a:bodyPr>
            <a:normAutofit fontScale="100000" lnSpcReduction="0"/>
          </a:bodyPr>
          <a:lstStyle>
            <a:lvl1pPr>
              <a:defRPr spc="0" sz="1800">
                <a:latin typeface="+mn-lt"/>
                <a:ea typeface="+mn-ea"/>
                <a:cs typeface="+mn-cs"/>
                <a:sym typeface="Helvetica"/>
              </a:defRPr>
            </a:lvl1pPr>
          </a:lstStyle>
          <a:p>
            <a:pPr/>
            <a:r>
              <a:t>Title Text</a:t>
            </a:r>
          </a:p>
        </p:txBody>
      </p:sp>
      <p:sp>
        <p:nvSpPr>
          <p:cNvPr id="894" name="Body Level One…"/>
          <p:cNvSpPr txBox="1"/>
          <p:nvPr>
            <p:ph type="body" sz="quarter" idx="1"/>
          </p:nvPr>
        </p:nvSpPr>
        <p:spPr>
          <a:xfrm>
            <a:off x="609479" y="1604519"/>
            <a:ext cx="5354282" cy="1896842"/>
          </a:xfrm>
          <a:prstGeom prst="rect">
            <a:avLst/>
          </a:prstGeom>
        </p:spPr>
        <p:txBody>
          <a:bodyPr anchor="t"/>
          <a:lstStyle>
            <a:lvl1pPr marL="0" indent="0">
              <a:spcBef>
                <a:spcPts val="0"/>
              </a:spcBef>
              <a:buClrTx/>
              <a:buSzTx/>
              <a:buNone/>
              <a:defRPr spc="0" sz="1800">
                <a:latin typeface="+mn-lt"/>
                <a:ea typeface="+mn-ea"/>
                <a:cs typeface="+mn-cs"/>
                <a:sym typeface="Helvetica"/>
              </a:defRPr>
            </a:lvl1pPr>
            <a:lvl2pPr marL="0" indent="0">
              <a:spcBef>
                <a:spcPts val="0"/>
              </a:spcBef>
              <a:buClrTx/>
              <a:buSzTx/>
              <a:buFontTx/>
              <a:buNone/>
              <a:defRPr spc="0" sz="1800">
                <a:latin typeface="+mn-lt"/>
                <a:ea typeface="+mn-ea"/>
                <a:cs typeface="+mn-cs"/>
                <a:sym typeface="Helvetica"/>
              </a:defRPr>
            </a:lvl2pPr>
            <a:lvl3pPr marL="0" indent="0">
              <a:spcBef>
                <a:spcPts val="0"/>
              </a:spcBef>
              <a:buClrTx/>
              <a:buSzTx/>
              <a:buFontTx/>
              <a:buNone/>
              <a:defRPr spc="0" sz="1800">
                <a:latin typeface="+mn-lt"/>
                <a:ea typeface="+mn-ea"/>
                <a:cs typeface="+mn-cs"/>
                <a:sym typeface="Helvetica"/>
              </a:defRPr>
            </a:lvl3pPr>
            <a:lvl4pPr marL="0" indent="0">
              <a:spcBef>
                <a:spcPts val="0"/>
              </a:spcBef>
              <a:buClrTx/>
              <a:buSzTx/>
              <a:buFontTx/>
              <a:buNone/>
              <a:defRPr spc="0" sz="1800">
                <a:latin typeface="+mn-lt"/>
                <a:ea typeface="+mn-ea"/>
                <a:cs typeface="+mn-cs"/>
                <a:sym typeface="Helvetica"/>
              </a:defRPr>
            </a:lvl4pPr>
            <a:lvl5pPr marL="0" indent="0">
              <a:spcBef>
                <a:spcPts val="0"/>
              </a:spcBef>
              <a:buClrTx/>
              <a:buSzTx/>
              <a:buFontTx/>
              <a:buNone/>
              <a:defRPr spc="0" sz="1800">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895" name="PlaceHolder 3"/>
          <p:cNvSpPr/>
          <p:nvPr/>
        </p:nvSpPr>
        <p:spPr>
          <a:xfrm>
            <a:off x="6231959" y="1604519"/>
            <a:ext cx="5354282" cy="3976922"/>
          </a:xfrm>
          <a:prstGeom prst="rect">
            <a:avLst/>
          </a:prstGeom>
          <a:ln w="12700">
            <a:miter lim="400000"/>
          </a:ln>
        </p:spPr>
        <p:txBody>
          <a:bodyPr lIns="0" tIns="0" rIns="0" bIns="0">
            <a:normAutofit fontScale="100000" lnSpcReduction="0"/>
          </a:bodyPr>
          <a:lstStyle/>
          <a:p>
            <a:pPr/>
          </a:p>
        </p:txBody>
      </p:sp>
      <p:sp>
        <p:nvSpPr>
          <p:cNvPr id="896" name="PlaceHolder 4"/>
          <p:cNvSpPr/>
          <p:nvPr>
            <p:ph type="body" sz="quarter" idx="13"/>
          </p:nvPr>
        </p:nvSpPr>
        <p:spPr>
          <a:xfrm>
            <a:off x="609479" y="3682079"/>
            <a:ext cx="5354282" cy="1896841"/>
          </a:xfrm>
          <a:prstGeom prst="rect">
            <a:avLst/>
          </a:prstGeom>
        </p:spPr>
        <p:txBody>
          <a:bodyPr anchor="t"/>
          <a:lstStyle/>
          <a:p>
            <a:pPr marL="0" indent="0">
              <a:spcBef>
                <a:spcPts val="0"/>
              </a:spcBef>
              <a:buClrTx/>
              <a:buSzTx/>
              <a:buNone/>
              <a:defRPr spc="0" sz="1800"/>
            </a:pPr>
          </a:p>
        </p:txBody>
      </p:sp>
      <p:sp>
        <p:nvSpPr>
          <p:cNvPr id="8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6.xml><?xml version="1.0" encoding="utf-8"?>
<p:sldLayout xmlns:a="http://schemas.openxmlformats.org/drawingml/2006/main" xmlns:r="http://schemas.openxmlformats.org/officeDocument/2006/relationships" xmlns:p="http://schemas.openxmlformats.org/presentationml/2006/main" type="tx" showMasterSp="0" showMasterPhAnim="1">
  <p:cSld name="Title Content and 2 Content">
    <p:spTree>
      <p:nvGrpSpPr>
        <p:cNvPr id="1" name=""/>
        <p:cNvGrpSpPr/>
        <p:nvPr/>
      </p:nvGrpSpPr>
      <p:grpSpPr>
        <a:xfrm>
          <a:off x="0" y="0"/>
          <a:ext cx="0" cy="0"/>
          <a:chOff x="0" y="0"/>
          <a:chExt cx="0" cy="0"/>
        </a:xfrm>
      </p:grpSpPr>
      <p:pic>
        <p:nvPicPr>
          <p:cNvPr id="904"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905"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pic>
        <p:nvPicPr>
          <p:cNvPr id="906"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907"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sp>
        <p:nvSpPr>
          <p:cNvPr id="908" name="CustomShape 6"/>
          <p:cNvSpPr/>
          <p:nvPr/>
        </p:nvSpPr>
        <p:spPr>
          <a:xfrm>
            <a:off x="-1" y="-1"/>
            <a:ext cx="963002" cy="6856922"/>
          </a:xfrm>
          <a:prstGeom prst="rect">
            <a:avLst/>
          </a:prstGeom>
          <a:solidFill>
            <a:srgbClr val="C5FAEB"/>
          </a:solidFill>
          <a:ln w="12700">
            <a:miter lim="400000"/>
          </a:ln>
        </p:spPr>
        <p:txBody>
          <a:bodyPr lIns="45719" rIns="45719"/>
          <a:lstStyle/>
          <a:p>
            <a:pPr/>
          </a:p>
        </p:txBody>
      </p:sp>
      <p:sp>
        <p:nvSpPr>
          <p:cNvPr id="909" name="CustomShape 7"/>
          <p:cNvSpPr/>
          <p:nvPr/>
        </p:nvSpPr>
        <p:spPr>
          <a:xfrm>
            <a:off x="961919" y="-1"/>
            <a:ext cx="44641" cy="6856922"/>
          </a:xfrm>
          <a:prstGeom prst="rect">
            <a:avLst/>
          </a:prstGeom>
          <a:solidFill>
            <a:schemeClr val="accent6"/>
          </a:solidFill>
          <a:ln w="12700">
            <a:miter lim="400000"/>
          </a:ln>
        </p:spPr>
        <p:txBody>
          <a:bodyPr lIns="45719" rIns="45719"/>
          <a:lstStyle/>
          <a:p>
            <a:pPr/>
          </a:p>
        </p:txBody>
      </p:sp>
      <p:sp>
        <p:nvSpPr>
          <p:cNvPr id="910" name="CustomShape 8"/>
          <p:cNvSpPr/>
          <p:nvPr/>
        </p:nvSpPr>
        <p:spPr>
          <a:xfrm>
            <a:off x="1004400" y="-1"/>
            <a:ext cx="10371240" cy="6856922"/>
          </a:xfrm>
          <a:prstGeom prst="rect">
            <a:avLst/>
          </a:prstGeom>
          <a:solidFill>
            <a:srgbClr val="C5FAEB">
              <a:alpha val="92000"/>
            </a:srgbClr>
          </a:solidFill>
          <a:ln w="12700">
            <a:miter lim="400000"/>
          </a:ln>
        </p:spPr>
        <p:txBody>
          <a:bodyPr lIns="45719" rIns="45719"/>
          <a:lstStyle/>
          <a:p>
            <a:pPr/>
          </a:p>
        </p:txBody>
      </p:sp>
      <p:sp>
        <p:nvSpPr>
          <p:cNvPr id="911" name="CustomShape 9"/>
          <p:cNvSpPr/>
          <p:nvPr/>
        </p:nvSpPr>
        <p:spPr>
          <a:xfrm>
            <a:off x="11377439" y="-1"/>
            <a:ext cx="26281" cy="6856922"/>
          </a:xfrm>
          <a:prstGeom prst="rect">
            <a:avLst/>
          </a:prstGeom>
          <a:solidFill>
            <a:schemeClr val="accent6"/>
          </a:solidFill>
          <a:ln w="12700">
            <a:miter lim="400000"/>
          </a:ln>
        </p:spPr>
        <p:txBody>
          <a:bodyPr lIns="45719" rIns="45719"/>
          <a:lstStyle/>
          <a:p>
            <a:pPr/>
          </a:p>
        </p:txBody>
      </p:sp>
      <p:sp>
        <p:nvSpPr>
          <p:cNvPr id="912" name="Title Text"/>
          <p:cNvSpPr txBox="1"/>
          <p:nvPr>
            <p:ph type="title"/>
          </p:nvPr>
        </p:nvSpPr>
        <p:spPr>
          <a:xfrm>
            <a:off x="609479" y="273240"/>
            <a:ext cx="10972081" cy="1145161"/>
          </a:xfrm>
          <a:prstGeom prst="rect">
            <a:avLst/>
          </a:prstGeom>
        </p:spPr>
        <p:txBody>
          <a:bodyPr>
            <a:normAutofit fontScale="100000" lnSpcReduction="0"/>
          </a:bodyPr>
          <a:lstStyle>
            <a:lvl1pPr>
              <a:defRPr spc="0" sz="1800">
                <a:latin typeface="+mn-lt"/>
                <a:ea typeface="+mn-ea"/>
                <a:cs typeface="+mn-cs"/>
                <a:sym typeface="Helvetica"/>
              </a:defRPr>
            </a:lvl1pPr>
          </a:lstStyle>
          <a:p>
            <a:pPr/>
            <a:r>
              <a:t>Title Text</a:t>
            </a:r>
          </a:p>
        </p:txBody>
      </p:sp>
      <p:sp>
        <p:nvSpPr>
          <p:cNvPr id="913" name="Body Level One…"/>
          <p:cNvSpPr txBox="1"/>
          <p:nvPr>
            <p:ph type="body" sz="half" idx="1"/>
          </p:nvPr>
        </p:nvSpPr>
        <p:spPr>
          <a:xfrm>
            <a:off x="609479" y="1604519"/>
            <a:ext cx="5354282" cy="3976922"/>
          </a:xfrm>
          <a:prstGeom prst="rect">
            <a:avLst/>
          </a:prstGeom>
        </p:spPr>
        <p:txBody>
          <a:bodyPr anchor="t"/>
          <a:lstStyle>
            <a:lvl1pPr marL="0" indent="0">
              <a:spcBef>
                <a:spcPts val="0"/>
              </a:spcBef>
              <a:buClrTx/>
              <a:buSzTx/>
              <a:buNone/>
              <a:defRPr spc="0" sz="1800">
                <a:latin typeface="+mn-lt"/>
                <a:ea typeface="+mn-ea"/>
                <a:cs typeface="+mn-cs"/>
                <a:sym typeface="Helvetica"/>
              </a:defRPr>
            </a:lvl1pPr>
            <a:lvl2pPr marL="0" indent="0">
              <a:spcBef>
                <a:spcPts val="0"/>
              </a:spcBef>
              <a:buClrTx/>
              <a:buSzTx/>
              <a:buFontTx/>
              <a:buNone/>
              <a:defRPr spc="0" sz="1800">
                <a:latin typeface="+mn-lt"/>
                <a:ea typeface="+mn-ea"/>
                <a:cs typeface="+mn-cs"/>
                <a:sym typeface="Helvetica"/>
              </a:defRPr>
            </a:lvl2pPr>
            <a:lvl3pPr marL="0" indent="0">
              <a:spcBef>
                <a:spcPts val="0"/>
              </a:spcBef>
              <a:buClrTx/>
              <a:buSzTx/>
              <a:buFontTx/>
              <a:buNone/>
              <a:defRPr spc="0" sz="1800">
                <a:latin typeface="+mn-lt"/>
                <a:ea typeface="+mn-ea"/>
                <a:cs typeface="+mn-cs"/>
                <a:sym typeface="Helvetica"/>
              </a:defRPr>
            </a:lvl3pPr>
            <a:lvl4pPr marL="0" indent="0">
              <a:spcBef>
                <a:spcPts val="0"/>
              </a:spcBef>
              <a:buClrTx/>
              <a:buSzTx/>
              <a:buFontTx/>
              <a:buNone/>
              <a:defRPr spc="0" sz="1800">
                <a:latin typeface="+mn-lt"/>
                <a:ea typeface="+mn-ea"/>
                <a:cs typeface="+mn-cs"/>
                <a:sym typeface="Helvetica"/>
              </a:defRPr>
            </a:lvl4pPr>
            <a:lvl5pPr marL="0" indent="0">
              <a:spcBef>
                <a:spcPts val="0"/>
              </a:spcBef>
              <a:buClrTx/>
              <a:buSzTx/>
              <a:buFontTx/>
              <a:buNone/>
              <a:defRPr spc="0" sz="1800">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914" name="PlaceHolder 3"/>
          <p:cNvSpPr/>
          <p:nvPr/>
        </p:nvSpPr>
        <p:spPr>
          <a:xfrm>
            <a:off x="6231959" y="1604519"/>
            <a:ext cx="5354282" cy="1896842"/>
          </a:xfrm>
          <a:prstGeom prst="rect">
            <a:avLst/>
          </a:prstGeom>
          <a:ln w="12700">
            <a:miter lim="400000"/>
          </a:ln>
        </p:spPr>
        <p:txBody>
          <a:bodyPr lIns="0" tIns="0" rIns="0" bIns="0">
            <a:normAutofit fontScale="100000" lnSpcReduction="0"/>
          </a:bodyPr>
          <a:lstStyle/>
          <a:p>
            <a:pPr/>
          </a:p>
        </p:txBody>
      </p:sp>
      <p:sp>
        <p:nvSpPr>
          <p:cNvPr id="915" name="PlaceHolder 4"/>
          <p:cNvSpPr/>
          <p:nvPr>
            <p:ph type="body" sz="quarter" idx="13"/>
          </p:nvPr>
        </p:nvSpPr>
        <p:spPr>
          <a:xfrm>
            <a:off x="6231959" y="3682079"/>
            <a:ext cx="5354282" cy="1896841"/>
          </a:xfrm>
          <a:prstGeom prst="rect">
            <a:avLst/>
          </a:prstGeom>
        </p:spPr>
        <p:txBody>
          <a:bodyPr anchor="t"/>
          <a:lstStyle/>
          <a:p>
            <a:pPr marL="0" indent="0">
              <a:spcBef>
                <a:spcPts val="0"/>
              </a:spcBef>
              <a:buClrTx/>
              <a:buSzTx/>
              <a:buNone/>
              <a:defRPr spc="0" sz="1800"/>
            </a:pPr>
          </a:p>
        </p:txBody>
      </p:sp>
      <p:sp>
        <p:nvSpPr>
          <p:cNvPr id="9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7.xml><?xml version="1.0" encoding="utf-8"?>
<p:sldLayout xmlns:a="http://schemas.openxmlformats.org/drawingml/2006/main" xmlns:r="http://schemas.openxmlformats.org/officeDocument/2006/relationships" xmlns:p="http://schemas.openxmlformats.org/presentationml/2006/main" type="tx" showMasterSp="0" showMasterPhAnim="1">
  <p:cSld name="Title, 2 Content over Content">
    <p:spTree>
      <p:nvGrpSpPr>
        <p:cNvPr id="1" name=""/>
        <p:cNvGrpSpPr/>
        <p:nvPr/>
      </p:nvGrpSpPr>
      <p:grpSpPr>
        <a:xfrm>
          <a:off x="0" y="0"/>
          <a:ext cx="0" cy="0"/>
          <a:chOff x="0" y="0"/>
          <a:chExt cx="0" cy="0"/>
        </a:xfrm>
      </p:grpSpPr>
      <p:pic>
        <p:nvPicPr>
          <p:cNvPr id="923"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924"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pic>
        <p:nvPicPr>
          <p:cNvPr id="925"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926"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sp>
        <p:nvSpPr>
          <p:cNvPr id="927" name="CustomShape 6"/>
          <p:cNvSpPr/>
          <p:nvPr/>
        </p:nvSpPr>
        <p:spPr>
          <a:xfrm>
            <a:off x="-1" y="-1"/>
            <a:ext cx="963002" cy="6856922"/>
          </a:xfrm>
          <a:prstGeom prst="rect">
            <a:avLst/>
          </a:prstGeom>
          <a:solidFill>
            <a:srgbClr val="C5FAEB"/>
          </a:solidFill>
          <a:ln w="12700">
            <a:miter lim="400000"/>
          </a:ln>
        </p:spPr>
        <p:txBody>
          <a:bodyPr lIns="45719" rIns="45719"/>
          <a:lstStyle/>
          <a:p>
            <a:pPr/>
          </a:p>
        </p:txBody>
      </p:sp>
      <p:sp>
        <p:nvSpPr>
          <p:cNvPr id="928" name="CustomShape 7"/>
          <p:cNvSpPr/>
          <p:nvPr/>
        </p:nvSpPr>
        <p:spPr>
          <a:xfrm>
            <a:off x="961919" y="-1"/>
            <a:ext cx="44641" cy="6856922"/>
          </a:xfrm>
          <a:prstGeom prst="rect">
            <a:avLst/>
          </a:prstGeom>
          <a:solidFill>
            <a:schemeClr val="accent6"/>
          </a:solidFill>
          <a:ln w="12700">
            <a:miter lim="400000"/>
          </a:ln>
        </p:spPr>
        <p:txBody>
          <a:bodyPr lIns="45719" rIns="45719"/>
          <a:lstStyle/>
          <a:p>
            <a:pPr/>
          </a:p>
        </p:txBody>
      </p:sp>
      <p:sp>
        <p:nvSpPr>
          <p:cNvPr id="929" name="CustomShape 8"/>
          <p:cNvSpPr/>
          <p:nvPr/>
        </p:nvSpPr>
        <p:spPr>
          <a:xfrm>
            <a:off x="1004400" y="-1"/>
            <a:ext cx="10371240" cy="6856922"/>
          </a:xfrm>
          <a:prstGeom prst="rect">
            <a:avLst/>
          </a:prstGeom>
          <a:solidFill>
            <a:srgbClr val="C5FAEB">
              <a:alpha val="92000"/>
            </a:srgbClr>
          </a:solidFill>
          <a:ln w="12700">
            <a:miter lim="400000"/>
          </a:ln>
        </p:spPr>
        <p:txBody>
          <a:bodyPr lIns="45719" rIns="45719"/>
          <a:lstStyle/>
          <a:p>
            <a:pPr/>
          </a:p>
        </p:txBody>
      </p:sp>
      <p:sp>
        <p:nvSpPr>
          <p:cNvPr id="930" name="CustomShape 9"/>
          <p:cNvSpPr/>
          <p:nvPr/>
        </p:nvSpPr>
        <p:spPr>
          <a:xfrm>
            <a:off x="11377439" y="-1"/>
            <a:ext cx="26281" cy="6856922"/>
          </a:xfrm>
          <a:prstGeom prst="rect">
            <a:avLst/>
          </a:prstGeom>
          <a:solidFill>
            <a:schemeClr val="accent6"/>
          </a:solidFill>
          <a:ln w="12700">
            <a:miter lim="400000"/>
          </a:ln>
        </p:spPr>
        <p:txBody>
          <a:bodyPr lIns="45719" rIns="45719"/>
          <a:lstStyle/>
          <a:p>
            <a:pPr/>
          </a:p>
        </p:txBody>
      </p:sp>
      <p:sp>
        <p:nvSpPr>
          <p:cNvPr id="931" name="Title Text"/>
          <p:cNvSpPr txBox="1"/>
          <p:nvPr>
            <p:ph type="title"/>
          </p:nvPr>
        </p:nvSpPr>
        <p:spPr>
          <a:xfrm>
            <a:off x="609479" y="273240"/>
            <a:ext cx="10972081" cy="1145161"/>
          </a:xfrm>
          <a:prstGeom prst="rect">
            <a:avLst/>
          </a:prstGeom>
        </p:spPr>
        <p:txBody>
          <a:bodyPr>
            <a:normAutofit fontScale="100000" lnSpcReduction="0"/>
          </a:bodyPr>
          <a:lstStyle>
            <a:lvl1pPr>
              <a:defRPr spc="0" sz="1800">
                <a:latin typeface="+mn-lt"/>
                <a:ea typeface="+mn-ea"/>
                <a:cs typeface="+mn-cs"/>
                <a:sym typeface="Helvetica"/>
              </a:defRPr>
            </a:lvl1pPr>
          </a:lstStyle>
          <a:p>
            <a:pPr/>
            <a:r>
              <a:t>Title Text</a:t>
            </a:r>
          </a:p>
        </p:txBody>
      </p:sp>
      <p:sp>
        <p:nvSpPr>
          <p:cNvPr id="932" name="Body Level One…"/>
          <p:cNvSpPr txBox="1"/>
          <p:nvPr>
            <p:ph type="body" sz="quarter" idx="1"/>
          </p:nvPr>
        </p:nvSpPr>
        <p:spPr>
          <a:xfrm>
            <a:off x="609479" y="1604519"/>
            <a:ext cx="5354282" cy="1896842"/>
          </a:xfrm>
          <a:prstGeom prst="rect">
            <a:avLst/>
          </a:prstGeom>
        </p:spPr>
        <p:txBody>
          <a:bodyPr anchor="t"/>
          <a:lstStyle>
            <a:lvl1pPr marL="0" indent="0">
              <a:spcBef>
                <a:spcPts val="0"/>
              </a:spcBef>
              <a:buClrTx/>
              <a:buSzTx/>
              <a:buNone/>
              <a:defRPr spc="0" sz="1800">
                <a:latin typeface="+mn-lt"/>
                <a:ea typeface="+mn-ea"/>
                <a:cs typeface="+mn-cs"/>
                <a:sym typeface="Helvetica"/>
              </a:defRPr>
            </a:lvl1pPr>
            <a:lvl2pPr marL="0" indent="0">
              <a:spcBef>
                <a:spcPts val="0"/>
              </a:spcBef>
              <a:buClrTx/>
              <a:buSzTx/>
              <a:buFontTx/>
              <a:buNone/>
              <a:defRPr spc="0" sz="1800">
                <a:latin typeface="+mn-lt"/>
                <a:ea typeface="+mn-ea"/>
                <a:cs typeface="+mn-cs"/>
                <a:sym typeface="Helvetica"/>
              </a:defRPr>
            </a:lvl2pPr>
            <a:lvl3pPr marL="0" indent="0">
              <a:spcBef>
                <a:spcPts val="0"/>
              </a:spcBef>
              <a:buClrTx/>
              <a:buSzTx/>
              <a:buFontTx/>
              <a:buNone/>
              <a:defRPr spc="0" sz="1800">
                <a:latin typeface="+mn-lt"/>
                <a:ea typeface="+mn-ea"/>
                <a:cs typeface="+mn-cs"/>
                <a:sym typeface="Helvetica"/>
              </a:defRPr>
            </a:lvl3pPr>
            <a:lvl4pPr marL="0" indent="0">
              <a:spcBef>
                <a:spcPts val="0"/>
              </a:spcBef>
              <a:buClrTx/>
              <a:buSzTx/>
              <a:buFontTx/>
              <a:buNone/>
              <a:defRPr spc="0" sz="1800">
                <a:latin typeface="+mn-lt"/>
                <a:ea typeface="+mn-ea"/>
                <a:cs typeface="+mn-cs"/>
                <a:sym typeface="Helvetica"/>
              </a:defRPr>
            </a:lvl4pPr>
            <a:lvl5pPr marL="0" indent="0">
              <a:spcBef>
                <a:spcPts val="0"/>
              </a:spcBef>
              <a:buClrTx/>
              <a:buSzTx/>
              <a:buFontTx/>
              <a:buNone/>
              <a:defRPr spc="0" sz="1800">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933" name="PlaceHolder 3"/>
          <p:cNvSpPr/>
          <p:nvPr/>
        </p:nvSpPr>
        <p:spPr>
          <a:xfrm>
            <a:off x="6231959" y="1604519"/>
            <a:ext cx="5354282" cy="1896842"/>
          </a:xfrm>
          <a:prstGeom prst="rect">
            <a:avLst/>
          </a:prstGeom>
          <a:ln w="12700">
            <a:miter lim="400000"/>
          </a:ln>
        </p:spPr>
        <p:txBody>
          <a:bodyPr lIns="0" tIns="0" rIns="0" bIns="0">
            <a:normAutofit fontScale="100000" lnSpcReduction="0"/>
          </a:bodyPr>
          <a:lstStyle/>
          <a:p>
            <a:pPr/>
          </a:p>
        </p:txBody>
      </p:sp>
      <p:sp>
        <p:nvSpPr>
          <p:cNvPr id="934" name="PlaceHolder 4"/>
          <p:cNvSpPr/>
          <p:nvPr>
            <p:ph type="body" sz="half" idx="13"/>
          </p:nvPr>
        </p:nvSpPr>
        <p:spPr>
          <a:xfrm>
            <a:off x="609480" y="3682079"/>
            <a:ext cx="10972080" cy="1896841"/>
          </a:xfrm>
          <a:prstGeom prst="rect">
            <a:avLst/>
          </a:prstGeom>
        </p:spPr>
        <p:txBody>
          <a:bodyPr anchor="t"/>
          <a:lstStyle/>
          <a:p>
            <a:pPr marL="0" indent="0">
              <a:spcBef>
                <a:spcPts val="0"/>
              </a:spcBef>
              <a:buClrTx/>
              <a:buSzTx/>
              <a:buNone/>
              <a:defRPr spc="0" sz="1800"/>
            </a:pPr>
          </a:p>
        </p:txBody>
      </p:sp>
      <p:sp>
        <p:nvSpPr>
          <p:cNvPr id="9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8.xml><?xml version="1.0" encoding="utf-8"?>
<p:sldLayout xmlns:a="http://schemas.openxmlformats.org/drawingml/2006/main" xmlns:r="http://schemas.openxmlformats.org/officeDocument/2006/relationships" xmlns:p="http://schemas.openxmlformats.org/presentationml/2006/main" type="tx" showMasterSp="0" showMasterPhAnim="1">
  <p:cSld name="Title, Content over Content">
    <p:spTree>
      <p:nvGrpSpPr>
        <p:cNvPr id="1" name=""/>
        <p:cNvGrpSpPr/>
        <p:nvPr/>
      </p:nvGrpSpPr>
      <p:grpSpPr>
        <a:xfrm>
          <a:off x="0" y="0"/>
          <a:ext cx="0" cy="0"/>
          <a:chOff x="0" y="0"/>
          <a:chExt cx="0" cy="0"/>
        </a:xfrm>
      </p:grpSpPr>
      <p:pic>
        <p:nvPicPr>
          <p:cNvPr id="942"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943"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pic>
        <p:nvPicPr>
          <p:cNvPr id="944"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945"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sp>
        <p:nvSpPr>
          <p:cNvPr id="946" name="CustomShape 6"/>
          <p:cNvSpPr/>
          <p:nvPr/>
        </p:nvSpPr>
        <p:spPr>
          <a:xfrm>
            <a:off x="-1" y="-1"/>
            <a:ext cx="963002" cy="6856922"/>
          </a:xfrm>
          <a:prstGeom prst="rect">
            <a:avLst/>
          </a:prstGeom>
          <a:solidFill>
            <a:srgbClr val="C5FAEB"/>
          </a:solidFill>
          <a:ln w="12700">
            <a:miter lim="400000"/>
          </a:ln>
        </p:spPr>
        <p:txBody>
          <a:bodyPr lIns="45719" rIns="45719"/>
          <a:lstStyle/>
          <a:p>
            <a:pPr/>
          </a:p>
        </p:txBody>
      </p:sp>
      <p:sp>
        <p:nvSpPr>
          <p:cNvPr id="947" name="CustomShape 7"/>
          <p:cNvSpPr/>
          <p:nvPr/>
        </p:nvSpPr>
        <p:spPr>
          <a:xfrm>
            <a:off x="961919" y="-1"/>
            <a:ext cx="44641" cy="6856922"/>
          </a:xfrm>
          <a:prstGeom prst="rect">
            <a:avLst/>
          </a:prstGeom>
          <a:solidFill>
            <a:schemeClr val="accent6"/>
          </a:solidFill>
          <a:ln w="12700">
            <a:miter lim="400000"/>
          </a:ln>
        </p:spPr>
        <p:txBody>
          <a:bodyPr lIns="45719" rIns="45719"/>
          <a:lstStyle/>
          <a:p>
            <a:pPr/>
          </a:p>
        </p:txBody>
      </p:sp>
      <p:sp>
        <p:nvSpPr>
          <p:cNvPr id="948" name="CustomShape 8"/>
          <p:cNvSpPr/>
          <p:nvPr/>
        </p:nvSpPr>
        <p:spPr>
          <a:xfrm>
            <a:off x="1004400" y="-1"/>
            <a:ext cx="10371240" cy="6856922"/>
          </a:xfrm>
          <a:prstGeom prst="rect">
            <a:avLst/>
          </a:prstGeom>
          <a:solidFill>
            <a:srgbClr val="C5FAEB">
              <a:alpha val="92000"/>
            </a:srgbClr>
          </a:solidFill>
          <a:ln w="12700">
            <a:miter lim="400000"/>
          </a:ln>
        </p:spPr>
        <p:txBody>
          <a:bodyPr lIns="45719" rIns="45719"/>
          <a:lstStyle/>
          <a:p>
            <a:pPr/>
          </a:p>
        </p:txBody>
      </p:sp>
      <p:sp>
        <p:nvSpPr>
          <p:cNvPr id="949" name="CustomShape 9"/>
          <p:cNvSpPr/>
          <p:nvPr/>
        </p:nvSpPr>
        <p:spPr>
          <a:xfrm>
            <a:off x="11377439" y="-1"/>
            <a:ext cx="26281" cy="6856922"/>
          </a:xfrm>
          <a:prstGeom prst="rect">
            <a:avLst/>
          </a:prstGeom>
          <a:solidFill>
            <a:schemeClr val="accent6"/>
          </a:solidFill>
          <a:ln w="12700">
            <a:miter lim="400000"/>
          </a:ln>
        </p:spPr>
        <p:txBody>
          <a:bodyPr lIns="45719" rIns="45719"/>
          <a:lstStyle/>
          <a:p>
            <a:pPr/>
          </a:p>
        </p:txBody>
      </p:sp>
      <p:sp>
        <p:nvSpPr>
          <p:cNvPr id="950" name="Title Text"/>
          <p:cNvSpPr txBox="1"/>
          <p:nvPr>
            <p:ph type="title"/>
          </p:nvPr>
        </p:nvSpPr>
        <p:spPr>
          <a:xfrm>
            <a:off x="609479" y="273240"/>
            <a:ext cx="10972081" cy="1145161"/>
          </a:xfrm>
          <a:prstGeom prst="rect">
            <a:avLst/>
          </a:prstGeom>
        </p:spPr>
        <p:txBody>
          <a:bodyPr>
            <a:normAutofit fontScale="100000" lnSpcReduction="0"/>
          </a:bodyPr>
          <a:lstStyle>
            <a:lvl1pPr>
              <a:defRPr spc="0" sz="1800">
                <a:latin typeface="+mn-lt"/>
                <a:ea typeface="+mn-ea"/>
                <a:cs typeface="+mn-cs"/>
                <a:sym typeface="Helvetica"/>
              </a:defRPr>
            </a:lvl1pPr>
          </a:lstStyle>
          <a:p>
            <a:pPr/>
            <a:r>
              <a:t>Title Text</a:t>
            </a:r>
          </a:p>
        </p:txBody>
      </p:sp>
      <p:sp>
        <p:nvSpPr>
          <p:cNvPr id="951" name="Body Level One…"/>
          <p:cNvSpPr txBox="1"/>
          <p:nvPr>
            <p:ph type="body" sz="half" idx="1"/>
          </p:nvPr>
        </p:nvSpPr>
        <p:spPr>
          <a:xfrm>
            <a:off x="609479" y="1604519"/>
            <a:ext cx="10972081" cy="1896842"/>
          </a:xfrm>
          <a:prstGeom prst="rect">
            <a:avLst/>
          </a:prstGeom>
        </p:spPr>
        <p:txBody>
          <a:bodyPr anchor="t"/>
          <a:lstStyle>
            <a:lvl1pPr marL="0" indent="0">
              <a:spcBef>
                <a:spcPts val="0"/>
              </a:spcBef>
              <a:buClrTx/>
              <a:buSzTx/>
              <a:buNone/>
              <a:defRPr spc="0" sz="1800">
                <a:latin typeface="+mn-lt"/>
                <a:ea typeface="+mn-ea"/>
                <a:cs typeface="+mn-cs"/>
                <a:sym typeface="Helvetica"/>
              </a:defRPr>
            </a:lvl1pPr>
            <a:lvl2pPr marL="0" indent="0">
              <a:spcBef>
                <a:spcPts val="0"/>
              </a:spcBef>
              <a:buClrTx/>
              <a:buSzTx/>
              <a:buFontTx/>
              <a:buNone/>
              <a:defRPr spc="0" sz="1800">
                <a:latin typeface="+mn-lt"/>
                <a:ea typeface="+mn-ea"/>
                <a:cs typeface="+mn-cs"/>
                <a:sym typeface="Helvetica"/>
              </a:defRPr>
            </a:lvl2pPr>
            <a:lvl3pPr marL="0" indent="0">
              <a:spcBef>
                <a:spcPts val="0"/>
              </a:spcBef>
              <a:buClrTx/>
              <a:buSzTx/>
              <a:buFontTx/>
              <a:buNone/>
              <a:defRPr spc="0" sz="1800">
                <a:latin typeface="+mn-lt"/>
                <a:ea typeface="+mn-ea"/>
                <a:cs typeface="+mn-cs"/>
                <a:sym typeface="Helvetica"/>
              </a:defRPr>
            </a:lvl3pPr>
            <a:lvl4pPr marL="0" indent="0">
              <a:spcBef>
                <a:spcPts val="0"/>
              </a:spcBef>
              <a:buClrTx/>
              <a:buSzTx/>
              <a:buFontTx/>
              <a:buNone/>
              <a:defRPr spc="0" sz="1800">
                <a:latin typeface="+mn-lt"/>
                <a:ea typeface="+mn-ea"/>
                <a:cs typeface="+mn-cs"/>
                <a:sym typeface="Helvetica"/>
              </a:defRPr>
            </a:lvl4pPr>
            <a:lvl5pPr marL="0" indent="0">
              <a:spcBef>
                <a:spcPts val="0"/>
              </a:spcBef>
              <a:buClrTx/>
              <a:buSzTx/>
              <a:buFontTx/>
              <a:buNone/>
              <a:defRPr spc="0" sz="1800">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952" name="PlaceHolder 3"/>
          <p:cNvSpPr/>
          <p:nvPr>
            <p:ph type="body" sz="half" idx="13"/>
          </p:nvPr>
        </p:nvSpPr>
        <p:spPr>
          <a:xfrm>
            <a:off x="609480" y="3682079"/>
            <a:ext cx="10972080" cy="1896841"/>
          </a:xfrm>
          <a:prstGeom prst="rect">
            <a:avLst/>
          </a:prstGeom>
        </p:spPr>
        <p:txBody>
          <a:bodyPr anchor="t"/>
          <a:lstStyle/>
          <a:p>
            <a:pPr marL="0" indent="0">
              <a:spcBef>
                <a:spcPts val="0"/>
              </a:spcBef>
              <a:buClrTx/>
              <a:buSzTx/>
              <a:buNone/>
              <a:defRPr spc="0" sz="1800"/>
            </a:pPr>
          </a:p>
        </p:txBody>
      </p:sp>
      <p:sp>
        <p:nvSpPr>
          <p:cNvPr id="9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9.xml><?xml version="1.0" encoding="utf-8"?>
<p:sldLayout xmlns:a="http://schemas.openxmlformats.org/drawingml/2006/main" xmlns:r="http://schemas.openxmlformats.org/officeDocument/2006/relationships" xmlns:p="http://schemas.openxmlformats.org/presentationml/2006/main" type="tx" showMasterSp="0" showMasterPhAnim="1">
  <p:cSld name="Title, 4 Content">
    <p:spTree>
      <p:nvGrpSpPr>
        <p:cNvPr id="1" name=""/>
        <p:cNvGrpSpPr/>
        <p:nvPr/>
      </p:nvGrpSpPr>
      <p:grpSpPr>
        <a:xfrm>
          <a:off x="0" y="0"/>
          <a:ext cx="0" cy="0"/>
          <a:chOff x="0" y="0"/>
          <a:chExt cx="0" cy="0"/>
        </a:xfrm>
      </p:grpSpPr>
      <p:pic>
        <p:nvPicPr>
          <p:cNvPr id="960"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961"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pic>
        <p:nvPicPr>
          <p:cNvPr id="962"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963"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sp>
        <p:nvSpPr>
          <p:cNvPr id="964" name="CustomShape 6"/>
          <p:cNvSpPr/>
          <p:nvPr/>
        </p:nvSpPr>
        <p:spPr>
          <a:xfrm>
            <a:off x="-1" y="-1"/>
            <a:ext cx="963002" cy="6856922"/>
          </a:xfrm>
          <a:prstGeom prst="rect">
            <a:avLst/>
          </a:prstGeom>
          <a:solidFill>
            <a:srgbClr val="C5FAEB"/>
          </a:solidFill>
          <a:ln w="12700">
            <a:miter lim="400000"/>
          </a:ln>
        </p:spPr>
        <p:txBody>
          <a:bodyPr lIns="45719" rIns="45719"/>
          <a:lstStyle/>
          <a:p>
            <a:pPr/>
          </a:p>
        </p:txBody>
      </p:sp>
      <p:sp>
        <p:nvSpPr>
          <p:cNvPr id="965" name="CustomShape 7"/>
          <p:cNvSpPr/>
          <p:nvPr/>
        </p:nvSpPr>
        <p:spPr>
          <a:xfrm>
            <a:off x="961919" y="-1"/>
            <a:ext cx="44641" cy="6856922"/>
          </a:xfrm>
          <a:prstGeom prst="rect">
            <a:avLst/>
          </a:prstGeom>
          <a:solidFill>
            <a:schemeClr val="accent6"/>
          </a:solidFill>
          <a:ln w="12700">
            <a:miter lim="400000"/>
          </a:ln>
        </p:spPr>
        <p:txBody>
          <a:bodyPr lIns="45719" rIns="45719"/>
          <a:lstStyle/>
          <a:p>
            <a:pPr/>
          </a:p>
        </p:txBody>
      </p:sp>
      <p:sp>
        <p:nvSpPr>
          <p:cNvPr id="966" name="CustomShape 8"/>
          <p:cNvSpPr/>
          <p:nvPr/>
        </p:nvSpPr>
        <p:spPr>
          <a:xfrm>
            <a:off x="1004400" y="-1"/>
            <a:ext cx="10371240" cy="6856922"/>
          </a:xfrm>
          <a:prstGeom prst="rect">
            <a:avLst/>
          </a:prstGeom>
          <a:solidFill>
            <a:srgbClr val="C5FAEB">
              <a:alpha val="92000"/>
            </a:srgbClr>
          </a:solidFill>
          <a:ln w="12700">
            <a:miter lim="400000"/>
          </a:ln>
        </p:spPr>
        <p:txBody>
          <a:bodyPr lIns="45719" rIns="45719"/>
          <a:lstStyle/>
          <a:p>
            <a:pPr/>
          </a:p>
        </p:txBody>
      </p:sp>
      <p:sp>
        <p:nvSpPr>
          <p:cNvPr id="967" name="CustomShape 9"/>
          <p:cNvSpPr/>
          <p:nvPr/>
        </p:nvSpPr>
        <p:spPr>
          <a:xfrm>
            <a:off x="11377439" y="-1"/>
            <a:ext cx="26281" cy="6856922"/>
          </a:xfrm>
          <a:prstGeom prst="rect">
            <a:avLst/>
          </a:prstGeom>
          <a:solidFill>
            <a:schemeClr val="accent6"/>
          </a:solidFill>
          <a:ln w="12700">
            <a:miter lim="400000"/>
          </a:ln>
        </p:spPr>
        <p:txBody>
          <a:bodyPr lIns="45719" rIns="45719"/>
          <a:lstStyle/>
          <a:p>
            <a:pPr/>
          </a:p>
        </p:txBody>
      </p:sp>
      <p:sp>
        <p:nvSpPr>
          <p:cNvPr id="968" name="Title Text"/>
          <p:cNvSpPr txBox="1"/>
          <p:nvPr>
            <p:ph type="title"/>
          </p:nvPr>
        </p:nvSpPr>
        <p:spPr>
          <a:xfrm>
            <a:off x="609479" y="273240"/>
            <a:ext cx="10972081" cy="1145161"/>
          </a:xfrm>
          <a:prstGeom prst="rect">
            <a:avLst/>
          </a:prstGeom>
        </p:spPr>
        <p:txBody>
          <a:bodyPr>
            <a:normAutofit fontScale="100000" lnSpcReduction="0"/>
          </a:bodyPr>
          <a:lstStyle>
            <a:lvl1pPr>
              <a:defRPr spc="0" sz="1800">
                <a:latin typeface="+mn-lt"/>
                <a:ea typeface="+mn-ea"/>
                <a:cs typeface="+mn-cs"/>
                <a:sym typeface="Helvetica"/>
              </a:defRPr>
            </a:lvl1pPr>
          </a:lstStyle>
          <a:p>
            <a:pPr/>
            <a:r>
              <a:t>Title Text</a:t>
            </a:r>
          </a:p>
        </p:txBody>
      </p:sp>
      <p:sp>
        <p:nvSpPr>
          <p:cNvPr id="969" name="Body Level One…"/>
          <p:cNvSpPr txBox="1"/>
          <p:nvPr>
            <p:ph type="body" sz="quarter" idx="1"/>
          </p:nvPr>
        </p:nvSpPr>
        <p:spPr>
          <a:xfrm>
            <a:off x="609479" y="1604519"/>
            <a:ext cx="5354282" cy="1896842"/>
          </a:xfrm>
          <a:prstGeom prst="rect">
            <a:avLst/>
          </a:prstGeom>
        </p:spPr>
        <p:txBody>
          <a:bodyPr anchor="t"/>
          <a:lstStyle>
            <a:lvl1pPr marL="0" indent="0">
              <a:spcBef>
                <a:spcPts val="0"/>
              </a:spcBef>
              <a:buClrTx/>
              <a:buSzTx/>
              <a:buNone/>
              <a:defRPr spc="0" sz="1800">
                <a:latin typeface="+mn-lt"/>
                <a:ea typeface="+mn-ea"/>
                <a:cs typeface="+mn-cs"/>
                <a:sym typeface="Helvetica"/>
              </a:defRPr>
            </a:lvl1pPr>
            <a:lvl2pPr marL="0" indent="0">
              <a:spcBef>
                <a:spcPts val="0"/>
              </a:spcBef>
              <a:buClrTx/>
              <a:buSzTx/>
              <a:buFontTx/>
              <a:buNone/>
              <a:defRPr spc="0" sz="1800">
                <a:latin typeface="+mn-lt"/>
                <a:ea typeface="+mn-ea"/>
                <a:cs typeface="+mn-cs"/>
                <a:sym typeface="Helvetica"/>
              </a:defRPr>
            </a:lvl2pPr>
            <a:lvl3pPr marL="0" indent="0">
              <a:spcBef>
                <a:spcPts val="0"/>
              </a:spcBef>
              <a:buClrTx/>
              <a:buSzTx/>
              <a:buFontTx/>
              <a:buNone/>
              <a:defRPr spc="0" sz="1800">
                <a:latin typeface="+mn-lt"/>
                <a:ea typeface="+mn-ea"/>
                <a:cs typeface="+mn-cs"/>
                <a:sym typeface="Helvetica"/>
              </a:defRPr>
            </a:lvl3pPr>
            <a:lvl4pPr marL="0" indent="0">
              <a:spcBef>
                <a:spcPts val="0"/>
              </a:spcBef>
              <a:buClrTx/>
              <a:buSzTx/>
              <a:buFontTx/>
              <a:buNone/>
              <a:defRPr spc="0" sz="1800">
                <a:latin typeface="+mn-lt"/>
                <a:ea typeface="+mn-ea"/>
                <a:cs typeface="+mn-cs"/>
                <a:sym typeface="Helvetica"/>
              </a:defRPr>
            </a:lvl4pPr>
            <a:lvl5pPr marL="0" indent="0">
              <a:spcBef>
                <a:spcPts val="0"/>
              </a:spcBef>
              <a:buClrTx/>
              <a:buSzTx/>
              <a:buFontTx/>
              <a:buNone/>
              <a:defRPr spc="0" sz="1800">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970" name="PlaceHolder 3"/>
          <p:cNvSpPr/>
          <p:nvPr/>
        </p:nvSpPr>
        <p:spPr>
          <a:xfrm>
            <a:off x="6231959" y="1604519"/>
            <a:ext cx="5354282" cy="1896842"/>
          </a:xfrm>
          <a:prstGeom prst="rect">
            <a:avLst/>
          </a:prstGeom>
          <a:ln w="12700">
            <a:miter lim="400000"/>
          </a:ln>
        </p:spPr>
        <p:txBody>
          <a:bodyPr lIns="0" tIns="0" rIns="0" bIns="0">
            <a:normAutofit fontScale="100000" lnSpcReduction="0"/>
          </a:bodyPr>
          <a:lstStyle/>
          <a:p>
            <a:pPr/>
          </a:p>
        </p:txBody>
      </p:sp>
      <p:sp>
        <p:nvSpPr>
          <p:cNvPr id="971" name="PlaceHolder 4"/>
          <p:cNvSpPr/>
          <p:nvPr/>
        </p:nvSpPr>
        <p:spPr>
          <a:xfrm>
            <a:off x="609479" y="3682079"/>
            <a:ext cx="5354282" cy="1896841"/>
          </a:xfrm>
          <a:prstGeom prst="rect">
            <a:avLst/>
          </a:prstGeom>
          <a:ln w="12700">
            <a:miter lim="400000"/>
          </a:ln>
        </p:spPr>
        <p:txBody>
          <a:bodyPr lIns="0" tIns="0" rIns="0" bIns="0">
            <a:normAutofit fontScale="100000" lnSpcReduction="0"/>
          </a:bodyPr>
          <a:lstStyle/>
          <a:p>
            <a:pPr/>
          </a:p>
        </p:txBody>
      </p:sp>
      <p:sp>
        <p:nvSpPr>
          <p:cNvPr id="972" name="PlaceHolder 5"/>
          <p:cNvSpPr/>
          <p:nvPr>
            <p:ph type="body" sz="quarter" idx="13"/>
          </p:nvPr>
        </p:nvSpPr>
        <p:spPr>
          <a:xfrm>
            <a:off x="6231959" y="3682079"/>
            <a:ext cx="5354282" cy="1896841"/>
          </a:xfrm>
          <a:prstGeom prst="rect">
            <a:avLst/>
          </a:prstGeom>
        </p:spPr>
        <p:txBody>
          <a:bodyPr anchor="t"/>
          <a:lstStyle/>
          <a:p>
            <a:pPr marL="0" indent="0">
              <a:spcBef>
                <a:spcPts val="0"/>
              </a:spcBef>
              <a:buClrTx/>
              <a:buSzTx/>
              <a:buNone/>
              <a:defRPr spc="0" sz="1800"/>
            </a:pPr>
          </a:p>
        </p:txBody>
      </p:sp>
      <p:sp>
        <p:nvSpPr>
          <p:cNvPr id="97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Centered Text">
    <p:spTree>
      <p:nvGrpSpPr>
        <p:cNvPr id="1" name=""/>
        <p:cNvGrpSpPr/>
        <p:nvPr/>
      </p:nvGrpSpPr>
      <p:grpSpPr>
        <a:xfrm>
          <a:off x="0" y="0"/>
          <a:ext cx="0" cy="0"/>
          <a:chOff x="0" y="0"/>
          <a:chExt cx="0" cy="0"/>
        </a:xfrm>
      </p:grpSpPr>
      <p:sp>
        <p:nvSpPr>
          <p:cNvPr id="61" name="Body Level One…"/>
          <p:cNvSpPr txBox="1"/>
          <p:nvPr>
            <p:ph type="body" idx="1"/>
          </p:nvPr>
        </p:nvSpPr>
        <p:spPr>
          <a:xfrm>
            <a:off x="609479" y="273240"/>
            <a:ext cx="10972081" cy="530964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0.xml><?xml version="1.0" encoding="utf-8"?>
<p:sldLayout xmlns:a="http://schemas.openxmlformats.org/drawingml/2006/main" xmlns:r="http://schemas.openxmlformats.org/officeDocument/2006/relationships" xmlns:p="http://schemas.openxmlformats.org/presentationml/2006/main" type="tx" showMasterSp="0" showMasterPhAnim="1">
  <p:cSld name="Title, 6 Content">
    <p:spTree>
      <p:nvGrpSpPr>
        <p:cNvPr id="1" name=""/>
        <p:cNvGrpSpPr/>
        <p:nvPr/>
      </p:nvGrpSpPr>
      <p:grpSpPr>
        <a:xfrm>
          <a:off x="0" y="0"/>
          <a:ext cx="0" cy="0"/>
          <a:chOff x="0" y="0"/>
          <a:chExt cx="0" cy="0"/>
        </a:xfrm>
      </p:grpSpPr>
      <p:pic>
        <p:nvPicPr>
          <p:cNvPr id="980"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981"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pic>
        <p:nvPicPr>
          <p:cNvPr id="982" name="Picture 17" descr="Picture 17"/>
          <p:cNvPicPr>
            <a:picLocks noChangeAspect="1"/>
          </p:cNvPicPr>
          <p:nvPr/>
        </p:nvPicPr>
        <p:blipFill>
          <a:blip r:embed="rId2">
            <a:extLst/>
          </a:blip>
          <a:stretch>
            <a:fillRect/>
          </a:stretch>
        </p:blipFill>
        <p:spPr>
          <a:xfrm>
            <a:off x="2831759" y="2105280"/>
            <a:ext cx="9359281" cy="4751640"/>
          </a:xfrm>
          <a:prstGeom prst="rect">
            <a:avLst/>
          </a:prstGeom>
          <a:ln w="12700">
            <a:miter lim="400000"/>
          </a:ln>
        </p:spPr>
      </p:pic>
      <p:pic>
        <p:nvPicPr>
          <p:cNvPr id="983" name="Picture 14" descr="Picture 14"/>
          <p:cNvPicPr>
            <a:picLocks noChangeAspect="1"/>
          </p:cNvPicPr>
          <p:nvPr/>
        </p:nvPicPr>
        <p:blipFill>
          <a:blip r:embed="rId3">
            <a:extLst/>
          </a:blip>
          <a:stretch>
            <a:fillRect/>
          </a:stretch>
        </p:blipFill>
        <p:spPr>
          <a:xfrm>
            <a:off x="0" y="0"/>
            <a:ext cx="12188881" cy="6856921"/>
          </a:xfrm>
          <a:prstGeom prst="rect">
            <a:avLst/>
          </a:prstGeom>
          <a:ln w="12700">
            <a:miter lim="400000"/>
          </a:ln>
        </p:spPr>
      </p:pic>
      <p:sp>
        <p:nvSpPr>
          <p:cNvPr id="984" name="CustomShape 6"/>
          <p:cNvSpPr/>
          <p:nvPr/>
        </p:nvSpPr>
        <p:spPr>
          <a:xfrm>
            <a:off x="-1" y="-1"/>
            <a:ext cx="963002" cy="6856922"/>
          </a:xfrm>
          <a:prstGeom prst="rect">
            <a:avLst/>
          </a:prstGeom>
          <a:solidFill>
            <a:srgbClr val="C5FAEB"/>
          </a:solidFill>
          <a:ln w="12700">
            <a:miter lim="400000"/>
          </a:ln>
        </p:spPr>
        <p:txBody>
          <a:bodyPr lIns="45719" rIns="45719"/>
          <a:lstStyle/>
          <a:p>
            <a:pPr/>
          </a:p>
        </p:txBody>
      </p:sp>
      <p:sp>
        <p:nvSpPr>
          <p:cNvPr id="985" name="CustomShape 7"/>
          <p:cNvSpPr/>
          <p:nvPr/>
        </p:nvSpPr>
        <p:spPr>
          <a:xfrm>
            <a:off x="961919" y="-1"/>
            <a:ext cx="44641" cy="6856922"/>
          </a:xfrm>
          <a:prstGeom prst="rect">
            <a:avLst/>
          </a:prstGeom>
          <a:solidFill>
            <a:schemeClr val="accent6"/>
          </a:solidFill>
          <a:ln w="12700">
            <a:miter lim="400000"/>
          </a:ln>
        </p:spPr>
        <p:txBody>
          <a:bodyPr lIns="45719" rIns="45719"/>
          <a:lstStyle/>
          <a:p>
            <a:pPr/>
          </a:p>
        </p:txBody>
      </p:sp>
      <p:sp>
        <p:nvSpPr>
          <p:cNvPr id="986" name="CustomShape 8"/>
          <p:cNvSpPr/>
          <p:nvPr/>
        </p:nvSpPr>
        <p:spPr>
          <a:xfrm>
            <a:off x="1004400" y="-1"/>
            <a:ext cx="10371240" cy="6856922"/>
          </a:xfrm>
          <a:prstGeom prst="rect">
            <a:avLst/>
          </a:prstGeom>
          <a:solidFill>
            <a:srgbClr val="C5FAEB">
              <a:alpha val="92000"/>
            </a:srgbClr>
          </a:solidFill>
          <a:ln w="12700">
            <a:miter lim="400000"/>
          </a:ln>
        </p:spPr>
        <p:txBody>
          <a:bodyPr lIns="45719" rIns="45719"/>
          <a:lstStyle/>
          <a:p>
            <a:pPr/>
          </a:p>
        </p:txBody>
      </p:sp>
      <p:sp>
        <p:nvSpPr>
          <p:cNvPr id="987" name="CustomShape 9"/>
          <p:cNvSpPr/>
          <p:nvPr/>
        </p:nvSpPr>
        <p:spPr>
          <a:xfrm>
            <a:off x="11377439" y="-1"/>
            <a:ext cx="26281" cy="6856922"/>
          </a:xfrm>
          <a:prstGeom prst="rect">
            <a:avLst/>
          </a:prstGeom>
          <a:solidFill>
            <a:schemeClr val="accent6"/>
          </a:solidFill>
          <a:ln w="12700">
            <a:miter lim="400000"/>
          </a:ln>
        </p:spPr>
        <p:txBody>
          <a:bodyPr lIns="45719" rIns="45719"/>
          <a:lstStyle/>
          <a:p>
            <a:pPr/>
          </a:p>
        </p:txBody>
      </p:sp>
      <p:sp>
        <p:nvSpPr>
          <p:cNvPr id="988" name="Title Text"/>
          <p:cNvSpPr txBox="1"/>
          <p:nvPr>
            <p:ph type="title"/>
          </p:nvPr>
        </p:nvSpPr>
        <p:spPr>
          <a:xfrm>
            <a:off x="609479" y="273240"/>
            <a:ext cx="10972081" cy="1145161"/>
          </a:xfrm>
          <a:prstGeom prst="rect">
            <a:avLst/>
          </a:prstGeom>
        </p:spPr>
        <p:txBody>
          <a:bodyPr>
            <a:normAutofit fontScale="100000" lnSpcReduction="0"/>
          </a:bodyPr>
          <a:lstStyle>
            <a:lvl1pPr>
              <a:defRPr spc="0" sz="1800">
                <a:latin typeface="+mn-lt"/>
                <a:ea typeface="+mn-ea"/>
                <a:cs typeface="+mn-cs"/>
                <a:sym typeface="Helvetica"/>
              </a:defRPr>
            </a:lvl1pPr>
          </a:lstStyle>
          <a:p>
            <a:pPr/>
            <a:r>
              <a:t>Title Text</a:t>
            </a:r>
          </a:p>
        </p:txBody>
      </p:sp>
      <p:sp>
        <p:nvSpPr>
          <p:cNvPr id="989" name="Body Level One…"/>
          <p:cNvSpPr txBox="1"/>
          <p:nvPr>
            <p:ph type="body" sz="quarter" idx="1"/>
          </p:nvPr>
        </p:nvSpPr>
        <p:spPr>
          <a:xfrm>
            <a:off x="609479" y="1604519"/>
            <a:ext cx="3532682" cy="1896842"/>
          </a:xfrm>
          <a:prstGeom prst="rect">
            <a:avLst/>
          </a:prstGeom>
        </p:spPr>
        <p:txBody>
          <a:bodyPr anchor="t"/>
          <a:lstStyle>
            <a:lvl1pPr marL="0" indent="0">
              <a:spcBef>
                <a:spcPts val="0"/>
              </a:spcBef>
              <a:buClrTx/>
              <a:buSzTx/>
              <a:buNone/>
              <a:defRPr spc="0" sz="1800">
                <a:latin typeface="+mn-lt"/>
                <a:ea typeface="+mn-ea"/>
                <a:cs typeface="+mn-cs"/>
                <a:sym typeface="Helvetica"/>
              </a:defRPr>
            </a:lvl1pPr>
            <a:lvl2pPr marL="0" indent="0">
              <a:spcBef>
                <a:spcPts val="0"/>
              </a:spcBef>
              <a:buClrTx/>
              <a:buSzTx/>
              <a:buFontTx/>
              <a:buNone/>
              <a:defRPr spc="0" sz="1800">
                <a:latin typeface="+mn-lt"/>
                <a:ea typeface="+mn-ea"/>
                <a:cs typeface="+mn-cs"/>
                <a:sym typeface="Helvetica"/>
              </a:defRPr>
            </a:lvl2pPr>
            <a:lvl3pPr marL="0" indent="0">
              <a:spcBef>
                <a:spcPts val="0"/>
              </a:spcBef>
              <a:buClrTx/>
              <a:buSzTx/>
              <a:buFontTx/>
              <a:buNone/>
              <a:defRPr spc="0" sz="1800">
                <a:latin typeface="+mn-lt"/>
                <a:ea typeface="+mn-ea"/>
                <a:cs typeface="+mn-cs"/>
                <a:sym typeface="Helvetica"/>
              </a:defRPr>
            </a:lvl3pPr>
            <a:lvl4pPr marL="0" indent="0">
              <a:spcBef>
                <a:spcPts val="0"/>
              </a:spcBef>
              <a:buClrTx/>
              <a:buSzTx/>
              <a:buFontTx/>
              <a:buNone/>
              <a:defRPr spc="0" sz="1800">
                <a:latin typeface="+mn-lt"/>
                <a:ea typeface="+mn-ea"/>
                <a:cs typeface="+mn-cs"/>
                <a:sym typeface="Helvetica"/>
              </a:defRPr>
            </a:lvl4pPr>
            <a:lvl5pPr marL="0" indent="0">
              <a:spcBef>
                <a:spcPts val="0"/>
              </a:spcBef>
              <a:buClrTx/>
              <a:buSzTx/>
              <a:buFontTx/>
              <a:buNone/>
              <a:defRPr spc="0" sz="1800">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990" name="PlaceHolder 3"/>
          <p:cNvSpPr/>
          <p:nvPr/>
        </p:nvSpPr>
        <p:spPr>
          <a:xfrm>
            <a:off x="4319280" y="1604519"/>
            <a:ext cx="3532681" cy="1896842"/>
          </a:xfrm>
          <a:prstGeom prst="rect">
            <a:avLst/>
          </a:prstGeom>
          <a:ln w="12700">
            <a:miter lim="400000"/>
          </a:ln>
        </p:spPr>
        <p:txBody>
          <a:bodyPr lIns="0" tIns="0" rIns="0" bIns="0">
            <a:normAutofit fontScale="100000" lnSpcReduction="0"/>
          </a:bodyPr>
          <a:lstStyle/>
          <a:p>
            <a:pPr/>
          </a:p>
        </p:txBody>
      </p:sp>
      <p:sp>
        <p:nvSpPr>
          <p:cNvPr id="991" name="PlaceHolder 4"/>
          <p:cNvSpPr/>
          <p:nvPr/>
        </p:nvSpPr>
        <p:spPr>
          <a:xfrm>
            <a:off x="8028720" y="1604519"/>
            <a:ext cx="3532681" cy="1896842"/>
          </a:xfrm>
          <a:prstGeom prst="rect">
            <a:avLst/>
          </a:prstGeom>
          <a:ln w="12700">
            <a:miter lim="400000"/>
          </a:ln>
        </p:spPr>
        <p:txBody>
          <a:bodyPr lIns="0" tIns="0" rIns="0" bIns="0">
            <a:normAutofit fontScale="100000" lnSpcReduction="0"/>
          </a:bodyPr>
          <a:lstStyle/>
          <a:p>
            <a:pPr/>
          </a:p>
        </p:txBody>
      </p:sp>
      <p:sp>
        <p:nvSpPr>
          <p:cNvPr id="992" name="PlaceHolder 5"/>
          <p:cNvSpPr/>
          <p:nvPr/>
        </p:nvSpPr>
        <p:spPr>
          <a:xfrm>
            <a:off x="609479" y="3682079"/>
            <a:ext cx="3532682" cy="1896841"/>
          </a:xfrm>
          <a:prstGeom prst="rect">
            <a:avLst/>
          </a:prstGeom>
          <a:ln w="12700">
            <a:miter lim="400000"/>
          </a:ln>
        </p:spPr>
        <p:txBody>
          <a:bodyPr lIns="0" tIns="0" rIns="0" bIns="0">
            <a:normAutofit fontScale="100000" lnSpcReduction="0"/>
          </a:bodyPr>
          <a:lstStyle/>
          <a:p>
            <a:pPr/>
          </a:p>
        </p:txBody>
      </p:sp>
      <p:sp>
        <p:nvSpPr>
          <p:cNvPr id="993" name="PlaceHolder 6"/>
          <p:cNvSpPr/>
          <p:nvPr/>
        </p:nvSpPr>
        <p:spPr>
          <a:xfrm>
            <a:off x="4319280" y="3682079"/>
            <a:ext cx="3532681" cy="1896841"/>
          </a:xfrm>
          <a:prstGeom prst="rect">
            <a:avLst/>
          </a:prstGeom>
          <a:ln w="12700">
            <a:miter lim="400000"/>
          </a:ln>
        </p:spPr>
        <p:txBody>
          <a:bodyPr lIns="0" tIns="0" rIns="0" bIns="0">
            <a:normAutofit fontScale="100000" lnSpcReduction="0"/>
          </a:bodyPr>
          <a:lstStyle/>
          <a:p>
            <a:pPr/>
          </a:p>
        </p:txBody>
      </p:sp>
      <p:sp>
        <p:nvSpPr>
          <p:cNvPr id="994" name="PlaceHolder 7"/>
          <p:cNvSpPr/>
          <p:nvPr>
            <p:ph type="body" sz="quarter" idx="13"/>
          </p:nvPr>
        </p:nvSpPr>
        <p:spPr>
          <a:xfrm>
            <a:off x="8028720" y="3682079"/>
            <a:ext cx="3532681" cy="1896841"/>
          </a:xfrm>
          <a:prstGeom prst="rect">
            <a:avLst/>
          </a:prstGeom>
        </p:spPr>
        <p:txBody>
          <a:bodyPr anchor="t"/>
          <a:lstStyle/>
          <a:p>
            <a:pPr marL="0" indent="0">
              <a:spcBef>
                <a:spcPts val="0"/>
              </a:spcBef>
              <a:buClrTx/>
              <a:buSzTx/>
              <a:buNone/>
              <a:defRPr spc="0" sz="1800"/>
            </a:pPr>
          </a:p>
        </p:txBody>
      </p:sp>
      <p:sp>
        <p:nvSpPr>
          <p:cNvPr id="9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2 Content and Content">
    <p:spTree>
      <p:nvGrpSpPr>
        <p:cNvPr id="1" name=""/>
        <p:cNvGrpSpPr/>
        <p:nvPr/>
      </p:nvGrpSpPr>
      <p:grpSpPr>
        <a:xfrm>
          <a:off x="0" y="0"/>
          <a:ext cx="0" cy="0"/>
          <a:chOff x="0" y="0"/>
          <a:chExt cx="0" cy="0"/>
        </a:xfrm>
      </p:grpSpPr>
      <p:sp>
        <p:nvSpPr>
          <p:cNvPr id="69" name="Title Text"/>
          <p:cNvSpPr txBox="1"/>
          <p:nvPr>
            <p:ph type="title"/>
          </p:nvPr>
        </p:nvSpPr>
        <p:spPr>
          <a:xfrm>
            <a:off x="609479" y="273240"/>
            <a:ext cx="10972081" cy="1145161"/>
          </a:xfrm>
          <a:prstGeom prst="rect">
            <a:avLst/>
          </a:prstGeom>
        </p:spPr>
        <p:txBody>
          <a:bodyPr>
            <a:normAutofit fontScale="100000" lnSpcReduction="0"/>
          </a:bodyPr>
          <a:lstStyle/>
          <a:p>
            <a:pPr/>
            <a:r>
              <a:t>Title Text</a:t>
            </a:r>
          </a:p>
        </p:txBody>
      </p:sp>
      <p:sp>
        <p:nvSpPr>
          <p:cNvPr id="70" name="Body Level One…"/>
          <p:cNvSpPr txBox="1"/>
          <p:nvPr>
            <p:ph type="body" sz="quarter" idx="1"/>
          </p:nvPr>
        </p:nvSpPr>
        <p:spPr>
          <a:xfrm>
            <a:off x="609479" y="1604519"/>
            <a:ext cx="5354282" cy="189684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1" name="PlaceHolder 3"/>
          <p:cNvSpPr/>
          <p:nvPr/>
        </p:nvSpPr>
        <p:spPr>
          <a:xfrm>
            <a:off x="6231959" y="1604519"/>
            <a:ext cx="5354282" cy="3976922"/>
          </a:xfrm>
          <a:prstGeom prst="rect">
            <a:avLst/>
          </a:prstGeom>
          <a:ln w="12700">
            <a:miter lim="400000"/>
          </a:ln>
        </p:spPr>
        <p:txBody>
          <a:bodyPr lIns="0" tIns="0" rIns="0" bIns="0" anchor="ctr">
            <a:normAutofit fontScale="100000" lnSpcReduction="0"/>
          </a:bodyPr>
          <a:lstStyle/>
          <a:p>
            <a:pPr marL="431999" indent="-323999">
              <a:spcBef>
                <a:spcPts val="1400"/>
              </a:spcBef>
              <a:buClr>
                <a:srgbClr val="000000"/>
              </a:buClr>
              <a:buSzPct val="45000"/>
              <a:buChar char="●"/>
              <a:defRPr spc="-100" sz="2800"/>
            </a:pPr>
          </a:p>
        </p:txBody>
      </p:sp>
      <p:sp>
        <p:nvSpPr>
          <p:cNvPr id="72" name="PlaceHolder 4"/>
          <p:cNvSpPr/>
          <p:nvPr>
            <p:ph type="body" sz="quarter" idx="13"/>
          </p:nvPr>
        </p:nvSpPr>
        <p:spPr>
          <a:xfrm>
            <a:off x="609479" y="3682079"/>
            <a:ext cx="5354282" cy="1896841"/>
          </a:xfrm>
          <a:prstGeom prst="rect">
            <a:avLst/>
          </a:prstGeom>
        </p:spPr>
        <p:txBody>
          <a:bodyPr/>
          <a:lstStyle/>
          <a:p>
            <a:pPr>
              <a:defRPr spc="-100"/>
            </a:pPr>
          </a:p>
        </p:txBody>
      </p:sp>
      <p:sp>
        <p:nvSpPr>
          <p:cNvPr id="7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Content and 2 Content">
    <p:spTree>
      <p:nvGrpSpPr>
        <p:cNvPr id="1" name=""/>
        <p:cNvGrpSpPr/>
        <p:nvPr/>
      </p:nvGrpSpPr>
      <p:grpSpPr>
        <a:xfrm>
          <a:off x="0" y="0"/>
          <a:ext cx="0" cy="0"/>
          <a:chOff x="0" y="0"/>
          <a:chExt cx="0" cy="0"/>
        </a:xfrm>
      </p:grpSpPr>
      <p:sp>
        <p:nvSpPr>
          <p:cNvPr id="80" name="Title Text"/>
          <p:cNvSpPr txBox="1"/>
          <p:nvPr>
            <p:ph type="title"/>
          </p:nvPr>
        </p:nvSpPr>
        <p:spPr>
          <a:xfrm>
            <a:off x="609479" y="273240"/>
            <a:ext cx="10972081" cy="1145161"/>
          </a:xfrm>
          <a:prstGeom prst="rect">
            <a:avLst/>
          </a:prstGeom>
        </p:spPr>
        <p:txBody>
          <a:bodyPr>
            <a:normAutofit fontScale="100000" lnSpcReduction="0"/>
          </a:bodyPr>
          <a:lstStyle/>
          <a:p>
            <a:pPr/>
            <a:r>
              <a:t>Title Text</a:t>
            </a:r>
          </a:p>
        </p:txBody>
      </p:sp>
      <p:sp>
        <p:nvSpPr>
          <p:cNvPr id="81" name="Body Level One…"/>
          <p:cNvSpPr txBox="1"/>
          <p:nvPr>
            <p:ph type="body" sz="half" idx="1"/>
          </p:nvPr>
        </p:nvSpPr>
        <p:spPr>
          <a:xfrm>
            <a:off x="609479" y="1604519"/>
            <a:ext cx="5354282" cy="397692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2" name="PlaceHolder 3"/>
          <p:cNvSpPr/>
          <p:nvPr/>
        </p:nvSpPr>
        <p:spPr>
          <a:xfrm>
            <a:off x="6231959" y="1604519"/>
            <a:ext cx="5354282" cy="1896842"/>
          </a:xfrm>
          <a:prstGeom prst="rect">
            <a:avLst/>
          </a:prstGeom>
          <a:ln w="12700">
            <a:miter lim="400000"/>
          </a:ln>
        </p:spPr>
        <p:txBody>
          <a:bodyPr lIns="0" tIns="0" rIns="0" bIns="0" anchor="ctr">
            <a:normAutofit fontScale="100000" lnSpcReduction="0"/>
          </a:bodyPr>
          <a:lstStyle/>
          <a:p>
            <a:pPr marL="431999" indent="-323999">
              <a:spcBef>
                <a:spcPts val="1400"/>
              </a:spcBef>
              <a:buClr>
                <a:srgbClr val="000000"/>
              </a:buClr>
              <a:buSzPct val="45000"/>
              <a:buChar char="●"/>
              <a:defRPr spc="-100" sz="2800"/>
            </a:pPr>
          </a:p>
        </p:txBody>
      </p:sp>
      <p:sp>
        <p:nvSpPr>
          <p:cNvPr id="83" name="PlaceHolder 4"/>
          <p:cNvSpPr/>
          <p:nvPr>
            <p:ph type="body" sz="quarter" idx="13"/>
          </p:nvPr>
        </p:nvSpPr>
        <p:spPr>
          <a:xfrm>
            <a:off x="6231959" y="3682079"/>
            <a:ext cx="5354282" cy="1896841"/>
          </a:xfrm>
          <a:prstGeom prst="rect">
            <a:avLst/>
          </a:prstGeom>
        </p:spPr>
        <p:txBody>
          <a:bodyPr/>
          <a:lstStyle/>
          <a:p>
            <a:pPr>
              <a:defRPr spc="-100"/>
            </a:pP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2 Content over Content">
    <p:spTree>
      <p:nvGrpSpPr>
        <p:cNvPr id="1" name=""/>
        <p:cNvGrpSpPr/>
        <p:nvPr/>
      </p:nvGrpSpPr>
      <p:grpSpPr>
        <a:xfrm>
          <a:off x="0" y="0"/>
          <a:ext cx="0" cy="0"/>
          <a:chOff x="0" y="0"/>
          <a:chExt cx="0" cy="0"/>
        </a:xfrm>
      </p:grpSpPr>
      <p:sp>
        <p:nvSpPr>
          <p:cNvPr id="91" name="Title Text"/>
          <p:cNvSpPr txBox="1"/>
          <p:nvPr>
            <p:ph type="title"/>
          </p:nvPr>
        </p:nvSpPr>
        <p:spPr>
          <a:xfrm>
            <a:off x="609479" y="273240"/>
            <a:ext cx="10972081" cy="1145161"/>
          </a:xfrm>
          <a:prstGeom prst="rect">
            <a:avLst/>
          </a:prstGeom>
        </p:spPr>
        <p:txBody>
          <a:bodyPr>
            <a:normAutofit fontScale="100000" lnSpcReduction="0"/>
          </a:bodyPr>
          <a:lstStyle/>
          <a:p>
            <a:pPr/>
            <a:r>
              <a:t>Title Text</a:t>
            </a:r>
          </a:p>
        </p:txBody>
      </p:sp>
      <p:sp>
        <p:nvSpPr>
          <p:cNvPr id="92" name="Body Level One…"/>
          <p:cNvSpPr txBox="1"/>
          <p:nvPr>
            <p:ph type="body" sz="quarter" idx="1"/>
          </p:nvPr>
        </p:nvSpPr>
        <p:spPr>
          <a:xfrm>
            <a:off x="609479" y="1604519"/>
            <a:ext cx="5354282" cy="189684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3" name="PlaceHolder 3"/>
          <p:cNvSpPr/>
          <p:nvPr/>
        </p:nvSpPr>
        <p:spPr>
          <a:xfrm>
            <a:off x="6231959" y="1604519"/>
            <a:ext cx="5354282" cy="1896842"/>
          </a:xfrm>
          <a:prstGeom prst="rect">
            <a:avLst/>
          </a:prstGeom>
          <a:ln w="12700">
            <a:miter lim="400000"/>
          </a:ln>
        </p:spPr>
        <p:txBody>
          <a:bodyPr lIns="0" tIns="0" rIns="0" bIns="0" anchor="ctr">
            <a:normAutofit fontScale="100000" lnSpcReduction="0"/>
          </a:bodyPr>
          <a:lstStyle/>
          <a:p>
            <a:pPr marL="431999" indent="-323999">
              <a:spcBef>
                <a:spcPts val="1400"/>
              </a:spcBef>
              <a:buClr>
                <a:srgbClr val="000000"/>
              </a:buClr>
              <a:buSzPct val="45000"/>
              <a:buChar char="●"/>
              <a:defRPr spc="-100" sz="2800"/>
            </a:pPr>
          </a:p>
        </p:txBody>
      </p:sp>
      <p:sp>
        <p:nvSpPr>
          <p:cNvPr id="94" name="PlaceHolder 4"/>
          <p:cNvSpPr/>
          <p:nvPr>
            <p:ph type="body" sz="half" idx="13"/>
          </p:nvPr>
        </p:nvSpPr>
        <p:spPr>
          <a:xfrm>
            <a:off x="609480" y="3682079"/>
            <a:ext cx="10972080" cy="1896841"/>
          </a:xfrm>
          <a:prstGeom prst="rect">
            <a:avLst/>
          </a:prstGeom>
        </p:spPr>
        <p:txBody>
          <a:bodyPr/>
          <a:lstStyle/>
          <a:p>
            <a:pPr>
              <a:defRPr spc="-100"/>
            </a:pP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Relationship Id="rId17" Type="http://schemas.openxmlformats.org/officeDocument/2006/relationships/slideLayout" Target="../slideLayouts/slideLayout13.xml"/><Relationship Id="rId18" Type="http://schemas.openxmlformats.org/officeDocument/2006/relationships/slideLayout" Target="../slideLayouts/slideLayout14.xml"/><Relationship Id="rId19" Type="http://schemas.openxmlformats.org/officeDocument/2006/relationships/slideLayout" Target="../slideLayouts/slideLayout15.xml"/><Relationship Id="rId20" Type="http://schemas.openxmlformats.org/officeDocument/2006/relationships/slideLayout" Target="../slideLayouts/slideLayout16.xml"/><Relationship Id="rId21" Type="http://schemas.openxmlformats.org/officeDocument/2006/relationships/slideLayout" Target="../slideLayouts/slideLayout17.xml"/><Relationship Id="rId22" Type="http://schemas.openxmlformats.org/officeDocument/2006/relationships/slideLayout" Target="../slideLayouts/slideLayout18.xml"/><Relationship Id="rId23" Type="http://schemas.openxmlformats.org/officeDocument/2006/relationships/slideLayout" Target="../slideLayouts/slideLayout19.xml"/><Relationship Id="rId24" Type="http://schemas.openxmlformats.org/officeDocument/2006/relationships/slideLayout" Target="../slideLayouts/slideLayout20.xml"/><Relationship Id="rId25" Type="http://schemas.openxmlformats.org/officeDocument/2006/relationships/slideLayout" Target="../slideLayouts/slideLayout21.xml"/><Relationship Id="rId26" Type="http://schemas.openxmlformats.org/officeDocument/2006/relationships/slideLayout" Target="../slideLayouts/slideLayout22.xml"/><Relationship Id="rId27" Type="http://schemas.openxmlformats.org/officeDocument/2006/relationships/slideLayout" Target="../slideLayouts/slideLayout23.xml"/><Relationship Id="rId28" Type="http://schemas.openxmlformats.org/officeDocument/2006/relationships/slideLayout" Target="../slideLayouts/slideLayout24.xml"/><Relationship Id="rId29" Type="http://schemas.openxmlformats.org/officeDocument/2006/relationships/slideLayout" Target="../slideLayouts/slideLayout25.xml"/><Relationship Id="rId30" Type="http://schemas.openxmlformats.org/officeDocument/2006/relationships/slideLayout" Target="../slideLayouts/slideLayout26.xml"/><Relationship Id="rId31" Type="http://schemas.openxmlformats.org/officeDocument/2006/relationships/slideLayout" Target="../slideLayouts/slideLayout27.xml"/><Relationship Id="rId32" Type="http://schemas.openxmlformats.org/officeDocument/2006/relationships/slideLayout" Target="../slideLayouts/slideLayout28.xml"/><Relationship Id="rId33" Type="http://schemas.openxmlformats.org/officeDocument/2006/relationships/slideLayout" Target="../slideLayouts/slideLayout29.xml"/><Relationship Id="rId34" Type="http://schemas.openxmlformats.org/officeDocument/2006/relationships/slideLayout" Target="../slideLayouts/slideLayout30.xml"/><Relationship Id="rId35" Type="http://schemas.openxmlformats.org/officeDocument/2006/relationships/slideLayout" Target="../slideLayouts/slideLayout31.xml"/><Relationship Id="rId36" Type="http://schemas.openxmlformats.org/officeDocument/2006/relationships/slideLayout" Target="../slideLayouts/slideLayout32.xml"/><Relationship Id="rId37" Type="http://schemas.openxmlformats.org/officeDocument/2006/relationships/slideLayout" Target="../slideLayouts/slideLayout33.xml"/><Relationship Id="rId38" Type="http://schemas.openxmlformats.org/officeDocument/2006/relationships/slideLayout" Target="../slideLayouts/slideLayout34.xml"/><Relationship Id="rId39" Type="http://schemas.openxmlformats.org/officeDocument/2006/relationships/slideLayout" Target="../slideLayouts/slideLayout35.xml"/><Relationship Id="rId40" Type="http://schemas.openxmlformats.org/officeDocument/2006/relationships/slideLayout" Target="../slideLayouts/slideLayout36.xml"/><Relationship Id="rId41" Type="http://schemas.openxmlformats.org/officeDocument/2006/relationships/slideLayout" Target="../slideLayouts/slideLayout37.xml"/><Relationship Id="rId42" Type="http://schemas.openxmlformats.org/officeDocument/2006/relationships/slideLayout" Target="../slideLayouts/slideLayout38.xml"/><Relationship Id="rId43" Type="http://schemas.openxmlformats.org/officeDocument/2006/relationships/slideLayout" Target="../slideLayouts/slideLayout39.xml"/><Relationship Id="rId44" Type="http://schemas.openxmlformats.org/officeDocument/2006/relationships/slideLayout" Target="../slideLayouts/slideLayout40.xml"/><Relationship Id="rId45" Type="http://schemas.openxmlformats.org/officeDocument/2006/relationships/slideLayout" Target="../slideLayouts/slideLayout41.xml"/><Relationship Id="rId46" Type="http://schemas.openxmlformats.org/officeDocument/2006/relationships/slideLayout" Target="../slideLayouts/slideLayout42.xml"/><Relationship Id="rId47" Type="http://schemas.openxmlformats.org/officeDocument/2006/relationships/slideLayout" Target="../slideLayouts/slideLayout43.xml"/><Relationship Id="rId48" Type="http://schemas.openxmlformats.org/officeDocument/2006/relationships/slideLayout" Target="../slideLayouts/slideLayout44.xml"/><Relationship Id="rId49" Type="http://schemas.openxmlformats.org/officeDocument/2006/relationships/slideLayout" Target="../slideLayouts/slideLayout45.xml"/><Relationship Id="rId50" Type="http://schemas.openxmlformats.org/officeDocument/2006/relationships/slideLayout" Target="../slideLayouts/slideLayout46.xml"/><Relationship Id="rId51" Type="http://schemas.openxmlformats.org/officeDocument/2006/relationships/slideLayout" Target="../slideLayouts/slideLayout47.xml"/><Relationship Id="rId52" Type="http://schemas.openxmlformats.org/officeDocument/2006/relationships/slideLayout" Target="../slideLayouts/slideLayout48.xml"/><Relationship Id="rId53" Type="http://schemas.openxmlformats.org/officeDocument/2006/relationships/slideLayout" Target="../slideLayouts/slideLayout49.xml"/><Relationship Id="rId54" Type="http://schemas.openxmlformats.org/officeDocument/2006/relationships/slideLayout" Target="../slideLayouts/slideLayout50.xml"/><Relationship Id="rId55" Type="http://schemas.openxmlformats.org/officeDocument/2006/relationships/slideLayout" Target="../slideLayouts/slideLayout51.xml"/><Relationship Id="rId56" Type="http://schemas.openxmlformats.org/officeDocument/2006/relationships/slideLayout" Target="../slideLayouts/slideLayout52.xml"/><Relationship Id="rId57" Type="http://schemas.openxmlformats.org/officeDocument/2006/relationships/slideLayout" Target="../slideLayouts/slideLayout53.xml"/><Relationship Id="rId58" Type="http://schemas.openxmlformats.org/officeDocument/2006/relationships/slideLayout" Target="../slideLayouts/slideLayout54.xml"/><Relationship Id="rId59" Type="http://schemas.openxmlformats.org/officeDocument/2006/relationships/slideLayout" Target="../slideLayouts/slideLayout55.xml"/><Relationship Id="rId60" Type="http://schemas.openxmlformats.org/officeDocument/2006/relationships/slideLayout" Target="../slideLayouts/slideLayout56.xml"/><Relationship Id="rId61" Type="http://schemas.openxmlformats.org/officeDocument/2006/relationships/slideLayout" Target="../slideLayouts/slideLayout57.xml"/><Relationship Id="rId62" Type="http://schemas.openxmlformats.org/officeDocument/2006/relationships/slideLayout" Target="../slideLayouts/slideLayout58.xml"/><Relationship Id="rId63" Type="http://schemas.openxmlformats.org/officeDocument/2006/relationships/slideLayout" Target="../slideLayouts/slideLayout59.xml"/><Relationship Id="rId64"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2" name="Picture 17" descr="Picture 17"/>
          <p:cNvPicPr>
            <a:picLocks noChangeAspect="1"/>
          </p:cNvPicPr>
          <p:nvPr/>
        </p:nvPicPr>
        <p:blipFill>
          <a:blip r:embed="rId3">
            <a:extLst/>
          </a:blip>
          <a:stretch>
            <a:fillRect/>
          </a:stretch>
        </p:blipFill>
        <p:spPr>
          <a:xfrm>
            <a:off x="2831759" y="2105280"/>
            <a:ext cx="9359281" cy="4751640"/>
          </a:xfrm>
          <a:prstGeom prst="rect">
            <a:avLst/>
          </a:prstGeom>
          <a:ln w="12700">
            <a:miter lim="400000"/>
          </a:ln>
        </p:spPr>
      </p:pic>
      <p:pic>
        <p:nvPicPr>
          <p:cNvPr id="3" name="Picture 14" descr="Picture 14"/>
          <p:cNvPicPr>
            <a:picLocks noChangeAspect="1"/>
          </p:cNvPicPr>
          <p:nvPr/>
        </p:nvPicPr>
        <p:blipFill>
          <a:blip r:embed="rId4">
            <a:extLst/>
          </a:blip>
          <a:stretch>
            <a:fillRect/>
          </a:stretch>
        </p:blipFill>
        <p:spPr>
          <a:xfrm>
            <a:off x="0" y="0"/>
            <a:ext cx="12188881" cy="6856921"/>
          </a:xfrm>
          <a:prstGeom prst="rect">
            <a:avLst/>
          </a:prstGeom>
          <a:ln w="12700">
            <a:miter lim="400000"/>
          </a:ln>
        </p:spPr>
      </p:pic>
      <p:sp>
        <p:nvSpPr>
          <p:cNvPr id="4" name="CustomShape 1"/>
          <p:cNvSpPr/>
          <p:nvPr/>
        </p:nvSpPr>
        <p:spPr>
          <a:xfrm>
            <a:off x="-1" y="-1"/>
            <a:ext cx="963002" cy="6856922"/>
          </a:xfrm>
          <a:prstGeom prst="rect">
            <a:avLst/>
          </a:prstGeom>
          <a:solidFill>
            <a:srgbClr val="C5FAEB"/>
          </a:solidFill>
          <a:ln w="12700">
            <a:miter lim="400000"/>
          </a:ln>
        </p:spPr>
        <p:txBody>
          <a:bodyPr lIns="45719" rIns="45719"/>
          <a:lstStyle/>
          <a:p>
            <a:pPr/>
          </a:p>
        </p:txBody>
      </p:sp>
      <p:sp>
        <p:nvSpPr>
          <p:cNvPr id="5" name="CustomShape 2"/>
          <p:cNvSpPr/>
          <p:nvPr/>
        </p:nvSpPr>
        <p:spPr>
          <a:xfrm>
            <a:off x="961919" y="-1"/>
            <a:ext cx="44641" cy="6856922"/>
          </a:xfrm>
          <a:prstGeom prst="rect">
            <a:avLst/>
          </a:prstGeom>
          <a:solidFill>
            <a:schemeClr val="accent6"/>
          </a:solidFill>
          <a:ln w="12700">
            <a:miter lim="400000"/>
          </a:ln>
        </p:spPr>
        <p:txBody>
          <a:bodyPr lIns="45719" rIns="45719"/>
          <a:lstStyle/>
          <a:p>
            <a:pPr/>
          </a:p>
        </p:txBody>
      </p:sp>
      <p:sp>
        <p:nvSpPr>
          <p:cNvPr id="6" name="CustomShape 3"/>
          <p:cNvSpPr/>
          <p:nvPr/>
        </p:nvSpPr>
        <p:spPr>
          <a:xfrm>
            <a:off x="1007640" y="-1"/>
            <a:ext cx="7933320" cy="6856922"/>
          </a:xfrm>
          <a:prstGeom prst="rect">
            <a:avLst/>
          </a:prstGeom>
          <a:solidFill>
            <a:srgbClr val="C5FAEB">
              <a:alpha val="92000"/>
            </a:srgbClr>
          </a:solidFill>
          <a:ln w="12700">
            <a:miter lim="400000"/>
          </a:ln>
        </p:spPr>
        <p:txBody>
          <a:bodyPr lIns="45719" rIns="45719"/>
          <a:lstStyle/>
          <a:p>
            <a:pPr/>
          </a:p>
        </p:txBody>
      </p:sp>
      <p:sp>
        <p:nvSpPr>
          <p:cNvPr id="7" name="CustomShape 4"/>
          <p:cNvSpPr/>
          <p:nvPr/>
        </p:nvSpPr>
        <p:spPr>
          <a:xfrm>
            <a:off x="8942040" y="-1"/>
            <a:ext cx="26281" cy="6856922"/>
          </a:xfrm>
          <a:prstGeom prst="rect">
            <a:avLst/>
          </a:prstGeom>
          <a:solidFill>
            <a:schemeClr val="accent6"/>
          </a:solidFill>
          <a:ln w="12700">
            <a:miter lim="400000"/>
          </a:ln>
        </p:spPr>
        <p:txBody>
          <a:bodyPr lIns="45719" rIns="45719"/>
          <a:lstStyle/>
          <a:p>
            <a:pPr/>
          </a:p>
        </p:txBody>
      </p:sp>
      <p:sp>
        <p:nvSpPr>
          <p:cNvPr id="8" name="CustomShape 5"/>
          <p:cNvSpPr txBox="1"/>
          <p:nvPr/>
        </p:nvSpPr>
        <p:spPr>
          <a:xfrm>
            <a:off x="2191319" y="3262679"/>
            <a:ext cx="414721" cy="43290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gn="r">
              <a:defRPr spc="-1" sz="2400">
                <a:solidFill>
                  <a:schemeClr val="accent6"/>
                </a:solidFill>
                <a:latin typeface="Wingdings 3"/>
                <a:ea typeface="Wingdings 3"/>
                <a:cs typeface="Wingdings 3"/>
                <a:sym typeface="Wingdings 3"/>
              </a:defRPr>
            </a:lvl1pPr>
          </a:lstStyle>
          <a:p>
            <a:pPr/>
            <a:r>
              <a:t></a:t>
            </a:r>
          </a:p>
        </p:txBody>
      </p:sp>
      <p:sp>
        <p:nvSpPr>
          <p:cNvPr id="9" name="Title Text"/>
          <p:cNvSpPr txBox="1"/>
          <p:nvPr>
            <p:ph type="title"/>
          </p:nvPr>
        </p:nvSpPr>
        <p:spPr>
          <a:xfrm>
            <a:off x="609600" y="224821"/>
            <a:ext cx="10972800" cy="124263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a:r>
              <a:t>Title Text</a:t>
            </a:r>
          </a:p>
        </p:txBody>
      </p:sp>
      <p:sp>
        <p:nvSpPr>
          <p:cNvPr id="10" name="Body Level One…"/>
          <p:cNvSpPr txBox="1"/>
          <p:nvPr>
            <p:ph type="body" idx="1"/>
          </p:nvPr>
        </p:nvSpPr>
        <p:spPr>
          <a:xfrm>
            <a:off x="609600" y="1467453"/>
            <a:ext cx="10972800" cy="4791457"/>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1" name="Slide Number"/>
          <p:cNvSpPr txBox="1"/>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atin typeface="+mn-lt"/>
                <a:ea typeface="+mn-ea"/>
                <a:cs typeface="+mn-cs"/>
                <a:sym typeface="Helvetica"/>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 id="2147483665" r:id="rId21"/>
    <p:sldLayoutId id="2147483666"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79" r:id="rId35"/>
    <p:sldLayoutId id="2147483680" r:id="rId36"/>
    <p:sldLayoutId id="2147483681" r:id="rId37"/>
    <p:sldLayoutId id="2147483682" r:id="rId38"/>
    <p:sldLayoutId id="2147483683" r:id="rId39"/>
    <p:sldLayoutId id="2147483684" r:id="rId40"/>
    <p:sldLayoutId id="2147483685" r:id="rId41"/>
    <p:sldLayoutId id="2147483686" r:id="rId42"/>
    <p:sldLayoutId id="2147483687" r:id="rId43"/>
    <p:sldLayoutId id="2147483688" r:id="rId44"/>
    <p:sldLayoutId id="2147483689" r:id="rId45"/>
    <p:sldLayoutId id="2147483690" r:id="rId46"/>
    <p:sldLayoutId id="2147483691" r:id="rId47"/>
    <p:sldLayoutId id="2147483692" r:id="rId48"/>
    <p:sldLayoutId id="2147483693" r:id="rId49"/>
    <p:sldLayoutId id="2147483694" r:id="rId50"/>
    <p:sldLayoutId id="2147483695" r:id="rId51"/>
    <p:sldLayoutId id="2147483696" r:id="rId52"/>
    <p:sldLayoutId id="2147483697" r:id="rId53"/>
    <p:sldLayoutId id="2147483698" r:id="rId54"/>
    <p:sldLayoutId id="2147483699" r:id="rId55"/>
    <p:sldLayoutId id="2147483700" r:id="rId56"/>
    <p:sldLayoutId id="2147483701" r:id="rId57"/>
    <p:sldLayoutId id="2147483702" r:id="rId58"/>
    <p:sldLayoutId id="2147483703" r:id="rId59"/>
    <p:sldLayoutId id="2147483704" r:id="rId60"/>
    <p:sldLayoutId id="2147483705" r:id="rId61"/>
    <p:sldLayoutId id="2147483706" r:id="rId62"/>
    <p:sldLayoutId id="2147483707" r:id="rId63"/>
    <p:sldLayoutId id="2147483708" r:id="rId64"/>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1" strike="noStrike" sz="4400" u="none">
          <a:ln>
            <a:noFill/>
          </a:ln>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b="0" baseline="0" cap="none" i="0" spc="-1" strike="noStrike" sz="4400" u="none">
          <a:ln>
            <a:noFill/>
          </a:ln>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b="0" baseline="0" cap="none" i="0" spc="-1" strike="noStrike" sz="4400" u="none">
          <a:ln>
            <a:noFill/>
          </a:ln>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b="0" baseline="0" cap="none" i="0" spc="-1" strike="noStrike" sz="4400" u="none">
          <a:ln>
            <a:noFill/>
          </a:ln>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b="0" baseline="0" cap="none" i="0" spc="-1" strike="noStrike" sz="4400" u="none">
          <a:ln>
            <a:noFill/>
          </a:ln>
          <a:solidFill>
            <a:srgbClr val="000000"/>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b="0" baseline="0" cap="none" i="0" spc="-1" strike="noStrike" sz="4400" u="none">
          <a:ln>
            <a:noFill/>
          </a:ln>
          <a:solidFill>
            <a:srgbClr val="000000"/>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b="0" baseline="0" cap="none" i="0" spc="-1" strike="noStrike" sz="4400" u="none">
          <a:ln>
            <a:noFill/>
          </a:ln>
          <a:solidFill>
            <a:srgbClr val="000000"/>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b="0" baseline="0" cap="none" i="0" spc="-1" strike="noStrike" sz="4400" u="none">
          <a:ln>
            <a:noFill/>
          </a:ln>
          <a:solidFill>
            <a:srgbClr val="000000"/>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b="0" baseline="0" cap="none" i="0" spc="-1" strike="noStrike" sz="4400" u="none">
          <a:ln>
            <a:noFill/>
          </a:ln>
          <a:solidFill>
            <a:srgbClr val="000000"/>
          </a:solidFill>
          <a:uFillTx/>
          <a:latin typeface="Arial"/>
          <a:ea typeface="Arial"/>
          <a:cs typeface="Arial"/>
          <a:sym typeface="Arial"/>
        </a:defRPr>
      </a:lvl9pPr>
    </p:titleStyle>
    <p:bodyStyle>
      <a:lvl1pPr marL="431999" marR="0" indent="-323999" algn="l" defTabSz="914400" rtl="0" latinLnBrk="0">
        <a:lnSpc>
          <a:spcPct val="100000"/>
        </a:lnSpc>
        <a:spcBef>
          <a:spcPts val="1400"/>
        </a:spcBef>
        <a:spcAft>
          <a:spcPts val="0"/>
        </a:spcAft>
        <a:buClr>
          <a:srgbClr val="000000"/>
        </a:buClr>
        <a:buSzPct val="45000"/>
        <a:buFontTx/>
        <a:buChar char="●"/>
        <a:tabLst/>
        <a:defRPr b="0" baseline="0" cap="none" i="0" spc="-1" strike="noStrike" sz="2800" u="none">
          <a:ln>
            <a:noFill/>
          </a:ln>
          <a:solidFill>
            <a:srgbClr val="000000"/>
          </a:solidFill>
          <a:uFillTx/>
          <a:latin typeface="Arial"/>
          <a:ea typeface="Arial"/>
          <a:cs typeface="Arial"/>
          <a:sym typeface="Arial"/>
        </a:defRPr>
      </a:lvl1pPr>
      <a:lvl2pPr marL="863999" marR="0" indent="-323999" algn="l" defTabSz="914400" rtl="0" latinLnBrk="0">
        <a:lnSpc>
          <a:spcPct val="100000"/>
        </a:lnSpc>
        <a:spcBef>
          <a:spcPts val="1400"/>
        </a:spcBef>
        <a:spcAft>
          <a:spcPts val="0"/>
        </a:spcAft>
        <a:buClr>
          <a:srgbClr val="000000"/>
        </a:buClr>
        <a:buSzPct val="75000"/>
        <a:buFont typeface="Wingdings"/>
        <a:buChar char=""/>
        <a:tabLst/>
        <a:defRPr b="0" baseline="0" cap="none" i="0" spc="-1" strike="noStrike" sz="2800" u="none">
          <a:ln>
            <a:noFill/>
          </a:ln>
          <a:solidFill>
            <a:srgbClr val="000000"/>
          </a:solidFill>
          <a:uFillTx/>
          <a:latin typeface="Arial"/>
          <a:ea typeface="Arial"/>
          <a:cs typeface="Arial"/>
          <a:sym typeface="Arial"/>
        </a:defRPr>
      </a:lvl2pPr>
      <a:lvl3pPr marL="1295999" marR="0" indent="-288000" algn="l" defTabSz="914400" rtl="0" latinLnBrk="0">
        <a:lnSpc>
          <a:spcPct val="100000"/>
        </a:lnSpc>
        <a:spcBef>
          <a:spcPts val="1400"/>
        </a:spcBef>
        <a:spcAft>
          <a:spcPts val="0"/>
        </a:spcAft>
        <a:buClr>
          <a:srgbClr val="000000"/>
        </a:buClr>
        <a:buSzPct val="45000"/>
        <a:buFont typeface="Wingdings"/>
        <a:buChar char=""/>
        <a:tabLst/>
        <a:defRPr b="0" baseline="0" cap="none" i="0" spc="-1" strike="noStrike" sz="2800" u="none">
          <a:ln>
            <a:noFill/>
          </a:ln>
          <a:solidFill>
            <a:srgbClr val="000000"/>
          </a:solidFill>
          <a:uFillTx/>
          <a:latin typeface="Arial"/>
          <a:ea typeface="Arial"/>
          <a:cs typeface="Arial"/>
          <a:sym typeface="Arial"/>
        </a:defRPr>
      </a:lvl3pPr>
      <a:lvl4pPr marL="1727999" marR="0" indent="-215999" algn="l" defTabSz="914400" rtl="0" latinLnBrk="0">
        <a:lnSpc>
          <a:spcPct val="100000"/>
        </a:lnSpc>
        <a:spcBef>
          <a:spcPts val="1400"/>
        </a:spcBef>
        <a:spcAft>
          <a:spcPts val="0"/>
        </a:spcAft>
        <a:buClr>
          <a:srgbClr val="000000"/>
        </a:buClr>
        <a:buSzPct val="75000"/>
        <a:buFont typeface="Wingdings"/>
        <a:buChar char=""/>
        <a:tabLst/>
        <a:defRPr b="0" baseline="0" cap="none" i="0" spc="-1" strike="noStrike" sz="2800" u="none">
          <a:ln>
            <a:noFill/>
          </a:ln>
          <a:solidFill>
            <a:srgbClr val="000000"/>
          </a:solidFill>
          <a:uFillTx/>
          <a:latin typeface="Arial"/>
          <a:ea typeface="Arial"/>
          <a:cs typeface="Arial"/>
          <a:sym typeface="Arial"/>
        </a:defRPr>
      </a:lvl4pPr>
      <a:lvl5pPr marL="2159999" marR="0" indent="-215999" algn="l" defTabSz="914400" rtl="0" latinLnBrk="0">
        <a:lnSpc>
          <a:spcPct val="100000"/>
        </a:lnSpc>
        <a:spcBef>
          <a:spcPts val="1400"/>
        </a:spcBef>
        <a:spcAft>
          <a:spcPts val="0"/>
        </a:spcAft>
        <a:buClr>
          <a:srgbClr val="000000"/>
        </a:buClr>
        <a:buSzPct val="45000"/>
        <a:buFont typeface="Wingdings"/>
        <a:buChar char=""/>
        <a:tabLst/>
        <a:defRPr b="0" baseline="0" cap="none" i="0" spc="-1" strike="noStrike" sz="2800" u="none">
          <a:ln>
            <a:noFill/>
          </a:ln>
          <a:solidFill>
            <a:srgbClr val="000000"/>
          </a:solidFill>
          <a:uFillTx/>
          <a:latin typeface="Arial"/>
          <a:ea typeface="Arial"/>
          <a:cs typeface="Arial"/>
          <a:sym typeface="Arial"/>
        </a:defRPr>
      </a:lvl5pPr>
      <a:lvl6pPr marL="2591999" marR="0" indent="-215999" algn="l" defTabSz="914400" rtl="0" latinLnBrk="0">
        <a:lnSpc>
          <a:spcPct val="100000"/>
        </a:lnSpc>
        <a:spcBef>
          <a:spcPts val="1400"/>
        </a:spcBef>
        <a:spcAft>
          <a:spcPts val="0"/>
        </a:spcAft>
        <a:buClr>
          <a:srgbClr val="000000"/>
        </a:buClr>
        <a:buSzPct val="45000"/>
        <a:buFont typeface="Wingdings"/>
        <a:buChar char=""/>
        <a:tabLst/>
        <a:defRPr b="0" baseline="0" cap="none" i="0" spc="-1" strike="noStrike" sz="2800" u="none">
          <a:ln>
            <a:noFill/>
          </a:ln>
          <a:solidFill>
            <a:srgbClr val="000000"/>
          </a:solidFill>
          <a:uFillTx/>
          <a:latin typeface="Arial"/>
          <a:ea typeface="Arial"/>
          <a:cs typeface="Arial"/>
          <a:sym typeface="Arial"/>
        </a:defRPr>
      </a:lvl6pPr>
      <a:lvl7pPr marL="3023999" marR="0" indent="-215999" algn="l" defTabSz="914400" rtl="0" latinLnBrk="0">
        <a:lnSpc>
          <a:spcPct val="100000"/>
        </a:lnSpc>
        <a:spcBef>
          <a:spcPts val="1400"/>
        </a:spcBef>
        <a:spcAft>
          <a:spcPts val="0"/>
        </a:spcAft>
        <a:buClr>
          <a:srgbClr val="000000"/>
        </a:buClr>
        <a:buSzPct val="45000"/>
        <a:buFont typeface="Wingdings"/>
        <a:buChar char=""/>
        <a:tabLst/>
        <a:defRPr b="0" baseline="0" cap="none" i="0" spc="-1" strike="noStrike" sz="2800" u="none">
          <a:ln>
            <a:noFill/>
          </a:ln>
          <a:solidFill>
            <a:srgbClr val="000000"/>
          </a:solidFill>
          <a:uFillTx/>
          <a:latin typeface="Arial"/>
          <a:ea typeface="Arial"/>
          <a:cs typeface="Arial"/>
          <a:sym typeface="Arial"/>
        </a:defRPr>
      </a:lvl7pPr>
      <a:lvl8pPr marL="0" marR="0" indent="0" algn="l" defTabSz="914400" rtl="0" latinLnBrk="0">
        <a:lnSpc>
          <a:spcPct val="100000"/>
        </a:lnSpc>
        <a:spcBef>
          <a:spcPts val="1400"/>
        </a:spcBef>
        <a:spcAft>
          <a:spcPts val="0"/>
        </a:spcAft>
        <a:buClr>
          <a:srgbClr val="000000"/>
        </a:buClr>
        <a:buSzTx/>
        <a:buFont typeface="Wingdings"/>
        <a:buNone/>
        <a:tabLst/>
        <a:defRPr b="0" baseline="0" cap="none" i="0" spc="-1" strike="noStrike" sz="2800" u="none">
          <a:ln>
            <a:noFill/>
          </a:ln>
          <a:solidFill>
            <a:srgbClr val="000000"/>
          </a:solidFill>
          <a:uFillTx/>
          <a:latin typeface="Arial"/>
          <a:ea typeface="Arial"/>
          <a:cs typeface="Arial"/>
          <a:sym typeface="Arial"/>
        </a:defRPr>
      </a:lvl8pPr>
      <a:lvl9pPr marL="0" marR="0" indent="0" algn="l" defTabSz="914400" rtl="0" latinLnBrk="0">
        <a:lnSpc>
          <a:spcPct val="100000"/>
        </a:lnSpc>
        <a:spcBef>
          <a:spcPts val="1400"/>
        </a:spcBef>
        <a:spcAft>
          <a:spcPts val="0"/>
        </a:spcAft>
        <a:buClr>
          <a:srgbClr val="000000"/>
        </a:buClr>
        <a:buSzTx/>
        <a:buFont typeface="Wingdings"/>
        <a:buNone/>
        <a:tabLst/>
        <a:defRPr b="0" baseline="0" cap="none" i="0" spc="-1" strike="noStrike" sz="2800" u="none">
          <a:ln>
            <a:noFill/>
          </a:ln>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Helvetica"/>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Helvetica"/>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Helvetica"/>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Helvetica"/>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Helvetica"/>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Helvetica"/>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Helvetica"/>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Helvetica"/>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Helvetic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9.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1.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12.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13.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14.png"/><Relationship Id="rId3" Type="http://schemas.openxmlformats.org/officeDocument/2006/relationships/image" Target="../media/image15.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16.png"/><Relationship Id="rId3" Type="http://schemas.openxmlformats.org/officeDocument/2006/relationships/image" Target="../media/image17.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18.png"/><Relationship Id="rId3" Type="http://schemas.openxmlformats.org/officeDocument/2006/relationships/image" Target="../media/image19.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0.png"/><Relationship Id="rId3" Type="http://schemas.openxmlformats.org/officeDocument/2006/relationships/image" Target="../media/image2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2.png"/><Relationship Id="rId3" Type="http://schemas.openxmlformats.org/officeDocument/2006/relationships/image" Target="../media/image23.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4.png"/><Relationship Id="rId3" Type="http://schemas.openxmlformats.org/officeDocument/2006/relationships/image" Target="../media/image25.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image" Target="../media/image26.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image" Target="../media/image27.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8.png"/><Relationship Id="rId3" Type="http://schemas.openxmlformats.org/officeDocument/2006/relationships/image" Target="../media/image29.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4" name="CustomShape 1"/>
          <p:cNvSpPr/>
          <p:nvPr/>
        </p:nvSpPr>
        <p:spPr>
          <a:xfrm>
            <a:off x="-1" y="-1"/>
            <a:ext cx="12191042" cy="6856922"/>
          </a:xfrm>
          <a:prstGeom prst="rect">
            <a:avLst/>
          </a:prstGeom>
          <a:blipFill>
            <a:blip r:embed="rId2"/>
            <a:stretch>
              <a:fillRect/>
            </a:stretch>
          </a:blipFill>
          <a:ln w="12700">
            <a:miter lim="400000"/>
          </a:ln>
        </p:spPr>
        <p:txBody>
          <a:bodyPr lIns="45719" rIns="45719"/>
          <a:lstStyle/>
          <a:p>
            <a:pPr/>
          </a:p>
        </p:txBody>
      </p:sp>
      <p:pic>
        <p:nvPicPr>
          <p:cNvPr id="1005" name="Picture 47" descr="Picture 47"/>
          <p:cNvPicPr>
            <a:picLocks noChangeAspect="1"/>
          </p:cNvPicPr>
          <p:nvPr/>
        </p:nvPicPr>
        <p:blipFill>
          <a:blip r:embed="rId3">
            <a:extLst/>
          </a:blip>
          <a:stretch>
            <a:fillRect/>
          </a:stretch>
        </p:blipFill>
        <p:spPr>
          <a:xfrm>
            <a:off x="2831759" y="2105280"/>
            <a:ext cx="9359281" cy="4751640"/>
          </a:xfrm>
          <a:prstGeom prst="rect">
            <a:avLst/>
          </a:prstGeom>
          <a:ln w="12700">
            <a:miter lim="400000"/>
          </a:ln>
        </p:spPr>
      </p:pic>
      <p:sp>
        <p:nvSpPr>
          <p:cNvPr id="1006" name="CustomShape 2"/>
          <p:cNvSpPr/>
          <p:nvPr/>
        </p:nvSpPr>
        <p:spPr>
          <a:xfrm>
            <a:off x="1002960" y="1015199"/>
            <a:ext cx="11187721" cy="58370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2316"/>
                </a:lnTo>
                <a:lnTo>
                  <a:pt x="4" y="2319"/>
                </a:lnTo>
                <a:cubicBezTo>
                  <a:pt x="441" y="2578"/>
                  <a:pt x="968" y="2729"/>
                  <a:pt x="1535" y="2729"/>
                </a:cubicBezTo>
                <a:cubicBezTo>
                  <a:pt x="1724" y="2729"/>
                  <a:pt x="1909" y="2712"/>
                  <a:pt x="2087" y="2680"/>
                </a:cubicBezTo>
                <a:lnTo>
                  <a:pt x="2162" y="2663"/>
                </a:lnTo>
                <a:lnTo>
                  <a:pt x="2203" y="2803"/>
                </a:lnTo>
                <a:cubicBezTo>
                  <a:pt x="2913" y="4805"/>
                  <a:pt x="5043" y="6259"/>
                  <a:pt x="7561" y="6259"/>
                </a:cubicBezTo>
                <a:cubicBezTo>
                  <a:pt x="10659" y="6259"/>
                  <a:pt x="13171" y="4057"/>
                  <a:pt x="13171" y="1340"/>
                </a:cubicBezTo>
                <a:lnTo>
                  <a:pt x="13152" y="1019"/>
                </a:lnTo>
                <a:lnTo>
                  <a:pt x="13308" y="1062"/>
                </a:lnTo>
                <a:cubicBezTo>
                  <a:pt x="13401" y="1078"/>
                  <a:pt x="13497" y="1087"/>
                  <a:pt x="13595" y="1087"/>
                </a:cubicBezTo>
                <a:cubicBezTo>
                  <a:pt x="14283" y="1087"/>
                  <a:pt x="14857" y="659"/>
                  <a:pt x="14989" y="91"/>
                </a:cubicBezTo>
                <a:lnTo>
                  <a:pt x="15000" y="0"/>
                </a:lnTo>
                <a:lnTo>
                  <a:pt x="15071" y="34"/>
                </a:lnTo>
                <a:lnTo>
                  <a:pt x="15223" y="75"/>
                </a:lnTo>
                <a:lnTo>
                  <a:pt x="15487" y="821"/>
                </a:lnTo>
                <a:cubicBezTo>
                  <a:pt x="16178" y="2253"/>
                  <a:pt x="17796" y="3258"/>
                  <a:pt x="19681" y="3258"/>
                </a:cubicBezTo>
                <a:cubicBezTo>
                  <a:pt x="20310" y="3258"/>
                  <a:pt x="20908" y="3146"/>
                  <a:pt x="21453" y="2944"/>
                </a:cubicBezTo>
                <a:lnTo>
                  <a:pt x="21600" y="2882"/>
                </a:lnTo>
                <a:lnTo>
                  <a:pt x="21600" y="21600"/>
                </a:lnTo>
                <a:close/>
              </a:path>
            </a:pathLst>
          </a:custGeom>
          <a:gradFill>
            <a:gsLst>
              <a:gs pos="0">
                <a:schemeClr val="accent1"/>
              </a:gs>
              <a:gs pos="50000">
                <a:schemeClr val="accent1"/>
              </a:gs>
              <a:gs pos="100000">
                <a:schemeClr val="accent1"/>
              </a:gs>
            </a:gsLst>
            <a:lin ang="5400000"/>
          </a:gradFill>
          <a:ln w="12700">
            <a:miter lim="400000"/>
          </a:ln>
        </p:spPr>
        <p:txBody>
          <a:bodyPr lIns="45719" rIns="45719"/>
          <a:lstStyle/>
          <a:p>
            <a:pPr/>
          </a:p>
        </p:txBody>
      </p:sp>
      <p:pic>
        <p:nvPicPr>
          <p:cNvPr id="1007" name="Picture 51" descr="Picture 51"/>
          <p:cNvPicPr>
            <a:picLocks noChangeAspect="1"/>
          </p:cNvPicPr>
          <p:nvPr/>
        </p:nvPicPr>
        <p:blipFill>
          <a:blip r:embed="rId4">
            <a:extLst/>
          </a:blip>
          <a:stretch>
            <a:fillRect/>
          </a:stretch>
        </p:blipFill>
        <p:spPr>
          <a:xfrm>
            <a:off x="45360" y="-5401"/>
            <a:ext cx="12188881" cy="6856922"/>
          </a:xfrm>
          <a:prstGeom prst="rect">
            <a:avLst/>
          </a:prstGeom>
          <a:ln w="12700">
            <a:miter lim="400000"/>
          </a:ln>
        </p:spPr>
      </p:pic>
      <p:sp>
        <p:nvSpPr>
          <p:cNvPr id="1008" name="CustomShape 3"/>
          <p:cNvSpPr/>
          <p:nvPr/>
        </p:nvSpPr>
        <p:spPr>
          <a:xfrm>
            <a:off x="0" y="-1"/>
            <a:ext cx="958679" cy="6856922"/>
          </a:xfrm>
          <a:prstGeom prst="rect">
            <a:avLst/>
          </a:prstGeom>
          <a:solidFill>
            <a:srgbClr val="CBFBED"/>
          </a:solidFill>
          <a:ln w="12700">
            <a:miter lim="400000"/>
          </a:ln>
        </p:spPr>
        <p:txBody>
          <a:bodyPr lIns="45719" rIns="45719"/>
          <a:lstStyle/>
          <a:p>
            <a:pPr/>
          </a:p>
        </p:txBody>
      </p:sp>
      <p:sp>
        <p:nvSpPr>
          <p:cNvPr id="1009" name="CustomShape 4"/>
          <p:cNvSpPr/>
          <p:nvPr/>
        </p:nvSpPr>
        <p:spPr>
          <a:xfrm>
            <a:off x="959759" y="0"/>
            <a:ext cx="7868522" cy="68569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284" y="0"/>
                </a:lnTo>
                <a:lnTo>
                  <a:pt x="19281" y="4"/>
                </a:lnTo>
                <a:cubicBezTo>
                  <a:pt x="19022" y="441"/>
                  <a:pt x="18871" y="968"/>
                  <a:pt x="18871" y="1535"/>
                </a:cubicBezTo>
                <a:cubicBezTo>
                  <a:pt x="18871" y="1724"/>
                  <a:pt x="18888" y="1909"/>
                  <a:pt x="18920" y="2087"/>
                </a:cubicBezTo>
                <a:lnTo>
                  <a:pt x="18937" y="2162"/>
                </a:lnTo>
                <a:lnTo>
                  <a:pt x="18797" y="2203"/>
                </a:lnTo>
                <a:cubicBezTo>
                  <a:pt x="16795" y="2913"/>
                  <a:pt x="15341" y="5043"/>
                  <a:pt x="15341" y="7561"/>
                </a:cubicBezTo>
                <a:cubicBezTo>
                  <a:pt x="15341" y="10659"/>
                  <a:pt x="17543" y="13171"/>
                  <a:pt x="20260" y="13171"/>
                </a:cubicBezTo>
                <a:lnTo>
                  <a:pt x="20581" y="13152"/>
                </a:lnTo>
                <a:lnTo>
                  <a:pt x="20538" y="13308"/>
                </a:lnTo>
                <a:cubicBezTo>
                  <a:pt x="20522" y="13401"/>
                  <a:pt x="20513" y="13497"/>
                  <a:pt x="20513" y="13595"/>
                </a:cubicBezTo>
                <a:cubicBezTo>
                  <a:pt x="20513" y="14283"/>
                  <a:pt x="20941" y="14857"/>
                  <a:pt x="21509" y="14989"/>
                </a:cubicBezTo>
                <a:lnTo>
                  <a:pt x="21600" y="15000"/>
                </a:lnTo>
                <a:lnTo>
                  <a:pt x="21566" y="15071"/>
                </a:lnTo>
                <a:lnTo>
                  <a:pt x="21525" y="15223"/>
                </a:lnTo>
                <a:lnTo>
                  <a:pt x="20779" y="15487"/>
                </a:lnTo>
                <a:cubicBezTo>
                  <a:pt x="19347" y="16178"/>
                  <a:pt x="18342" y="17796"/>
                  <a:pt x="18342" y="19681"/>
                </a:cubicBezTo>
                <a:cubicBezTo>
                  <a:pt x="18342" y="20310"/>
                  <a:pt x="18454" y="20908"/>
                  <a:pt x="18656" y="21453"/>
                </a:cubicBezTo>
                <a:lnTo>
                  <a:pt x="18718" y="21600"/>
                </a:lnTo>
                <a:lnTo>
                  <a:pt x="0" y="21600"/>
                </a:lnTo>
                <a:close/>
              </a:path>
            </a:pathLst>
          </a:custGeom>
          <a:gradFill>
            <a:gsLst>
              <a:gs pos="0">
                <a:srgbClr val="1F2D29"/>
              </a:gs>
              <a:gs pos="50000">
                <a:srgbClr val="1F2D29"/>
              </a:gs>
              <a:gs pos="100000">
                <a:srgbClr val="1F2D29"/>
              </a:gs>
            </a:gsLst>
            <a:lin ang="10800000"/>
          </a:gradFill>
          <a:ln w="12700">
            <a:miter lim="400000"/>
          </a:ln>
        </p:spPr>
        <p:txBody>
          <a:bodyPr lIns="45719" rIns="45719"/>
          <a:lstStyle/>
          <a:p>
            <a:pPr/>
          </a:p>
        </p:txBody>
      </p:sp>
      <p:sp>
        <p:nvSpPr>
          <p:cNvPr id="1010" name="CustomShape 5"/>
          <p:cNvSpPr/>
          <p:nvPr/>
        </p:nvSpPr>
        <p:spPr>
          <a:xfrm>
            <a:off x="1547640" y="2282760"/>
            <a:ext cx="966241" cy="966241"/>
          </a:xfrm>
          <a:prstGeom prst="ellipse">
            <a:avLst/>
          </a:prstGeom>
          <a:gradFill>
            <a:gsLst>
              <a:gs pos="0">
                <a:srgbClr val="1F2D29"/>
              </a:gs>
              <a:gs pos="100000">
                <a:schemeClr val="accent1"/>
              </a:gs>
            </a:gsLst>
            <a:lin ang="10800000"/>
          </a:gradFill>
          <a:ln w="12700">
            <a:miter lim="400000"/>
          </a:ln>
        </p:spPr>
        <p:txBody>
          <a:bodyPr lIns="45719" rIns="45719"/>
          <a:lstStyle/>
          <a:p>
            <a:pPr/>
          </a:p>
        </p:txBody>
      </p:sp>
      <p:sp>
        <p:nvSpPr>
          <p:cNvPr id="1011" name="CustomShape 6"/>
          <p:cNvSpPr txBox="1"/>
          <p:nvPr/>
        </p:nvSpPr>
        <p:spPr>
          <a:xfrm>
            <a:off x="2193120" y="2590919"/>
            <a:ext cx="7368479" cy="360756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ormAutofit fontScale="100000" lnSpcReduction="0"/>
          </a:bodyPr>
          <a:lstStyle>
            <a:lvl1pPr>
              <a:lnSpc>
                <a:spcPct val="90000"/>
              </a:lnSpc>
              <a:defRPr spc="-100" sz="8000">
                <a:solidFill>
                  <a:srgbClr val="FFFFFF"/>
                </a:solidFill>
              </a:defRPr>
            </a:lvl1pPr>
          </a:lstStyle>
          <a:p>
            <a:pPr/>
            <a:r>
              <a:t>Stroke Prediction</a:t>
            </a:r>
          </a:p>
        </p:txBody>
      </p:sp>
      <p:sp>
        <p:nvSpPr>
          <p:cNvPr id="1012" name="CustomShape 7"/>
          <p:cNvSpPr txBox="1"/>
          <p:nvPr/>
        </p:nvSpPr>
        <p:spPr>
          <a:xfrm>
            <a:off x="2193120" y="1079279"/>
            <a:ext cx="6436441" cy="133452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a:lnSpc>
                <a:spcPct val="120000"/>
              </a:lnSpc>
              <a:spcBef>
                <a:spcPts val="1000"/>
              </a:spcBef>
              <a:defRPr spc="-100" sz="2800">
                <a:solidFill>
                  <a:srgbClr val="FFFFFF"/>
                </a:solidFill>
              </a:defRPr>
            </a:lvl1pPr>
          </a:lstStyle>
          <a:p>
            <a:pPr/>
            <a:r>
              <a:t>Celia, Mounika, Sharon</a:t>
            </a:r>
          </a:p>
        </p:txBody>
      </p:sp>
      <p:pic>
        <p:nvPicPr>
          <p:cNvPr id="1013" name="Picture 51" descr="Picture 51"/>
          <p:cNvPicPr>
            <a:picLocks noChangeAspect="1"/>
          </p:cNvPicPr>
          <p:nvPr/>
        </p:nvPicPr>
        <p:blipFill>
          <a:blip r:embed="rId4">
            <a:extLst/>
          </a:blip>
          <a:stretch>
            <a:fillRect/>
          </a:stretch>
        </p:blipFill>
        <p:spPr>
          <a:xfrm>
            <a:off x="117359" y="30959"/>
            <a:ext cx="12188882" cy="6856922"/>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032" name="Health_Conditions_By_Age.png" descr="Health_Conditions_By_Age.png"/>
          <p:cNvPicPr>
            <a:picLocks noChangeAspect="1"/>
          </p:cNvPicPr>
          <p:nvPr/>
        </p:nvPicPr>
        <p:blipFill>
          <a:blip r:embed="rId2">
            <a:extLst/>
          </a:blip>
          <a:stretch>
            <a:fillRect/>
          </a:stretch>
        </p:blipFill>
        <p:spPr>
          <a:xfrm>
            <a:off x="562679" y="0"/>
            <a:ext cx="8426521" cy="685728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4" name="CustomShape 1"/>
          <p:cNvSpPr txBox="1"/>
          <p:nvPr/>
        </p:nvSpPr>
        <p:spPr>
          <a:xfrm>
            <a:off x="609479" y="506361"/>
            <a:ext cx="6906602" cy="67855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nSpc>
                <a:spcPct val="90000"/>
              </a:lnSpc>
              <a:defRPr spc="-100" sz="4800"/>
            </a:pPr>
            <a:r>
              <a:t>	  Smoking Status  </a:t>
            </a:r>
            <a:r>
              <a:rPr>
                <a:solidFill>
                  <a:srgbClr val="FFFFFF"/>
                </a:solidFill>
              </a:rPr>
              <a:t>       </a:t>
            </a:r>
          </a:p>
        </p:txBody>
      </p:sp>
      <p:pic>
        <p:nvPicPr>
          <p:cNvPr id="1035" name="Smoking_Status.png" descr="Smoking_Status.png"/>
          <p:cNvPicPr>
            <a:picLocks noChangeAspect="1"/>
          </p:cNvPicPr>
          <p:nvPr/>
        </p:nvPicPr>
        <p:blipFill>
          <a:blip r:embed="rId2">
            <a:extLst/>
          </a:blip>
          <a:stretch>
            <a:fillRect/>
          </a:stretch>
        </p:blipFill>
        <p:spPr>
          <a:xfrm>
            <a:off x="2134080" y="1479599"/>
            <a:ext cx="5327640" cy="5190482"/>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037" name="Smoking_Status_Vs_Stroke.png" descr="Smoking_Status_Vs_Stroke.png"/>
          <p:cNvPicPr>
            <a:picLocks noChangeAspect="1"/>
          </p:cNvPicPr>
          <p:nvPr/>
        </p:nvPicPr>
        <p:blipFill>
          <a:blip r:embed="rId2">
            <a:extLst/>
          </a:blip>
          <a:stretch>
            <a:fillRect/>
          </a:stretch>
        </p:blipFill>
        <p:spPr>
          <a:xfrm>
            <a:off x="95040" y="0"/>
            <a:ext cx="10674720" cy="685728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9" name="CustomShape 1"/>
          <p:cNvSpPr txBox="1"/>
          <p:nvPr/>
        </p:nvSpPr>
        <p:spPr>
          <a:xfrm>
            <a:off x="2729880" y="431834"/>
            <a:ext cx="4143601" cy="85137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lnSpc>
                <a:spcPct val="90000"/>
              </a:lnSpc>
              <a:defRPr spc="-100" sz="6000"/>
            </a:lvl1pPr>
          </a:lstStyle>
          <a:p>
            <a:pPr/>
            <a:r>
              <a:t>Work Type</a:t>
            </a:r>
          </a:p>
        </p:txBody>
      </p:sp>
      <p:pic>
        <p:nvPicPr>
          <p:cNvPr id="1040" name="Work_Type.png" descr="Work_Type.png"/>
          <p:cNvPicPr>
            <a:picLocks noChangeAspect="1"/>
          </p:cNvPicPr>
          <p:nvPr/>
        </p:nvPicPr>
        <p:blipFill>
          <a:blip r:embed="rId2">
            <a:extLst/>
          </a:blip>
          <a:stretch>
            <a:fillRect/>
          </a:stretch>
        </p:blipFill>
        <p:spPr>
          <a:xfrm>
            <a:off x="2536200" y="1627559"/>
            <a:ext cx="5186161" cy="4751641"/>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042" name="Picture 2" descr="Picture 2"/>
          <p:cNvPicPr>
            <a:picLocks noChangeAspect="1"/>
          </p:cNvPicPr>
          <p:nvPr/>
        </p:nvPicPr>
        <p:blipFill>
          <a:blip r:embed="rId2">
            <a:extLst/>
          </a:blip>
          <a:stretch>
            <a:fillRect/>
          </a:stretch>
        </p:blipFill>
        <p:spPr>
          <a:xfrm>
            <a:off x="1015919" y="2608920"/>
            <a:ext cx="10304282" cy="3573001"/>
          </a:xfrm>
          <a:prstGeom prst="rect">
            <a:avLst/>
          </a:prstGeom>
          <a:ln w="12700">
            <a:miter lim="400000"/>
          </a:ln>
        </p:spPr>
      </p:pic>
      <p:sp>
        <p:nvSpPr>
          <p:cNvPr id="1043" name="CustomShape 1"/>
          <p:cNvSpPr txBox="1"/>
          <p:nvPr/>
        </p:nvSpPr>
        <p:spPr>
          <a:xfrm>
            <a:off x="1185480" y="232560"/>
            <a:ext cx="3354480" cy="211036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lgn="ctr">
              <a:defRPr spc="-1" sz="2800"/>
            </a:pPr>
            <a:r>
              <a:t>Setting up the Data</a:t>
            </a:r>
          </a:p>
          <a:p>
            <a:pPr marL="457200" indent="-456119" algn="ctr">
              <a:buClr>
                <a:srgbClr val="FFFFFF"/>
              </a:buClr>
              <a:buSzPct val="100000"/>
              <a:buFont typeface="Arial"/>
              <a:buChar char="•"/>
              <a:defRPr spc="-1" sz="2800"/>
            </a:pPr>
            <a:r>
              <a:t>Separate </a:t>
            </a:r>
          </a:p>
          <a:p>
            <a:pPr marL="457200" indent="-456119" algn="ctr">
              <a:buClr>
                <a:srgbClr val="FFFFFF"/>
              </a:buClr>
              <a:buSzPct val="100000"/>
              <a:buFont typeface="Arial"/>
              <a:buChar char="•"/>
              <a:defRPr spc="-1" sz="2800"/>
            </a:pPr>
            <a:r>
              <a:t>Train Test Split</a:t>
            </a:r>
          </a:p>
          <a:p>
            <a:pPr marL="457200" indent="-456119" algn="ctr">
              <a:buClr>
                <a:srgbClr val="FFFFFF"/>
              </a:buClr>
              <a:buSzPct val="100000"/>
              <a:buFont typeface="Arial"/>
              <a:buChar char="•"/>
              <a:defRPr spc="-1" sz="2800"/>
            </a:pPr>
            <a:r>
              <a:t>Standardization</a:t>
            </a:r>
          </a:p>
          <a:p>
            <a:pPr marL="457200" indent="-456119" algn="ctr">
              <a:buClr>
                <a:srgbClr val="FFFFFF"/>
              </a:buClr>
              <a:buSzPct val="100000"/>
              <a:buFont typeface="Arial"/>
              <a:buChar char="•"/>
              <a:defRPr spc="-1" sz="2800"/>
            </a:pPr>
            <a:r>
              <a:t>Smote</a:t>
            </a:r>
          </a:p>
        </p:txBody>
      </p:sp>
      <p:sp>
        <p:nvSpPr>
          <p:cNvPr id="1044" name="CustomShape 2"/>
          <p:cNvSpPr txBox="1"/>
          <p:nvPr/>
        </p:nvSpPr>
        <p:spPr>
          <a:xfrm>
            <a:off x="5625720" y="232560"/>
            <a:ext cx="5221801" cy="1416022"/>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defRPr spc="-1"/>
            </a:pPr>
            <a:r>
              <a:t>Recall: Focusing on Recall as the metric we want to improve. It is the measure of our model correctly identifying ‘True Positives’. </a:t>
            </a:r>
          </a:p>
          <a:p>
            <a:pPr>
              <a:defRPr spc="-1"/>
            </a:pPr>
          </a:p>
          <a:p>
            <a:pPr>
              <a:defRPr spc="-1"/>
            </a:pPr>
            <a:r>
              <a:t>Recall = TP/(TP+ FN)</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046" name="Picture 2" descr="Picture 2"/>
          <p:cNvPicPr>
            <a:picLocks noChangeAspect="1"/>
          </p:cNvPicPr>
          <p:nvPr/>
        </p:nvPicPr>
        <p:blipFill>
          <a:blip r:embed="rId2">
            <a:extLst/>
          </a:blip>
          <a:stretch>
            <a:fillRect/>
          </a:stretch>
        </p:blipFill>
        <p:spPr>
          <a:xfrm>
            <a:off x="1052999" y="297359"/>
            <a:ext cx="8948882" cy="6099121"/>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048" name="Picture 2" descr="Picture 2"/>
          <p:cNvPicPr>
            <a:picLocks noChangeAspect="1"/>
          </p:cNvPicPr>
          <p:nvPr/>
        </p:nvPicPr>
        <p:blipFill>
          <a:blip r:embed="rId2">
            <a:extLst/>
          </a:blip>
          <a:stretch>
            <a:fillRect/>
          </a:stretch>
        </p:blipFill>
        <p:spPr>
          <a:xfrm>
            <a:off x="1190880" y="2000880"/>
            <a:ext cx="8852400" cy="1027081"/>
          </a:xfrm>
          <a:prstGeom prst="rect">
            <a:avLst/>
          </a:prstGeom>
          <a:ln w="12700">
            <a:miter lim="400000"/>
          </a:ln>
        </p:spPr>
      </p:pic>
      <p:pic>
        <p:nvPicPr>
          <p:cNvPr id="1049" name="Picture 4" descr="Picture 4"/>
          <p:cNvPicPr>
            <a:picLocks noChangeAspect="1"/>
          </p:cNvPicPr>
          <p:nvPr/>
        </p:nvPicPr>
        <p:blipFill>
          <a:blip r:embed="rId3">
            <a:extLst/>
          </a:blip>
          <a:stretch>
            <a:fillRect/>
          </a:stretch>
        </p:blipFill>
        <p:spPr>
          <a:xfrm>
            <a:off x="1190880" y="3828600"/>
            <a:ext cx="8852400" cy="1118161"/>
          </a:xfrm>
          <a:prstGeom prst="rect">
            <a:avLst/>
          </a:prstGeom>
          <a:ln w="12700">
            <a:miter lim="400000"/>
          </a:ln>
        </p:spPr>
      </p:pic>
      <p:sp>
        <p:nvSpPr>
          <p:cNvPr id="1050" name="CustomShape 1"/>
          <p:cNvSpPr txBox="1"/>
          <p:nvPr/>
        </p:nvSpPr>
        <p:spPr>
          <a:xfrm>
            <a:off x="1190880" y="558000"/>
            <a:ext cx="8852400" cy="1016505"/>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spc="-1" sz="3200"/>
            </a:lvl1pPr>
          </a:lstStyle>
          <a:p>
            <a:pPr/>
            <a:r>
              <a:t>Running the function against our non-SMOTE data and our SMOTE data	</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2" name="CustomShape 1"/>
          <p:cNvSpPr txBox="1"/>
          <p:nvPr/>
        </p:nvSpPr>
        <p:spPr>
          <a:xfrm>
            <a:off x="1193400" y="418320"/>
            <a:ext cx="9545760" cy="37379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gn="ctr">
              <a:defRPr spc="-1" sz="2000"/>
            </a:lvl1pPr>
          </a:lstStyle>
          <a:p>
            <a:pPr/>
            <a:r>
              <a:t>Logistic Regression</a:t>
            </a:r>
          </a:p>
        </p:txBody>
      </p:sp>
      <p:pic>
        <p:nvPicPr>
          <p:cNvPr id="1053" name="Picture 4" descr="Picture 4"/>
          <p:cNvPicPr>
            <a:picLocks noChangeAspect="1"/>
          </p:cNvPicPr>
          <p:nvPr/>
        </p:nvPicPr>
        <p:blipFill>
          <a:blip r:embed="rId2">
            <a:extLst/>
          </a:blip>
          <a:stretch>
            <a:fillRect/>
          </a:stretch>
        </p:blipFill>
        <p:spPr>
          <a:xfrm>
            <a:off x="1004039" y="2111760"/>
            <a:ext cx="4961882" cy="3199321"/>
          </a:xfrm>
          <a:prstGeom prst="rect">
            <a:avLst/>
          </a:prstGeom>
          <a:ln w="12700">
            <a:miter lim="400000"/>
          </a:ln>
        </p:spPr>
      </p:pic>
      <p:pic>
        <p:nvPicPr>
          <p:cNvPr id="1054" name="Picture 6" descr="Picture 6"/>
          <p:cNvPicPr>
            <a:picLocks noChangeAspect="1"/>
          </p:cNvPicPr>
          <p:nvPr/>
        </p:nvPicPr>
        <p:blipFill>
          <a:blip r:embed="rId3">
            <a:extLst/>
          </a:blip>
          <a:stretch>
            <a:fillRect/>
          </a:stretch>
        </p:blipFill>
        <p:spPr>
          <a:xfrm>
            <a:off x="6225120" y="2111760"/>
            <a:ext cx="4777560" cy="3199321"/>
          </a:xfrm>
          <a:prstGeom prst="rect">
            <a:avLst/>
          </a:prstGeom>
          <a:ln w="12700">
            <a:miter lim="400000"/>
          </a:ln>
        </p:spPr>
      </p:pic>
      <p:sp>
        <p:nvSpPr>
          <p:cNvPr id="1055" name="CustomShape 2"/>
          <p:cNvSpPr txBox="1"/>
          <p:nvPr/>
        </p:nvSpPr>
        <p:spPr>
          <a:xfrm>
            <a:off x="1004039" y="1632960"/>
            <a:ext cx="4961882" cy="349222"/>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gn="ctr">
              <a:defRPr spc="-1"/>
            </a:lvl1pPr>
          </a:lstStyle>
          <a:p>
            <a:pPr/>
            <a:r>
              <a:t>Non SMOTE</a:t>
            </a:r>
          </a:p>
        </p:txBody>
      </p:sp>
      <p:sp>
        <p:nvSpPr>
          <p:cNvPr id="1056" name="CustomShape 3"/>
          <p:cNvSpPr txBox="1"/>
          <p:nvPr/>
        </p:nvSpPr>
        <p:spPr>
          <a:xfrm>
            <a:off x="6225120" y="1610280"/>
            <a:ext cx="4777560" cy="349222"/>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gn="ctr">
              <a:defRPr spc="-1"/>
            </a:lvl1pPr>
          </a:lstStyle>
          <a:p>
            <a:pPr/>
            <a:r>
              <a:t>SMOTE</a:t>
            </a:r>
          </a:p>
        </p:txBody>
      </p:sp>
      <p:sp>
        <p:nvSpPr>
          <p:cNvPr id="1057" name="CustomShape 4"/>
          <p:cNvSpPr txBox="1"/>
          <p:nvPr/>
        </p:nvSpPr>
        <p:spPr>
          <a:xfrm>
            <a:off x="1004039" y="5421960"/>
            <a:ext cx="4961882" cy="349222"/>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gn="ctr">
              <a:defRPr spc="-1"/>
            </a:lvl1pPr>
          </a:lstStyle>
          <a:p>
            <a:pPr/>
            <a:r>
              <a:t>No predicted samples. Recall is 0</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9" name="CustomShape 1"/>
          <p:cNvSpPr txBox="1"/>
          <p:nvPr/>
        </p:nvSpPr>
        <p:spPr>
          <a:xfrm>
            <a:off x="1193400" y="418320"/>
            <a:ext cx="9545760" cy="37379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gn="ctr">
              <a:defRPr spc="-1" sz="2000"/>
            </a:lvl1pPr>
          </a:lstStyle>
          <a:p>
            <a:pPr/>
            <a:r>
              <a:t>K Nearest Neighbor</a:t>
            </a:r>
          </a:p>
        </p:txBody>
      </p:sp>
      <p:sp>
        <p:nvSpPr>
          <p:cNvPr id="1060" name="CustomShape 2"/>
          <p:cNvSpPr txBox="1"/>
          <p:nvPr/>
        </p:nvSpPr>
        <p:spPr>
          <a:xfrm>
            <a:off x="1004039" y="1632960"/>
            <a:ext cx="4961882" cy="349222"/>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gn="ctr">
              <a:defRPr spc="-1"/>
            </a:lvl1pPr>
          </a:lstStyle>
          <a:p>
            <a:pPr/>
            <a:r>
              <a:t>Non SMOTE</a:t>
            </a:r>
          </a:p>
        </p:txBody>
      </p:sp>
      <p:sp>
        <p:nvSpPr>
          <p:cNvPr id="1061" name="CustomShape 3"/>
          <p:cNvSpPr txBox="1"/>
          <p:nvPr/>
        </p:nvSpPr>
        <p:spPr>
          <a:xfrm>
            <a:off x="6225120" y="1610280"/>
            <a:ext cx="4777560" cy="349222"/>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gn="ctr">
              <a:defRPr spc="-1"/>
            </a:lvl1pPr>
          </a:lstStyle>
          <a:p>
            <a:pPr/>
            <a:r>
              <a:t>SMOTE</a:t>
            </a:r>
          </a:p>
        </p:txBody>
      </p:sp>
      <p:sp>
        <p:nvSpPr>
          <p:cNvPr id="1062" name="CustomShape 4"/>
          <p:cNvSpPr txBox="1"/>
          <p:nvPr/>
        </p:nvSpPr>
        <p:spPr>
          <a:xfrm>
            <a:off x="1004039" y="5421960"/>
            <a:ext cx="4961882" cy="349222"/>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gn="ctr">
              <a:defRPr spc="-1"/>
            </a:lvl1pPr>
          </a:lstStyle>
          <a:p>
            <a:pPr/>
            <a:r>
              <a:t>No predicted samples. Recall is 0</a:t>
            </a:r>
          </a:p>
        </p:txBody>
      </p:sp>
      <p:pic>
        <p:nvPicPr>
          <p:cNvPr id="1063" name="Picture 3" descr="Picture 3"/>
          <p:cNvPicPr>
            <a:picLocks noChangeAspect="1"/>
          </p:cNvPicPr>
          <p:nvPr/>
        </p:nvPicPr>
        <p:blipFill>
          <a:blip r:embed="rId2">
            <a:extLst/>
          </a:blip>
          <a:stretch>
            <a:fillRect/>
          </a:stretch>
        </p:blipFill>
        <p:spPr>
          <a:xfrm>
            <a:off x="1004039" y="2121119"/>
            <a:ext cx="4660202" cy="3189961"/>
          </a:xfrm>
          <a:prstGeom prst="rect">
            <a:avLst/>
          </a:prstGeom>
          <a:ln w="12700">
            <a:miter lim="400000"/>
          </a:ln>
        </p:spPr>
      </p:pic>
      <p:pic>
        <p:nvPicPr>
          <p:cNvPr id="1064" name="Picture 10" descr="Picture 10"/>
          <p:cNvPicPr>
            <a:picLocks noChangeAspect="1"/>
          </p:cNvPicPr>
          <p:nvPr/>
        </p:nvPicPr>
        <p:blipFill>
          <a:blip r:embed="rId3">
            <a:extLst/>
          </a:blip>
          <a:stretch>
            <a:fillRect/>
          </a:stretch>
        </p:blipFill>
        <p:spPr>
          <a:xfrm>
            <a:off x="5967000" y="2121119"/>
            <a:ext cx="4999681" cy="3189961"/>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6" name="CustomShape 1"/>
          <p:cNvSpPr txBox="1"/>
          <p:nvPr/>
        </p:nvSpPr>
        <p:spPr>
          <a:xfrm>
            <a:off x="1193400" y="418320"/>
            <a:ext cx="9545760" cy="37379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gn="ctr">
              <a:defRPr spc="-1" sz="2000"/>
            </a:lvl1pPr>
          </a:lstStyle>
          <a:p>
            <a:pPr/>
            <a:r>
              <a:t>Decision Tree Classifier</a:t>
            </a:r>
          </a:p>
        </p:txBody>
      </p:sp>
      <p:sp>
        <p:nvSpPr>
          <p:cNvPr id="1067" name="CustomShape 2"/>
          <p:cNvSpPr txBox="1"/>
          <p:nvPr/>
        </p:nvSpPr>
        <p:spPr>
          <a:xfrm>
            <a:off x="1004039" y="1632960"/>
            <a:ext cx="4961882" cy="349222"/>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gn="ctr">
              <a:defRPr spc="-1"/>
            </a:lvl1pPr>
          </a:lstStyle>
          <a:p>
            <a:pPr/>
            <a:r>
              <a:t>Non SMOTE</a:t>
            </a:r>
          </a:p>
        </p:txBody>
      </p:sp>
      <p:sp>
        <p:nvSpPr>
          <p:cNvPr id="1068" name="CustomShape 3"/>
          <p:cNvSpPr txBox="1"/>
          <p:nvPr/>
        </p:nvSpPr>
        <p:spPr>
          <a:xfrm>
            <a:off x="6225120" y="1610280"/>
            <a:ext cx="4777560" cy="349222"/>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gn="ctr">
              <a:defRPr spc="-1"/>
            </a:lvl1pPr>
          </a:lstStyle>
          <a:p>
            <a:pPr/>
            <a:r>
              <a:t>SMOTE</a:t>
            </a:r>
          </a:p>
        </p:txBody>
      </p:sp>
      <p:sp>
        <p:nvSpPr>
          <p:cNvPr id="1069" name="CustomShape 4"/>
          <p:cNvSpPr txBox="1"/>
          <p:nvPr/>
        </p:nvSpPr>
        <p:spPr>
          <a:xfrm>
            <a:off x="1004039" y="5421960"/>
            <a:ext cx="4961882" cy="349222"/>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gn="ctr">
              <a:defRPr spc="-1"/>
            </a:lvl1pPr>
          </a:lstStyle>
          <a:p>
            <a:pPr/>
            <a:r>
              <a:t>No predicted samples. Recall is 0</a:t>
            </a:r>
          </a:p>
        </p:txBody>
      </p:sp>
      <p:pic>
        <p:nvPicPr>
          <p:cNvPr id="1070" name="Picture 4" descr="Picture 4"/>
          <p:cNvPicPr>
            <a:picLocks noChangeAspect="1"/>
          </p:cNvPicPr>
          <p:nvPr/>
        </p:nvPicPr>
        <p:blipFill>
          <a:blip r:embed="rId2">
            <a:extLst/>
          </a:blip>
          <a:stretch>
            <a:fillRect/>
          </a:stretch>
        </p:blipFill>
        <p:spPr>
          <a:xfrm>
            <a:off x="1004039" y="2121119"/>
            <a:ext cx="4682882" cy="3189961"/>
          </a:xfrm>
          <a:prstGeom prst="rect">
            <a:avLst/>
          </a:prstGeom>
          <a:ln w="12700">
            <a:miter lim="400000"/>
          </a:ln>
        </p:spPr>
      </p:pic>
      <p:pic>
        <p:nvPicPr>
          <p:cNvPr id="1071" name="Picture 6" descr="Picture 6"/>
          <p:cNvPicPr>
            <a:picLocks noChangeAspect="1"/>
          </p:cNvPicPr>
          <p:nvPr/>
        </p:nvPicPr>
        <p:blipFill>
          <a:blip r:embed="rId3">
            <a:extLst/>
          </a:blip>
          <a:stretch>
            <a:fillRect/>
          </a:stretch>
        </p:blipFill>
        <p:spPr>
          <a:xfrm>
            <a:off x="5925599" y="2124000"/>
            <a:ext cx="4561921" cy="318708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5" name="CustomShape 1"/>
          <p:cNvSpPr txBox="1"/>
          <p:nvPr/>
        </p:nvSpPr>
        <p:spPr>
          <a:xfrm>
            <a:off x="609479" y="1604519"/>
            <a:ext cx="10971722" cy="397656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431999" indent="-323280">
              <a:spcBef>
                <a:spcPts val="1400"/>
              </a:spcBef>
              <a:buClr>
                <a:srgbClr val="FFFFFF"/>
              </a:buClr>
              <a:buSzPct val="45000"/>
              <a:buChar char="●"/>
              <a:defRPr spc="-100" sz="2000"/>
            </a:pPr>
            <a:r>
              <a:t>According to the CDC:</a:t>
            </a:r>
            <a:endParaRPr spc="-1"/>
          </a:p>
          <a:p>
            <a:pPr marL="431999" indent="-323280">
              <a:spcBef>
                <a:spcPts val="1400"/>
              </a:spcBef>
              <a:buClr>
                <a:srgbClr val="FFFFFF"/>
              </a:buClr>
              <a:buSzPct val="45000"/>
              <a:buChar char="●"/>
              <a:defRPr spc="-100" sz="2000"/>
            </a:pPr>
            <a:r>
              <a:t>Every year more than 795,000 people in the US have a stroke.</a:t>
            </a:r>
            <a:endParaRPr spc="-1"/>
          </a:p>
          <a:p>
            <a:pPr marL="431999" indent="-323280">
              <a:spcBef>
                <a:spcPts val="1400"/>
              </a:spcBef>
              <a:buClr>
                <a:srgbClr val="FFFFFF"/>
              </a:buClr>
              <a:buSzPct val="45000"/>
              <a:buChar char="●"/>
              <a:defRPr spc="-100" sz="2000"/>
            </a:pPr>
            <a:r>
              <a:t>Every 40 seconds someone in the US has a stroke.</a:t>
            </a:r>
            <a:endParaRPr spc="-1"/>
          </a:p>
          <a:p>
            <a:pPr marL="431999" indent="-323280">
              <a:spcBef>
                <a:spcPts val="1400"/>
              </a:spcBef>
              <a:buClr>
                <a:srgbClr val="FFFFFF"/>
              </a:buClr>
              <a:buSzPct val="45000"/>
              <a:buChar char="●"/>
              <a:defRPr spc="-100" sz="2000"/>
            </a:pPr>
            <a:r>
              <a:t>Every 4 minutes someone dies of a stroke.</a:t>
            </a:r>
            <a:endParaRPr spc="-1"/>
          </a:p>
          <a:p>
            <a:pPr marL="431999" indent="-323280">
              <a:spcBef>
                <a:spcPts val="1400"/>
              </a:spcBef>
              <a:buClr>
                <a:srgbClr val="FFFFFF"/>
              </a:buClr>
              <a:buSzPct val="45000"/>
              <a:buChar char="●"/>
              <a:defRPr spc="-100" sz="2000"/>
            </a:pPr>
            <a:r>
              <a:t>Stroke related costs in the US were nearly $46 billion between 2014 and 2015.</a:t>
            </a:r>
            <a:endParaRPr spc="-1"/>
          </a:p>
          <a:p>
            <a:pPr marL="431999" indent="-323280">
              <a:spcBef>
                <a:spcPts val="1400"/>
              </a:spcBef>
              <a:buClr>
                <a:srgbClr val="FFFFFF"/>
              </a:buClr>
              <a:buSzPct val="45000"/>
              <a:buChar char="●"/>
              <a:defRPr spc="-100" sz="2000"/>
            </a:pPr>
            <a:r>
              <a:t>Stroke is a leading cause of long term disability</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3" name="CustomShape 1"/>
          <p:cNvSpPr txBox="1"/>
          <p:nvPr/>
        </p:nvSpPr>
        <p:spPr>
          <a:xfrm>
            <a:off x="1193400" y="418320"/>
            <a:ext cx="9545760" cy="37379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gn="ctr">
              <a:defRPr spc="-1" sz="2000"/>
            </a:lvl1pPr>
          </a:lstStyle>
          <a:p>
            <a:pPr/>
            <a:r>
              <a:t>AdaBoost Classifier</a:t>
            </a:r>
          </a:p>
        </p:txBody>
      </p:sp>
      <p:sp>
        <p:nvSpPr>
          <p:cNvPr id="1074" name="CustomShape 2"/>
          <p:cNvSpPr txBox="1"/>
          <p:nvPr/>
        </p:nvSpPr>
        <p:spPr>
          <a:xfrm>
            <a:off x="1004039" y="1632960"/>
            <a:ext cx="4961882" cy="349222"/>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gn="ctr">
              <a:defRPr spc="-1"/>
            </a:lvl1pPr>
          </a:lstStyle>
          <a:p>
            <a:pPr/>
            <a:r>
              <a:t>Non SMOTE</a:t>
            </a:r>
          </a:p>
        </p:txBody>
      </p:sp>
      <p:sp>
        <p:nvSpPr>
          <p:cNvPr id="1075" name="CustomShape 3"/>
          <p:cNvSpPr txBox="1"/>
          <p:nvPr/>
        </p:nvSpPr>
        <p:spPr>
          <a:xfrm>
            <a:off x="6225120" y="1610280"/>
            <a:ext cx="4777560" cy="349222"/>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gn="ctr">
              <a:defRPr spc="-1"/>
            </a:lvl1pPr>
          </a:lstStyle>
          <a:p>
            <a:pPr/>
            <a:r>
              <a:t>SMOTE</a:t>
            </a:r>
          </a:p>
        </p:txBody>
      </p:sp>
      <p:pic>
        <p:nvPicPr>
          <p:cNvPr id="1076" name="Picture 3" descr="Picture 3"/>
          <p:cNvPicPr>
            <a:picLocks noChangeAspect="1"/>
          </p:cNvPicPr>
          <p:nvPr/>
        </p:nvPicPr>
        <p:blipFill>
          <a:blip r:embed="rId2">
            <a:extLst/>
          </a:blip>
          <a:stretch>
            <a:fillRect/>
          </a:stretch>
        </p:blipFill>
        <p:spPr>
          <a:xfrm>
            <a:off x="1004039" y="2127599"/>
            <a:ext cx="4561921" cy="3183481"/>
          </a:xfrm>
          <a:prstGeom prst="rect">
            <a:avLst/>
          </a:prstGeom>
          <a:ln w="12700">
            <a:miter lim="400000"/>
          </a:ln>
        </p:spPr>
      </p:pic>
      <p:pic>
        <p:nvPicPr>
          <p:cNvPr id="1077" name="Picture 10" descr="Picture 10"/>
          <p:cNvPicPr>
            <a:picLocks noChangeAspect="1"/>
          </p:cNvPicPr>
          <p:nvPr/>
        </p:nvPicPr>
        <p:blipFill>
          <a:blip r:embed="rId3">
            <a:extLst/>
          </a:blip>
          <a:stretch>
            <a:fillRect/>
          </a:stretch>
        </p:blipFill>
        <p:spPr>
          <a:xfrm>
            <a:off x="5967000" y="2127599"/>
            <a:ext cx="5205961" cy="3183481"/>
          </a:xfrm>
          <a:prstGeom prst="rect">
            <a:avLst/>
          </a:prstGeom>
          <a:ln w="12700">
            <a:miter lim="400000"/>
          </a:ln>
        </p:spPr>
      </p:pic>
      <p:sp>
        <p:nvSpPr>
          <p:cNvPr id="1078" name="CustomShape 4"/>
          <p:cNvSpPr txBox="1"/>
          <p:nvPr/>
        </p:nvSpPr>
        <p:spPr>
          <a:xfrm>
            <a:off x="5967000" y="5672520"/>
            <a:ext cx="5205961" cy="349222"/>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gn="ctr">
              <a:defRPr spc="-1"/>
            </a:lvl1pPr>
          </a:lstStyle>
          <a:p>
            <a:pPr/>
            <a:r>
              <a:t>Best Recall	</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0" name="CustomShape 1"/>
          <p:cNvSpPr txBox="1"/>
          <p:nvPr/>
        </p:nvSpPr>
        <p:spPr>
          <a:xfrm>
            <a:off x="1193400" y="418320"/>
            <a:ext cx="9545760" cy="37379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gn="ctr">
              <a:defRPr spc="-1" sz="2000"/>
            </a:lvl1pPr>
          </a:lstStyle>
          <a:p>
            <a:pPr/>
            <a:r>
              <a:t>Bagging Classifier</a:t>
            </a:r>
          </a:p>
        </p:txBody>
      </p:sp>
      <p:sp>
        <p:nvSpPr>
          <p:cNvPr id="1081" name="CustomShape 2"/>
          <p:cNvSpPr txBox="1"/>
          <p:nvPr/>
        </p:nvSpPr>
        <p:spPr>
          <a:xfrm>
            <a:off x="1004039" y="1632960"/>
            <a:ext cx="4961882" cy="349222"/>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gn="ctr">
              <a:defRPr spc="-1"/>
            </a:lvl1pPr>
          </a:lstStyle>
          <a:p>
            <a:pPr/>
            <a:r>
              <a:t>Non SMOTE</a:t>
            </a:r>
          </a:p>
        </p:txBody>
      </p:sp>
      <p:sp>
        <p:nvSpPr>
          <p:cNvPr id="1082" name="CustomShape 3"/>
          <p:cNvSpPr txBox="1"/>
          <p:nvPr/>
        </p:nvSpPr>
        <p:spPr>
          <a:xfrm>
            <a:off x="6225120" y="1610280"/>
            <a:ext cx="4777560" cy="349222"/>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gn="ctr">
              <a:defRPr spc="-1"/>
            </a:lvl1pPr>
          </a:lstStyle>
          <a:p>
            <a:pPr/>
            <a:r>
              <a:t>SMOTE</a:t>
            </a:r>
          </a:p>
        </p:txBody>
      </p:sp>
      <p:sp>
        <p:nvSpPr>
          <p:cNvPr id="1083" name="CustomShape 4"/>
          <p:cNvSpPr txBox="1"/>
          <p:nvPr/>
        </p:nvSpPr>
        <p:spPr>
          <a:xfrm>
            <a:off x="5967000" y="5672520"/>
            <a:ext cx="5205961" cy="349222"/>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gn="ctr">
              <a:defRPr spc="-1"/>
            </a:lvl1pPr>
          </a:lstStyle>
          <a:p>
            <a:pPr/>
            <a:r>
              <a:t>	</a:t>
            </a:r>
          </a:p>
        </p:txBody>
      </p:sp>
      <p:pic>
        <p:nvPicPr>
          <p:cNvPr id="1084" name="Picture 261" descr="Picture 261"/>
          <p:cNvPicPr>
            <a:picLocks noChangeAspect="1"/>
          </p:cNvPicPr>
          <p:nvPr/>
        </p:nvPicPr>
        <p:blipFill>
          <a:blip r:embed="rId2">
            <a:extLst/>
          </a:blip>
          <a:stretch>
            <a:fillRect/>
          </a:stretch>
        </p:blipFill>
        <p:spPr>
          <a:xfrm>
            <a:off x="1112039" y="2140199"/>
            <a:ext cx="4670642" cy="3193921"/>
          </a:xfrm>
          <a:prstGeom prst="rect">
            <a:avLst/>
          </a:prstGeom>
          <a:ln w="12700">
            <a:miter lim="400000"/>
          </a:ln>
        </p:spPr>
      </p:pic>
      <p:pic>
        <p:nvPicPr>
          <p:cNvPr id="1085" name="Picture 262" descr="Picture 262"/>
          <p:cNvPicPr>
            <a:picLocks noChangeAspect="1"/>
          </p:cNvPicPr>
          <p:nvPr/>
        </p:nvPicPr>
        <p:blipFill>
          <a:blip r:embed="rId3">
            <a:extLst/>
          </a:blip>
          <a:stretch>
            <a:fillRect/>
          </a:stretch>
        </p:blipFill>
        <p:spPr>
          <a:xfrm>
            <a:off x="6035040" y="2175840"/>
            <a:ext cx="4984201" cy="3127321"/>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087" name="Picture 2" descr="Picture 2"/>
          <p:cNvPicPr>
            <a:picLocks noChangeAspect="1"/>
          </p:cNvPicPr>
          <p:nvPr/>
        </p:nvPicPr>
        <p:blipFill>
          <a:blip r:embed="rId2">
            <a:extLst/>
          </a:blip>
          <a:stretch>
            <a:fillRect/>
          </a:stretch>
        </p:blipFill>
        <p:spPr>
          <a:xfrm>
            <a:off x="1410120" y="2006280"/>
            <a:ext cx="8183881" cy="4448520"/>
          </a:xfrm>
          <a:prstGeom prst="rect">
            <a:avLst/>
          </a:prstGeom>
          <a:ln w="12700">
            <a:miter lim="400000"/>
          </a:ln>
        </p:spPr>
      </p:pic>
      <p:sp>
        <p:nvSpPr>
          <p:cNvPr id="1088" name="CustomShape 1"/>
          <p:cNvSpPr txBox="1"/>
          <p:nvPr/>
        </p:nvSpPr>
        <p:spPr>
          <a:xfrm>
            <a:off x="1463039" y="562679"/>
            <a:ext cx="9551522" cy="882623"/>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defRPr spc="-1"/>
            </a:pPr>
            <a:r>
              <a:t>AdaBoost with SMOTEENN and RepeatedStratifiedKFold. </a:t>
            </a:r>
          </a:p>
          <a:p>
            <a:pPr>
              <a:defRPr spc="-1"/>
            </a:pPr>
          </a:p>
          <a:p>
            <a:pPr>
              <a:defRPr spc="-1"/>
            </a:pPr>
            <a:r>
              <a:t>One of the folds achieved .8233 recall with .8082 accuracy. </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0" name="CustomShape 1"/>
          <p:cNvSpPr txBox="1"/>
          <p:nvPr/>
        </p:nvSpPr>
        <p:spPr>
          <a:xfrm>
            <a:off x="1167479" y="450000"/>
            <a:ext cx="9129602" cy="1416022"/>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defRPr spc="-1"/>
            </a:pPr>
            <a:r>
              <a:t>Using the same function as the previous slide, DecisionTreeClassifier with SMOTEENN and RepeatedStratifiedKFold. </a:t>
            </a:r>
          </a:p>
          <a:p>
            <a:pPr>
              <a:defRPr spc="-1"/>
            </a:pPr>
          </a:p>
          <a:p>
            <a:pPr>
              <a:defRPr spc="-1"/>
            </a:pPr>
            <a:r>
              <a:t>One of the folds achieved .8243 recall with .8102 accuracy. </a:t>
            </a:r>
          </a:p>
        </p:txBody>
      </p:sp>
      <p:pic>
        <p:nvPicPr>
          <p:cNvPr id="1091" name="Picture 13" descr="Picture 13"/>
          <p:cNvPicPr>
            <a:picLocks noChangeAspect="1"/>
          </p:cNvPicPr>
          <p:nvPr/>
        </p:nvPicPr>
        <p:blipFill>
          <a:blip r:embed="rId2">
            <a:extLst/>
          </a:blip>
          <a:stretch>
            <a:fillRect/>
          </a:stretch>
        </p:blipFill>
        <p:spPr>
          <a:xfrm>
            <a:off x="996120" y="2185199"/>
            <a:ext cx="10173600" cy="3835441"/>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3" name="CustomShape 1"/>
          <p:cNvSpPr txBox="1"/>
          <p:nvPr/>
        </p:nvSpPr>
        <p:spPr>
          <a:xfrm>
            <a:off x="1069560" y="139319"/>
            <a:ext cx="10103761" cy="484768"/>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gn="ctr">
              <a:defRPr spc="-1" sz="2800"/>
            </a:lvl1pPr>
          </a:lstStyle>
          <a:p>
            <a:pPr/>
            <a:r>
              <a:t>Tuning the models</a:t>
            </a:r>
          </a:p>
        </p:txBody>
      </p:sp>
      <p:pic>
        <p:nvPicPr>
          <p:cNvPr id="1094" name="Picture 5" descr="Picture 5"/>
          <p:cNvPicPr>
            <a:picLocks noChangeAspect="1"/>
          </p:cNvPicPr>
          <p:nvPr/>
        </p:nvPicPr>
        <p:blipFill>
          <a:blip r:embed="rId2">
            <a:extLst/>
          </a:blip>
          <a:stretch>
            <a:fillRect/>
          </a:stretch>
        </p:blipFill>
        <p:spPr>
          <a:xfrm>
            <a:off x="1069560" y="1556280"/>
            <a:ext cx="4807800" cy="3744360"/>
          </a:xfrm>
          <a:prstGeom prst="rect">
            <a:avLst/>
          </a:prstGeom>
          <a:ln w="12700">
            <a:miter lim="400000"/>
          </a:ln>
        </p:spPr>
      </p:pic>
      <p:pic>
        <p:nvPicPr>
          <p:cNvPr id="1095" name="Picture 7" descr="Picture 7"/>
          <p:cNvPicPr>
            <a:picLocks noChangeAspect="1"/>
          </p:cNvPicPr>
          <p:nvPr/>
        </p:nvPicPr>
        <p:blipFill>
          <a:blip r:embed="rId3">
            <a:extLst/>
          </a:blip>
          <a:stretch>
            <a:fillRect/>
          </a:stretch>
        </p:blipFill>
        <p:spPr>
          <a:xfrm>
            <a:off x="6095879" y="1556280"/>
            <a:ext cx="4723922" cy="3744360"/>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7" name="TextShape 1"/>
          <p:cNvSpPr txBox="1"/>
          <p:nvPr/>
        </p:nvSpPr>
        <p:spPr>
          <a:xfrm>
            <a:off x="609480" y="506541"/>
            <a:ext cx="10972080" cy="67855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pc="-1" sz="4800"/>
            </a:lvl1pPr>
          </a:lstStyle>
          <a:p>
            <a:pPr/>
            <a:r>
              <a:t>Conclusion</a:t>
            </a:r>
          </a:p>
        </p:txBody>
      </p:sp>
      <p:sp>
        <p:nvSpPr>
          <p:cNvPr id="1098" name="TextShape 2"/>
          <p:cNvSpPr txBox="1"/>
          <p:nvPr/>
        </p:nvSpPr>
        <p:spPr>
          <a:xfrm>
            <a:off x="1920239" y="1920239"/>
            <a:ext cx="8778242" cy="2373980"/>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150000"/>
              </a:lnSpc>
              <a:defRPr spc="-1" sz="2200"/>
            </a:lvl1pPr>
          </a:lstStyle>
          <a:p>
            <a:pPr/>
            <a:r>
              <a:t>Given the limitations of the datasets small minority group and the nature of the features available, we recommend the Logistic Regression model using SMOTE as the best model. It's generally good recall in addition to the balance between training accuracy and testing accuracy best fit our goals.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7" name="CustomShape 1"/>
          <p:cNvSpPr txBox="1"/>
          <p:nvPr/>
        </p:nvSpPr>
        <p:spPr>
          <a:xfrm>
            <a:off x="609479" y="1604519"/>
            <a:ext cx="10971722" cy="397656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spcBef>
                <a:spcPts val="1400"/>
              </a:spcBef>
              <a:defRPr spc="-1"/>
            </a:pPr>
          </a:p>
          <a:p>
            <a:pPr>
              <a:spcBef>
                <a:spcPts val="1400"/>
              </a:spcBef>
              <a:defRPr spc="-1"/>
            </a:pPr>
          </a:p>
          <a:p>
            <a:pPr marL="431999" indent="-323280">
              <a:spcBef>
                <a:spcPts val="1400"/>
              </a:spcBef>
              <a:buClr>
                <a:srgbClr val="FFFFFF"/>
              </a:buClr>
              <a:buSzPct val="45000"/>
              <a:buChar char="●"/>
              <a:defRPr spc="-100" sz="2000"/>
            </a:pPr>
            <a:r>
              <a:t>What if we could analyze and train a model to identify potential stroke victims </a:t>
            </a:r>
            <a:endParaRPr spc="-1"/>
          </a:p>
          <a:p>
            <a:pPr marL="431999" indent="-323280">
              <a:spcBef>
                <a:spcPts val="1400"/>
              </a:spcBef>
              <a:buClr>
                <a:srgbClr val="FFFFFF"/>
              </a:buClr>
              <a:buSzPct val="45000"/>
              <a:buChar char="●"/>
              <a:defRPr spc="-100" sz="2000"/>
            </a:pPr>
            <a:r>
              <a:t>before they happen?  Using a dataset of patient information featuring </a:t>
            </a:r>
            <a:endParaRPr spc="-1"/>
          </a:p>
          <a:p>
            <a:pPr marL="431999" indent="-323280">
              <a:spcBef>
                <a:spcPts val="1400"/>
              </a:spcBef>
              <a:buClr>
                <a:srgbClr val="FFFFFF"/>
              </a:buClr>
              <a:buSzPct val="45000"/>
              <a:buChar char="●"/>
              <a:defRPr spc="-100" sz="2000"/>
            </a:pPr>
            <a:r>
              <a:t>5110 patients, we constructed models to predict occurrence of stroke.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9" name="CustomShape 1"/>
          <p:cNvSpPr txBox="1"/>
          <p:nvPr/>
        </p:nvSpPr>
        <p:spPr>
          <a:xfrm>
            <a:off x="3187799" y="784600"/>
            <a:ext cx="4309561" cy="61672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pc="-1" sz="4400"/>
            </a:lvl1pPr>
          </a:lstStyle>
          <a:p>
            <a:pPr/>
            <a:r>
              <a:t>Dataset Features</a:t>
            </a:r>
          </a:p>
        </p:txBody>
      </p:sp>
      <p:sp>
        <p:nvSpPr>
          <p:cNvPr id="1020" name="CustomShape 2"/>
          <p:cNvSpPr txBox="1"/>
          <p:nvPr/>
        </p:nvSpPr>
        <p:spPr>
          <a:xfrm>
            <a:off x="1054439" y="1819080"/>
            <a:ext cx="10971722" cy="397656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431999" indent="-323280">
              <a:buClr>
                <a:srgbClr val="FFFFFF"/>
              </a:buClr>
              <a:buSzPct val="45000"/>
              <a:buChar char="●"/>
              <a:defRPr spc="-100" sz="2000"/>
            </a:pPr>
            <a:r>
              <a:t>Id</a:t>
            </a:r>
            <a:endParaRPr spc="-1"/>
          </a:p>
          <a:p>
            <a:pPr marL="431999" indent="-323280">
              <a:buClr>
                <a:srgbClr val="FFFFFF"/>
              </a:buClr>
              <a:buSzPct val="45000"/>
              <a:buChar char="●"/>
              <a:defRPr spc="-100" sz="2000"/>
            </a:pPr>
            <a:r>
              <a:t>Gender</a:t>
            </a:r>
            <a:endParaRPr spc="-1"/>
          </a:p>
          <a:p>
            <a:pPr marL="431999" indent="-323280">
              <a:buClr>
                <a:srgbClr val="FFFFFF"/>
              </a:buClr>
              <a:buSzPct val="45000"/>
              <a:buChar char="●"/>
              <a:defRPr spc="-100" sz="2000"/>
            </a:pPr>
            <a:r>
              <a:t>Age</a:t>
            </a:r>
            <a:endParaRPr spc="-1"/>
          </a:p>
          <a:p>
            <a:pPr marL="431999" indent="-323280">
              <a:buClr>
                <a:srgbClr val="FFFFFF"/>
              </a:buClr>
              <a:buSzPct val="45000"/>
              <a:buChar char="●"/>
              <a:defRPr spc="-100" sz="2000"/>
            </a:pPr>
            <a:r>
              <a:t>Hypertension</a:t>
            </a:r>
            <a:endParaRPr spc="-1"/>
          </a:p>
          <a:p>
            <a:pPr marL="431999" indent="-323280">
              <a:buClr>
                <a:srgbClr val="FFFFFF"/>
              </a:buClr>
              <a:buSzPct val="45000"/>
              <a:buChar char="●"/>
              <a:defRPr spc="-100" sz="2000"/>
            </a:pPr>
            <a:r>
              <a:t>Heart Disease</a:t>
            </a:r>
            <a:endParaRPr spc="-1"/>
          </a:p>
          <a:p>
            <a:pPr marL="431999" indent="-323280">
              <a:buClr>
                <a:srgbClr val="FFFFFF"/>
              </a:buClr>
              <a:buSzPct val="45000"/>
              <a:buChar char="●"/>
              <a:defRPr spc="-100" sz="2000"/>
            </a:pPr>
            <a:r>
              <a:t>Marital Status</a:t>
            </a:r>
            <a:endParaRPr spc="-1"/>
          </a:p>
          <a:p>
            <a:pPr marL="431999" indent="-323280">
              <a:buClr>
                <a:srgbClr val="FFFFFF"/>
              </a:buClr>
              <a:buSzPct val="45000"/>
              <a:buChar char="●"/>
              <a:defRPr spc="-100" sz="2000"/>
            </a:pPr>
            <a:r>
              <a:t>Profession Type</a:t>
            </a:r>
            <a:endParaRPr spc="-1"/>
          </a:p>
          <a:p>
            <a:pPr marL="431999" indent="-323280">
              <a:buClr>
                <a:srgbClr val="FFFFFF"/>
              </a:buClr>
              <a:buSzPct val="45000"/>
              <a:buChar char="●"/>
              <a:defRPr spc="-100" sz="2000"/>
            </a:pPr>
            <a:r>
              <a:t>Residence Type</a:t>
            </a:r>
            <a:endParaRPr spc="-1"/>
          </a:p>
          <a:p>
            <a:pPr marL="431999" indent="-323280">
              <a:buClr>
                <a:srgbClr val="FFFFFF"/>
              </a:buClr>
              <a:buSzPct val="45000"/>
              <a:buChar char="●"/>
              <a:defRPr spc="-100" sz="2000"/>
            </a:pPr>
            <a:r>
              <a:t>Average Glucose Level </a:t>
            </a:r>
            <a:endParaRPr spc="-1"/>
          </a:p>
          <a:p>
            <a:pPr marL="431999" indent="-323280">
              <a:buClr>
                <a:srgbClr val="FFFFFF"/>
              </a:buClr>
              <a:buSzPct val="45000"/>
              <a:buChar char="●"/>
              <a:defRPr spc="-100" sz="2000"/>
            </a:pPr>
            <a:r>
              <a:t>BMI</a:t>
            </a:r>
            <a:endParaRPr spc="-1"/>
          </a:p>
          <a:p>
            <a:pPr marL="431999" indent="-323280">
              <a:buClr>
                <a:srgbClr val="FFFFFF"/>
              </a:buClr>
              <a:buSzPct val="45000"/>
              <a:buChar char="●"/>
              <a:defRPr spc="-100" sz="2000"/>
            </a:pPr>
            <a:r>
              <a:t>Smoking Status</a:t>
            </a:r>
            <a:endParaRPr spc="-1"/>
          </a:p>
          <a:p>
            <a:pPr marL="431999" indent="-323280">
              <a:buClr>
                <a:srgbClr val="FFFFFF"/>
              </a:buClr>
              <a:buSzPct val="45000"/>
              <a:buChar char="●"/>
              <a:defRPr spc="-100" sz="2000"/>
            </a:pPr>
            <a:r>
              <a:t>Stroke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022" name="Correlation_heatmap.png" descr="Correlation_heatmap.png"/>
          <p:cNvPicPr>
            <a:picLocks noChangeAspect="1"/>
          </p:cNvPicPr>
          <p:nvPr/>
        </p:nvPicPr>
        <p:blipFill>
          <a:blip r:embed="rId2">
            <a:extLst/>
          </a:blip>
          <a:stretch>
            <a:fillRect/>
          </a:stretch>
        </p:blipFill>
        <p:spPr>
          <a:xfrm>
            <a:off x="72719" y="0"/>
            <a:ext cx="10893602" cy="685728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024" name="Gender_vs_Stroke.png" descr="Gender_vs_Stroke.png"/>
          <p:cNvPicPr>
            <a:picLocks noChangeAspect="1"/>
          </p:cNvPicPr>
          <p:nvPr/>
        </p:nvPicPr>
        <p:blipFill>
          <a:blip r:embed="rId2">
            <a:extLst/>
          </a:blip>
          <a:stretch>
            <a:fillRect/>
          </a:stretch>
        </p:blipFill>
        <p:spPr>
          <a:xfrm>
            <a:off x="412559" y="63720"/>
            <a:ext cx="9723602" cy="685728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026" name="Stroke_vs_Age_SeparatedBy_Gender.png" descr="Stroke_vs_Age_SeparatedBy_Gender.png"/>
          <p:cNvPicPr>
            <a:picLocks noChangeAspect="1"/>
          </p:cNvPicPr>
          <p:nvPr/>
        </p:nvPicPr>
        <p:blipFill>
          <a:blip r:embed="rId2">
            <a:extLst/>
          </a:blip>
          <a:stretch>
            <a:fillRect/>
          </a:stretch>
        </p:blipFill>
        <p:spPr>
          <a:xfrm>
            <a:off x="2282039" y="0"/>
            <a:ext cx="5620682" cy="685728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028" name="Hypertension_vs_Age_SeparatedBY_Gender.png" descr="Hypertension_vs_Age_SeparatedBY_Gender.png"/>
          <p:cNvPicPr>
            <a:picLocks noChangeAspect="1"/>
          </p:cNvPicPr>
          <p:nvPr/>
        </p:nvPicPr>
        <p:blipFill>
          <a:blip r:embed="rId2">
            <a:extLst/>
          </a:blip>
          <a:stretch>
            <a:fillRect/>
          </a:stretch>
        </p:blipFill>
        <p:spPr>
          <a:xfrm>
            <a:off x="1969560" y="0"/>
            <a:ext cx="5618520" cy="685728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030" name="Heart_Disease_vs_Age_SeparatedBY_Gender.png" descr="Heart_Disease_vs_Age_SeparatedBY_Gender.png"/>
          <p:cNvPicPr>
            <a:picLocks noChangeAspect="1"/>
          </p:cNvPicPr>
          <p:nvPr/>
        </p:nvPicPr>
        <p:blipFill>
          <a:blip r:embed="rId2">
            <a:extLst/>
          </a:blip>
          <a:stretch>
            <a:fillRect/>
          </a:stretch>
        </p:blipFill>
        <p:spPr>
          <a:xfrm>
            <a:off x="123839" y="0"/>
            <a:ext cx="9424801" cy="685728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A1D68B"/>
      </a:accent1>
      <a:accent2>
        <a:srgbClr val="5EC795"/>
      </a:accent2>
      <a:accent3>
        <a:srgbClr val="4DADCF"/>
      </a:accent3>
      <a:accent4>
        <a:srgbClr val="CDB756"/>
      </a:accent4>
      <a:accent5>
        <a:srgbClr val="E29C36"/>
      </a:accent5>
      <a:accent6>
        <a:srgbClr val="8EC0C1"/>
      </a:accent6>
      <a:hlink>
        <a:srgbClr val="0000FF"/>
      </a:hlink>
      <a:folHlink>
        <a:srgbClr val="FF00FF"/>
      </a:folHlink>
    </a:clrScheme>
    <a:fontScheme name="Office Theme">
      <a:majorFont>
        <a:latin typeface="Helvetica Neue"/>
        <a:ea typeface="Helvetica Neue"/>
        <a:cs typeface="Helvetica Neue"/>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A1D68B"/>
      </a:accent1>
      <a:accent2>
        <a:srgbClr val="5EC795"/>
      </a:accent2>
      <a:accent3>
        <a:srgbClr val="4DADCF"/>
      </a:accent3>
      <a:accent4>
        <a:srgbClr val="CDB756"/>
      </a:accent4>
      <a:accent5>
        <a:srgbClr val="E29C36"/>
      </a:accent5>
      <a:accent6>
        <a:srgbClr val="8EC0C1"/>
      </a:accent6>
      <a:hlink>
        <a:srgbClr val="0000FF"/>
      </a:hlink>
      <a:folHlink>
        <a:srgbClr val="FF00FF"/>
      </a:folHlink>
    </a:clrScheme>
    <a:fontScheme name="Office Theme">
      <a:majorFont>
        <a:latin typeface="Helvetica Neue"/>
        <a:ea typeface="Helvetica Neue"/>
        <a:cs typeface="Helvetica Neue"/>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