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248-46FB-4B21-86CC-193094DCEFA0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C9A-5A1F-4B55-A065-BB4E65346D4D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D0E3-2BD6-4254-82D0-8E1441667E33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EC5-CE1B-4617-82D6-65BD0F5B07A5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11BD-7957-4CF3-8BCA-9A385F7F00A0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1E35-9E29-4BA2-8650-B8DF2FB8418A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36BE-4641-4FC6-BB34-6A020DAA3E16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94D2-0D2E-4C87-8168-ED920BF6FA52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52E-F5CF-4AEE-8E73-07BBAD90892A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BE78-9AC4-4210-8A68-53918CCA97CC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9E-DD05-437F-9F41-BFC11A888A78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E312BF-6E7B-46F2-B83A-98982FB970FA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3C9CC-F0AD-4F56-9B0F-18ED29C3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8C4F-5ED7-4B74-B0C6-2DF6DC04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Celia, Mounika, Sharon</a:t>
            </a:r>
          </a:p>
        </p:txBody>
      </p:sp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2582E-378B-4A3F-8CC3-32FF9A3916A3}"/>
              </a:ext>
            </a:extLst>
          </p:cNvPr>
          <p:cNvSpPr txBox="1"/>
          <p:nvPr/>
        </p:nvSpPr>
        <p:spPr>
          <a:xfrm>
            <a:off x="1069382" y="139484"/>
            <a:ext cx="1010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Tuning the models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9F9CDD8-6D56-4CA2-A319-F20A1CF6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2" y="1556198"/>
            <a:ext cx="4808903" cy="374560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0A0B37F-FFAD-4815-9CF7-82A1C195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6198"/>
            <a:ext cx="4725059" cy="37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2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8252222-E2C4-4E30-A601-B73A517C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53" y="2609018"/>
            <a:ext cx="10305290" cy="3574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E0D0F-873C-4350-A57F-3CF3E5DC9DEE}"/>
              </a:ext>
            </a:extLst>
          </p:cNvPr>
          <p:cNvSpPr txBox="1"/>
          <p:nvPr/>
        </p:nvSpPr>
        <p:spPr>
          <a:xfrm>
            <a:off x="1185621" y="232474"/>
            <a:ext cx="3355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Setting up the Data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Separate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Train Test Split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Standardization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Smote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79547-AEDB-476C-8DE9-71C38C502A96}"/>
              </a:ext>
            </a:extLst>
          </p:cNvPr>
          <p:cNvSpPr txBox="1"/>
          <p:nvPr/>
        </p:nvSpPr>
        <p:spPr>
          <a:xfrm>
            <a:off x="5625886" y="232474"/>
            <a:ext cx="522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Recall: Focusing on Recall as the metric we want to improve.</a:t>
            </a:r>
          </a:p>
        </p:txBody>
      </p:sp>
    </p:spTree>
    <p:extLst>
      <p:ext uri="{BB962C8B-B14F-4D97-AF65-F5344CB8AC3E}">
        <p14:creationId xmlns:p14="http://schemas.microsoft.com/office/powerpoint/2010/main" val="200793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6B9C088-6076-421B-B0E1-8ABC8510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522514"/>
            <a:ext cx="8840434" cy="59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3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05761-FE0A-4B67-8C98-7C9B418B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55" y="2000987"/>
            <a:ext cx="8853607" cy="102832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53DE6F-6CA1-4C3A-BB5C-7B8E2368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55" y="3828689"/>
            <a:ext cx="8853607" cy="1119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C576F7-E2A8-4FA7-A156-4404FF56BE2B}"/>
              </a:ext>
            </a:extLst>
          </p:cNvPr>
          <p:cNvSpPr txBox="1"/>
          <p:nvPr/>
        </p:nvSpPr>
        <p:spPr>
          <a:xfrm>
            <a:off x="1190955" y="557939"/>
            <a:ext cx="8853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Running the function against our non-SMOTE data and our SMOTE data	</a:t>
            </a:r>
          </a:p>
        </p:txBody>
      </p:sp>
    </p:spTree>
    <p:extLst>
      <p:ext uri="{BB962C8B-B14F-4D97-AF65-F5344CB8AC3E}">
        <p14:creationId xmlns:p14="http://schemas.microsoft.com/office/powerpoint/2010/main" val="224407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9FBF-DD7C-4670-8DBF-EDE5EEA415F7}"/>
              </a:ext>
            </a:extLst>
          </p:cNvPr>
          <p:cNvSpPr txBox="1"/>
          <p:nvPr/>
        </p:nvSpPr>
        <p:spPr>
          <a:xfrm>
            <a:off x="1193369" y="418454"/>
            <a:ext cx="95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Logistic Regression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89FEFC6-9500-478C-909C-9545A986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87" y="2111904"/>
            <a:ext cx="4962859" cy="320025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728F839-CE3E-4A7C-ADB6-08D45A20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156" y="2111904"/>
            <a:ext cx="4778681" cy="3200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F610E-6350-4E72-A1E9-89BAE5C32A5E}"/>
              </a:ext>
            </a:extLst>
          </p:cNvPr>
          <p:cNvSpPr txBox="1"/>
          <p:nvPr/>
        </p:nvSpPr>
        <p:spPr>
          <a:xfrm>
            <a:off x="1003987" y="1632857"/>
            <a:ext cx="49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SMOTE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A30C8-A272-4DC4-93B5-D9C4E1B51DE4}"/>
              </a:ext>
            </a:extLst>
          </p:cNvPr>
          <p:cNvSpPr txBox="1"/>
          <p:nvPr/>
        </p:nvSpPr>
        <p:spPr>
          <a:xfrm>
            <a:off x="6225156" y="1610377"/>
            <a:ext cx="47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CECB9-BC49-40C1-914B-9A07317AEFDB}"/>
              </a:ext>
            </a:extLst>
          </p:cNvPr>
          <p:cNvSpPr txBox="1"/>
          <p:nvPr/>
        </p:nvSpPr>
        <p:spPr>
          <a:xfrm>
            <a:off x="1003985" y="5421870"/>
            <a:ext cx="4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predicted samples. Recall is 0</a:t>
            </a:r>
          </a:p>
        </p:txBody>
      </p:sp>
    </p:spTree>
    <p:extLst>
      <p:ext uri="{BB962C8B-B14F-4D97-AF65-F5344CB8AC3E}">
        <p14:creationId xmlns:p14="http://schemas.microsoft.com/office/powerpoint/2010/main" val="28138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9FBF-DD7C-4670-8DBF-EDE5EEA415F7}"/>
              </a:ext>
            </a:extLst>
          </p:cNvPr>
          <p:cNvSpPr txBox="1"/>
          <p:nvPr/>
        </p:nvSpPr>
        <p:spPr>
          <a:xfrm>
            <a:off x="1193369" y="418454"/>
            <a:ext cx="95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 Nearest Neighbor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F610E-6350-4E72-A1E9-89BAE5C32A5E}"/>
              </a:ext>
            </a:extLst>
          </p:cNvPr>
          <p:cNvSpPr txBox="1"/>
          <p:nvPr/>
        </p:nvSpPr>
        <p:spPr>
          <a:xfrm>
            <a:off x="1003987" y="1632857"/>
            <a:ext cx="49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SMOTE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A30C8-A272-4DC4-93B5-D9C4E1B51DE4}"/>
              </a:ext>
            </a:extLst>
          </p:cNvPr>
          <p:cNvSpPr txBox="1"/>
          <p:nvPr/>
        </p:nvSpPr>
        <p:spPr>
          <a:xfrm>
            <a:off x="6225156" y="1610377"/>
            <a:ext cx="47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CECB9-BC49-40C1-914B-9A07317AEFDB}"/>
              </a:ext>
            </a:extLst>
          </p:cNvPr>
          <p:cNvSpPr txBox="1"/>
          <p:nvPr/>
        </p:nvSpPr>
        <p:spPr>
          <a:xfrm>
            <a:off x="1003985" y="5421870"/>
            <a:ext cx="4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predicted samples. Recall is 0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AFBF4FC-3EA3-4378-86E8-A0478C37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85" y="2121132"/>
            <a:ext cx="4661175" cy="3191022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927178D-B7BC-432F-9EF6-14DD8BA4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844" y="2121131"/>
            <a:ext cx="5000778" cy="319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9FBF-DD7C-4670-8DBF-EDE5EEA415F7}"/>
              </a:ext>
            </a:extLst>
          </p:cNvPr>
          <p:cNvSpPr txBox="1"/>
          <p:nvPr/>
        </p:nvSpPr>
        <p:spPr>
          <a:xfrm>
            <a:off x="1193369" y="418454"/>
            <a:ext cx="95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 Tree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F610E-6350-4E72-A1E9-89BAE5C32A5E}"/>
              </a:ext>
            </a:extLst>
          </p:cNvPr>
          <p:cNvSpPr txBox="1"/>
          <p:nvPr/>
        </p:nvSpPr>
        <p:spPr>
          <a:xfrm>
            <a:off x="1003987" y="1632857"/>
            <a:ext cx="49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SMOTE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A30C8-A272-4DC4-93B5-D9C4E1B51DE4}"/>
              </a:ext>
            </a:extLst>
          </p:cNvPr>
          <p:cNvSpPr txBox="1"/>
          <p:nvPr/>
        </p:nvSpPr>
        <p:spPr>
          <a:xfrm>
            <a:off x="6225156" y="1610377"/>
            <a:ext cx="47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CECB9-BC49-40C1-914B-9A07317AEFDB}"/>
              </a:ext>
            </a:extLst>
          </p:cNvPr>
          <p:cNvSpPr txBox="1"/>
          <p:nvPr/>
        </p:nvSpPr>
        <p:spPr>
          <a:xfrm>
            <a:off x="1003985" y="5421870"/>
            <a:ext cx="4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predicted samples. Recall is 0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469607-DAED-4D9F-A06A-102FF146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84" y="2121130"/>
            <a:ext cx="4683893" cy="3191021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A79D342-524E-41EF-B4D8-EBD65A906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15" y="2123889"/>
            <a:ext cx="4563050" cy="31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9FBF-DD7C-4670-8DBF-EDE5EEA415F7}"/>
              </a:ext>
            </a:extLst>
          </p:cNvPr>
          <p:cNvSpPr txBox="1"/>
          <p:nvPr/>
        </p:nvSpPr>
        <p:spPr>
          <a:xfrm>
            <a:off x="1193369" y="418454"/>
            <a:ext cx="95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AdaBoost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F610E-6350-4E72-A1E9-89BAE5C32A5E}"/>
              </a:ext>
            </a:extLst>
          </p:cNvPr>
          <p:cNvSpPr txBox="1"/>
          <p:nvPr/>
        </p:nvSpPr>
        <p:spPr>
          <a:xfrm>
            <a:off x="1003987" y="1632857"/>
            <a:ext cx="49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SMOTE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A30C8-A272-4DC4-93B5-D9C4E1B51DE4}"/>
              </a:ext>
            </a:extLst>
          </p:cNvPr>
          <p:cNvSpPr txBox="1"/>
          <p:nvPr/>
        </p:nvSpPr>
        <p:spPr>
          <a:xfrm>
            <a:off x="6225156" y="1610377"/>
            <a:ext cx="47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84732C2-A758-42F7-904A-BC77E862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85" y="2127763"/>
            <a:ext cx="4563050" cy="3184387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DEC0788D-2839-495E-BFCB-82776D6F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844" y="2127762"/>
            <a:ext cx="5206946" cy="3184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9E3416-9F99-4520-88DF-75715467ED09}"/>
              </a:ext>
            </a:extLst>
          </p:cNvPr>
          <p:cNvSpPr txBox="1"/>
          <p:nvPr/>
        </p:nvSpPr>
        <p:spPr>
          <a:xfrm>
            <a:off x="5966844" y="5672380"/>
            <a:ext cx="520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Recall	</a:t>
            </a:r>
          </a:p>
        </p:txBody>
      </p:sp>
    </p:spTree>
    <p:extLst>
      <p:ext uri="{BB962C8B-B14F-4D97-AF65-F5344CB8AC3E}">
        <p14:creationId xmlns:p14="http://schemas.microsoft.com/office/powerpoint/2010/main" val="192134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9FBF-DD7C-4670-8DBF-EDE5EEA415F7}"/>
              </a:ext>
            </a:extLst>
          </p:cNvPr>
          <p:cNvSpPr txBox="1"/>
          <p:nvPr/>
        </p:nvSpPr>
        <p:spPr>
          <a:xfrm>
            <a:off x="1193369" y="418454"/>
            <a:ext cx="95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SVM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F610E-6350-4E72-A1E9-89BAE5C32A5E}"/>
              </a:ext>
            </a:extLst>
          </p:cNvPr>
          <p:cNvSpPr txBox="1"/>
          <p:nvPr/>
        </p:nvSpPr>
        <p:spPr>
          <a:xfrm>
            <a:off x="1003987" y="1632857"/>
            <a:ext cx="49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SMOTE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A30C8-A272-4DC4-93B5-D9C4E1B51DE4}"/>
              </a:ext>
            </a:extLst>
          </p:cNvPr>
          <p:cNvSpPr txBox="1"/>
          <p:nvPr/>
        </p:nvSpPr>
        <p:spPr>
          <a:xfrm>
            <a:off x="6225156" y="1610377"/>
            <a:ext cx="47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CECB9-BC49-40C1-914B-9A07317AEFDB}"/>
              </a:ext>
            </a:extLst>
          </p:cNvPr>
          <p:cNvSpPr txBox="1"/>
          <p:nvPr/>
        </p:nvSpPr>
        <p:spPr>
          <a:xfrm>
            <a:off x="1003985" y="5421870"/>
            <a:ext cx="4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predicted samples. Recall is 0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A8DC283-C7CF-4612-BE6F-EA672022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84" y="2123888"/>
            <a:ext cx="4683893" cy="3188262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70BDA63C-CF51-4751-97D0-289FE56C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844" y="2123888"/>
            <a:ext cx="5319544" cy="31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5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38766F-4A4C-4A97-A586-D473DB7389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{1A14828D-6072-4FA4-B658-711ADAC801D4}tf45439525_win32</Template>
  <TotalTime>104</TotalTime>
  <Words>102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Stroke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Sharon Bond</dc:creator>
  <cp:lastModifiedBy>Sharon Bond</cp:lastModifiedBy>
  <cp:revision>3</cp:revision>
  <dcterms:created xsi:type="dcterms:W3CDTF">2021-08-06T15:13:50Z</dcterms:created>
  <dcterms:modified xsi:type="dcterms:W3CDTF">2021-08-06T16:58:03Z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