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9" r:id="rId8"/>
    <p:sldId id="260" r:id="rId9"/>
    <p:sldId id="268" r:id="rId10"/>
    <p:sldId id="263" r:id="rId11"/>
    <p:sldId id="266" r:id="rId12"/>
    <p:sldId id="264" r:id="rId13"/>
    <p:sldId id="262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DE0C-5AD9-4143-AF02-6362BFCE94BB}" v="10" dt="2023-12-03T11:23:56.589"/>
    <p1510:client id="{52F328FF-FD82-43F4-800A-5AE7D5152354}" v="617" dt="2023-12-03T12:07:41.972"/>
    <p1510:client id="{6DAACEB8-B089-4AA0-B2AB-0C07A32E09DA}" v="67" dt="2023-12-03T20:09:56.459"/>
    <p1510:client id="{732B85B6-3F0B-42E1-8C9E-BA6CF55D70C4}" v="57" dt="2023-12-03T17:52:25.201"/>
    <p1510:client id="{8A6010FE-AA90-49E5-937E-0E2E878AF0F3}" v="16" dt="2023-12-03T18:24:10.246"/>
    <p1510:client id="{99A112A4-FB59-447A-810C-CDAB6667E470}" v="1" dt="2023-12-01T18:07:16.512"/>
    <p1510:client id="{9E102092-96AF-4AB7-8313-0568E5F40E4F}" v="19" dt="2023-12-03T21:49:11.642"/>
    <p1510:client id="{A856E0F2-41B2-4C7E-935A-C3F28CE37093}" v="302" dt="2023-12-03T22:17:43.504"/>
    <p1510:client id="{B087D265-F2F6-4CEA-8918-AEEAD4DDA569}" v="10" dt="2023-12-03T21:47:05.827"/>
    <p1510:client id="{B4299251-832D-4F63-842E-9049E2CA7EF9}" v="10" dt="2023-12-03T10:55:06.245"/>
    <p1510:client id="{D1BD420F-9AB2-4314-88D1-9619DF8C69C4}" v="760" dt="2023-12-03T22:30:51.253"/>
    <p1510:client id="{E1345D58-09EF-4F7F-8D47-24F7D1670831}" v="130" dt="2023-12-03T16:58:54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8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ontinental-circus.blogspot.com/2018/10/consideracoes-sobre-elon-musk.html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zonpublica.com/la-justicia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.it/dogecoin-criptovaluta-elon-musk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tori-24.com/2016/04/tesla-model-3-ordine-prezzo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Elon_Musk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how-to-troubleshoot-basic-computer-problem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AB3B0BF-6457-2AED-2A44-655359A8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18" r="26768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sp>
        <p:nvSpPr>
          <p:cNvPr id="27" name="Textfeld 1">
            <a:extLst>
              <a:ext uri="{FF2B5EF4-FFF2-40B4-BE49-F238E27FC236}">
                <a16:creationId xmlns:a16="http://schemas.microsoft.com/office/drawing/2014/main" id="{4B3395AC-21E3-94F2-6CEA-21FA5ED48BFD}"/>
              </a:ext>
            </a:extLst>
          </p:cNvPr>
          <p:cNvSpPr txBox="1"/>
          <p:nvPr/>
        </p:nvSpPr>
        <p:spPr>
          <a:xfrm>
            <a:off x="4631453" y="-3994"/>
            <a:ext cx="7563032" cy="3439422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Elon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Musks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Einfluss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 auf den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Kursverlauf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von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Dogecoin und Tesla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4E7DD570-75B6-70F6-4BFE-CD95F71BDCDB}"/>
              </a:ext>
            </a:extLst>
          </p:cNvPr>
          <p:cNvSpPr txBox="1"/>
          <p:nvPr/>
        </p:nvSpPr>
        <p:spPr>
          <a:xfrm>
            <a:off x="4631453" y="4310428"/>
            <a:ext cx="7563031" cy="606071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pc="-150" dirty="0">
                <a:latin typeface="Rockwell"/>
                <a:ea typeface="+mj-ea"/>
                <a:cs typeface="+mj-cs"/>
              </a:rPr>
              <a:t>Eine Analyse der BIG DATA BANDITS  </a:t>
            </a:r>
            <a:endParaRPr lang="en-US" sz="2400" b="1" spc="-150" dirty="0">
              <a:latin typeface="Rockwell"/>
              <a:ea typeface="+mj-ea"/>
              <a:cs typeface="Calibri Light"/>
            </a:endParaRPr>
          </a:p>
        </p:txBody>
      </p:sp>
      <p:pic>
        <p:nvPicPr>
          <p:cNvPr id="37" name="Grafik 36" descr="Recherche mit einfarbiger Füllung">
            <a:extLst>
              <a:ext uri="{FF2B5EF4-FFF2-40B4-BE49-F238E27FC236}">
                <a16:creationId xmlns:a16="http://schemas.microsoft.com/office/drawing/2014/main" id="{EB034D6D-D0CF-B0E4-8CAF-44499FF5B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41681" y="5347014"/>
            <a:ext cx="1414530" cy="1268569"/>
          </a:xfrm>
          <a:prstGeom prst="rect">
            <a:avLst/>
          </a:prstGeom>
        </p:spPr>
      </p:pic>
      <p:pic>
        <p:nvPicPr>
          <p:cNvPr id="40" name="Grafik 39" descr="Untertitel mit einfarbiger Füllung">
            <a:extLst>
              <a:ext uri="{FF2B5EF4-FFF2-40B4-BE49-F238E27FC236}">
                <a16:creationId xmlns:a16="http://schemas.microsoft.com/office/drawing/2014/main" id="{72CAF8E0-CF91-9380-FA17-63E8FF331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014" y="5250420"/>
            <a:ext cx="1612005" cy="1472486"/>
          </a:xfrm>
          <a:prstGeom prst="rect">
            <a:avLst/>
          </a:prstGeom>
        </p:spPr>
      </p:pic>
      <p:pic>
        <p:nvPicPr>
          <p:cNvPr id="41" name="Grafik 40" descr="Geld mit einfarbiger Füllung">
            <a:extLst>
              <a:ext uri="{FF2B5EF4-FFF2-40B4-BE49-F238E27FC236}">
                <a16:creationId xmlns:a16="http://schemas.microsoft.com/office/drawing/2014/main" id="{869C5668-9E25-1BE7-8B3C-85AF0A180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4547" y="5354391"/>
            <a:ext cx="1257837" cy="12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589" y="643467"/>
            <a:ext cx="10902821" cy="557106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ladder and moon in the sky&#10;&#10;Description automatically generated">
            <a:extLst>
              <a:ext uri="{FF2B5EF4-FFF2-40B4-BE49-F238E27FC236}">
                <a16:creationId xmlns:a16="http://schemas.microsoft.com/office/drawing/2014/main" id="{C203C34A-B7C8-E82C-B69D-4B6D48B9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54410"/>
            <a:ext cx="3940806" cy="46362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9F1F8-1E3C-8499-74AE-F063E47D4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65247"/>
              </p:ext>
            </p:extLst>
          </p:nvPr>
        </p:nvGraphicFramePr>
        <p:xfrm>
          <a:off x="5162281" y="933718"/>
          <a:ext cx="6074962" cy="46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81">
                  <a:extLst>
                    <a:ext uri="{9D8B030D-6E8A-4147-A177-3AD203B41FA5}">
                      <a16:colId xmlns:a16="http://schemas.microsoft.com/office/drawing/2014/main" val="1080778552"/>
                    </a:ext>
                  </a:extLst>
                </a:gridCol>
                <a:gridCol w="3037481">
                  <a:extLst>
                    <a:ext uri="{9D8B030D-6E8A-4147-A177-3AD203B41FA5}">
                      <a16:colId xmlns:a16="http://schemas.microsoft.com/office/drawing/2014/main" val="54918538"/>
                    </a:ext>
                  </a:extLst>
                </a:gridCol>
              </a:tblGrid>
              <a:tr h="6630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Kursveränderung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52800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20.04.2021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-22.01%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868427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19.04.2021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+26.49%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08194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18.04.2021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+14.23%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262311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17.04.2021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-22.88%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0799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16.04.2021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+99.99%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1955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15.04.2021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7C32"/>
                          </a:solidFill>
                          <a:latin typeface="Rockwell"/>
                        </a:rPr>
                        <a:t>+50.63%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87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A858DA5-AB53-10EA-517A-6935C49B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19" r="42591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85476-4A6D-5B89-BB55-7ADE9AE5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Fazit – Legalität</a:t>
            </a:r>
            <a:endParaRPr lang="en-US" b="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096A9-C929-9E33-F075-7CF58B45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175494"/>
            <a:ext cx="5669481" cy="4681186"/>
          </a:xfrm>
        </p:spPr>
        <p:txBody>
          <a:bodyPr>
            <a:normAutofit/>
          </a:bodyPr>
          <a:lstStyle/>
          <a:p>
            <a:r>
              <a:rPr lang="en-US" dirty="0" err="1"/>
              <a:t>Faktoren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 </a:t>
            </a:r>
            <a:r>
              <a:rPr lang="en-US" dirty="0" err="1"/>
              <a:t>Strafen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Inwiefern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 Elon Musks </a:t>
            </a:r>
            <a:r>
              <a:rPr lang="en-US" dirty="0" err="1"/>
              <a:t>handeln</a:t>
            </a:r>
            <a:r>
              <a:rPr lang="en-US" dirty="0"/>
              <a:t> legal?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25AF7D-7073-35C7-1797-E5BF8C8DB596}"/>
              </a:ext>
            </a:extLst>
          </p:cNvPr>
          <p:cNvSpPr txBox="1"/>
          <p:nvPr/>
        </p:nvSpPr>
        <p:spPr>
          <a:xfrm>
            <a:off x="9041779" y="685668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3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Uhr, Flasche, Hund, gelb enthält.&#10;&#10;Beschreibung automatisch generiert.">
            <a:extLst>
              <a:ext uri="{FF2B5EF4-FFF2-40B4-BE49-F238E27FC236}">
                <a16:creationId xmlns:a16="http://schemas.microsoft.com/office/drawing/2014/main" id="{16503A6E-B400-29F7-B33E-CF4F2A880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40" r="20073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CAA78-904A-6F3A-6E90-4D401BD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2" y="447188"/>
            <a:ext cx="5284748" cy="1559412"/>
          </a:xfrm>
        </p:spPr>
        <p:txBody>
          <a:bodyPr>
            <a:normAutofit fontScale="90000"/>
          </a:bodyPr>
          <a:lstStyle/>
          <a:p>
            <a:r>
              <a:rPr lang="de-DE" sz="3700" dirty="0">
                <a:cs typeface="Calibri Light"/>
              </a:rPr>
              <a:t>Fazit -</a:t>
            </a:r>
            <a:br>
              <a:rPr lang="de-DE" sz="3700" dirty="0">
                <a:cs typeface="Calibri Light"/>
              </a:rPr>
            </a:br>
            <a:r>
              <a:rPr lang="de-DE" sz="3700" dirty="0">
                <a:cs typeface="Calibri Light"/>
              </a:rPr>
              <a:t>Einflussnahme Dogecoin</a:t>
            </a:r>
            <a:endParaRPr lang="de-DE" sz="37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664B4-3DB7-56FB-D74D-2AB052DA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05182"/>
            <a:ext cx="5659585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Geringer Einfluss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2019 selten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Mitte 2022 häufiger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985E71-3807-BC5F-D48B-7D5C8FEB025D}"/>
              </a:ext>
            </a:extLst>
          </p:cNvPr>
          <p:cNvSpPr txBox="1"/>
          <p:nvPr/>
        </p:nvSpPr>
        <p:spPr>
          <a:xfrm>
            <a:off x="9041779" y="685800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3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außen, Fahrzeug, Landfahrzeug, Straße enthält.&#10;&#10;Beschreibung automatisch generiert.">
            <a:extLst>
              <a:ext uri="{FF2B5EF4-FFF2-40B4-BE49-F238E27FC236}">
                <a16:creationId xmlns:a16="http://schemas.microsoft.com/office/drawing/2014/main" id="{0960FD90-E059-90DF-4544-B9916528B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31" t="470" r="28169" b="-627"/>
          <a:stretch/>
        </p:blipFill>
        <p:spPr>
          <a:xfrm>
            <a:off x="6108700" y="-1"/>
            <a:ext cx="6096047" cy="6868754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1B88C7-5A7A-AD2C-8A8B-10C2291F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Fazit -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Einflussnahme Tesla</a:t>
            </a:r>
            <a:endParaRPr lang="de-DE" sz="3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2581-421E-4FC8-0A98-469B5D52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05182"/>
            <a:ext cx="5669481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Hoher Einfluss </a:t>
            </a:r>
            <a:endParaRPr lang="de-DE" dirty="0"/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2012 - häufiger erst seit 2018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Konstant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0D43DF-3366-3982-B016-740CE68B8DBF}"/>
              </a:ext>
            </a:extLst>
          </p:cNvPr>
          <p:cNvSpPr txBox="1"/>
          <p:nvPr/>
        </p:nvSpPr>
        <p:spPr>
          <a:xfrm>
            <a:off x="9019337" y="6868753"/>
            <a:ext cx="317266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0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eenager, der an einem elektronischen Projekt arbeitet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1" r="90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Fazit - Privatperson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3788-B594-5E96-5302-474C6C6D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15078"/>
            <a:ext cx="5669481" cy="46416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Dogecoin &lt; Tesla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Möglichst schnelle Reaktion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Trend verflüchtigt sich nach 3 Tagen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Abhängig von Inhalt</a:t>
            </a:r>
          </a:p>
        </p:txBody>
      </p:sp>
    </p:spTree>
    <p:extLst>
      <p:ext uri="{BB962C8B-B14F-4D97-AF65-F5344CB8AC3E}">
        <p14:creationId xmlns:p14="http://schemas.microsoft.com/office/powerpoint/2010/main" val="12897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7280"/>
            <a:ext cx="6100916" cy="1950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	</a:t>
            </a:r>
            <a:r>
              <a:rPr lang="en-US" sz="5400" dirty="0" err="1"/>
              <a:t>Fragen</a:t>
            </a:r>
            <a:br>
              <a:rPr lang="en-US" sz="5400" dirty="0"/>
            </a:br>
            <a:r>
              <a:rPr lang="en-US" sz="2400" dirty="0"/>
              <a:t>	by BIG DATA BANDITS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86" r="2788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5F5EC95-84C5-E22E-E9BA-29AC0C1E130C}"/>
              </a:ext>
            </a:extLst>
          </p:cNvPr>
          <p:cNvSpPr txBox="1"/>
          <p:nvPr/>
        </p:nvSpPr>
        <p:spPr>
          <a:xfrm>
            <a:off x="9147577" y="6870700"/>
            <a:ext cx="30444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nonsa.pl/wiki/Elon_Mu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4B749D-B5D1-BE94-FD93-7CC254439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" y="12165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Gruppe von Personen, die Arbeit im Konferenzraum besprechen">
            <a:extLst>
              <a:ext uri="{FF2B5EF4-FFF2-40B4-BE49-F238E27FC236}">
                <a16:creationId xmlns:a16="http://schemas.microsoft.com/office/drawing/2014/main" id="{96F6B49F-6FDC-4998-C1AA-8E78E927F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r="19215" b="-2"/>
          <a:stretch/>
        </p:blipFill>
        <p:spPr>
          <a:xfrm flipH="1">
            <a:off x="6108700" y="-1"/>
            <a:ext cx="6094450" cy="6858001"/>
          </a:xfrm>
          <a:prstGeom prst="rect">
            <a:avLst/>
          </a:prstGeom>
        </p:spPr>
      </p:pic>
      <p:sp>
        <p:nvSpPr>
          <p:cNvPr id="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7DD5D-ED18-7770-9BD8-A16A149E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F132-3232-F8FB-19C0-5B77F903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Fragestellung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Vorgehensweise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Auswertungen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4000" b="1" dirty="0" err="1">
                <a:cs typeface="Calibri"/>
              </a:rPr>
              <a:t>Fazit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3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iele Fragezeichen vor schwarzem Hintergrund">
            <a:extLst>
              <a:ext uri="{FF2B5EF4-FFF2-40B4-BE49-F238E27FC236}">
                <a16:creationId xmlns:a16="http://schemas.microsoft.com/office/drawing/2014/main" id="{A33565BF-38BF-97A5-3540-00819B60B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1" r="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DB8D7F-C15A-B03E-29C2-63CD04A3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9BFBB8-52CC-524A-568A-677612C05BD2}"/>
              </a:ext>
            </a:extLst>
          </p:cNvPr>
          <p:cNvSpPr txBox="1"/>
          <p:nvPr/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2800" dirty="0"/>
              <a:t>"</a:t>
            </a:r>
            <a:r>
              <a:rPr lang="de-DE" sz="2800" dirty="0"/>
              <a:t>Inwieweit</a:t>
            </a:r>
            <a:r>
              <a:rPr lang="en-US" sz="2800" dirty="0"/>
              <a:t> </a:t>
            </a:r>
            <a:r>
              <a:rPr lang="en-US" sz="2800" dirty="0" err="1"/>
              <a:t>nimmt</a:t>
            </a:r>
            <a:r>
              <a:rPr lang="en-US" sz="2800" dirty="0"/>
              <a:t> Elon Musk </a:t>
            </a:r>
            <a:r>
              <a:rPr lang="en-US" sz="2800" dirty="0" err="1"/>
              <a:t>durch</a:t>
            </a:r>
            <a:r>
              <a:rPr lang="en-US" sz="2800" dirty="0"/>
              <a:t> sein </a:t>
            </a:r>
            <a:r>
              <a:rPr lang="en-US" sz="2800" dirty="0" err="1"/>
              <a:t>Verhalten</a:t>
            </a:r>
            <a:r>
              <a:rPr lang="en-US" sz="2800" dirty="0"/>
              <a:t> auf der Social Media </a:t>
            </a:r>
            <a:r>
              <a:rPr lang="en-US" sz="2800" dirty="0" err="1"/>
              <a:t>Plattform</a:t>
            </a:r>
            <a:r>
              <a:rPr lang="en-US" sz="2800" dirty="0"/>
              <a:t> X (</a:t>
            </a:r>
            <a:r>
              <a:rPr lang="en-US" sz="2800" dirty="0" err="1"/>
              <a:t>ehem</a:t>
            </a:r>
            <a:r>
              <a:rPr lang="en-US" sz="2800" dirty="0"/>
              <a:t>. Twitter) </a:t>
            </a:r>
            <a:r>
              <a:rPr lang="en-US" sz="2800" dirty="0" err="1"/>
              <a:t>Einfluss</a:t>
            </a:r>
            <a:r>
              <a:rPr lang="en-US" sz="2800" dirty="0"/>
              <a:t> auf den </a:t>
            </a:r>
            <a:r>
              <a:rPr lang="en-US" sz="2800" dirty="0" err="1"/>
              <a:t>Kursverlauf</a:t>
            </a:r>
            <a:r>
              <a:rPr lang="en-US" sz="2800" dirty="0"/>
              <a:t> von Tesla und Dogecoin?"</a:t>
            </a:r>
            <a:endParaRPr lang="de-DE" sz="2800" dirty="0"/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rafik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99" r="23618" b="136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Vorgehensweise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2C703-926B-E408-3D81-8DCAA345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2742248"/>
            <a:ext cx="5056188" cy="3380103"/>
          </a:xfrm>
        </p:spPr>
      </p:pic>
    </p:spTree>
    <p:extLst>
      <p:ext uri="{BB962C8B-B14F-4D97-AF65-F5344CB8AC3E}">
        <p14:creationId xmlns:p14="http://schemas.microsoft.com/office/powerpoint/2010/main" val="12688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omputerbenutzer hält Kaffeetasse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2D60939-87C6-EA7B-D287-547C11CC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50134"/>
            <a:ext cx="1567440" cy="4060678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E285A7-F215-AE88-2138-0E25D9B91D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3602454"/>
            <a:ext cx="3050189" cy="28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7" r="1787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871114-5679-A6AF-C500-90AB10437273}"/>
              </a:ext>
            </a:extLst>
          </p:cNvPr>
          <p:cNvSpPr txBox="1"/>
          <p:nvPr/>
        </p:nvSpPr>
        <p:spPr>
          <a:xfrm>
            <a:off x="6108700" y="6858000"/>
            <a:ext cx="609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techboomers.com/how-to-troubleshoot-basic-computer-problems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nc/3.0/"/>
              </a:rPr>
              <a:t>CC BY-NC</a:t>
            </a:r>
            <a:endParaRPr lang="de-DE" sz="90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CD6138-A4E3-3C0F-3DDC-F388A5D3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Falsche Filter „DO</a:t>
            </a:r>
            <a:r>
              <a:rPr lang="de-DE" sz="2000" b="1" dirty="0">
                <a:solidFill>
                  <a:srgbClr val="C00000"/>
                </a:solidFill>
              </a:rPr>
              <a:t>D</a:t>
            </a:r>
            <a:r>
              <a:rPr lang="de-DE" dirty="0"/>
              <a:t>GECOIN“</a:t>
            </a:r>
          </a:p>
          <a:p>
            <a:endParaRPr lang="de-DE" dirty="0"/>
          </a:p>
          <a:p>
            <a:r>
              <a:rPr lang="de-DE" dirty="0"/>
              <a:t>Zu großer Zeitraum</a:t>
            </a:r>
          </a:p>
          <a:p>
            <a:endParaRPr lang="de-DE" dirty="0"/>
          </a:p>
          <a:p>
            <a:r>
              <a:rPr lang="de-DE" dirty="0"/>
              <a:t>Schwierige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27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7E5C-E00F-9407-635D-BBA2DAE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0C2206-DB7D-9306-A606-424E3506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443877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Grafik 4" descr="Balkendiagramm mit Aufwärtstrend mit einfarbiger Füllung">
            <a:extLst>
              <a:ext uri="{FF2B5EF4-FFF2-40B4-BE49-F238E27FC236}">
                <a16:creationId xmlns:a16="http://schemas.microsoft.com/office/drawing/2014/main" id="{0B980765-9A51-348C-D72E-25D4AE13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574" y="1200955"/>
            <a:ext cx="2406202" cy="2384738"/>
          </a:xfrm>
          <a:prstGeom prst="rect">
            <a:avLst/>
          </a:prstGeom>
        </p:spPr>
      </p:pic>
      <p:pic>
        <p:nvPicPr>
          <p:cNvPr id="6" name="Grafik 5" descr="Untertitel mit einfarbiger Füllung">
            <a:extLst>
              <a:ext uri="{FF2B5EF4-FFF2-40B4-BE49-F238E27FC236}">
                <a16:creationId xmlns:a16="http://schemas.microsoft.com/office/drawing/2014/main" id="{AE8641D0-FEC9-AFFB-5044-71C928D52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3093209"/>
            <a:ext cx="1354428" cy="1365160"/>
          </a:xfrm>
          <a:prstGeom prst="rect">
            <a:avLst/>
          </a:prstGeom>
        </p:spPr>
      </p:pic>
      <p:pic>
        <p:nvPicPr>
          <p:cNvPr id="7" name="Grafik 6" descr="Untertitel mit einfarbiger Füllung">
            <a:extLst>
              <a:ext uri="{FF2B5EF4-FFF2-40B4-BE49-F238E27FC236}">
                <a16:creationId xmlns:a16="http://schemas.microsoft.com/office/drawing/2014/main" id="{C8486CF6-FA30-1C2E-B449-DA6407B6D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23745"/>
            <a:ext cx="1354428" cy="1365160"/>
          </a:xfrm>
          <a:prstGeom prst="rect">
            <a:avLst/>
          </a:prstGeom>
        </p:spPr>
      </p:pic>
      <p:pic>
        <p:nvPicPr>
          <p:cNvPr id="12" name="Grafik 11" descr="Untertitel mit einfarbiger Füllung">
            <a:extLst>
              <a:ext uri="{FF2B5EF4-FFF2-40B4-BE49-F238E27FC236}">
                <a16:creationId xmlns:a16="http://schemas.microsoft.com/office/drawing/2014/main" id="{D24CB76E-EC18-0EDF-C56B-719DF5B92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898" y="2095096"/>
            <a:ext cx="1354428" cy="1365160"/>
          </a:xfrm>
          <a:prstGeom prst="rect">
            <a:avLst/>
          </a:prstGeom>
        </p:spPr>
      </p:pic>
      <p:pic>
        <p:nvPicPr>
          <p:cNvPr id="14" name="Grafik 13" descr="Untertitel mit einfarbiger Füllung">
            <a:extLst>
              <a:ext uri="{FF2B5EF4-FFF2-40B4-BE49-F238E27FC236}">
                <a16:creationId xmlns:a16="http://schemas.microsoft.com/office/drawing/2014/main" id="{CE755388-1627-6B1C-B602-0923589ED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1064787"/>
            <a:ext cx="1354428" cy="1365160"/>
          </a:xfrm>
          <a:prstGeom prst="rect">
            <a:avLst/>
          </a:prstGeom>
        </p:spPr>
      </p:pic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1A48E3D7-41DB-1E4E-37A4-27754F82FB21}"/>
              </a:ext>
            </a:extLst>
          </p:cNvPr>
          <p:cNvSpPr/>
          <p:nvPr/>
        </p:nvSpPr>
        <p:spPr>
          <a:xfrm>
            <a:off x="7770253" y="2063303"/>
            <a:ext cx="1964028" cy="7298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</a:t>
            </a:r>
          </a:p>
        </p:txBody>
      </p:sp>
    </p:spTree>
    <p:extLst>
      <p:ext uri="{BB962C8B-B14F-4D97-AF65-F5344CB8AC3E}">
        <p14:creationId xmlns:p14="http://schemas.microsoft.com/office/powerpoint/2010/main" val="347212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8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8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070115B-D5C6-F466-CB31-577A61F9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Auswertung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BB4BE-55F3-4A81-0929-15D2BE80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4" y="1562721"/>
            <a:ext cx="5044213" cy="1752864"/>
          </a:xfrm>
          <a:prstGeom prst="rect">
            <a:avLst/>
          </a:prstGeom>
        </p:spPr>
      </p:pic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1FB8A02E-F070-C3CE-4209-43D6367E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627" y="1579319"/>
            <a:ext cx="5044213" cy="1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FD17F22-1E14-A188-CC8E-254B60B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5" name="Content Placeholder 4" descr="A comparison of blue bars with black text">
            <a:extLst>
              <a:ext uri="{FF2B5EF4-FFF2-40B4-BE49-F238E27FC236}">
                <a16:creationId xmlns:a16="http://schemas.microsoft.com/office/drawing/2014/main" id="{8603AB33-B69D-77B9-27F1-07CF2ACE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752964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898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230</Words>
  <Application>Microsoft Office PowerPoint</Application>
  <PresentationFormat>Breitbild</PresentationFormat>
  <Paragraphs>72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Rockwell</vt:lpstr>
      <vt:lpstr>Wingdings 2</vt:lpstr>
      <vt:lpstr>Quotable</vt:lpstr>
      <vt:lpstr>PowerPoint-Präsentation</vt:lpstr>
      <vt:lpstr>Agenda</vt:lpstr>
      <vt:lpstr>Fragestellung</vt:lpstr>
      <vt:lpstr>Vorgehensweise</vt:lpstr>
      <vt:lpstr>Vorgehensweise</vt:lpstr>
      <vt:lpstr>Vorgehensweise</vt:lpstr>
      <vt:lpstr>Auswertung</vt:lpstr>
      <vt:lpstr>Auswertung</vt:lpstr>
      <vt:lpstr>Auswertung</vt:lpstr>
      <vt:lpstr>PowerPoint-Präsentation</vt:lpstr>
      <vt:lpstr>Fazit – Legalität</vt:lpstr>
      <vt:lpstr>Fazit - Einflussnahme Dogecoin</vt:lpstr>
      <vt:lpstr>Fazit - Einflussnahme Tesla</vt:lpstr>
      <vt:lpstr>Fazit - Privatperson</vt:lpstr>
      <vt:lpstr> Fragen  by BIG DATA BANDITS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Weissenberger, Daniel</dc:creator>
  <cp:lastModifiedBy>Weissenberger, Daniel</cp:lastModifiedBy>
  <cp:revision>548</cp:revision>
  <dcterms:created xsi:type="dcterms:W3CDTF">2023-12-01T18:06:38Z</dcterms:created>
  <dcterms:modified xsi:type="dcterms:W3CDTF">2023-12-03T23:46:11Z</dcterms:modified>
</cp:coreProperties>
</file>