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7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0F917-8276-4075-A72E-1D02337637C6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A06E7F3-387D-41E8-A824-43C0D0D01DE5}">
      <dgm:prSet custT="1"/>
      <dgm:spPr/>
      <dgm:t>
        <a:bodyPr/>
        <a:lstStyle/>
        <a:p>
          <a:r>
            <a:rPr lang="de-DE" sz="2400" dirty="0"/>
            <a:t>Nicht nur ökonomischer Natur</a:t>
          </a:r>
          <a:endParaRPr lang="en-US" sz="2400" dirty="0"/>
        </a:p>
      </dgm:t>
    </dgm:pt>
    <dgm:pt modelId="{41678819-6FCB-43F0-8671-943F2A247139}" type="parTrans" cxnId="{C2E8FB97-A0F8-4BAE-9EB2-13C736D2BAB5}">
      <dgm:prSet/>
      <dgm:spPr/>
      <dgm:t>
        <a:bodyPr/>
        <a:lstStyle/>
        <a:p>
          <a:endParaRPr lang="en-US"/>
        </a:p>
      </dgm:t>
    </dgm:pt>
    <dgm:pt modelId="{37FA0D1F-759F-4655-9871-59BD9FF8CD48}" type="sibTrans" cxnId="{C2E8FB97-A0F8-4BAE-9EB2-13C736D2BAB5}">
      <dgm:prSet/>
      <dgm:spPr/>
      <dgm:t>
        <a:bodyPr/>
        <a:lstStyle/>
        <a:p>
          <a:endParaRPr lang="en-US"/>
        </a:p>
      </dgm:t>
    </dgm:pt>
    <dgm:pt modelId="{43EEF4FD-281B-42C2-8FD5-E8DB6775F076}">
      <dgm:prSet custT="1"/>
      <dgm:spPr/>
      <dgm:t>
        <a:bodyPr/>
        <a:lstStyle/>
        <a:p>
          <a:r>
            <a:rPr lang="de-DE" sz="2400" dirty="0">
              <a:sym typeface="Wingdings" panose="05000000000000000000" pitchFamily="2" charset="2"/>
            </a:rPr>
            <a:t></a:t>
          </a:r>
          <a:r>
            <a:rPr lang="de-DE" sz="2400" dirty="0"/>
            <a:t> verschiedene Fragen zu verschiedenen Bereichen</a:t>
          </a:r>
          <a:endParaRPr lang="en-US" sz="2400" dirty="0"/>
        </a:p>
      </dgm:t>
    </dgm:pt>
    <dgm:pt modelId="{D871A79F-0B63-4FEF-A0FB-A6720F65BD98}" type="parTrans" cxnId="{8372F21D-5277-4620-A5D6-6D1BCB006F30}">
      <dgm:prSet/>
      <dgm:spPr/>
      <dgm:t>
        <a:bodyPr/>
        <a:lstStyle/>
        <a:p>
          <a:endParaRPr lang="en-US"/>
        </a:p>
      </dgm:t>
    </dgm:pt>
    <dgm:pt modelId="{DA45695E-B580-4502-83F0-B51233AAC04F}" type="sibTrans" cxnId="{8372F21D-5277-4620-A5D6-6D1BCB006F30}">
      <dgm:prSet/>
      <dgm:spPr/>
      <dgm:t>
        <a:bodyPr/>
        <a:lstStyle/>
        <a:p>
          <a:endParaRPr lang="en-US"/>
        </a:p>
      </dgm:t>
    </dgm:pt>
    <dgm:pt modelId="{109E7F60-9C66-4871-8F14-9A0888713BB1}">
      <dgm:prSet custT="1"/>
      <dgm:spPr/>
      <dgm:t>
        <a:bodyPr/>
        <a:lstStyle/>
        <a:p>
          <a:r>
            <a:rPr lang="de-DE" sz="2400" dirty="0"/>
            <a:t>Entscheidungsfindung (politisch, wirtschaftlich, etc.)</a:t>
          </a:r>
          <a:endParaRPr lang="en-US" sz="2400" dirty="0"/>
        </a:p>
      </dgm:t>
    </dgm:pt>
    <dgm:pt modelId="{C988876D-364B-403E-8A46-244CB99526BB}" type="parTrans" cxnId="{A8AEFDB8-AB44-4A28-A632-E5FEE39C0C7D}">
      <dgm:prSet/>
      <dgm:spPr/>
      <dgm:t>
        <a:bodyPr/>
        <a:lstStyle/>
        <a:p>
          <a:endParaRPr lang="en-US"/>
        </a:p>
      </dgm:t>
    </dgm:pt>
    <dgm:pt modelId="{3595BB3D-2AFE-4F62-A4A8-023F29A40EAA}" type="sibTrans" cxnId="{A8AEFDB8-AB44-4A28-A632-E5FEE39C0C7D}">
      <dgm:prSet/>
      <dgm:spPr/>
      <dgm:t>
        <a:bodyPr/>
        <a:lstStyle/>
        <a:p>
          <a:endParaRPr lang="en-US"/>
        </a:p>
      </dgm:t>
    </dgm:pt>
    <dgm:pt modelId="{D963C3FC-6964-4677-8E01-110814FA137A}">
      <dgm:prSet custT="1"/>
      <dgm:spPr/>
      <dgm:t>
        <a:bodyPr/>
        <a:lstStyle/>
        <a:p>
          <a:r>
            <a:rPr lang="de-DE" sz="2400" dirty="0"/>
            <a:t>HDI</a:t>
          </a:r>
          <a:endParaRPr lang="en-US" sz="2400" dirty="0"/>
        </a:p>
      </dgm:t>
    </dgm:pt>
    <dgm:pt modelId="{2C20FC9F-560B-4D15-A172-154A38914A82}" type="parTrans" cxnId="{D5139D38-F327-4B68-A9FB-DBCA65C9C247}">
      <dgm:prSet/>
      <dgm:spPr/>
      <dgm:t>
        <a:bodyPr/>
        <a:lstStyle/>
        <a:p>
          <a:endParaRPr lang="en-US"/>
        </a:p>
      </dgm:t>
    </dgm:pt>
    <dgm:pt modelId="{6B8490BB-E39B-451C-B464-12417D0C35D8}" type="sibTrans" cxnId="{D5139D38-F327-4B68-A9FB-DBCA65C9C247}">
      <dgm:prSet/>
      <dgm:spPr/>
      <dgm:t>
        <a:bodyPr/>
        <a:lstStyle/>
        <a:p>
          <a:endParaRPr lang="en-US"/>
        </a:p>
      </dgm:t>
    </dgm:pt>
    <dgm:pt modelId="{9E5D9573-749A-4CB2-9314-8CBC76D727DE}" type="pres">
      <dgm:prSet presAssocID="{4FC0F917-8276-4075-A72E-1D02337637C6}" presName="linear" presStyleCnt="0">
        <dgm:presLayoutVars>
          <dgm:animLvl val="lvl"/>
          <dgm:resizeHandles val="exact"/>
        </dgm:presLayoutVars>
      </dgm:prSet>
      <dgm:spPr/>
    </dgm:pt>
    <dgm:pt modelId="{BC57EA5B-1EDF-41DA-9563-7A050A5B78CE}" type="pres">
      <dgm:prSet presAssocID="{7A06E7F3-387D-41E8-A824-43C0D0D01D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B5AFFD-4C3E-433E-97C7-058E0B5BC155}" type="pres">
      <dgm:prSet presAssocID="{37FA0D1F-759F-4655-9871-59BD9FF8CD48}" presName="spacer" presStyleCnt="0"/>
      <dgm:spPr/>
    </dgm:pt>
    <dgm:pt modelId="{8001108D-6DD0-4A8B-B166-B9286871E564}" type="pres">
      <dgm:prSet presAssocID="{43EEF4FD-281B-42C2-8FD5-E8DB6775F0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D51254-BE5E-4E0B-A04B-04DAB5CA8692}" type="pres">
      <dgm:prSet presAssocID="{DA45695E-B580-4502-83F0-B51233AAC04F}" presName="spacer" presStyleCnt="0"/>
      <dgm:spPr/>
    </dgm:pt>
    <dgm:pt modelId="{CC6A1230-0B5E-4282-A8D8-3DC365F20C63}" type="pres">
      <dgm:prSet presAssocID="{109E7F60-9C66-4871-8F14-9A0888713B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1E0D97-CF12-4875-929A-19903F187FC0}" type="pres">
      <dgm:prSet presAssocID="{3595BB3D-2AFE-4F62-A4A8-023F29A40EAA}" presName="spacer" presStyleCnt="0"/>
      <dgm:spPr/>
    </dgm:pt>
    <dgm:pt modelId="{EB40D450-432C-4A4E-9843-9ACF9570CE83}" type="pres">
      <dgm:prSet presAssocID="{D963C3FC-6964-4677-8E01-110814FA13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C2661B-4911-4B67-9072-C617A634F72A}" type="presOf" srcId="{43EEF4FD-281B-42C2-8FD5-E8DB6775F076}" destId="{8001108D-6DD0-4A8B-B166-B9286871E564}" srcOrd="0" destOrd="0" presId="urn:microsoft.com/office/officeart/2005/8/layout/vList2"/>
    <dgm:cxn modelId="{8372F21D-5277-4620-A5D6-6D1BCB006F30}" srcId="{4FC0F917-8276-4075-A72E-1D02337637C6}" destId="{43EEF4FD-281B-42C2-8FD5-E8DB6775F076}" srcOrd="1" destOrd="0" parTransId="{D871A79F-0B63-4FEF-A0FB-A6720F65BD98}" sibTransId="{DA45695E-B580-4502-83F0-B51233AAC04F}"/>
    <dgm:cxn modelId="{B84FEF27-B958-4867-9241-685E18352152}" type="presOf" srcId="{D963C3FC-6964-4677-8E01-110814FA137A}" destId="{EB40D450-432C-4A4E-9843-9ACF9570CE83}" srcOrd="0" destOrd="0" presId="urn:microsoft.com/office/officeart/2005/8/layout/vList2"/>
    <dgm:cxn modelId="{D5139D38-F327-4B68-A9FB-DBCA65C9C247}" srcId="{4FC0F917-8276-4075-A72E-1D02337637C6}" destId="{D963C3FC-6964-4677-8E01-110814FA137A}" srcOrd="3" destOrd="0" parTransId="{2C20FC9F-560B-4D15-A172-154A38914A82}" sibTransId="{6B8490BB-E39B-451C-B464-12417D0C35D8}"/>
    <dgm:cxn modelId="{7B517B6B-84CB-4362-8BD0-BFEC6C1CB49C}" type="presOf" srcId="{7A06E7F3-387D-41E8-A824-43C0D0D01DE5}" destId="{BC57EA5B-1EDF-41DA-9563-7A050A5B78CE}" srcOrd="0" destOrd="0" presId="urn:microsoft.com/office/officeart/2005/8/layout/vList2"/>
    <dgm:cxn modelId="{BAD21E52-9358-443D-BDCC-4E07A824301A}" type="presOf" srcId="{4FC0F917-8276-4075-A72E-1D02337637C6}" destId="{9E5D9573-749A-4CB2-9314-8CBC76D727DE}" srcOrd="0" destOrd="0" presId="urn:microsoft.com/office/officeart/2005/8/layout/vList2"/>
    <dgm:cxn modelId="{C2E8FB97-A0F8-4BAE-9EB2-13C736D2BAB5}" srcId="{4FC0F917-8276-4075-A72E-1D02337637C6}" destId="{7A06E7F3-387D-41E8-A824-43C0D0D01DE5}" srcOrd="0" destOrd="0" parTransId="{41678819-6FCB-43F0-8671-943F2A247139}" sibTransId="{37FA0D1F-759F-4655-9871-59BD9FF8CD48}"/>
    <dgm:cxn modelId="{9FEC7AB6-FDB2-461D-9357-B977A13ABBCA}" type="presOf" srcId="{109E7F60-9C66-4871-8F14-9A0888713BB1}" destId="{CC6A1230-0B5E-4282-A8D8-3DC365F20C63}" srcOrd="0" destOrd="0" presId="urn:microsoft.com/office/officeart/2005/8/layout/vList2"/>
    <dgm:cxn modelId="{A8AEFDB8-AB44-4A28-A632-E5FEE39C0C7D}" srcId="{4FC0F917-8276-4075-A72E-1D02337637C6}" destId="{109E7F60-9C66-4871-8F14-9A0888713BB1}" srcOrd="2" destOrd="0" parTransId="{C988876D-364B-403E-8A46-244CB99526BB}" sibTransId="{3595BB3D-2AFE-4F62-A4A8-023F29A40EAA}"/>
    <dgm:cxn modelId="{C4FE392C-64ED-4318-A63C-49A3303866E4}" type="presParOf" srcId="{9E5D9573-749A-4CB2-9314-8CBC76D727DE}" destId="{BC57EA5B-1EDF-41DA-9563-7A050A5B78CE}" srcOrd="0" destOrd="0" presId="urn:microsoft.com/office/officeart/2005/8/layout/vList2"/>
    <dgm:cxn modelId="{82EE94C9-A6FF-48B1-B257-B4ED5E0A5447}" type="presParOf" srcId="{9E5D9573-749A-4CB2-9314-8CBC76D727DE}" destId="{39B5AFFD-4C3E-433E-97C7-058E0B5BC155}" srcOrd="1" destOrd="0" presId="urn:microsoft.com/office/officeart/2005/8/layout/vList2"/>
    <dgm:cxn modelId="{4DF89267-DD6E-46FF-B3B6-E55012C81372}" type="presParOf" srcId="{9E5D9573-749A-4CB2-9314-8CBC76D727DE}" destId="{8001108D-6DD0-4A8B-B166-B9286871E564}" srcOrd="2" destOrd="0" presId="urn:microsoft.com/office/officeart/2005/8/layout/vList2"/>
    <dgm:cxn modelId="{12EA9A2B-25AF-414E-A611-37E720733934}" type="presParOf" srcId="{9E5D9573-749A-4CB2-9314-8CBC76D727DE}" destId="{17D51254-BE5E-4E0B-A04B-04DAB5CA8692}" srcOrd="3" destOrd="0" presId="urn:microsoft.com/office/officeart/2005/8/layout/vList2"/>
    <dgm:cxn modelId="{DD382401-E852-4825-BC10-448839ED5027}" type="presParOf" srcId="{9E5D9573-749A-4CB2-9314-8CBC76D727DE}" destId="{CC6A1230-0B5E-4282-A8D8-3DC365F20C63}" srcOrd="4" destOrd="0" presId="urn:microsoft.com/office/officeart/2005/8/layout/vList2"/>
    <dgm:cxn modelId="{A20CE7FA-2779-4212-8E63-D58F8BC011AC}" type="presParOf" srcId="{9E5D9573-749A-4CB2-9314-8CBC76D727DE}" destId="{691E0D97-CF12-4875-929A-19903F187FC0}" srcOrd="5" destOrd="0" presId="urn:microsoft.com/office/officeart/2005/8/layout/vList2"/>
    <dgm:cxn modelId="{C7205635-F462-4F41-B0A9-DF2B2094E488}" type="presParOf" srcId="{9E5D9573-749A-4CB2-9314-8CBC76D727DE}" destId="{EB40D450-432C-4A4E-9843-9ACF9570CE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5C97F-AD8E-4FC5-9FC2-31091035D3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8D87C-05D0-4ED6-AC38-57D0BCCF23E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Business Intelligence (BI)</a:t>
          </a:r>
          <a:endParaRPr lang="en-US"/>
        </a:p>
      </dgm:t>
    </dgm:pt>
    <dgm:pt modelId="{564A1DF7-A7B8-4B22-9E4A-F689E0AC8060}" type="parTrans" cxnId="{89E84C34-68D2-4860-AB9A-791735487A8D}">
      <dgm:prSet/>
      <dgm:spPr/>
      <dgm:t>
        <a:bodyPr/>
        <a:lstStyle/>
        <a:p>
          <a:endParaRPr lang="en-US"/>
        </a:p>
      </dgm:t>
    </dgm:pt>
    <dgm:pt modelId="{5FF2FA51-B0BE-4386-9C47-F65D18735730}" type="sibTrans" cxnId="{89E84C34-68D2-4860-AB9A-791735487A8D}">
      <dgm:prSet/>
      <dgm:spPr/>
      <dgm:t>
        <a:bodyPr/>
        <a:lstStyle/>
        <a:p>
          <a:endParaRPr lang="en-US"/>
        </a:p>
      </dgm:t>
    </dgm:pt>
    <dgm:pt modelId="{1F8C3AEE-69DD-4657-B4A4-990585348AB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Kurze Live-Vorführung</a:t>
          </a:r>
          <a:endParaRPr lang="en-US" dirty="0"/>
        </a:p>
      </dgm:t>
    </dgm:pt>
    <dgm:pt modelId="{F3849650-D8F8-4BBF-9B20-AB4A832719CC}" type="parTrans" cxnId="{97DCD847-85DD-4CFA-A95C-EB74DB66B9A1}">
      <dgm:prSet/>
      <dgm:spPr/>
      <dgm:t>
        <a:bodyPr/>
        <a:lstStyle/>
        <a:p>
          <a:endParaRPr lang="en-US"/>
        </a:p>
      </dgm:t>
    </dgm:pt>
    <dgm:pt modelId="{3FCC8FCB-06ED-4524-BC72-932990215659}" type="sibTrans" cxnId="{97DCD847-85DD-4CFA-A95C-EB74DB66B9A1}">
      <dgm:prSet/>
      <dgm:spPr/>
      <dgm:t>
        <a:bodyPr/>
        <a:lstStyle/>
        <a:p>
          <a:endParaRPr lang="en-US"/>
        </a:p>
      </dgm:t>
    </dgm:pt>
    <dgm:pt modelId="{9E510CF3-C7BC-44D3-A87E-D337C2502D19}" type="pres">
      <dgm:prSet presAssocID="{5D15C97F-AD8E-4FC5-9FC2-31091035D3DD}" presName="root" presStyleCnt="0">
        <dgm:presLayoutVars>
          <dgm:dir/>
          <dgm:resizeHandles val="exact"/>
        </dgm:presLayoutVars>
      </dgm:prSet>
      <dgm:spPr/>
    </dgm:pt>
    <dgm:pt modelId="{8F1A71F5-FC62-472B-A9D1-579713F8908D}" type="pres">
      <dgm:prSet presAssocID="{7258D87C-05D0-4ED6-AC38-57D0BCCF23E7}" presName="compNode" presStyleCnt="0"/>
      <dgm:spPr/>
    </dgm:pt>
    <dgm:pt modelId="{8E16CC20-1A02-4A31-BFEC-B6961780DEA2}" type="pres">
      <dgm:prSet presAssocID="{7258D87C-05D0-4ED6-AC38-57D0BCCF23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DE22ED-291E-472F-93AE-4A153F7F72B9}" type="pres">
      <dgm:prSet presAssocID="{7258D87C-05D0-4ED6-AC38-57D0BCCF23E7}" presName="spaceRect" presStyleCnt="0"/>
      <dgm:spPr/>
    </dgm:pt>
    <dgm:pt modelId="{0862EFE1-D2BE-486A-8228-531014792C22}" type="pres">
      <dgm:prSet presAssocID="{7258D87C-05D0-4ED6-AC38-57D0BCCF23E7}" presName="textRect" presStyleLbl="revTx" presStyleIdx="0" presStyleCnt="2">
        <dgm:presLayoutVars>
          <dgm:chMax val="1"/>
          <dgm:chPref val="1"/>
        </dgm:presLayoutVars>
      </dgm:prSet>
      <dgm:spPr/>
    </dgm:pt>
    <dgm:pt modelId="{95FF48E5-966B-4401-B147-C367A195E168}" type="pres">
      <dgm:prSet presAssocID="{5FF2FA51-B0BE-4386-9C47-F65D18735730}" presName="sibTrans" presStyleCnt="0"/>
      <dgm:spPr/>
    </dgm:pt>
    <dgm:pt modelId="{222ABF9F-6EAD-45EB-AB52-DE30EC20213C}" type="pres">
      <dgm:prSet presAssocID="{1F8C3AEE-69DD-4657-B4A4-990585348ABB}" presName="compNode" presStyleCnt="0"/>
      <dgm:spPr/>
    </dgm:pt>
    <dgm:pt modelId="{09C4A92F-679D-405B-B08B-54A169277FF8}" type="pres">
      <dgm:prSet presAssocID="{1F8C3AEE-69DD-4657-B4A4-990585348A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7BDC7F7-2B11-4803-80AC-F122E6BC7FE1}" type="pres">
      <dgm:prSet presAssocID="{1F8C3AEE-69DD-4657-B4A4-990585348ABB}" presName="spaceRect" presStyleCnt="0"/>
      <dgm:spPr/>
    </dgm:pt>
    <dgm:pt modelId="{4A22A065-9540-487D-9BF9-1FD5C0CF3AB8}" type="pres">
      <dgm:prSet presAssocID="{1F8C3AEE-69DD-4657-B4A4-990585348A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E84C34-68D2-4860-AB9A-791735487A8D}" srcId="{5D15C97F-AD8E-4FC5-9FC2-31091035D3DD}" destId="{7258D87C-05D0-4ED6-AC38-57D0BCCF23E7}" srcOrd="0" destOrd="0" parTransId="{564A1DF7-A7B8-4B22-9E4A-F689E0AC8060}" sibTransId="{5FF2FA51-B0BE-4386-9C47-F65D18735730}"/>
    <dgm:cxn modelId="{97DCD847-85DD-4CFA-A95C-EB74DB66B9A1}" srcId="{5D15C97F-AD8E-4FC5-9FC2-31091035D3DD}" destId="{1F8C3AEE-69DD-4657-B4A4-990585348ABB}" srcOrd="1" destOrd="0" parTransId="{F3849650-D8F8-4BBF-9B20-AB4A832719CC}" sibTransId="{3FCC8FCB-06ED-4524-BC72-932990215659}"/>
    <dgm:cxn modelId="{D523DC85-D752-493B-AE06-4C88C741EDC9}" type="presOf" srcId="{5D15C97F-AD8E-4FC5-9FC2-31091035D3DD}" destId="{9E510CF3-C7BC-44D3-A87E-D337C2502D19}" srcOrd="0" destOrd="0" presId="urn:microsoft.com/office/officeart/2018/2/layout/IconLabelList"/>
    <dgm:cxn modelId="{CD8A8BB2-50BF-41A4-A5AC-2ACC3CC769FD}" type="presOf" srcId="{7258D87C-05D0-4ED6-AC38-57D0BCCF23E7}" destId="{0862EFE1-D2BE-486A-8228-531014792C22}" srcOrd="0" destOrd="0" presId="urn:microsoft.com/office/officeart/2018/2/layout/IconLabelList"/>
    <dgm:cxn modelId="{EED4BDBB-4587-4D6C-BA19-338333E1316A}" type="presOf" srcId="{1F8C3AEE-69DD-4657-B4A4-990585348ABB}" destId="{4A22A065-9540-487D-9BF9-1FD5C0CF3AB8}" srcOrd="0" destOrd="0" presId="urn:microsoft.com/office/officeart/2018/2/layout/IconLabelList"/>
    <dgm:cxn modelId="{393D5B1E-0450-43D3-A590-F7D7B9F4AD58}" type="presParOf" srcId="{9E510CF3-C7BC-44D3-A87E-D337C2502D19}" destId="{8F1A71F5-FC62-472B-A9D1-579713F8908D}" srcOrd="0" destOrd="0" presId="urn:microsoft.com/office/officeart/2018/2/layout/IconLabelList"/>
    <dgm:cxn modelId="{7CC7574A-39D4-481D-86EB-0C832D3E56BF}" type="presParOf" srcId="{8F1A71F5-FC62-472B-A9D1-579713F8908D}" destId="{8E16CC20-1A02-4A31-BFEC-B6961780DEA2}" srcOrd="0" destOrd="0" presId="urn:microsoft.com/office/officeart/2018/2/layout/IconLabelList"/>
    <dgm:cxn modelId="{F6855B9B-60CC-434F-8213-3AF8C9DB5D27}" type="presParOf" srcId="{8F1A71F5-FC62-472B-A9D1-579713F8908D}" destId="{21DE22ED-291E-472F-93AE-4A153F7F72B9}" srcOrd="1" destOrd="0" presId="urn:microsoft.com/office/officeart/2018/2/layout/IconLabelList"/>
    <dgm:cxn modelId="{2C6AEA9D-A35F-45A0-A5F6-B92BE11A31AC}" type="presParOf" srcId="{8F1A71F5-FC62-472B-A9D1-579713F8908D}" destId="{0862EFE1-D2BE-486A-8228-531014792C22}" srcOrd="2" destOrd="0" presId="urn:microsoft.com/office/officeart/2018/2/layout/IconLabelList"/>
    <dgm:cxn modelId="{0A1DB81B-357A-484B-B6B4-FEC419978DCA}" type="presParOf" srcId="{9E510CF3-C7BC-44D3-A87E-D337C2502D19}" destId="{95FF48E5-966B-4401-B147-C367A195E168}" srcOrd="1" destOrd="0" presId="urn:microsoft.com/office/officeart/2018/2/layout/IconLabelList"/>
    <dgm:cxn modelId="{4721E7D1-D287-40C0-AB0F-5C2B04BB162C}" type="presParOf" srcId="{9E510CF3-C7BC-44D3-A87E-D337C2502D19}" destId="{222ABF9F-6EAD-45EB-AB52-DE30EC20213C}" srcOrd="2" destOrd="0" presId="urn:microsoft.com/office/officeart/2018/2/layout/IconLabelList"/>
    <dgm:cxn modelId="{0C0BC455-9754-4012-8055-E4D8AC6AD1CB}" type="presParOf" srcId="{222ABF9F-6EAD-45EB-AB52-DE30EC20213C}" destId="{09C4A92F-679D-405B-B08B-54A169277FF8}" srcOrd="0" destOrd="0" presId="urn:microsoft.com/office/officeart/2018/2/layout/IconLabelList"/>
    <dgm:cxn modelId="{79A567BB-2A2A-4857-878D-F04A9E51CDCF}" type="presParOf" srcId="{222ABF9F-6EAD-45EB-AB52-DE30EC20213C}" destId="{17BDC7F7-2B11-4803-80AC-F122E6BC7FE1}" srcOrd="1" destOrd="0" presId="urn:microsoft.com/office/officeart/2018/2/layout/IconLabelList"/>
    <dgm:cxn modelId="{FE9FBC68-2156-4D2C-9B14-21CA69CE19C5}" type="presParOf" srcId="{222ABF9F-6EAD-45EB-AB52-DE30EC20213C}" destId="{4A22A065-9540-487D-9BF9-1FD5C0CF3A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63E950-9E04-4044-B261-A044EA3AC6D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0AA11-9204-46F2-ABDE-498316B6BE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Strengths</a:t>
          </a:r>
        </a:p>
      </dgm:t>
    </dgm:pt>
    <dgm:pt modelId="{0AB9EEC9-EA67-44C7-8C94-AEBC6018D53B}" type="parTrans" cxnId="{64056331-0321-4E84-9475-B132A73785AE}">
      <dgm:prSet/>
      <dgm:spPr/>
      <dgm:t>
        <a:bodyPr/>
        <a:lstStyle/>
        <a:p>
          <a:endParaRPr lang="en-US"/>
        </a:p>
      </dgm:t>
    </dgm:pt>
    <dgm:pt modelId="{D5DE2277-6596-45FF-BDFE-AC87F88BF449}" type="sibTrans" cxnId="{64056331-0321-4E84-9475-B132A73785AE}">
      <dgm:prSet/>
      <dgm:spPr/>
      <dgm:t>
        <a:bodyPr/>
        <a:lstStyle/>
        <a:p>
          <a:endParaRPr lang="en-US"/>
        </a:p>
      </dgm:t>
    </dgm:pt>
    <dgm:pt modelId="{8EBBB386-B7F6-4286-9DE6-8AB87C548C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Weaknesses</a:t>
          </a:r>
        </a:p>
      </dgm:t>
    </dgm:pt>
    <dgm:pt modelId="{6549B9EC-10A3-4CDC-BB0C-66CB3FC99D76}" type="parTrans" cxnId="{0CAFC0BC-A4EA-4FF6-B682-CC43369D4B71}">
      <dgm:prSet/>
      <dgm:spPr/>
      <dgm:t>
        <a:bodyPr/>
        <a:lstStyle/>
        <a:p>
          <a:endParaRPr lang="en-US"/>
        </a:p>
      </dgm:t>
    </dgm:pt>
    <dgm:pt modelId="{960BB1F2-7226-4721-A5B8-1B02CEEC154D}" type="sibTrans" cxnId="{0CAFC0BC-A4EA-4FF6-B682-CC43369D4B71}">
      <dgm:prSet/>
      <dgm:spPr/>
      <dgm:t>
        <a:bodyPr/>
        <a:lstStyle/>
        <a:p>
          <a:endParaRPr lang="en-US"/>
        </a:p>
      </dgm:t>
    </dgm:pt>
    <dgm:pt modelId="{F561CE3A-9E23-48CC-B365-351E36DFB4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Opportunities </a:t>
          </a:r>
        </a:p>
      </dgm:t>
    </dgm:pt>
    <dgm:pt modelId="{77450BBF-D637-4460-8165-0237C492887B}" type="parTrans" cxnId="{BC4BC452-A114-4DC9-956A-EBD1EF48A3D5}">
      <dgm:prSet/>
      <dgm:spPr/>
      <dgm:t>
        <a:bodyPr/>
        <a:lstStyle/>
        <a:p>
          <a:endParaRPr lang="en-US"/>
        </a:p>
      </dgm:t>
    </dgm:pt>
    <dgm:pt modelId="{A97CFEF9-63C9-4A26-A4AB-CFE3C2318CCA}" type="sibTrans" cxnId="{BC4BC452-A114-4DC9-956A-EBD1EF48A3D5}">
      <dgm:prSet/>
      <dgm:spPr/>
      <dgm:t>
        <a:bodyPr/>
        <a:lstStyle/>
        <a:p>
          <a:endParaRPr lang="en-US"/>
        </a:p>
      </dgm:t>
    </dgm:pt>
    <dgm:pt modelId="{6815904D-57CD-4AA6-8709-CDC8304FE4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Threats</a:t>
          </a:r>
        </a:p>
      </dgm:t>
    </dgm:pt>
    <dgm:pt modelId="{7D3CEB87-D696-4C81-82FD-B5B8F1F1F561}" type="parTrans" cxnId="{75220C57-BED4-4DE0-B06C-E49C29DE79E2}">
      <dgm:prSet/>
      <dgm:spPr/>
      <dgm:t>
        <a:bodyPr/>
        <a:lstStyle/>
        <a:p>
          <a:endParaRPr lang="en-US"/>
        </a:p>
      </dgm:t>
    </dgm:pt>
    <dgm:pt modelId="{5BDA5FA9-0617-4737-B51D-110382F3B9F8}" type="sibTrans" cxnId="{75220C57-BED4-4DE0-B06C-E49C29DE79E2}">
      <dgm:prSet/>
      <dgm:spPr/>
      <dgm:t>
        <a:bodyPr/>
        <a:lstStyle/>
        <a:p>
          <a:endParaRPr lang="en-US"/>
        </a:p>
      </dgm:t>
    </dgm:pt>
    <dgm:pt modelId="{3E8EE5C4-9BD5-4AE4-AD16-F8BBE3DFCCD2}" type="pres">
      <dgm:prSet presAssocID="{9F63E950-9E04-4044-B261-A044EA3AC6DD}" presName="root" presStyleCnt="0">
        <dgm:presLayoutVars>
          <dgm:dir/>
          <dgm:resizeHandles val="exact"/>
        </dgm:presLayoutVars>
      </dgm:prSet>
      <dgm:spPr/>
    </dgm:pt>
    <dgm:pt modelId="{FD6EBEFA-9801-40A9-9ACA-1742C26CA108}" type="pres">
      <dgm:prSet presAssocID="{13E0AA11-9204-46F2-ABDE-498316B6BE25}" presName="compNode" presStyleCnt="0"/>
      <dgm:spPr/>
    </dgm:pt>
    <dgm:pt modelId="{6C955155-6A00-410F-AFB5-AD07E57517D4}" type="pres">
      <dgm:prSet presAssocID="{13E0AA11-9204-46F2-ABDE-498316B6BE25}" presName="iconBgRect" presStyleLbl="bgShp" presStyleIdx="0" presStyleCnt="4"/>
      <dgm:spPr/>
    </dgm:pt>
    <dgm:pt modelId="{9789256E-9C9F-451F-9612-88EAAB6A95FB}" type="pres">
      <dgm:prSet presAssocID="{13E0AA11-9204-46F2-ABDE-498316B6BE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rzhantel"/>
        </a:ext>
      </dgm:extLst>
    </dgm:pt>
    <dgm:pt modelId="{7C1A7E73-AB8D-4335-AE9F-460FBE65DD27}" type="pres">
      <dgm:prSet presAssocID="{13E0AA11-9204-46F2-ABDE-498316B6BE25}" presName="spaceRect" presStyleCnt="0"/>
      <dgm:spPr/>
    </dgm:pt>
    <dgm:pt modelId="{6B45869F-FF53-446F-ACAD-126EB5676F0F}" type="pres">
      <dgm:prSet presAssocID="{13E0AA11-9204-46F2-ABDE-498316B6BE25}" presName="textRect" presStyleLbl="revTx" presStyleIdx="0" presStyleCnt="4">
        <dgm:presLayoutVars>
          <dgm:chMax val="1"/>
          <dgm:chPref val="1"/>
        </dgm:presLayoutVars>
      </dgm:prSet>
      <dgm:spPr/>
    </dgm:pt>
    <dgm:pt modelId="{9D081C65-7701-4E9A-843E-5270914CAE76}" type="pres">
      <dgm:prSet presAssocID="{D5DE2277-6596-45FF-BDFE-AC87F88BF449}" presName="sibTrans" presStyleCnt="0"/>
      <dgm:spPr/>
    </dgm:pt>
    <dgm:pt modelId="{45476DBD-09C8-44F1-B026-8B722AFBC90C}" type="pres">
      <dgm:prSet presAssocID="{8EBBB386-B7F6-4286-9DE6-8AB87C548C5C}" presName="compNode" presStyleCnt="0"/>
      <dgm:spPr/>
    </dgm:pt>
    <dgm:pt modelId="{FEA0EE36-37C0-4043-95C0-A5262A17BED7}" type="pres">
      <dgm:prSet presAssocID="{8EBBB386-B7F6-4286-9DE6-8AB87C548C5C}" presName="iconBgRect" presStyleLbl="bgShp" presStyleIdx="1" presStyleCnt="4"/>
      <dgm:spPr/>
    </dgm:pt>
    <dgm:pt modelId="{5867B307-E5FE-48D1-8223-A85A1ED5009C}" type="pres">
      <dgm:prSet presAssocID="{8EBBB386-B7F6-4286-9DE6-8AB87C548C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BADFD18-4776-4121-88C1-E2320ED411EE}" type="pres">
      <dgm:prSet presAssocID="{8EBBB386-B7F6-4286-9DE6-8AB87C548C5C}" presName="spaceRect" presStyleCnt="0"/>
      <dgm:spPr/>
    </dgm:pt>
    <dgm:pt modelId="{E2CDCEC8-CD95-4981-B466-4519480E2C87}" type="pres">
      <dgm:prSet presAssocID="{8EBBB386-B7F6-4286-9DE6-8AB87C548C5C}" presName="textRect" presStyleLbl="revTx" presStyleIdx="1" presStyleCnt="4">
        <dgm:presLayoutVars>
          <dgm:chMax val="1"/>
          <dgm:chPref val="1"/>
        </dgm:presLayoutVars>
      </dgm:prSet>
      <dgm:spPr/>
    </dgm:pt>
    <dgm:pt modelId="{F4545D0C-F73C-4C4B-8A66-C7A0E1CC012D}" type="pres">
      <dgm:prSet presAssocID="{960BB1F2-7226-4721-A5B8-1B02CEEC154D}" presName="sibTrans" presStyleCnt="0"/>
      <dgm:spPr/>
    </dgm:pt>
    <dgm:pt modelId="{E251C546-FDC0-4147-AB64-6AE044E4DAF9}" type="pres">
      <dgm:prSet presAssocID="{F561CE3A-9E23-48CC-B365-351E36DFB41C}" presName="compNode" presStyleCnt="0"/>
      <dgm:spPr/>
    </dgm:pt>
    <dgm:pt modelId="{BB3944B8-1562-4333-84BA-1D11397C3107}" type="pres">
      <dgm:prSet presAssocID="{F561CE3A-9E23-48CC-B365-351E36DFB41C}" presName="iconBgRect" presStyleLbl="bgShp" presStyleIdx="2" presStyleCnt="4"/>
      <dgm:spPr/>
    </dgm:pt>
    <dgm:pt modelId="{FEC30977-3078-4F5C-9A41-01A8483472EC}" type="pres">
      <dgm:prSet presAssocID="{F561CE3A-9E23-48CC-B365-351E36DFB4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A283B690-AC17-4785-9BA9-6BB2E74FA58D}" type="pres">
      <dgm:prSet presAssocID="{F561CE3A-9E23-48CC-B365-351E36DFB41C}" presName="spaceRect" presStyleCnt="0"/>
      <dgm:spPr/>
    </dgm:pt>
    <dgm:pt modelId="{D8180FBE-710F-4876-A8C2-F8C47B9B568D}" type="pres">
      <dgm:prSet presAssocID="{F561CE3A-9E23-48CC-B365-351E36DFB41C}" presName="textRect" presStyleLbl="revTx" presStyleIdx="2" presStyleCnt="4">
        <dgm:presLayoutVars>
          <dgm:chMax val="1"/>
          <dgm:chPref val="1"/>
        </dgm:presLayoutVars>
      </dgm:prSet>
      <dgm:spPr/>
    </dgm:pt>
    <dgm:pt modelId="{1ED4A474-FE60-4CE5-AC57-14450DC17D9F}" type="pres">
      <dgm:prSet presAssocID="{A97CFEF9-63C9-4A26-A4AB-CFE3C2318CCA}" presName="sibTrans" presStyleCnt="0"/>
      <dgm:spPr/>
    </dgm:pt>
    <dgm:pt modelId="{084C1736-C35B-4824-9B09-0D63762C944F}" type="pres">
      <dgm:prSet presAssocID="{6815904D-57CD-4AA6-8709-CDC8304FE429}" presName="compNode" presStyleCnt="0"/>
      <dgm:spPr/>
    </dgm:pt>
    <dgm:pt modelId="{B103E45C-DE87-47E2-ACA2-345586AD58FE}" type="pres">
      <dgm:prSet presAssocID="{6815904D-57CD-4AA6-8709-CDC8304FE429}" presName="iconBgRect" presStyleLbl="bgShp" presStyleIdx="3" presStyleCnt="4"/>
      <dgm:spPr/>
    </dgm:pt>
    <dgm:pt modelId="{867FAC76-8021-4D36-A10E-90425D232B01}" type="pres">
      <dgm:prSet presAssocID="{6815904D-57CD-4AA6-8709-CDC8304FE4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ktiv"/>
        </a:ext>
      </dgm:extLst>
    </dgm:pt>
    <dgm:pt modelId="{4221F48F-C6D7-4710-A48D-D0A37DA0FA24}" type="pres">
      <dgm:prSet presAssocID="{6815904D-57CD-4AA6-8709-CDC8304FE429}" presName="spaceRect" presStyleCnt="0"/>
      <dgm:spPr/>
    </dgm:pt>
    <dgm:pt modelId="{5F0FCD33-4D09-4F79-B2D4-4B3225C1039E}" type="pres">
      <dgm:prSet presAssocID="{6815904D-57CD-4AA6-8709-CDC8304FE4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25DE2B-A5BB-4E16-9D16-92C38D199475}" type="presOf" srcId="{13E0AA11-9204-46F2-ABDE-498316B6BE25}" destId="{6B45869F-FF53-446F-ACAD-126EB5676F0F}" srcOrd="0" destOrd="0" presId="urn:microsoft.com/office/officeart/2018/5/layout/IconCircleLabelList"/>
    <dgm:cxn modelId="{64056331-0321-4E84-9475-B132A73785AE}" srcId="{9F63E950-9E04-4044-B261-A044EA3AC6DD}" destId="{13E0AA11-9204-46F2-ABDE-498316B6BE25}" srcOrd="0" destOrd="0" parTransId="{0AB9EEC9-EA67-44C7-8C94-AEBC6018D53B}" sibTransId="{D5DE2277-6596-45FF-BDFE-AC87F88BF449}"/>
    <dgm:cxn modelId="{5109D243-8FFB-4A56-98BF-859399A566FD}" type="presOf" srcId="{9F63E950-9E04-4044-B261-A044EA3AC6DD}" destId="{3E8EE5C4-9BD5-4AE4-AD16-F8BBE3DFCCD2}" srcOrd="0" destOrd="0" presId="urn:microsoft.com/office/officeart/2018/5/layout/IconCircleLabelList"/>
    <dgm:cxn modelId="{AD8F7069-7101-440F-902D-A88E97BC8C24}" type="presOf" srcId="{8EBBB386-B7F6-4286-9DE6-8AB87C548C5C}" destId="{E2CDCEC8-CD95-4981-B466-4519480E2C87}" srcOrd="0" destOrd="0" presId="urn:microsoft.com/office/officeart/2018/5/layout/IconCircleLabelList"/>
    <dgm:cxn modelId="{BC4BC452-A114-4DC9-956A-EBD1EF48A3D5}" srcId="{9F63E950-9E04-4044-B261-A044EA3AC6DD}" destId="{F561CE3A-9E23-48CC-B365-351E36DFB41C}" srcOrd="2" destOrd="0" parTransId="{77450BBF-D637-4460-8165-0237C492887B}" sibTransId="{A97CFEF9-63C9-4A26-A4AB-CFE3C2318CCA}"/>
    <dgm:cxn modelId="{75220C57-BED4-4DE0-B06C-E49C29DE79E2}" srcId="{9F63E950-9E04-4044-B261-A044EA3AC6DD}" destId="{6815904D-57CD-4AA6-8709-CDC8304FE429}" srcOrd="3" destOrd="0" parTransId="{7D3CEB87-D696-4C81-82FD-B5B8F1F1F561}" sibTransId="{5BDA5FA9-0617-4737-B51D-110382F3B9F8}"/>
    <dgm:cxn modelId="{E6B8F39F-3438-4D91-8A9F-D15826634C88}" type="presOf" srcId="{F561CE3A-9E23-48CC-B365-351E36DFB41C}" destId="{D8180FBE-710F-4876-A8C2-F8C47B9B568D}" srcOrd="0" destOrd="0" presId="urn:microsoft.com/office/officeart/2018/5/layout/IconCircleLabelList"/>
    <dgm:cxn modelId="{A1409EAB-6635-4EB4-A1B7-4C6C0F4DD79E}" type="presOf" srcId="{6815904D-57CD-4AA6-8709-CDC8304FE429}" destId="{5F0FCD33-4D09-4F79-B2D4-4B3225C1039E}" srcOrd="0" destOrd="0" presId="urn:microsoft.com/office/officeart/2018/5/layout/IconCircleLabelList"/>
    <dgm:cxn modelId="{0CAFC0BC-A4EA-4FF6-B682-CC43369D4B71}" srcId="{9F63E950-9E04-4044-B261-A044EA3AC6DD}" destId="{8EBBB386-B7F6-4286-9DE6-8AB87C548C5C}" srcOrd="1" destOrd="0" parTransId="{6549B9EC-10A3-4CDC-BB0C-66CB3FC99D76}" sibTransId="{960BB1F2-7226-4721-A5B8-1B02CEEC154D}"/>
    <dgm:cxn modelId="{7C8B44F8-6C28-4B7C-B277-AAC0EFBC0FC8}" type="presParOf" srcId="{3E8EE5C4-9BD5-4AE4-AD16-F8BBE3DFCCD2}" destId="{FD6EBEFA-9801-40A9-9ACA-1742C26CA108}" srcOrd="0" destOrd="0" presId="urn:microsoft.com/office/officeart/2018/5/layout/IconCircleLabelList"/>
    <dgm:cxn modelId="{8658E74A-DC98-4214-9DC1-E07E533EE277}" type="presParOf" srcId="{FD6EBEFA-9801-40A9-9ACA-1742C26CA108}" destId="{6C955155-6A00-410F-AFB5-AD07E57517D4}" srcOrd="0" destOrd="0" presId="urn:microsoft.com/office/officeart/2018/5/layout/IconCircleLabelList"/>
    <dgm:cxn modelId="{3ED24A96-8A66-4883-B765-250855F1B59E}" type="presParOf" srcId="{FD6EBEFA-9801-40A9-9ACA-1742C26CA108}" destId="{9789256E-9C9F-451F-9612-88EAAB6A95FB}" srcOrd="1" destOrd="0" presId="urn:microsoft.com/office/officeart/2018/5/layout/IconCircleLabelList"/>
    <dgm:cxn modelId="{3AF822CD-AF2C-4CCB-9023-52D8923F1F5D}" type="presParOf" srcId="{FD6EBEFA-9801-40A9-9ACA-1742C26CA108}" destId="{7C1A7E73-AB8D-4335-AE9F-460FBE65DD27}" srcOrd="2" destOrd="0" presId="urn:microsoft.com/office/officeart/2018/5/layout/IconCircleLabelList"/>
    <dgm:cxn modelId="{73923720-D035-44F7-ABB7-343C322ECB29}" type="presParOf" srcId="{FD6EBEFA-9801-40A9-9ACA-1742C26CA108}" destId="{6B45869F-FF53-446F-ACAD-126EB5676F0F}" srcOrd="3" destOrd="0" presId="urn:microsoft.com/office/officeart/2018/5/layout/IconCircleLabelList"/>
    <dgm:cxn modelId="{564A156E-3B5A-4953-A7E9-9EA95E784F94}" type="presParOf" srcId="{3E8EE5C4-9BD5-4AE4-AD16-F8BBE3DFCCD2}" destId="{9D081C65-7701-4E9A-843E-5270914CAE76}" srcOrd="1" destOrd="0" presId="urn:microsoft.com/office/officeart/2018/5/layout/IconCircleLabelList"/>
    <dgm:cxn modelId="{EE7537C0-3C3F-4177-ACCE-DCA3E67F80D3}" type="presParOf" srcId="{3E8EE5C4-9BD5-4AE4-AD16-F8BBE3DFCCD2}" destId="{45476DBD-09C8-44F1-B026-8B722AFBC90C}" srcOrd="2" destOrd="0" presId="urn:microsoft.com/office/officeart/2018/5/layout/IconCircleLabelList"/>
    <dgm:cxn modelId="{ECD3A672-AD1D-4622-93A7-08388EE42577}" type="presParOf" srcId="{45476DBD-09C8-44F1-B026-8B722AFBC90C}" destId="{FEA0EE36-37C0-4043-95C0-A5262A17BED7}" srcOrd="0" destOrd="0" presId="urn:microsoft.com/office/officeart/2018/5/layout/IconCircleLabelList"/>
    <dgm:cxn modelId="{BEC637B0-192A-46E2-960F-FF61201980E4}" type="presParOf" srcId="{45476DBD-09C8-44F1-B026-8B722AFBC90C}" destId="{5867B307-E5FE-48D1-8223-A85A1ED5009C}" srcOrd="1" destOrd="0" presId="urn:microsoft.com/office/officeart/2018/5/layout/IconCircleLabelList"/>
    <dgm:cxn modelId="{323FE34B-9A49-4745-8CA7-B6E97E383CD9}" type="presParOf" srcId="{45476DBD-09C8-44F1-B026-8B722AFBC90C}" destId="{8BADFD18-4776-4121-88C1-E2320ED411EE}" srcOrd="2" destOrd="0" presId="urn:microsoft.com/office/officeart/2018/5/layout/IconCircleLabelList"/>
    <dgm:cxn modelId="{903E5EC0-AC61-4724-AD60-C7186AC6C56F}" type="presParOf" srcId="{45476DBD-09C8-44F1-B026-8B722AFBC90C}" destId="{E2CDCEC8-CD95-4981-B466-4519480E2C87}" srcOrd="3" destOrd="0" presId="urn:microsoft.com/office/officeart/2018/5/layout/IconCircleLabelList"/>
    <dgm:cxn modelId="{8841160D-B80A-4513-ADE9-A20B36AA6123}" type="presParOf" srcId="{3E8EE5C4-9BD5-4AE4-AD16-F8BBE3DFCCD2}" destId="{F4545D0C-F73C-4C4B-8A66-C7A0E1CC012D}" srcOrd="3" destOrd="0" presId="urn:microsoft.com/office/officeart/2018/5/layout/IconCircleLabelList"/>
    <dgm:cxn modelId="{7E773225-0B7C-445D-A9AD-AD76A7BBAC5B}" type="presParOf" srcId="{3E8EE5C4-9BD5-4AE4-AD16-F8BBE3DFCCD2}" destId="{E251C546-FDC0-4147-AB64-6AE044E4DAF9}" srcOrd="4" destOrd="0" presId="urn:microsoft.com/office/officeart/2018/5/layout/IconCircleLabelList"/>
    <dgm:cxn modelId="{70A6581B-F54C-4B82-8195-5F6D70C52B91}" type="presParOf" srcId="{E251C546-FDC0-4147-AB64-6AE044E4DAF9}" destId="{BB3944B8-1562-4333-84BA-1D11397C3107}" srcOrd="0" destOrd="0" presId="urn:microsoft.com/office/officeart/2018/5/layout/IconCircleLabelList"/>
    <dgm:cxn modelId="{E8251A7C-8D5E-42EC-961D-2EEA5818F67F}" type="presParOf" srcId="{E251C546-FDC0-4147-AB64-6AE044E4DAF9}" destId="{FEC30977-3078-4F5C-9A41-01A8483472EC}" srcOrd="1" destOrd="0" presId="urn:microsoft.com/office/officeart/2018/5/layout/IconCircleLabelList"/>
    <dgm:cxn modelId="{6211C376-A387-4F25-9131-437BFA6E028B}" type="presParOf" srcId="{E251C546-FDC0-4147-AB64-6AE044E4DAF9}" destId="{A283B690-AC17-4785-9BA9-6BB2E74FA58D}" srcOrd="2" destOrd="0" presId="urn:microsoft.com/office/officeart/2018/5/layout/IconCircleLabelList"/>
    <dgm:cxn modelId="{62B2239E-887E-441A-82BB-C4D41841BB86}" type="presParOf" srcId="{E251C546-FDC0-4147-AB64-6AE044E4DAF9}" destId="{D8180FBE-710F-4876-A8C2-F8C47B9B568D}" srcOrd="3" destOrd="0" presId="urn:microsoft.com/office/officeart/2018/5/layout/IconCircleLabelList"/>
    <dgm:cxn modelId="{9646014F-891C-424A-A84D-DEFD144FDE18}" type="presParOf" srcId="{3E8EE5C4-9BD5-4AE4-AD16-F8BBE3DFCCD2}" destId="{1ED4A474-FE60-4CE5-AC57-14450DC17D9F}" srcOrd="5" destOrd="0" presId="urn:microsoft.com/office/officeart/2018/5/layout/IconCircleLabelList"/>
    <dgm:cxn modelId="{75F884A4-3AED-4F5D-A0BD-214D9EC2B7AC}" type="presParOf" srcId="{3E8EE5C4-9BD5-4AE4-AD16-F8BBE3DFCCD2}" destId="{084C1736-C35B-4824-9B09-0D63762C944F}" srcOrd="6" destOrd="0" presId="urn:microsoft.com/office/officeart/2018/5/layout/IconCircleLabelList"/>
    <dgm:cxn modelId="{81D65573-FBBB-4EE3-82BD-C5C0E2151547}" type="presParOf" srcId="{084C1736-C35B-4824-9B09-0D63762C944F}" destId="{B103E45C-DE87-47E2-ACA2-345586AD58FE}" srcOrd="0" destOrd="0" presId="urn:microsoft.com/office/officeart/2018/5/layout/IconCircleLabelList"/>
    <dgm:cxn modelId="{242FC1BD-71A6-4CD9-B2A7-82D6AF6C6AC8}" type="presParOf" srcId="{084C1736-C35B-4824-9B09-0D63762C944F}" destId="{867FAC76-8021-4D36-A10E-90425D232B01}" srcOrd="1" destOrd="0" presId="urn:microsoft.com/office/officeart/2018/5/layout/IconCircleLabelList"/>
    <dgm:cxn modelId="{21551A7C-FC21-4A9A-8929-0E0F20830499}" type="presParOf" srcId="{084C1736-C35B-4824-9B09-0D63762C944F}" destId="{4221F48F-C6D7-4710-A48D-D0A37DA0FA24}" srcOrd="2" destOrd="0" presId="urn:microsoft.com/office/officeart/2018/5/layout/IconCircleLabelList"/>
    <dgm:cxn modelId="{4A377E70-C9EC-42C7-9FA9-9D1669FB45CD}" type="presParOf" srcId="{084C1736-C35B-4824-9B09-0D63762C944F}" destId="{5F0FCD33-4D09-4F79-B2D4-4B3225C103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EA5B-1EDF-41DA-9563-7A050A5B78CE}">
      <dsp:nvSpPr>
        <dsp:cNvPr id="0" name=""/>
        <dsp:cNvSpPr/>
      </dsp:nvSpPr>
      <dsp:spPr>
        <a:xfrm>
          <a:off x="0" y="1755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Nicht nur ökonomischer Natur</a:t>
          </a:r>
          <a:endParaRPr lang="en-US" sz="2400" kern="1200" dirty="0"/>
        </a:p>
      </dsp:txBody>
      <dsp:txXfrm>
        <a:off x="40424" y="42179"/>
        <a:ext cx="4685101" cy="747235"/>
      </dsp:txXfrm>
    </dsp:sp>
    <dsp:sp modelId="{8001108D-6DD0-4A8B-B166-B9286871E564}">
      <dsp:nvSpPr>
        <dsp:cNvPr id="0" name=""/>
        <dsp:cNvSpPr/>
      </dsp:nvSpPr>
      <dsp:spPr>
        <a:xfrm>
          <a:off x="0" y="842382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</a:t>
          </a:r>
          <a:r>
            <a:rPr lang="de-DE" sz="2400" kern="1200" dirty="0"/>
            <a:t> verschiedene Fragen zu verschiedenen Bereichen</a:t>
          </a:r>
          <a:endParaRPr lang="en-US" sz="2400" kern="1200" dirty="0"/>
        </a:p>
      </dsp:txBody>
      <dsp:txXfrm>
        <a:off x="40424" y="882806"/>
        <a:ext cx="4685101" cy="747235"/>
      </dsp:txXfrm>
    </dsp:sp>
    <dsp:sp modelId="{CC6A1230-0B5E-4282-A8D8-3DC365F20C63}">
      <dsp:nvSpPr>
        <dsp:cNvPr id="0" name=""/>
        <dsp:cNvSpPr/>
      </dsp:nvSpPr>
      <dsp:spPr>
        <a:xfrm>
          <a:off x="0" y="1683009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Entscheidungsfindung (politisch, wirtschaftlich, etc.)</a:t>
          </a:r>
          <a:endParaRPr lang="en-US" sz="2400" kern="1200" dirty="0"/>
        </a:p>
      </dsp:txBody>
      <dsp:txXfrm>
        <a:off x="40424" y="1723433"/>
        <a:ext cx="4685101" cy="747235"/>
      </dsp:txXfrm>
    </dsp:sp>
    <dsp:sp modelId="{EB40D450-432C-4A4E-9843-9ACF9570CE83}">
      <dsp:nvSpPr>
        <dsp:cNvPr id="0" name=""/>
        <dsp:cNvSpPr/>
      </dsp:nvSpPr>
      <dsp:spPr>
        <a:xfrm>
          <a:off x="0" y="2523637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HDI</a:t>
          </a:r>
          <a:endParaRPr lang="en-US" sz="2400" kern="1200" dirty="0"/>
        </a:p>
      </dsp:txBody>
      <dsp:txXfrm>
        <a:off x="40424" y="2564061"/>
        <a:ext cx="4685101" cy="74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6CC20-1A02-4A31-BFEC-B6961780DEA2}">
      <dsp:nvSpPr>
        <dsp:cNvPr id="0" name=""/>
        <dsp:cNvSpPr/>
      </dsp:nvSpPr>
      <dsp:spPr>
        <a:xfrm>
          <a:off x="642382" y="794479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2EFE1-D2BE-486A-8228-531014792C22}">
      <dsp:nvSpPr>
        <dsp:cNvPr id="0" name=""/>
        <dsp:cNvSpPr/>
      </dsp:nvSpPr>
      <dsp:spPr>
        <a:xfrm>
          <a:off x="17445" y="2124809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/>
            <a:t>Business Intelligence (BI)</a:t>
          </a:r>
          <a:endParaRPr lang="en-US" sz="2300" kern="1200"/>
        </a:p>
      </dsp:txBody>
      <dsp:txXfrm>
        <a:off x="17445" y="2124809"/>
        <a:ext cx="2272500" cy="720000"/>
      </dsp:txXfrm>
    </dsp:sp>
    <dsp:sp modelId="{09C4A92F-679D-405B-B08B-54A169277FF8}">
      <dsp:nvSpPr>
        <dsp:cNvPr id="0" name=""/>
        <dsp:cNvSpPr/>
      </dsp:nvSpPr>
      <dsp:spPr>
        <a:xfrm>
          <a:off x="3312570" y="794479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2A065-9540-487D-9BF9-1FD5C0CF3AB8}">
      <dsp:nvSpPr>
        <dsp:cNvPr id="0" name=""/>
        <dsp:cNvSpPr/>
      </dsp:nvSpPr>
      <dsp:spPr>
        <a:xfrm>
          <a:off x="2687632" y="2124809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Kurze Live-Vorführung</a:t>
          </a:r>
          <a:endParaRPr lang="en-US" sz="2300" kern="1200" dirty="0"/>
        </a:p>
      </dsp:txBody>
      <dsp:txXfrm>
        <a:off x="2687632" y="2124809"/>
        <a:ext cx="227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55155-6A00-410F-AFB5-AD07E57517D4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9256E-9C9F-451F-9612-88EAAB6A95FB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869F-FF53-446F-ACAD-126EB5676F0F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Strengths</a:t>
          </a:r>
        </a:p>
      </dsp:txBody>
      <dsp:txXfrm>
        <a:off x="569079" y="2644614"/>
        <a:ext cx="2072362" cy="720000"/>
      </dsp:txXfrm>
    </dsp:sp>
    <dsp:sp modelId="{FEA0EE36-37C0-4043-95C0-A5262A17BED7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B307-E5FE-48D1-8223-A85A1ED5009C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DCEC8-CD95-4981-B466-4519480E2C87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Weaknesses</a:t>
          </a:r>
        </a:p>
      </dsp:txBody>
      <dsp:txXfrm>
        <a:off x="3004105" y="2644614"/>
        <a:ext cx="2072362" cy="720000"/>
      </dsp:txXfrm>
    </dsp:sp>
    <dsp:sp modelId="{BB3944B8-1562-4333-84BA-1D11397C310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30977-3078-4F5C-9A41-01A8483472E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80FBE-710F-4876-A8C2-F8C47B9B568D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Opportunities </a:t>
          </a:r>
        </a:p>
      </dsp:txBody>
      <dsp:txXfrm>
        <a:off x="5439131" y="2644614"/>
        <a:ext cx="2072362" cy="720000"/>
      </dsp:txXfrm>
    </dsp:sp>
    <dsp:sp modelId="{B103E45C-DE87-47E2-ACA2-345586AD58FE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AC76-8021-4D36-A10E-90425D232B01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FCD33-4D09-4F79-B2D4-4B3225C1039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Threats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54CB-5C77-7DBB-563E-F7286921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D79EA-8038-D6BC-2533-37D84DF8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05544-5254-9D22-69C7-6B72B2C9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922BB-3925-362B-7675-A22BD7C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510D3-2A51-541F-6038-66414CA2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2277E-196C-E75B-AEFE-2375654C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4F7F59-3F8C-5C13-F316-700EF4894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3F666-713B-BFC8-BD02-05069BE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276F2-764C-15D4-C603-3241F7C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48E11-9EA8-C649-E2D4-792A72B6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4FBDD2-A54C-99C6-24BA-A0AFA4D0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199587-2AA4-04DB-F461-81ED4609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D2A4-29B9-4488-1BB9-E2E76615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77AE1-7C50-D6D0-DD3D-4D56A339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851F8-F526-1025-2010-58C8176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0BECE-4662-3F8D-19F9-73858DDB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74CAD-5ECD-C1AE-0E9A-2CE0710F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59265-3DB6-FC05-AC91-3C59ABF1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0BAA2-55F1-5AD8-8C83-0C88443C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B5467-ABFF-20E8-FE72-3E5674E3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FB43-65F7-4C20-A339-D95778E2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FEC09-ED50-9B61-2552-362C56AA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76F5E-B8A3-57E0-E524-5AC3DDFD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5296E-B172-628C-D159-E26A533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AA04D-DFBF-EE47-CC72-D434C392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1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95281-8FEC-8B66-0751-5D47429D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33CB8-8B05-5E91-96FA-6EC8F7C6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40E6B3-E209-BA75-ADB9-016148CDD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7B35E-49FF-7120-53C1-EF933EB1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3301C-CC11-5982-B8DE-D431889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07BAF-E18F-AE7A-7370-ADD3884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9DE3F-D5A0-457F-9A81-8CB8B342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987C8-0559-6EAA-3BB8-B6DEC1A6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087034-3925-28CD-5479-C0B01158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ADFCB-75DE-17BD-5FC2-0D70A148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A2C16-0DBE-1B8A-7185-30C0B8CC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BCF317-4EB7-E73A-9C3D-E19307F7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E943D0-035A-41CD-4B06-A6672D00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8BBD62-973C-BAA9-45A0-F9117A78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1AAAC-433B-B67A-7E13-FE87E19B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ACB93-989F-A716-F9E2-BB5C82E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F92F39-3218-55D6-87CC-DE0E5D41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AEF7D3-8852-F6AF-F0F7-EAA2DC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E07543-6BA8-B4B2-A503-5F318BFE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DD087C-66F6-F53A-9E77-35AF3B9D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F3D038-C09A-7838-A92F-0C580C8C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0F681-ECEB-8C97-6C19-102AB5D0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79870-A1F6-F484-47DA-0849DAFB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3EC92F-059F-E4B0-D326-1A892BCB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8AD24-250D-6737-5EE8-E08C916C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2B65D-7053-9F5D-3118-2A46DA86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E91545-9BE1-AF1C-FE84-980E1843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9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EC8B5-819B-B231-3A98-E483583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9351B-142A-9A85-6114-41E2B055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5DD260-F44F-5B29-E113-08970866F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098F6-1950-4DD7-128D-94B35F0C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821422-9761-3BBB-A079-F67CE2DD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F1130-7DC3-167C-5B06-3B09FA8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0AC985-76A4-A514-E040-20D20787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1FC9A-902A-406A-3B8A-1C69A144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EA0A4-3863-3D72-0448-BADE2355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6672-BC96-4BD8-95B1-FA24691750D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1D856-E712-A3F3-27A0-6C7651D5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72001-304B-BD7E-D174-DBCE83C37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8B468C-028F-31D5-8549-53D441A0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Qlik vs. Python </a:t>
            </a:r>
            <a:br>
              <a:rPr lang="en-US" sz="3600" dirty="0"/>
            </a:br>
            <a:r>
              <a:rPr lang="en-US" sz="3600" dirty="0"/>
              <a:t>Human Development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7D0B62-38FB-C75D-5DA1-007D14A76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Philippe </a:t>
            </a:r>
            <a:r>
              <a:rPr lang="en-US" dirty="0" err="1"/>
              <a:t>Denig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Jakob Dietrich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Luis </a:t>
            </a:r>
            <a:r>
              <a:rPr lang="en-US" dirty="0" err="1"/>
              <a:t>Rastetter</a:t>
            </a:r>
            <a:endParaRPr lang="en-US" dirty="0"/>
          </a:p>
        </p:txBody>
      </p:sp>
      <p:pic>
        <p:nvPicPr>
          <p:cNvPr id="5" name="Picture 4" descr="Én i mængden">
            <a:extLst>
              <a:ext uri="{FF2B5EF4-FFF2-40B4-BE49-F238E27FC236}">
                <a16:creationId xmlns:a16="http://schemas.microsoft.com/office/drawing/2014/main" id="{62AFD4E3-DAC2-3109-5D8E-1DE4E9F25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2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34B44-E691-59DC-C457-C608484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Qlik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8046E-0244-A794-E0DF-9679E084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CEF89-A292-1FD2-71DD-54EEBB0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329D1-C79D-376F-0F2E-635A0C3F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7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5FBA3-154A-0B5F-F48A-937ECBC3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2"/>
                </a:solidFill>
              </a:rPr>
              <a:t>Was ist überhaupt Human Development und wieso sollte man etwas darüber wissen?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Inhaltsplatzhalter 2">
            <a:extLst>
              <a:ext uri="{FF2B5EF4-FFF2-40B4-BE49-F238E27FC236}">
                <a16:creationId xmlns:a16="http://schemas.microsoft.com/office/drawing/2014/main" id="{AD1D165F-3529-C1AF-F73E-BF036D548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03196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6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304769-650D-E024-5A62-D056814D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200" dirty="0"/>
              <a:t>Aktueller Wissensstand </a:t>
            </a:r>
            <a:r>
              <a:rPr lang="de-DE" sz="4200" dirty="0">
                <a:sym typeface="Wingdings" panose="05000000000000000000" pitchFamily="2" charset="2"/>
              </a:rPr>
              <a:t> Quiz</a:t>
            </a:r>
            <a:endParaRPr lang="de-DE" sz="42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584FFDB-C5B2-B9E8-80C4-2FEBB8DD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de-DE" sz="2400"/>
              <a:t>Intuitiv</a:t>
            </a:r>
          </a:p>
          <a:p>
            <a:r>
              <a:rPr lang="de-DE" sz="2400"/>
              <a:t>Ca. 15 Sekunden pro Frage</a:t>
            </a:r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r>
              <a:rPr lang="de-DE" sz="1100"/>
              <a:t>Fragen teilweise von gapminder.org inspiriert</a:t>
            </a:r>
          </a:p>
          <a:p>
            <a:endParaRPr lang="de-DE" sz="1500" dirty="0"/>
          </a:p>
        </p:txBody>
      </p:sp>
      <p:pic>
        <p:nvPicPr>
          <p:cNvPr id="5" name="Picture 4" descr="Fragezeichen vor pastellgrünem Hintergrund">
            <a:extLst>
              <a:ext uri="{FF2B5EF4-FFF2-40B4-BE49-F238E27FC236}">
                <a16:creationId xmlns:a16="http://schemas.microsoft.com/office/drawing/2014/main" id="{52BC62C6-EF98-BC8E-231D-236908A6E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64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Text, Screenshot, Schrift, Quadrat enthält.&#10;&#10;Automatisch generierte Beschreibung">
            <a:extLst>
              <a:ext uri="{FF2B5EF4-FFF2-40B4-BE49-F238E27FC236}">
                <a16:creationId xmlns:a16="http://schemas.microsoft.com/office/drawing/2014/main" id="{E7D51B7E-CB98-6163-527C-6DF1B8CB1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3" b="12117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502E6C-A018-C61E-7C9C-58F41A54B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Quizergebnisse Review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E1645B-A0BF-3E55-5D0B-334D7605C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besteht noch Verbesserungspotential (hoffentlich)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Blau, Kunst enthält.&#10;&#10;Automatisch generierte Beschreibung">
            <a:extLst>
              <a:ext uri="{FF2B5EF4-FFF2-40B4-BE49-F238E27FC236}">
                <a16:creationId xmlns:a16="http://schemas.microsoft.com/office/drawing/2014/main" id="{7F0F4A5F-E273-9004-3060-597CC849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r="1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9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888535-192A-540C-B839-9ECAC594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Python vs. Qlik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C346F0-E663-6507-F741-6D11B71D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pic>
        <p:nvPicPr>
          <p:cNvPr id="5" name="Picture 4" descr="Grafik">
            <a:extLst>
              <a:ext uri="{FF2B5EF4-FFF2-40B4-BE49-F238E27FC236}">
                <a16:creationId xmlns:a16="http://schemas.microsoft.com/office/drawing/2014/main" id="{EAAE0A97-A0BE-1201-AB5A-2B9EFAA3E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8" r="262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76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6E10D-59FC-98D4-ED90-48AECC14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Was ist Qlik</a:t>
            </a:r>
          </a:p>
        </p:txBody>
      </p: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85AEAB7B-3606-4112-48EB-81EEB9A2A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848209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2" name="Group 2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3" name="Freeform: Shape 2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2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2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2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Technologischer Hintergrund">
            <a:extLst>
              <a:ext uri="{FF2B5EF4-FFF2-40B4-BE49-F238E27FC236}">
                <a16:creationId xmlns:a16="http://schemas.microsoft.com/office/drawing/2014/main" id="{A2BF736D-0442-3A7A-8A9D-1A5AE82F54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66" r="34802" b="-1"/>
          <a:stretch/>
        </p:blipFill>
        <p:spPr>
          <a:xfrm>
            <a:off x="8702514" y="1629089"/>
            <a:ext cx="2458444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2B227-FD07-DD2F-D9FC-B86D675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85B9333-6EB5-1187-A638-0CABE33F3A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56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8A5B5-670E-F84F-700A-9F8F35DC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35CAF1-B30D-B247-5528-CB0E6434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2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Qlik vs. Python  Human Development</vt:lpstr>
      <vt:lpstr>Was ist überhaupt Human Development und wieso sollte man etwas darüber wissen?</vt:lpstr>
      <vt:lpstr>Aktueller Wissensstand  Quiz</vt:lpstr>
      <vt:lpstr>PowerPoint-Präsentation</vt:lpstr>
      <vt:lpstr>Quizergebnisse Review</vt:lpstr>
      <vt:lpstr>Python vs. Qlik</vt:lpstr>
      <vt:lpstr>Was ist Qlik</vt:lpstr>
      <vt:lpstr>SWOT-Analyse</vt:lpstr>
      <vt:lpstr>Python</vt:lpstr>
      <vt:lpstr>Qlik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 vs. Python  Human Development</dc:title>
  <dc:creator>Dietrich, Jakob (Heidelberg) DEU</dc:creator>
  <cp:lastModifiedBy>Dietrich, Jakob (Heidelberg) DEU</cp:lastModifiedBy>
  <cp:revision>1</cp:revision>
  <dcterms:created xsi:type="dcterms:W3CDTF">2024-05-03T20:27:18Z</dcterms:created>
  <dcterms:modified xsi:type="dcterms:W3CDTF">2024-05-04T17:55:25Z</dcterms:modified>
</cp:coreProperties>
</file>