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0"/>
  </p:notesMasterIdLst>
  <p:sldIdLst>
    <p:sldId id="256" r:id="rId2"/>
    <p:sldId id="264" r:id="rId3"/>
    <p:sldId id="257" r:id="rId4"/>
    <p:sldId id="261" r:id="rId5"/>
    <p:sldId id="263" r:id="rId6"/>
    <p:sldId id="262" r:id="rId7"/>
    <p:sldId id="260" r:id="rId8"/>
    <p:sldId id="258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BAF37-B499-0146-335F-C422A57D4E11}" v="267" dt="2025-02-17T20:11:58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2822C-472C-4970-9219-7367FFA8433C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E8108BCE-BC90-4998-A998-0695E25867C6}">
      <dgm:prSet phldrT="[Text]" phldr="0"/>
      <dgm:spPr/>
      <dgm:t>
        <a:bodyPr/>
        <a:lstStyle/>
        <a:p>
          <a:pPr>
            <a:defRPr b="1"/>
          </a:pPr>
          <a:r>
            <a:rPr lang="de-DE">
              <a:latin typeface="Grandview"/>
            </a:rPr>
            <a:t>Woche 1</a:t>
          </a:r>
          <a:endParaRPr lang="de-DE"/>
        </a:p>
      </dgm:t>
    </dgm:pt>
    <dgm:pt modelId="{D2C33565-C3FF-43DE-99EF-AE1F0DABDD80}" type="parTrans" cxnId="{2FF144FC-CE26-4F0D-A681-8257610BB36A}">
      <dgm:prSet/>
      <dgm:spPr/>
      <dgm:t>
        <a:bodyPr/>
        <a:lstStyle/>
        <a:p>
          <a:endParaRPr lang="de-DE"/>
        </a:p>
      </dgm:t>
    </dgm:pt>
    <dgm:pt modelId="{60E78618-7333-4121-9DA1-BB36AE025EA9}" type="sibTrans" cxnId="{2FF144FC-CE26-4F0D-A681-8257610BB36A}">
      <dgm:prSet/>
      <dgm:spPr/>
      <dgm:t>
        <a:bodyPr/>
        <a:lstStyle/>
        <a:p>
          <a:endParaRPr lang="de-DE"/>
        </a:p>
      </dgm:t>
    </dgm:pt>
    <dgm:pt modelId="{92F1AB11-F067-4ECD-B407-6AC8005AEF81}">
      <dgm:prSet phldrT="[Text]" phldr="0"/>
      <dgm:spPr/>
      <dgm:t>
        <a:bodyPr/>
        <a:lstStyle/>
        <a:p>
          <a:r>
            <a:rPr lang="de-DE"/>
            <a:t>Business Understanding</a:t>
          </a:r>
        </a:p>
      </dgm:t>
    </dgm:pt>
    <dgm:pt modelId="{893FDEDD-04F7-41B2-AEC8-B21F038540BE}" type="parTrans" cxnId="{E12A9D96-F5B0-4494-9A57-5F01D39B2B74}">
      <dgm:prSet/>
      <dgm:spPr/>
      <dgm:t>
        <a:bodyPr/>
        <a:lstStyle/>
        <a:p>
          <a:endParaRPr lang="de-DE"/>
        </a:p>
      </dgm:t>
    </dgm:pt>
    <dgm:pt modelId="{84696BDD-2F23-4CD7-A226-3277F4B2DD8C}" type="sibTrans" cxnId="{E12A9D96-F5B0-4494-9A57-5F01D39B2B74}">
      <dgm:prSet/>
      <dgm:spPr/>
      <dgm:t>
        <a:bodyPr/>
        <a:lstStyle/>
        <a:p>
          <a:endParaRPr lang="de-DE"/>
        </a:p>
      </dgm:t>
    </dgm:pt>
    <dgm:pt modelId="{4F489038-2B54-4CE5-986E-2B7D3498B267}">
      <dgm:prSet phldrT="[Text]" phldr="0"/>
      <dgm:spPr/>
      <dgm:t>
        <a:bodyPr/>
        <a:lstStyle/>
        <a:p>
          <a:pPr>
            <a:defRPr b="1"/>
          </a:pPr>
          <a:r>
            <a:rPr lang="de-DE">
              <a:latin typeface="Grandview"/>
            </a:rPr>
            <a:t>Woche 2</a:t>
          </a:r>
          <a:endParaRPr lang="de-DE"/>
        </a:p>
      </dgm:t>
    </dgm:pt>
    <dgm:pt modelId="{9E637B46-2A6B-4C67-AF48-5A78C87AB4B9}" type="parTrans" cxnId="{6F0F4897-2372-4E5A-9538-C92A557893A9}">
      <dgm:prSet/>
      <dgm:spPr/>
      <dgm:t>
        <a:bodyPr/>
        <a:lstStyle/>
        <a:p>
          <a:endParaRPr lang="de-DE"/>
        </a:p>
      </dgm:t>
    </dgm:pt>
    <dgm:pt modelId="{C53242DD-5593-45DD-ACDF-8BF49F5C936E}" type="sibTrans" cxnId="{6F0F4897-2372-4E5A-9538-C92A557893A9}">
      <dgm:prSet/>
      <dgm:spPr/>
      <dgm:t>
        <a:bodyPr/>
        <a:lstStyle/>
        <a:p>
          <a:endParaRPr lang="de-DE"/>
        </a:p>
      </dgm:t>
    </dgm:pt>
    <dgm:pt modelId="{7C5FD38C-3317-4445-9FC7-32CDF8C9B7D2}">
      <dgm:prSet phldrT="[Text]" phldr="0"/>
      <dgm:spPr/>
      <dgm:t>
        <a:bodyPr/>
        <a:lstStyle/>
        <a:p>
          <a:r>
            <a:rPr lang="de-DE">
              <a:latin typeface="Grandview"/>
            </a:rPr>
            <a:t>Data</a:t>
          </a:r>
          <a:br>
            <a:rPr lang="de-DE">
              <a:latin typeface="Grandview"/>
            </a:rPr>
          </a:br>
          <a:r>
            <a:rPr lang="de-DE">
              <a:latin typeface="Grandview"/>
            </a:rPr>
            <a:t>Understanding</a:t>
          </a:r>
          <a:r>
            <a:rPr lang="de-DE"/>
            <a:t> </a:t>
          </a:r>
        </a:p>
      </dgm:t>
    </dgm:pt>
    <dgm:pt modelId="{F6DA31D9-6796-40EE-B1EC-E2B2C4AFE7C8}" type="parTrans" cxnId="{135C5EBF-FBC1-4866-9EB3-EB0144340197}">
      <dgm:prSet/>
      <dgm:spPr/>
      <dgm:t>
        <a:bodyPr/>
        <a:lstStyle/>
        <a:p>
          <a:endParaRPr lang="de-DE"/>
        </a:p>
      </dgm:t>
    </dgm:pt>
    <dgm:pt modelId="{9974167B-D999-4F50-8886-CB6D16379643}" type="sibTrans" cxnId="{135C5EBF-FBC1-4866-9EB3-EB0144340197}">
      <dgm:prSet/>
      <dgm:spPr/>
      <dgm:t>
        <a:bodyPr/>
        <a:lstStyle/>
        <a:p>
          <a:endParaRPr lang="de-DE"/>
        </a:p>
      </dgm:t>
    </dgm:pt>
    <dgm:pt modelId="{AB56E4D8-5454-4105-90D4-CEE7CD80E38A}">
      <dgm:prSet phldrT="[Text]" phldr="0"/>
      <dgm:spPr/>
      <dgm:t>
        <a:bodyPr/>
        <a:lstStyle/>
        <a:p>
          <a:pPr>
            <a:defRPr b="1"/>
          </a:pPr>
          <a:r>
            <a:rPr lang="de-DE">
              <a:latin typeface="Grandview"/>
            </a:rPr>
            <a:t>Woche 3</a:t>
          </a:r>
          <a:endParaRPr lang="de-DE"/>
        </a:p>
      </dgm:t>
    </dgm:pt>
    <dgm:pt modelId="{4D1C1624-2230-4637-88F2-FD05A1E74C27}" type="parTrans" cxnId="{208A0D62-825B-49FB-878A-170E2CDA6629}">
      <dgm:prSet/>
      <dgm:spPr/>
      <dgm:t>
        <a:bodyPr/>
        <a:lstStyle/>
        <a:p>
          <a:endParaRPr lang="de-DE"/>
        </a:p>
      </dgm:t>
    </dgm:pt>
    <dgm:pt modelId="{7917872D-EC49-449B-A53A-27FF96374D9A}" type="sibTrans" cxnId="{208A0D62-825B-49FB-878A-170E2CDA6629}">
      <dgm:prSet/>
      <dgm:spPr/>
      <dgm:t>
        <a:bodyPr/>
        <a:lstStyle/>
        <a:p>
          <a:endParaRPr lang="de-DE"/>
        </a:p>
      </dgm:t>
    </dgm:pt>
    <dgm:pt modelId="{82D49D05-E292-458C-993E-B84D343FB2F8}">
      <dgm:prSet phldrT="[Text]" phldr="0"/>
      <dgm:spPr/>
      <dgm:t>
        <a:bodyPr/>
        <a:lstStyle/>
        <a:p>
          <a:r>
            <a:rPr lang="de-DE"/>
            <a:t>Data </a:t>
          </a:r>
          <a:r>
            <a:rPr lang="de-DE" err="1"/>
            <a:t>Preparation</a:t>
          </a:r>
          <a:endParaRPr lang="de-DE"/>
        </a:p>
      </dgm:t>
    </dgm:pt>
    <dgm:pt modelId="{83552451-A06D-4DB7-96EA-B39578A2DADE}" type="parTrans" cxnId="{9DFCB436-1411-4F1A-AD0F-0E9643AFD4F4}">
      <dgm:prSet/>
      <dgm:spPr/>
      <dgm:t>
        <a:bodyPr/>
        <a:lstStyle/>
        <a:p>
          <a:endParaRPr lang="de-DE"/>
        </a:p>
      </dgm:t>
    </dgm:pt>
    <dgm:pt modelId="{B2AF6E1D-7AF4-4DE6-98F7-400B74380BB5}" type="sibTrans" cxnId="{9DFCB436-1411-4F1A-AD0F-0E9643AFD4F4}">
      <dgm:prSet/>
      <dgm:spPr/>
      <dgm:t>
        <a:bodyPr/>
        <a:lstStyle/>
        <a:p>
          <a:endParaRPr lang="de-DE"/>
        </a:p>
      </dgm:t>
    </dgm:pt>
    <dgm:pt modelId="{2CB3A316-884C-498C-9F3A-955FECFCA2D5}">
      <dgm:prSet phldr="0"/>
      <dgm:spPr/>
      <dgm:t>
        <a:bodyPr/>
        <a:lstStyle/>
        <a:p>
          <a:pPr>
            <a:defRPr b="1"/>
          </a:pPr>
          <a:r>
            <a:rPr lang="de-DE">
              <a:latin typeface="Grandview"/>
            </a:rPr>
            <a:t>Woche 4</a:t>
          </a:r>
        </a:p>
      </dgm:t>
    </dgm:pt>
    <dgm:pt modelId="{EDFED4A7-C7A2-4E6F-87FE-0B4064553409}" type="parTrans" cxnId="{72CC76F9-FF98-44FB-A45C-A15943321FA6}">
      <dgm:prSet/>
      <dgm:spPr/>
    </dgm:pt>
    <dgm:pt modelId="{56A75424-7208-42A9-B936-044D27F098CD}" type="sibTrans" cxnId="{72CC76F9-FF98-44FB-A45C-A15943321FA6}">
      <dgm:prSet/>
      <dgm:spPr/>
    </dgm:pt>
    <dgm:pt modelId="{BCB8917B-C603-4B28-9DD6-72A6D14B1B46}">
      <dgm:prSet phldr="0"/>
      <dgm:spPr/>
      <dgm:t>
        <a:bodyPr/>
        <a:lstStyle/>
        <a:p>
          <a:pPr>
            <a:defRPr b="1"/>
          </a:pPr>
          <a:r>
            <a:rPr lang="de-DE" b="1">
              <a:latin typeface="Grandview"/>
            </a:rPr>
            <a:t>Woche 5</a:t>
          </a:r>
          <a:endParaRPr lang="de-DE" b="1"/>
        </a:p>
      </dgm:t>
    </dgm:pt>
    <dgm:pt modelId="{92875827-D31C-453D-9CD1-8A63CD72070C}" type="parTrans" cxnId="{EDCD2C00-1A40-4CDE-9BA6-63003AB1E752}">
      <dgm:prSet/>
      <dgm:spPr/>
    </dgm:pt>
    <dgm:pt modelId="{73A00C64-CB24-458B-9356-1CAC8707753F}" type="sibTrans" cxnId="{EDCD2C00-1A40-4CDE-9BA6-63003AB1E752}">
      <dgm:prSet/>
      <dgm:spPr/>
    </dgm:pt>
    <dgm:pt modelId="{EC64F37F-6F24-4D34-B638-5E9E4CEDE51E}">
      <dgm:prSet phldr="0"/>
      <dgm:spPr/>
      <dgm:t>
        <a:bodyPr/>
        <a:lstStyle/>
        <a:p>
          <a:pPr>
            <a:defRPr b="1"/>
          </a:pPr>
          <a:r>
            <a:rPr lang="de-DE" b="1">
              <a:latin typeface="Grandview"/>
            </a:rPr>
            <a:t>Woche 6</a:t>
          </a:r>
        </a:p>
      </dgm:t>
    </dgm:pt>
    <dgm:pt modelId="{4F287857-67CC-43DC-B445-9EDA7E88517A}" type="parTrans" cxnId="{7BEF076A-9961-4AC9-9B68-F2C02BC547F7}">
      <dgm:prSet/>
      <dgm:spPr/>
    </dgm:pt>
    <dgm:pt modelId="{5A7C4170-E44F-40FC-A543-415FDBC20C9C}" type="sibTrans" cxnId="{7BEF076A-9961-4AC9-9B68-F2C02BC547F7}">
      <dgm:prSet/>
      <dgm:spPr/>
    </dgm:pt>
    <dgm:pt modelId="{B00F9E7B-C354-4C91-BA1E-0D9139E195C8}">
      <dgm:prSet phldr="0"/>
      <dgm:spPr/>
      <dgm:t>
        <a:bodyPr/>
        <a:lstStyle/>
        <a:p>
          <a:pPr>
            <a:defRPr b="1"/>
          </a:pPr>
          <a:r>
            <a:rPr lang="de-DE" b="1">
              <a:latin typeface="Grandview"/>
            </a:rPr>
            <a:t>Woche 7</a:t>
          </a:r>
        </a:p>
      </dgm:t>
    </dgm:pt>
    <dgm:pt modelId="{1EEDBBF2-6C9C-43C5-9BAC-2DEB69CC6183}" type="parTrans" cxnId="{1AA85B20-710E-43A9-BCC7-A188A5647FD7}">
      <dgm:prSet/>
      <dgm:spPr/>
    </dgm:pt>
    <dgm:pt modelId="{F6F9D24A-A98C-439F-BAE1-897945DB107F}" type="sibTrans" cxnId="{1AA85B20-710E-43A9-BCC7-A188A5647FD7}">
      <dgm:prSet/>
      <dgm:spPr/>
    </dgm:pt>
    <dgm:pt modelId="{84AC9727-4755-417D-93A5-66D4E8000489}">
      <dgm:prSet phldr="0"/>
      <dgm:spPr/>
      <dgm:t>
        <a:bodyPr/>
        <a:lstStyle/>
        <a:p>
          <a:pPr rtl="0"/>
          <a:r>
            <a:rPr lang="de-DE" b="0">
              <a:latin typeface="Grandview"/>
            </a:rPr>
            <a:t>Model Building</a:t>
          </a:r>
          <a:endParaRPr lang="de-DE" b="1">
            <a:latin typeface="Grandview"/>
          </a:endParaRPr>
        </a:p>
      </dgm:t>
    </dgm:pt>
    <dgm:pt modelId="{67CF4872-E32C-44C7-B840-26CD6D176B01}" type="parTrans" cxnId="{A08C4502-9915-4E2A-84E3-80405A2056E9}">
      <dgm:prSet/>
      <dgm:spPr/>
    </dgm:pt>
    <dgm:pt modelId="{80E94B37-5F6E-486A-87A5-46C8ED902BF3}" type="sibTrans" cxnId="{A08C4502-9915-4E2A-84E3-80405A2056E9}">
      <dgm:prSet/>
      <dgm:spPr/>
    </dgm:pt>
    <dgm:pt modelId="{E455445C-1BA0-4D5E-8931-88F47DB440E0}">
      <dgm:prSet phldr="0"/>
      <dgm:spPr/>
      <dgm:t>
        <a:bodyPr/>
        <a:lstStyle/>
        <a:p>
          <a:r>
            <a:rPr lang="de-DE" b="0"/>
            <a:t>Evaluation</a:t>
          </a:r>
          <a:endParaRPr lang="de-DE" b="0">
            <a:latin typeface="Grandview"/>
          </a:endParaRPr>
        </a:p>
      </dgm:t>
    </dgm:pt>
    <dgm:pt modelId="{C0E1724F-BA88-4C72-B668-F725896EC345}" type="parTrans" cxnId="{CB34BB37-0F92-4F43-8D91-33259FD70E81}">
      <dgm:prSet/>
      <dgm:spPr/>
    </dgm:pt>
    <dgm:pt modelId="{93DA0135-5D4E-4DC1-BD35-6923D8B1E463}" type="sibTrans" cxnId="{CB34BB37-0F92-4F43-8D91-33259FD70E81}">
      <dgm:prSet/>
      <dgm:spPr/>
    </dgm:pt>
    <dgm:pt modelId="{9AD1ECFD-F622-4AEF-8BE6-1B5944D24B4D}">
      <dgm:prSet phldr="0"/>
      <dgm:spPr/>
      <dgm:t>
        <a:bodyPr/>
        <a:lstStyle/>
        <a:p>
          <a:pPr rtl="0"/>
          <a:r>
            <a:rPr lang="de-DE" b="0">
              <a:latin typeface="Grandview"/>
            </a:rPr>
            <a:t>Vorbereitung der Abschlusspräsentation</a:t>
          </a:r>
        </a:p>
      </dgm:t>
    </dgm:pt>
    <dgm:pt modelId="{36FF55F1-91F4-4F28-BD79-34A95EDB0F88}" type="parTrans" cxnId="{DAC15E41-503B-402A-91F6-A10C7D22A23F}">
      <dgm:prSet/>
      <dgm:spPr/>
    </dgm:pt>
    <dgm:pt modelId="{0BA2A584-B350-4147-817D-87A459F3BDF6}" type="sibTrans" cxnId="{DAC15E41-503B-402A-91F6-A10C7D22A23F}">
      <dgm:prSet/>
      <dgm:spPr/>
    </dgm:pt>
    <dgm:pt modelId="{F8233539-661D-4DE1-89AD-64BBE3EB621A}">
      <dgm:prSet phldr="0"/>
      <dgm:spPr/>
      <dgm:t>
        <a:bodyPr/>
        <a:lstStyle/>
        <a:p>
          <a:pPr rtl="0"/>
          <a:r>
            <a:rPr lang="de-DE" b="0">
              <a:latin typeface="Grandview"/>
            </a:rPr>
            <a:t>Fertigstellung</a:t>
          </a:r>
          <a:br>
            <a:rPr lang="de-DE" b="0">
              <a:solidFill>
                <a:srgbClr val="010000"/>
              </a:solidFill>
              <a:latin typeface="Grandview"/>
            </a:rPr>
          </a:br>
          <a:r>
            <a:rPr lang="de-DE" b="0">
              <a:latin typeface="Grandview"/>
            </a:rPr>
            <a:t>des Berichtes</a:t>
          </a:r>
          <a:endParaRPr lang="de-DE" b="0"/>
        </a:p>
      </dgm:t>
    </dgm:pt>
    <dgm:pt modelId="{A55EF9A3-F278-4D00-94D4-C4DAD430AAE2}" type="parTrans" cxnId="{382DAE29-D471-4C1C-959F-E0D8E7474D36}">
      <dgm:prSet/>
      <dgm:spPr/>
    </dgm:pt>
    <dgm:pt modelId="{D23F46C1-AE81-4318-845D-AD62785367AC}" type="sibTrans" cxnId="{382DAE29-D471-4C1C-959F-E0D8E7474D36}">
      <dgm:prSet/>
      <dgm:spPr/>
    </dgm:pt>
    <dgm:pt modelId="{4D376A15-D037-42FB-A8BC-5D04C85BAB86}" type="pres">
      <dgm:prSet presAssocID="{3742822C-472C-4970-9219-7367FFA8433C}" presName="root" presStyleCnt="0">
        <dgm:presLayoutVars>
          <dgm:chMax/>
          <dgm:chPref/>
          <dgm:animLvl val="lvl"/>
        </dgm:presLayoutVars>
      </dgm:prSet>
      <dgm:spPr/>
    </dgm:pt>
    <dgm:pt modelId="{3771C2C6-E5BF-4DA7-946A-B875214CF322}" type="pres">
      <dgm:prSet presAssocID="{3742822C-472C-4970-9219-7367FFA8433C}" presName="divider" presStyleLbl="fgAcc1" presStyleIdx="0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C5F863AA-3CDC-4912-B321-D271353151DB}" type="pres">
      <dgm:prSet presAssocID="{3742822C-472C-4970-9219-7367FFA8433C}" presName="nodes" presStyleCnt="0">
        <dgm:presLayoutVars>
          <dgm:chMax/>
          <dgm:chPref/>
          <dgm:animLvl val="lvl"/>
        </dgm:presLayoutVars>
      </dgm:prSet>
      <dgm:spPr/>
    </dgm:pt>
    <dgm:pt modelId="{DEAC3147-9476-4492-B849-7A80EE482F4E}" type="pres">
      <dgm:prSet presAssocID="{E8108BCE-BC90-4998-A998-0695E25867C6}" presName="composite" presStyleCnt="0"/>
      <dgm:spPr/>
    </dgm:pt>
    <dgm:pt modelId="{6E2E9EEF-50C7-4741-B41E-380CD79079D7}" type="pres">
      <dgm:prSet presAssocID="{E8108BCE-BC90-4998-A998-0695E25867C6}" presName="ConnectorPoint" presStyleLbl="lnNode1" presStyleIdx="0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13EF647-E731-49DF-8475-B47A72A328A6}" type="pres">
      <dgm:prSet presAssocID="{E8108BCE-BC90-4998-A998-0695E25867C6}" presName="DropPinPlaceHolder" presStyleCnt="0"/>
      <dgm:spPr/>
    </dgm:pt>
    <dgm:pt modelId="{62482872-9BC2-41AA-8E01-ABA71D8DBC41}" type="pres">
      <dgm:prSet presAssocID="{E8108BCE-BC90-4998-A998-0695E25867C6}" presName="DropPin" presStyleLbl="alignNode1" presStyleIdx="0" presStyleCnt="7"/>
      <dgm:spPr/>
    </dgm:pt>
    <dgm:pt modelId="{5ADD910C-7D0B-49EC-B04D-96766E30BE62}" type="pres">
      <dgm:prSet presAssocID="{E8108BCE-BC90-4998-A998-0695E25867C6}" presName="Ellipse" presStyleLbl="fgAcc1" presStyleIdx="1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1EA5518E-A8DB-4BF8-B394-6EB90E60409E}" type="pres">
      <dgm:prSet presAssocID="{E8108BCE-BC90-4998-A998-0695E25867C6}" presName="L2TextContainer" presStyleLbl="revTx" presStyleIdx="0" presStyleCnt="14">
        <dgm:presLayoutVars>
          <dgm:bulletEnabled val="1"/>
        </dgm:presLayoutVars>
      </dgm:prSet>
      <dgm:spPr/>
    </dgm:pt>
    <dgm:pt modelId="{22BB04AA-A848-44A2-ACE2-B22993EFC1E6}" type="pres">
      <dgm:prSet presAssocID="{E8108BCE-BC90-4998-A998-0695E25867C6}" presName="L1TextContainer" presStyleLbl="revTx" presStyleIdx="1" presStyleCnt="14">
        <dgm:presLayoutVars>
          <dgm:chMax val="1"/>
          <dgm:chPref val="1"/>
          <dgm:bulletEnabled val="1"/>
        </dgm:presLayoutVars>
      </dgm:prSet>
      <dgm:spPr/>
    </dgm:pt>
    <dgm:pt modelId="{6A8D7FC0-29B2-4295-9D2D-02842400FC88}" type="pres">
      <dgm:prSet presAssocID="{E8108BCE-BC90-4998-A998-0695E25867C6}" presName="ConnectLine" presStyleLbl="sibTrans1D1" presStyleIdx="0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3DD37FF-2248-444E-B63B-7E63F7675A2C}" type="pres">
      <dgm:prSet presAssocID="{E8108BCE-BC90-4998-A998-0695E25867C6}" presName="EmptyPlaceHolder" presStyleCnt="0"/>
      <dgm:spPr/>
    </dgm:pt>
    <dgm:pt modelId="{6CD0E303-97A3-436F-BABE-B694986C2695}" type="pres">
      <dgm:prSet presAssocID="{60E78618-7333-4121-9DA1-BB36AE025EA9}" presName="spaceBetweenRectangles" presStyleCnt="0"/>
      <dgm:spPr/>
    </dgm:pt>
    <dgm:pt modelId="{85093C54-BF5B-4E8F-A5B8-0C41EF12A0AE}" type="pres">
      <dgm:prSet presAssocID="{4F489038-2B54-4CE5-986E-2B7D3498B267}" presName="composite" presStyleCnt="0"/>
      <dgm:spPr/>
    </dgm:pt>
    <dgm:pt modelId="{42D8F342-6857-478E-B22C-D74852646282}" type="pres">
      <dgm:prSet presAssocID="{4F489038-2B54-4CE5-986E-2B7D3498B267}" presName="ConnectorPoint" presStyleLbl="lnNode1" presStyleIdx="1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CBA9B83-3815-4E4D-8EC8-EC0C5048C564}" type="pres">
      <dgm:prSet presAssocID="{4F489038-2B54-4CE5-986E-2B7D3498B267}" presName="DropPinPlaceHolder" presStyleCnt="0"/>
      <dgm:spPr/>
    </dgm:pt>
    <dgm:pt modelId="{DFCBED1B-C504-4D1F-B95E-15617C6D7B3C}" type="pres">
      <dgm:prSet presAssocID="{4F489038-2B54-4CE5-986E-2B7D3498B267}" presName="DropPin" presStyleLbl="alignNode1" presStyleIdx="1" presStyleCnt="7"/>
      <dgm:spPr/>
    </dgm:pt>
    <dgm:pt modelId="{8619AC53-6B16-4524-86FE-E77BA6314D42}" type="pres">
      <dgm:prSet presAssocID="{4F489038-2B54-4CE5-986E-2B7D3498B267}" presName="Ellipse" presStyleLbl="fgAcc1" presStyleIdx="2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76B4A9D5-AAD1-418D-B460-8F930423ABC9}" type="pres">
      <dgm:prSet presAssocID="{4F489038-2B54-4CE5-986E-2B7D3498B267}" presName="L2TextContainer" presStyleLbl="revTx" presStyleIdx="2" presStyleCnt="14">
        <dgm:presLayoutVars>
          <dgm:bulletEnabled val="1"/>
        </dgm:presLayoutVars>
      </dgm:prSet>
      <dgm:spPr/>
    </dgm:pt>
    <dgm:pt modelId="{AF2408B4-3A90-4EBF-A16B-03B717E6FA73}" type="pres">
      <dgm:prSet presAssocID="{4F489038-2B54-4CE5-986E-2B7D3498B267}" presName="L1TextContainer" presStyleLbl="revTx" presStyleIdx="3" presStyleCnt="14">
        <dgm:presLayoutVars>
          <dgm:chMax val="1"/>
          <dgm:chPref val="1"/>
          <dgm:bulletEnabled val="1"/>
        </dgm:presLayoutVars>
      </dgm:prSet>
      <dgm:spPr/>
    </dgm:pt>
    <dgm:pt modelId="{3CFBFFFC-F7EF-4765-AA78-441AF79C4CB0}" type="pres">
      <dgm:prSet presAssocID="{4F489038-2B54-4CE5-986E-2B7D3498B267}" presName="ConnectLine" presStyleLbl="sibTrans1D1" presStyleIdx="1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6BF7E3FE-8E82-4762-A73E-CB9A5BDD81DF}" type="pres">
      <dgm:prSet presAssocID="{4F489038-2B54-4CE5-986E-2B7D3498B267}" presName="EmptyPlaceHolder" presStyleCnt="0"/>
      <dgm:spPr/>
    </dgm:pt>
    <dgm:pt modelId="{CD33E131-EB82-490B-8139-0F868520CBD7}" type="pres">
      <dgm:prSet presAssocID="{C53242DD-5593-45DD-ACDF-8BF49F5C936E}" presName="spaceBetweenRectangles" presStyleCnt="0"/>
      <dgm:spPr/>
    </dgm:pt>
    <dgm:pt modelId="{CB6375B6-93ED-478A-BA13-527C6A6419A2}" type="pres">
      <dgm:prSet presAssocID="{AB56E4D8-5454-4105-90D4-CEE7CD80E38A}" presName="composite" presStyleCnt="0"/>
      <dgm:spPr/>
    </dgm:pt>
    <dgm:pt modelId="{0F5F5A85-B305-4285-AD13-612C48FE3752}" type="pres">
      <dgm:prSet presAssocID="{AB56E4D8-5454-4105-90D4-CEE7CD80E38A}" presName="ConnectorPoint" presStyleLbl="lnNode1" presStyleIdx="2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3D760E6-20E4-4528-B119-57E94F2FFBFC}" type="pres">
      <dgm:prSet presAssocID="{AB56E4D8-5454-4105-90D4-CEE7CD80E38A}" presName="DropPinPlaceHolder" presStyleCnt="0"/>
      <dgm:spPr/>
    </dgm:pt>
    <dgm:pt modelId="{F63885B8-926C-4DBC-BB1D-1AC66066AD88}" type="pres">
      <dgm:prSet presAssocID="{AB56E4D8-5454-4105-90D4-CEE7CD80E38A}" presName="DropPin" presStyleLbl="alignNode1" presStyleIdx="2" presStyleCnt="7"/>
      <dgm:spPr/>
    </dgm:pt>
    <dgm:pt modelId="{D8694801-1940-4592-B994-B5C12075868B}" type="pres">
      <dgm:prSet presAssocID="{AB56E4D8-5454-4105-90D4-CEE7CD80E38A}" presName="Ellipse" presStyleLbl="fgAcc1" presStyleIdx="3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B7C962B-C1E3-4E14-A2EC-9260FA73A9F3}" type="pres">
      <dgm:prSet presAssocID="{AB56E4D8-5454-4105-90D4-CEE7CD80E38A}" presName="L2TextContainer" presStyleLbl="revTx" presStyleIdx="4" presStyleCnt="14">
        <dgm:presLayoutVars>
          <dgm:bulletEnabled val="1"/>
        </dgm:presLayoutVars>
      </dgm:prSet>
      <dgm:spPr/>
    </dgm:pt>
    <dgm:pt modelId="{0D04FEF5-9E2A-4151-973B-06EC7CE30615}" type="pres">
      <dgm:prSet presAssocID="{AB56E4D8-5454-4105-90D4-CEE7CD80E38A}" presName="L1TextContainer" presStyleLbl="revTx" presStyleIdx="5" presStyleCnt="14">
        <dgm:presLayoutVars>
          <dgm:chMax val="1"/>
          <dgm:chPref val="1"/>
          <dgm:bulletEnabled val="1"/>
        </dgm:presLayoutVars>
      </dgm:prSet>
      <dgm:spPr/>
    </dgm:pt>
    <dgm:pt modelId="{60863C06-A52B-415D-BD44-1B36BB54A6B3}" type="pres">
      <dgm:prSet presAssocID="{AB56E4D8-5454-4105-90D4-CEE7CD80E38A}" presName="ConnectLine" presStyleLbl="sibTrans1D1" presStyleIdx="2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CC0ED79-6B20-4EA3-8014-3B03879C693A}" type="pres">
      <dgm:prSet presAssocID="{AB56E4D8-5454-4105-90D4-CEE7CD80E38A}" presName="EmptyPlaceHolder" presStyleCnt="0"/>
      <dgm:spPr/>
    </dgm:pt>
    <dgm:pt modelId="{662907A7-5D63-4AC7-A887-A24339E7CFB6}" type="pres">
      <dgm:prSet presAssocID="{7917872D-EC49-449B-A53A-27FF96374D9A}" presName="spaceBetweenRectangles" presStyleCnt="0"/>
      <dgm:spPr/>
    </dgm:pt>
    <dgm:pt modelId="{CE0AC2BA-337B-4507-8E8C-CCC05E3842EE}" type="pres">
      <dgm:prSet presAssocID="{2CB3A316-884C-498C-9F3A-955FECFCA2D5}" presName="composite" presStyleCnt="0"/>
      <dgm:spPr/>
    </dgm:pt>
    <dgm:pt modelId="{3AD213A3-1CE3-40C8-99CD-4628765AE26B}" type="pres">
      <dgm:prSet presAssocID="{2CB3A316-884C-498C-9F3A-955FECFCA2D5}" presName="ConnectorPoint" presStyleLbl="lnNode1" presStyleIdx="3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E3FB24B-7495-448E-98C4-BA12E8CB2BDB}" type="pres">
      <dgm:prSet presAssocID="{2CB3A316-884C-498C-9F3A-955FECFCA2D5}" presName="DropPinPlaceHolder" presStyleCnt="0"/>
      <dgm:spPr/>
    </dgm:pt>
    <dgm:pt modelId="{2066A033-082B-4F14-A1A0-77D8402CAB5E}" type="pres">
      <dgm:prSet presAssocID="{2CB3A316-884C-498C-9F3A-955FECFCA2D5}" presName="DropPin" presStyleLbl="alignNode1" presStyleIdx="3" presStyleCnt="7"/>
      <dgm:spPr/>
    </dgm:pt>
    <dgm:pt modelId="{639F240F-F9DB-41A4-B645-0387F72DC5E9}" type="pres">
      <dgm:prSet presAssocID="{2CB3A316-884C-498C-9F3A-955FECFCA2D5}" presName="Ellipse" presStyleLbl="fgAcc1" presStyleIdx="4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57C324EC-3F01-4435-9EE7-B3A65DD7FFAD}" type="pres">
      <dgm:prSet presAssocID="{2CB3A316-884C-498C-9F3A-955FECFCA2D5}" presName="L2TextContainer" presStyleLbl="revTx" presStyleIdx="6" presStyleCnt="14">
        <dgm:presLayoutVars>
          <dgm:bulletEnabled val="1"/>
        </dgm:presLayoutVars>
      </dgm:prSet>
      <dgm:spPr/>
    </dgm:pt>
    <dgm:pt modelId="{B6BB8D28-6DBB-489F-AE4C-E3D16147AF9E}" type="pres">
      <dgm:prSet presAssocID="{2CB3A316-884C-498C-9F3A-955FECFCA2D5}" presName="L1TextContainer" presStyleLbl="revTx" presStyleIdx="7" presStyleCnt="14">
        <dgm:presLayoutVars>
          <dgm:chMax val="1"/>
          <dgm:chPref val="1"/>
          <dgm:bulletEnabled val="1"/>
        </dgm:presLayoutVars>
      </dgm:prSet>
      <dgm:spPr/>
    </dgm:pt>
    <dgm:pt modelId="{06765F94-D915-4B86-8B0A-51CE41CFBADB}" type="pres">
      <dgm:prSet presAssocID="{2CB3A316-884C-498C-9F3A-955FECFCA2D5}" presName="ConnectLine" presStyleLbl="sibTrans1D1" presStyleIdx="3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337B371-6560-40CC-9254-0BE7A3E176D1}" type="pres">
      <dgm:prSet presAssocID="{2CB3A316-884C-498C-9F3A-955FECFCA2D5}" presName="EmptyPlaceHolder" presStyleCnt="0"/>
      <dgm:spPr/>
    </dgm:pt>
    <dgm:pt modelId="{51E40001-502C-4446-99A0-13994ED32761}" type="pres">
      <dgm:prSet presAssocID="{56A75424-7208-42A9-B936-044D27F098CD}" presName="spaceBetweenRectangles" presStyleCnt="0"/>
      <dgm:spPr/>
    </dgm:pt>
    <dgm:pt modelId="{7F3D3BA6-9B08-4A25-B8BE-97B90CE0E3FA}" type="pres">
      <dgm:prSet presAssocID="{BCB8917B-C603-4B28-9DD6-72A6D14B1B46}" presName="composite" presStyleCnt="0"/>
      <dgm:spPr/>
    </dgm:pt>
    <dgm:pt modelId="{57797CB4-7CD6-4790-A8E2-B852633E0B93}" type="pres">
      <dgm:prSet presAssocID="{BCB8917B-C603-4B28-9DD6-72A6D14B1B46}" presName="ConnectorPoint" presStyleLbl="lnNode1" presStyleIdx="4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FF32317-13E3-4780-81DA-23AF60D40713}" type="pres">
      <dgm:prSet presAssocID="{BCB8917B-C603-4B28-9DD6-72A6D14B1B46}" presName="DropPinPlaceHolder" presStyleCnt="0"/>
      <dgm:spPr/>
    </dgm:pt>
    <dgm:pt modelId="{B742869D-C490-4892-BED0-3115CE4748B0}" type="pres">
      <dgm:prSet presAssocID="{BCB8917B-C603-4B28-9DD6-72A6D14B1B46}" presName="DropPin" presStyleLbl="alignNode1" presStyleIdx="4" presStyleCnt="7"/>
      <dgm:spPr/>
    </dgm:pt>
    <dgm:pt modelId="{040210C9-06DB-4FAF-9473-E59690009C5E}" type="pres">
      <dgm:prSet presAssocID="{BCB8917B-C603-4B28-9DD6-72A6D14B1B46}" presName="Ellipse" presStyleLbl="fgAcc1" presStyleIdx="5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0266BF9-393D-4F66-8439-2735A1490C61}" type="pres">
      <dgm:prSet presAssocID="{BCB8917B-C603-4B28-9DD6-72A6D14B1B46}" presName="L2TextContainer" presStyleLbl="revTx" presStyleIdx="8" presStyleCnt="14">
        <dgm:presLayoutVars>
          <dgm:bulletEnabled val="1"/>
        </dgm:presLayoutVars>
      </dgm:prSet>
      <dgm:spPr/>
    </dgm:pt>
    <dgm:pt modelId="{39B54161-0496-4781-A391-CBE96F6D7384}" type="pres">
      <dgm:prSet presAssocID="{BCB8917B-C603-4B28-9DD6-72A6D14B1B46}" presName="L1TextContainer" presStyleLbl="revTx" presStyleIdx="9" presStyleCnt="14">
        <dgm:presLayoutVars>
          <dgm:chMax val="1"/>
          <dgm:chPref val="1"/>
          <dgm:bulletEnabled val="1"/>
        </dgm:presLayoutVars>
      </dgm:prSet>
      <dgm:spPr/>
    </dgm:pt>
    <dgm:pt modelId="{E87243CC-CD04-429A-89F2-6315535931EA}" type="pres">
      <dgm:prSet presAssocID="{BCB8917B-C603-4B28-9DD6-72A6D14B1B46}" presName="ConnectLine" presStyleLbl="sibTrans1D1" presStyleIdx="4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15A86CAE-94C3-4D04-99FB-6AAF609522E1}" type="pres">
      <dgm:prSet presAssocID="{BCB8917B-C603-4B28-9DD6-72A6D14B1B46}" presName="EmptyPlaceHolder" presStyleCnt="0"/>
      <dgm:spPr/>
    </dgm:pt>
    <dgm:pt modelId="{162D0B15-04A7-4E85-92B2-EA707CBA878F}" type="pres">
      <dgm:prSet presAssocID="{73A00C64-CB24-458B-9356-1CAC8707753F}" presName="spaceBetweenRectangles" presStyleCnt="0"/>
      <dgm:spPr/>
    </dgm:pt>
    <dgm:pt modelId="{905E1AEE-2DE6-44FB-8463-0C5224EDF65D}" type="pres">
      <dgm:prSet presAssocID="{EC64F37F-6F24-4D34-B638-5E9E4CEDE51E}" presName="composite" presStyleCnt="0"/>
      <dgm:spPr/>
    </dgm:pt>
    <dgm:pt modelId="{08B75F43-DCF0-45EB-BDD6-836D938269B6}" type="pres">
      <dgm:prSet presAssocID="{EC64F37F-6F24-4D34-B638-5E9E4CEDE51E}" presName="ConnectorPoint" presStyleLbl="lnNode1" presStyleIdx="5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4ED6378-9127-4141-964A-44B7D183FF0E}" type="pres">
      <dgm:prSet presAssocID="{EC64F37F-6F24-4D34-B638-5E9E4CEDE51E}" presName="DropPinPlaceHolder" presStyleCnt="0"/>
      <dgm:spPr/>
    </dgm:pt>
    <dgm:pt modelId="{740040F7-F4DD-4A75-8279-CACB3C2E9215}" type="pres">
      <dgm:prSet presAssocID="{EC64F37F-6F24-4D34-B638-5E9E4CEDE51E}" presName="DropPin" presStyleLbl="alignNode1" presStyleIdx="5" presStyleCnt="7"/>
      <dgm:spPr/>
    </dgm:pt>
    <dgm:pt modelId="{01978070-939E-459C-91B1-CF0C3781830F}" type="pres">
      <dgm:prSet presAssocID="{EC64F37F-6F24-4D34-B638-5E9E4CEDE51E}" presName="Ellipse" presStyleLbl="fgAcc1" presStyleIdx="6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44C7FCA-0836-4CB3-8DEC-9126EE7B6734}" type="pres">
      <dgm:prSet presAssocID="{EC64F37F-6F24-4D34-B638-5E9E4CEDE51E}" presName="L2TextContainer" presStyleLbl="revTx" presStyleIdx="10" presStyleCnt="14">
        <dgm:presLayoutVars>
          <dgm:bulletEnabled val="1"/>
        </dgm:presLayoutVars>
      </dgm:prSet>
      <dgm:spPr/>
    </dgm:pt>
    <dgm:pt modelId="{F16FAAB9-77C8-415A-B383-91562BCCA69E}" type="pres">
      <dgm:prSet presAssocID="{EC64F37F-6F24-4D34-B638-5E9E4CEDE51E}" presName="L1TextContainer" presStyleLbl="revTx" presStyleIdx="11" presStyleCnt="14">
        <dgm:presLayoutVars>
          <dgm:chMax val="1"/>
          <dgm:chPref val="1"/>
          <dgm:bulletEnabled val="1"/>
        </dgm:presLayoutVars>
      </dgm:prSet>
      <dgm:spPr/>
    </dgm:pt>
    <dgm:pt modelId="{8D92CAB4-CFCD-49FC-9543-7664ACA711AF}" type="pres">
      <dgm:prSet presAssocID="{EC64F37F-6F24-4D34-B638-5E9E4CEDE51E}" presName="ConnectLine" presStyleLbl="sibTrans1D1" presStyleIdx="5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5F82D21-174E-401F-B1E2-9B37819D60C9}" type="pres">
      <dgm:prSet presAssocID="{EC64F37F-6F24-4D34-B638-5E9E4CEDE51E}" presName="EmptyPlaceHolder" presStyleCnt="0"/>
      <dgm:spPr/>
    </dgm:pt>
    <dgm:pt modelId="{7657671A-3BE0-4289-AA44-5D83CC0C3671}" type="pres">
      <dgm:prSet presAssocID="{5A7C4170-E44F-40FC-A543-415FDBC20C9C}" presName="spaceBetweenRectangles" presStyleCnt="0"/>
      <dgm:spPr/>
    </dgm:pt>
    <dgm:pt modelId="{83BC9F28-FFDB-440C-8FBB-4CCCFF3C92BB}" type="pres">
      <dgm:prSet presAssocID="{B00F9E7B-C354-4C91-BA1E-0D9139E195C8}" presName="composite" presStyleCnt="0"/>
      <dgm:spPr/>
    </dgm:pt>
    <dgm:pt modelId="{B5B37044-CFF6-4D75-8A53-4944CFB5ED1E}" type="pres">
      <dgm:prSet presAssocID="{B00F9E7B-C354-4C91-BA1E-0D9139E195C8}" presName="ConnectorPoint" presStyleLbl="lnNode1" presStyleIdx="6" presStyleCnt="7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FFD53BA-6244-47F2-805A-A31129492F48}" type="pres">
      <dgm:prSet presAssocID="{B00F9E7B-C354-4C91-BA1E-0D9139E195C8}" presName="DropPinPlaceHolder" presStyleCnt="0"/>
      <dgm:spPr/>
    </dgm:pt>
    <dgm:pt modelId="{24CBF76E-1954-4E46-9DD9-897DEE47D0A6}" type="pres">
      <dgm:prSet presAssocID="{B00F9E7B-C354-4C91-BA1E-0D9139E195C8}" presName="DropPin" presStyleLbl="alignNode1" presStyleIdx="6" presStyleCnt="7"/>
      <dgm:spPr/>
    </dgm:pt>
    <dgm:pt modelId="{00E88800-596C-4E8F-8D8D-06F161F50E0B}" type="pres">
      <dgm:prSet presAssocID="{B00F9E7B-C354-4C91-BA1E-0D9139E195C8}" presName="Ellipse" presStyleLbl="fgAcc1" presStyleIdx="7" presStyleCnt="8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D1B963E-7DE0-4567-9D2A-12B6876A8C34}" type="pres">
      <dgm:prSet presAssocID="{B00F9E7B-C354-4C91-BA1E-0D9139E195C8}" presName="L2TextContainer" presStyleLbl="revTx" presStyleIdx="12" presStyleCnt="14">
        <dgm:presLayoutVars>
          <dgm:bulletEnabled val="1"/>
        </dgm:presLayoutVars>
      </dgm:prSet>
      <dgm:spPr/>
    </dgm:pt>
    <dgm:pt modelId="{912F08D3-6230-4F8D-828B-F5F9E6A4DC78}" type="pres">
      <dgm:prSet presAssocID="{B00F9E7B-C354-4C91-BA1E-0D9139E195C8}" presName="L1TextContainer" presStyleLbl="revTx" presStyleIdx="13" presStyleCnt="14">
        <dgm:presLayoutVars>
          <dgm:chMax val="1"/>
          <dgm:chPref val="1"/>
          <dgm:bulletEnabled val="1"/>
        </dgm:presLayoutVars>
      </dgm:prSet>
      <dgm:spPr/>
    </dgm:pt>
    <dgm:pt modelId="{07398AAB-22B3-4956-8A6B-4B86AA613E25}" type="pres">
      <dgm:prSet presAssocID="{B00F9E7B-C354-4C91-BA1E-0D9139E195C8}" presName="ConnectLine" presStyleLbl="sibTrans1D1" presStyleIdx="6" presStyleCnt="7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9DC9C350-95BC-4572-AF5D-A37EFB9B1746}" type="pres">
      <dgm:prSet presAssocID="{B00F9E7B-C354-4C91-BA1E-0D9139E195C8}" presName="EmptyPlaceHolder" presStyleCnt="0"/>
      <dgm:spPr/>
    </dgm:pt>
  </dgm:ptLst>
  <dgm:cxnLst>
    <dgm:cxn modelId="{EDCD2C00-1A40-4CDE-9BA6-63003AB1E752}" srcId="{3742822C-472C-4970-9219-7367FFA8433C}" destId="{BCB8917B-C603-4B28-9DD6-72A6D14B1B46}" srcOrd="4" destOrd="0" parTransId="{92875827-D31C-453D-9CD1-8A63CD72070C}" sibTransId="{73A00C64-CB24-458B-9356-1CAC8707753F}"/>
    <dgm:cxn modelId="{A08C4502-9915-4E2A-84E3-80405A2056E9}" srcId="{2CB3A316-884C-498C-9F3A-955FECFCA2D5}" destId="{84AC9727-4755-417D-93A5-66D4E8000489}" srcOrd="0" destOrd="0" parTransId="{67CF4872-E32C-44C7-B840-26CD6D176B01}" sibTransId="{80E94B37-5F6E-486A-87A5-46C8ED902BF3}"/>
    <dgm:cxn modelId="{1D605C15-C350-4BE9-9AE4-73EE65620182}" type="presOf" srcId="{AB56E4D8-5454-4105-90D4-CEE7CD80E38A}" destId="{0D04FEF5-9E2A-4151-973B-06EC7CE30615}" srcOrd="0" destOrd="0" presId="urn:microsoft.com/office/officeart/2017/3/layout/DropPinTimeline"/>
    <dgm:cxn modelId="{5D812D1F-991B-4AB4-970F-F0B9F2DA2388}" type="presOf" srcId="{9AD1ECFD-F622-4AEF-8BE6-1B5944D24B4D}" destId="{844C7FCA-0836-4CB3-8DEC-9126EE7B6734}" srcOrd="0" destOrd="0" presId="urn:microsoft.com/office/officeart/2017/3/layout/DropPinTimeline"/>
    <dgm:cxn modelId="{1AA85B20-710E-43A9-BCC7-A188A5647FD7}" srcId="{3742822C-472C-4970-9219-7367FFA8433C}" destId="{B00F9E7B-C354-4C91-BA1E-0D9139E195C8}" srcOrd="6" destOrd="0" parTransId="{1EEDBBF2-6C9C-43C5-9BAC-2DEB69CC6183}" sibTransId="{F6F9D24A-A98C-439F-BAE1-897945DB107F}"/>
    <dgm:cxn modelId="{382DAE29-D471-4C1C-959F-E0D8E7474D36}" srcId="{B00F9E7B-C354-4C91-BA1E-0D9139E195C8}" destId="{F8233539-661D-4DE1-89AD-64BBE3EB621A}" srcOrd="0" destOrd="0" parTransId="{A55EF9A3-F278-4D00-94D4-C4DAD430AAE2}" sibTransId="{D23F46C1-AE81-4318-845D-AD62785367AC}"/>
    <dgm:cxn modelId="{9DFCB436-1411-4F1A-AD0F-0E9643AFD4F4}" srcId="{AB56E4D8-5454-4105-90D4-CEE7CD80E38A}" destId="{82D49D05-E292-458C-993E-B84D343FB2F8}" srcOrd="0" destOrd="0" parTransId="{83552451-A06D-4DB7-96EA-B39578A2DADE}" sibTransId="{B2AF6E1D-7AF4-4DE6-98F7-400B74380BB5}"/>
    <dgm:cxn modelId="{CB34BB37-0F92-4F43-8D91-33259FD70E81}" srcId="{BCB8917B-C603-4B28-9DD6-72A6D14B1B46}" destId="{E455445C-1BA0-4D5E-8931-88F47DB440E0}" srcOrd="0" destOrd="0" parTransId="{C0E1724F-BA88-4C72-B668-F725896EC345}" sibTransId="{93DA0135-5D4E-4DC1-BD35-6923D8B1E463}"/>
    <dgm:cxn modelId="{DAC15E41-503B-402A-91F6-A10C7D22A23F}" srcId="{EC64F37F-6F24-4D34-B638-5E9E4CEDE51E}" destId="{9AD1ECFD-F622-4AEF-8BE6-1B5944D24B4D}" srcOrd="0" destOrd="0" parTransId="{36FF55F1-91F4-4F28-BD79-34A95EDB0F88}" sibTransId="{0BA2A584-B350-4147-817D-87A459F3BDF6}"/>
    <dgm:cxn modelId="{208A0D62-825B-49FB-878A-170E2CDA6629}" srcId="{3742822C-472C-4970-9219-7367FFA8433C}" destId="{AB56E4D8-5454-4105-90D4-CEE7CD80E38A}" srcOrd="2" destOrd="0" parTransId="{4D1C1624-2230-4637-88F2-FD05A1E74C27}" sibTransId="{7917872D-EC49-449B-A53A-27FF96374D9A}"/>
    <dgm:cxn modelId="{54B66143-3F6E-40F4-B735-C7DCE883BB7A}" type="presOf" srcId="{EC64F37F-6F24-4D34-B638-5E9E4CEDE51E}" destId="{F16FAAB9-77C8-415A-B383-91562BCCA69E}" srcOrd="0" destOrd="0" presId="urn:microsoft.com/office/officeart/2017/3/layout/DropPinTimeline"/>
    <dgm:cxn modelId="{BC59B745-AEC4-4BC1-AC58-1CCE737BF4B8}" type="presOf" srcId="{92F1AB11-F067-4ECD-B407-6AC8005AEF81}" destId="{1EA5518E-A8DB-4BF8-B394-6EB90E60409E}" srcOrd="0" destOrd="0" presId="urn:microsoft.com/office/officeart/2017/3/layout/DropPinTimeline"/>
    <dgm:cxn modelId="{9A9E9948-0805-40C4-9433-53068E44620C}" type="presOf" srcId="{B00F9E7B-C354-4C91-BA1E-0D9139E195C8}" destId="{912F08D3-6230-4F8D-828B-F5F9E6A4DC78}" srcOrd="0" destOrd="0" presId="urn:microsoft.com/office/officeart/2017/3/layout/DropPinTimeline"/>
    <dgm:cxn modelId="{7BEF076A-9961-4AC9-9B68-F2C02BC547F7}" srcId="{3742822C-472C-4970-9219-7367FFA8433C}" destId="{EC64F37F-6F24-4D34-B638-5E9E4CEDE51E}" srcOrd="5" destOrd="0" parTransId="{4F287857-67CC-43DC-B445-9EDA7E88517A}" sibTransId="{5A7C4170-E44F-40FC-A543-415FDBC20C9C}"/>
    <dgm:cxn modelId="{F325637A-D066-4CE9-A6BC-4540EDD30379}" type="presOf" srcId="{82D49D05-E292-458C-993E-B84D343FB2F8}" destId="{5B7C962B-C1E3-4E14-A2EC-9260FA73A9F3}" srcOrd="0" destOrd="0" presId="urn:microsoft.com/office/officeart/2017/3/layout/DropPinTimeline"/>
    <dgm:cxn modelId="{1544C67C-4FFF-4CEF-A7E0-C43361A300F7}" type="presOf" srcId="{F8233539-661D-4DE1-89AD-64BBE3EB621A}" destId="{BD1B963E-7DE0-4567-9D2A-12B6876A8C34}" srcOrd="0" destOrd="0" presId="urn:microsoft.com/office/officeart/2017/3/layout/DropPinTimeline"/>
    <dgm:cxn modelId="{E12A9D96-F5B0-4494-9A57-5F01D39B2B74}" srcId="{E8108BCE-BC90-4998-A998-0695E25867C6}" destId="{92F1AB11-F067-4ECD-B407-6AC8005AEF81}" srcOrd="0" destOrd="0" parTransId="{893FDEDD-04F7-41B2-AEC8-B21F038540BE}" sibTransId="{84696BDD-2F23-4CD7-A226-3277F4B2DD8C}"/>
    <dgm:cxn modelId="{6F0F4897-2372-4E5A-9538-C92A557893A9}" srcId="{3742822C-472C-4970-9219-7367FFA8433C}" destId="{4F489038-2B54-4CE5-986E-2B7D3498B267}" srcOrd="1" destOrd="0" parTransId="{9E637B46-2A6B-4C67-AF48-5A78C87AB4B9}" sibTransId="{C53242DD-5593-45DD-ACDF-8BF49F5C936E}"/>
    <dgm:cxn modelId="{0A00F8A1-ADF6-4A99-9BA4-22D0DE02CA56}" type="presOf" srcId="{7C5FD38C-3317-4445-9FC7-32CDF8C9B7D2}" destId="{76B4A9D5-AAD1-418D-B460-8F930423ABC9}" srcOrd="0" destOrd="0" presId="urn:microsoft.com/office/officeart/2017/3/layout/DropPinTimeline"/>
    <dgm:cxn modelId="{A09203A3-7F34-40CA-8298-F60478E1ACE7}" type="presOf" srcId="{E8108BCE-BC90-4998-A998-0695E25867C6}" destId="{22BB04AA-A848-44A2-ACE2-B22993EFC1E6}" srcOrd="0" destOrd="0" presId="urn:microsoft.com/office/officeart/2017/3/layout/DropPinTimeline"/>
    <dgm:cxn modelId="{881ECDA4-A34E-4CE3-9518-70594CDC5EC4}" type="presOf" srcId="{84AC9727-4755-417D-93A5-66D4E8000489}" destId="{57C324EC-3F01-4435-9EE7-B3A65DD7FFAD}" srcOrd="0" destOrd="0" presId="urn:microsoft.com/office/officeart/2017/3/layout/DropPinTimeline"/>
    <dgm:cxn modelId="{56E22EBA-579A-4446-93CC-2FCB14897EC5}" type="presOf" srcId="{4F489038-2B54-4CE5-986E-2B7D3498B267}" destId="{AF2408B4-3A90-4EBF-A16B-03B717E6FA73}" srcOrd="0" destOrd="0" presId="urn:microsoft.com/office/officeart/2017/3/layout/DropPinTimeline"/>
    <dgm:cxn modelId="{135C5EBF-FBC1-4866-9EB3-EB0144340197}" srcId="{4F489038-2B54-4CE5-986E-2B7D3498B267}" destId="{7C5FD38C-3317-4445-9FC7-32CDF8C9B7D2}" srcOrd="0" destOrd="0" parTransId="{F6DA31D9-6796-40EE-B1EC-E2B2C4AFE7C8}" sibTransId="{9974167B-D999-4F50-8886-CB6D16379643}"/>
    <dgm:cxn modelId="{D4C82CEA-64DF-404A-830C-61A91BACFC85}" type="presOf" srcId="{3742822C-472C-4970-9219-7367FFA8433C}" destId="{4D376A15-D037-42FB-A8BC-5D04C85BAB86}" srcOrd="0" destOrd="0" presId="urn:microsoft.com/office/officeart/2017/3/layout/DropPinTimeline"/>
    <dgm:cxn modelId="{B66C6CF3-7558-4368-9F5C-38C7D3C4502A}" type="presOf" srcId="{BCB8917B-C603-4B28-9DD6-72A6D14B1B46}" destId="{39B54161-0496-4781-A391-CBE96F6D7384}" srcOrd="0" destOrd="0" presId="urn:microsoft.com/office/officeart/2017/3/layout/DropPinTimeline"/>
    <dgm:cxn modelId="{9DEB54F4-C621-4B1C-B054-4D97802494F2}" type="presOf" srcId="{E455445C-1BA0-4D5E-8931-88F47DB440E0}" destId="{80266BF9-393D-4F66-8439-2735A1490C61}" srcOrd="0" destOrd="0" presId="urn:microsoft.com/office/officeart/2017/3/layout/DropPinTimeline"/>
    <dgm:cxn modelId="{0DCC9CF6-75E7-433B-A48A-700B2382B94D}" type="presOf" srcId="{2CB3A316-884C-498C-9F3A-955FECFCA2D5}" destId="{B6BB8D28-6DBB-489F-AE4C-E3D16147AF9E}" srcOrd="0" destOrd="0" presId="urn:microsoft.com/office/officeart/2017/3/layout/DropPinTimeline"/>
    <dgm:cxn modelId="{72CC76F9-FF98-44FB-A45C-A15943321FA6}" srcId="{3742822C-472C-4970-9219-7367FFA8433C}" destId="{2CB3A316-884C-498C-9F3A-955FECFCA2D5}" srcOrd="3" destOrd="0" parTransId="{EDFED4A7-C7A2-4E6F-87FE-0B4064553409}" sibTransId="{56A75424-7208-42A9-B936-044D27F098CD}"/>
    <dgm:cxn modelId="{2FF144FC-CE26-4F0D-A681-8257610BB36A}" srcId="{3742822C-472C-4970-9219-7367FFA8433C}" destId="{E8108BCE-BC90-4998-A998-0695E25867C6}" srcOrd="0" destOrd="0" parTransId="{D2C33565-C3FF-43DE-99EF-AE1F0DABDD80}" sibTransId="{60E78618-7333-4121-9DA1-BB36AE025EA9}"/>
    <dgm:cxn modelId="{C026E3AF-D235-4138-A8E0-AAE2BCF4285D}" type="presParOf" srcId="{4D376A15-D037-42FB-A8BC-5D04C85BAB86}" destId="{3771C2C6-E5BF-4DA7-946A-B875214CF322}" srcOrd="0" destOrd="0" presId="urn:microsoft.com/office/officeart/2017/3/layout/DropPinTimeline"/>
    <dgm:cxn modelId="{ED8E4A46-BCAA-414B-8E53-42EC41C73285}" type="presParOf" srcId="{4D376A15-D037-42FB-A8BC-5D04C85BAB86}" destId="{C5F863AA-3CDC-4912-B321-D271353151DB}" srcOrd="1" destOrd="0" presId="urn:microsoft.com/office/officeart/2017/3/layout/DropPinTimeline"/>
    <dgm:cxn modelId="{8C6C2A92-D151-4D15-A3D7-B32444374FB6}" type="presParOf" srcId="{C5F863AA-3CDC-4912-B321-D271353151DB}" destId="{DEAC3147-9476-4492-B849-7A80EE482F4E}" srcOrd="0" destOrd="0" presId="urn:microsoft.com/office/officeart/2017/3/layout/DropPinTimeline"/>
    <dgm:cxn modelId="{59A35A7F-5A97-484E-A73A-343A54D37167}" type="presParOf" srcId="{DEAC3147-9476-4492-B849-7A80EE482F4E}" destId="{6E2E9EEF-50C7-4741-B41E-380CD79079D7}" srcOrd="0" destOrd="0" presId="urn:microsoft.com/office/officeart/2017/3/layout/DropPinTimeline"/>
    <dgm:cxn modelId="{6C363501-CE19-4A58-9DF5-13CA5BB705B5}" type="presParOf" srcId="{DEAC3147-9476-4492-B849-7A80EE482F4E}" destId="{613EF647-E731-49DF-8475-B47A72A328A6}" srcOrd="1" destOrd="0" presId="urn:microsoft.com/office/officeart/2017/3/layout/DropPinTimeline"/>
    <dgm:cxn modelId="{194CC7AA-858C-496D-9808-9DD2235933D0}" type="presParOf" srcId="{613EF647-E731-49DF-8475-B47A72A328A6}" destId="{62482872-9BC2-41AA-8E01-ABA71D8DBC41}" srcOrd="0" destOrd="0" presId="urn:microsoft.com/office/officeart/2017/3/layout/DropPinTimeline"/>
    <dgm:cxn modelId="{E329653D-B389-449C-96D4-FC5412BE73EA}" type="presParOf" srcId="{613EF647-E731-49DF-8475-B47A72A328A6}" destId="{5ADD910C-7D0B-49EC-B04D-96766E30BE62}" srcOrd="1" destOrd="0" presId="urn:microsoft.com/office/officeart/2017/3/layout/DropPinTimeline"/>
    <dgm:cxn modelId="{DD32D626-6350-4BE5-87D9-28F4DF39A24A}" type="presParOf" srcId="{DEAC3147-9476-4492-B849-7A80EE482F4E}" destId="{1EA5518E-A8DB-4BF8-B394-6EB90E60409E}" srcOrd="2" destOrd="0" presId="urn:microsoft.com/office/officeart/2017/3/layout/DropPinTimeline"/>
    <dgm:cxn modelId="{FA993C83-1A0A-4FE8-BBD2-CF807542D8DE}" type="presParOf" srcId="{DEAC3147-9476-4492-B849-7A80EE482F4E}" destId="{22BB04AA-A848-44A2-ACE2-B22993EFC1E6}" srcOrd="3" destOrd="0" presId="urn:microsoft.com/office/officeart/2017/3/layout/DropPinTimeline"/>
    <dgm:cxn modelId="{0DAD5BB7-C2B5-4237-A48E-7BE119B3E473}" type="presParOf" srcId="{DEAC3147-9476-4492-B849-7A80EE482F4E}" destId="{6A8D7FC0-29B2-4295-9D2D-02842400FC88}" srcOrd="4" destOrd="0" presId="urn:microsoft.com/office/officeart/2017/3/layout/DropPinTimeline"/>
    <dgm:cxn modelId="{F37D6C3B-13B9-4E3A-92A6-762D0AC047AF}" type="presParOf" srcId="{DEAC3147-9476-4492-B849-7A80EE482F4E}" destId="{E3DD37FF-2248-444E-B63B-7E63F7675A2C}" srcOrd="5" destOrd="0" presId="urn:microsoft.com/office/officeart/2017/3/layout/DropPinTimeline"/>
    <dgm:cxn modelId="{7FCD6FD0-1DB0-4657-825F-C06C58E28FD4}" type="presParOf" srcId="{C5F863AA-3CDC-4912-B321-D271353151DB}" destId="{6CD0E303-97A3-436F-BABE-B694986C2695}" srcOrd="1" destOrd="0" presId="urn:microsoft.com/office/officeart/2017/3/layout/DropPinTimeline"/>
    <dgm:cxn modelId="{E0170069-B509-4F6D-BCFA-513CE6160818}" type="presParOf" srcId="{C5F863AA-3CDC-4912-B321-D271353151DB}" destId="{85093C54-BF5B-4E8F-A5B8-0C41EF12A0AE}" srcOrd="2" destOrd="0" presId="urn:microsoft.com/office/officeart/2017/3/layout/DropPinTimeline"/>
    <dgm:cxn modelId="{71DCD0F7-9782-4660-AE1E-0527BE72F9E0}" type="presParOf" srcId="{85093C54-BF5B-4E8F-A5B8-0C41EF12A0AE}" destId="{42D8F342-6857-478E-B22C-D74852646282}" srcOrd="0" destOrd="0" presId="urn:microsoft.com/office/officeart/2017/3/layout/DropPinTimeline"/>
    <dgm:cxn modelId="{D5B088D3-CC8A-426D-8B8D-72A6B39E0CE1}" type="presParOf" srcId="{85093C54-BF5B-4E8F-A5B8-0C41EF12A0AE}" destId="{9CBA9B83-3815-4E4D-8EC8-EC0C5048C564}" srcOrd="1" destOrd="0" presId="urn:microsoft.com/office/officeart/2017/3/layout/DropPinTimeline"/>
    <dgm:cxn modelId="{ACD177C6-48B9-45AD-A84D-7975B0C1D647}" type="presParOf" srcId="{9CBA9B83-3815-4E4D-8EC8-EC0C5048C564}" destId="{DFCBED1B-C504-4D1F-B95E-15617C6D7B3C}" srcOrd="0" destOrd="0" presId="urn:microsoft.com/office/officeart/2017/3/layout/DropPinTimeline"/>
    <dgm:cxn modelId="{87A962D8-4B3F-465B-90F7-2C29ED051A1B}" type="presParOf" srcId="{9CBA9B83-3815-4E4D-8EC8-EC0C5048C564}" destId="{8619AC53-6B16-4524-86FE-E77BA6314D42}" srcOrd="1" destOrd="0" presId="urn:microsoft.com/office/officeart/2017/3/layout/DropPinTimeline"/>
    <dgm:cxn modelId="{42364C29-00C8-40D2-AEF7-B5630AFBC6B9}" type="presParOf" srcId="{85093C54-BF5B-4E8F-A5B8-0C41EF12A0AE}" destId="{76B4A9D5-AAD1-418D-B460-8F930423ABC9}" srcOrd="2" destOrd="0" presId="urn:microsoft.com/office/officeart/2017/3/layout/DropPinTimeline"/>
    <dgm:cxn modelId="{538196ED-6C41-4481-8F10-6332B4311357}" type="presParOf" srcId="{85093C54-BF5B-4E8F-A5B8-0C41EF12A0AE}" destId="{AF2408B4-3A90-4EBF-A16B-03B717E6FA73}" srcOrd="3" destOrd="0" presId="urn:microsoft.com/office/officeart/2017/3/layout/DropPinTimeline"/>
    <dgm:cxn modelId="{EA2EE66C-7D56-4BB7-962B-C431FD6C453B}" type="presParOf" srcId="{85093C54-BF5B-4E8F-A5B8-0C41EF12A0AE}" destId="{3CFBFFFC-F7EF-4765-AA78-441AF79C4CB0}" srcOrd="4" destOrd="0" presId="urn:microsoft.com/office/officeart/2017/3/layout/DropPinTimeline"/>
    <dgm:cxn modelId="{67781BEA-6D54-42E5-9003-A9E0EB9A912E}" type="presParOf" srcId="{85093C54-BF5B-4E8F-A5B8-0C41EF12A0AE}" destId="{6BF7E3FE-8E82-4762-A73E-CB9A5BDD81DF}" srcOrd="5" destOrd="0" presId="urn:microsoft.com/office/officeart/2017/3/layout/DropPinTimeline"/>
    <dgm:cxn modelId="{8DA10039-5842-4857-AD2F-CC660599ACC3}" type="presParOf" srcId="{C5F863AA-3CDC-4912-B321-D271353151DB}" destId="{CD33E131-EB82-490B-8139-0F868520CBD7}" srcOrd="3" destOrd="0" presId="urn:microsoft.com/office/officeart/2017/3/layout/DropPinTimeline"/>
    <dgm:cxn modelId="{FE691C10-229C-4B47-9CED-7B4EE1B12DA5}" type="presParOf" srcId="{C5F863AA-3CDC-4912-B321-D271353151DB}" destId="{CB6375B6-93ED-478A-BA13-527C6A6419A2}" srcOrd="4" destOrd="0" presId="urn:microsoft.com/office/officeart/2017/3/layout/DropPinTimeline"/>
    <dgm:cxn modelId="{B05D48B3-F4EB-4898-8E32-85DF09C32A73}" type="presParOf" srcId="{CB6375B6-93ED-478A-BA13-527C6A6419A2}" destId="{0F5F5A85-B305-4285-AD13-612C48FE3752}" srcOrd="0" destOrd="0" presId="urn:microsoft.com/office/officeart/2017/3/layout/DropPinTimeline"/>
    <dgm:cxn modelId="{10AA7D0E-7E34-4F39-A8FA-01FA563360D9}" type="presParOf" srcId="{CB6375B6-93ED-478A-BA13-527C6A6419A2}" destId="{63D760E6-20E4-4528-B119-57E94F2FFBFC}" srcOrd="1" destOrd="0" presId="urn:microsoft.com/office/officeart/2017/3/layout/DropPinTimeline"/>
    <dgm:cxn modelId="{39030D67-B337-462B-9A6C-C4D69BC79503}" type="presParOf" srcId="{63D760E6-20E4-4528-B119-57E94F2FFBFC}" destId="{F63885B8-926C-4DBC-BB1D-1AC66066AD88}" srcOrd="0" destOrd="0" presId="urn:microsoft.com/office/officeart/2017/3/layout/DropPinTimeline"/>
    <dgm:cxn modelId="{3CD7964B-A499-4FDA-8DE2-99A06AF3EFBB}" type="presParOf" srcId="{63D760E6-20E4-4528-B119-57E94F2FFBFC}" destId="{D8694801-1940-4592-B994-B5C12075868B}" srcOrd="1" destOrd="0" presId="urn:microsoft.com/office/officeart/2017/3/layout/DropPinTimeline"/>
    <dgm:cxn modelId="{228AE2CD-A280-4E7C-81EF-B45A581614B5}" type="presParOf" srcId="{CB6375B6-93ED-478A-BA13-527C6A6419A2}" destId="{5B7C962B-C1E3-4E14-A2EC-9260FA73A9F3}" srcOrd="2" destOrd="0" presId="urn:microsoft.com/office/officeart/2017/3/layout/DropPinTimeline"/>
    <dgm:cxn modelId="{8CB6DF0A-41F4-45E5-8CAD-40821DE9F0C4}" type="presParOf" srcId="{CB6375B6-93ED-478A-BA13-527C6A6419A2}" destId="{0D04FEF5-9E2A-4151-973B-06EC7CE30615}" srcOrd="3" destOrd="0" presId="urn:microsoft.com/office/officeart/2017/3/layout/DropPinTimeline"/>
    <dgm:cxn modelId="{E4DC7012-DAB6-472D-8FB5-DA8DED4511BE}" type="presParOf" srcId="{CB6375B6-93ED-478A-BA13-527C6A6419A2}" destId="{60863C06-A52B-415D-BD44-1B36BB54A6B3}" srcOrd="4" destOrd="0" presId="urn:microsoft.com/office/officeart/2017/3/layout/DropPinTimeline"/>
    <dgm:cxn modelId="{75C182A6-BDE6-4FF0-8A58-4F3299E5D861}" type="presParOf" srcId="{CB6375B6-93ED-478A-BA13-527C6A6419A2}" destId="{0CC0ED79-6B20-4EA3-8014-3B03879C693A}" srcOrd="5" destOrd="0" presId="urn:microsoft.com/office/officeart/2017/3/layout/DropPinTimeline"/>
    <dgm:cxn modelId="{EA8E9D95-9190-4C97-89C6-D6057DCE12BE}" type="presParOf" srcId="{C5F863AA-3CDC-4912-B321-D271353151DB}" destId="{662907A7-5D63-4AC7-A887-A24339E7CFB6}" srcOrd="5" destOrd="0" presId="urn:microsoft.com/office/officeart/2017/3/layout/DropPinTimeline"/>
    <dgm:cxn modelId="{5AF0AF0A-FD05-4624-AA7B-6A9A80655E60}" type="presParOf" srcId="{C5F863AA-3CDC-4912-B321-D271353151DB}" destId="{CE0AC2BA-337B-4507-8E8C-CCC05E3842EE}" srcOrd="6" destOrd="0" presId="urn:microsoft.com/office/officeart/2017/3/layout/DropPinTimeline"/>
    <dgm:cxn modelId="{868009CE-9D0E-4A1A-9694-49A4042B7678}" type="presParOf" srcId="{CE0AC2BA-337B-4507-8E8C-CCC05E3842EE}" destId="{3AD213A3-1CE3-40C8-99CD-4628765AE26B}" srcOrd="0" destOrd="0" presId="urn:microsoft.com/office/officeart/2017/3/layout/DropPinTimeline"/>
    <dgm:cxn modelId="{8E34C8A4-6331-461F-8EF0-D7FF8816D4F8}" type="presParOf" srcId="{CE0AC2BA-337B-4507-8E8C-CCC05E3842EE}" destId="{CE3FB24B-7495-448E-98C4-BA12E8CB2BDB}" srcOrd="1" destOrd="0" presId="urn:microsoft.com/office/officeart/2017/3/layout/DropPinTimeline"/>
    <dgm:cxn modelId="{7876DFFC-8F88-4405-B2AC-1A98F13D9000}" type="presParOf" srcId="{CE3FB24B-7495-448E-98C4-BA12E8CB2BDB}" destId="{2066A033-082B-4F14-A1A0-77D8402CAB5E}" srcOrd="0" destOrd="0" presId="urn:microsoft.com/office/officeart/2017/3/layout/DropPinTimeline"/>
    <dgm:cxn modelId="{A3DB2D91-3D60-4C65-8483-55160F1B7321}" type="presParOf" srcId="{CE3FB24B-7495-448E-98C4-BA12E8CB2BDB}" destId="{639F240F-F9DB-41A4-B645-0387F72DC5E9}" srcOrd="1" destOrd="0" presId="urn:microsoft.com/office/officeart/2017/3/layout/DropPinTimeline"/>
    <dgm:cxn modelId="{D7BF0291-0B9C-4601-B7E4-49BEDABF2B4F}" type="presParOf" srcId="{CE0AC2BA-337B-4507-8E8C-CCC05E3842EE}" destId="{57C324EC-3F01-4435-9EE7-B3A65DD7FFAD}" srcOrd="2" destOrd="0" presId="urn:microsoft.com/office/officeart/2017/3/layout/DropPinTimeline"/>
    <dgm:cxn modelId="{0395AC02-C1CA-4B23-8C64-BF5CFC90AB23}" type="presParOf" srcId="{CE0AC2BA-337B-4507-8E8C-CCC05E3842EE}" destId="{B6BB8D28-6DBB-489F-AE4C-E3D16147AF9E}" srcOrd="3" destOrd="0" presId="urn:microsoft.com/office/officeart/2017/3/layout/DropPinTimeline"/>
    <dgm:cxn modelId="{B2E7E4E9-9608-4B26-9C86-F4846790AC30}" type="presParOf" srcId="{CE0AC2BA-337B-4507-8E8C-CCC05E3842EE}" destId="{06765F94-D915-4B86-8B0A-51CE41CFBADB}" srcOrd="4" destOrd="0" presId="urn:microsoft.com/office/officeart/2017/3/layout/DropPinTimeline"/>
    <dgm:cxn modelId="{4CE8C3C7-0978-4864-92CF-49E10DDB94A3}" type="presParOf" srcId="{CE0AC2BA-337B-4507-8E8C-CCC05E3842EE}" destId="{5337B371-6560-40CC-9254-0BE7A3E176D1}" srcOrd="5" destOrd="0" presId="urn:microsoft.com/office/officeart/2017/3/layout/DropPinTimeline"/>
    <dgm:cxn modelId="{62031F49-CCDF-4EB9-9432-28188F9A677D}" type="presParOf" srcId="{C5F863AA-3CDC-4912-B321-D271353151DB}" destId="{51E40001-502C-4446-99A0-13994ED32761}" srcOrd="7" destOrd="0" presId="urn:microsoft.com/office/officeart/2017/3/layout/DropPinTimeline"/>
    <dgm:cxn modelId="{0AF158C5-803D-4001-A2FE-8492300202FF}" type="presParOf" srcId="{C5F863AA-3CDC-4912-B321-D271353151DB}" destId="{7F3D3BA6-9B08-4A25-B8BE-97B90CE0E3FA}" srcOrd="8" destOrd="0" presId="urn:microsoft.com/office/officeart/2017/3/layout/DropPinTimeline"/>
    <dgm:cxn modelId="{DE73B654-39D1-4206-AED1-B51CDAB6B07D}" type="presParOf" srcId="{7F3D3BA6-9B08-4A25-B8BE-97B90CE0E3FA}" destId="{57797CB4-7CD6-4790-A8E2-B852633E0B93}" srcOrd="0" destOrd="0" presId="urn:microsoft.com/office/officeart/2017/3/layout/DropPinTimeline"/>
    <dgm:cxn modelId="{23475B39-35B1-4114-A441-82FECEA44C33}" type="presParOf" srcId="{7F3D3BA6-9B08-4A25-B8BE-97B90CE0E3FA}" destId="{6FF32317-13E3-4780-81DA-23AF60D40713}" srcOrd="1" destOrd="0" presId="urn:microsoft.com/office/officeart/2017/3/layout/DropPinTimeline"/>
    <dgm:cxn modelId="{04F94686-E11D-4B47-BF1C-FF23B119F3BC}" type="presParOf" srcId="{6FF32317-13E3-4780-81DA-23AF60D40713}" destId="{B742869D-C490-4892-BED0-3115CE4748B0}" srcOrd="0" destOrd="0" presId="urn:microsoft.com/office/officeart/2017/3/layout/DropPinTimeline"/>
    <dgm:cxn modelId="{036A1CDB-E851-400C-8E46-1D4BFCAB876D}" type="presParOf" srcId="{6FF32317-13E3-4780-81DA-23AF60D40713}" destId="{040210C9-06DB-4FAF-9473-E59690009C5E}" srcOrd="1" destOrd="0" presId="urn:microsoft.com/office/officeart/2017/3/layout/DropPinTimeline"/>
    <dgm:cxn modelId="{BFB4F5C2-133B-4B77-9043-EA203DF831E8}" type="presParOf" srcId="{7F3D3BA6-9B08-4A25-B8BE-97B90CE0E3FA}" destId="{80266BF9-393D-4F66-8439-2735A1490C61}" srcOrd="2" destOrd="0" presId="urn:microsoft.com/office/officeart/2017/3/layout/DropPinTimeline"/>
    <dgm:cxn modelId="{098DACA9-D209-40C5-90FA-9DD933A7967D}" type="presParOf" srcId="{7F3D3BA6-9B08-4A25-B8BE-97B90CE0E3FA}" destId="{39B54161-0496-4781-A391-CBE96F6D7384}" srcOrd="3" destOrd="0" presId="urn:microsoft.com/office/officeart/2017/3/layout/DropPinTimeline"/>
    <dgm:cxn modelId="{51B97D26-3276-4722-BA5D-D293033F23D2}" type="presParOf" srcId="{7F3D3BA6-9B08-4A25-B8BE-97B90CE0E3FA}" destId="{E87243CC-CD04-429A-89F2-6315535931EA}" srcOrd="4" destOrd="0" presId="urn:microsoft.com/office/officeart/2017/3/layout/DropPinTimeline"/>
    <dgm:cxn modelId="{6D83C97F-92A0-45FA-83D4-A510F91952A1}" type="presParOf" srcId="{7F3D3BA6-9B08-4A25-B8BE-97B90CE0E3FA}" destId="{15A86CAE-94C3-4D04-99FB-6AAF609522E1}" srcOrd="5" destOrd="0" presId="urn:microsoft.com/office/officeart/2017/3/layout/DropPinTimeline"/>
    <dgm:cxn modelId="{6031D53C-71F7-4C43-B0A8-20D68F21B348}" type="presParOf" srcId="{C5F863AA-3CDC-4912-B321-D271353151DB}" destId="{162D0B15-04A7-4E85-92B2-EA707CBA878F}" srcOrd="9" destOrd="0" presId="urn:microsoft.com/office/officeart/2017/3/layout/DropPinTimeline"/>
    <dgm:cxn modelId="{93C736AC-8371-4237-9054-153FA1D7C78F}" type="presParOf" srcId="{C5F863AA-3CDC-4912-B321-D271353151DB}" destId="{905E1AEE-2DE6-44FB-8463-0C5224EDF65D}" srcOrd="10" destOrd="0" presId="urn:microsoft.com/office/officeart/2017/3/layout/DropPinTimeline"/>
    <dgm:cxn modelId="{EC454DC8-CA47-43DD-A59B-1F67D538CB47}" type="presParOf" srcId="{905E1AEE-2DE6-44FB-8463-0C5224EDF65D}" destId="{08B75F43-DCF0-45EB-BDD6-836D938269B6}" srcOrd="0" destOrd="0" presId="urn:microsoft.com/office/officeart/2017/3/layout/DropPinTimeline"/>
    <dgm:cxn modelId="{027A778D-6DA6-4B07-964D-4EFA6FD959D4}" type="presParOf" srcId="{905E1AEE-2DE6-44FB-8463-0C5224EDF65D}" destId="{A4ED6378-9127-4141-964A-44B7D183FF0E}" srcOrd="1" destOrd="0" presId="urn:microsoft.com/office/officeart/2017/3/layout/DropPinTimeline"/>
    <dgm:cxn modelId="{5FF7A556-6529-46EE-B952-173CC6BB4EB0}" type="presParOf" srcId="{A4ED6378-9127-4141-964A-44B7D183FF0E}" destId="{740040F7-F4DD-4A75-8279-CACB3C2E9215}" srcOrd="0" destOrd="0" presId="urn:microsoft.com/office/officeart/2017/3/layout/DropPinTimeline"/>
    <dgm:cxn modelId="{FBC57042-6A37-4F95-BD8B-D97D93E0A8A5}" type="presParOf" srcId="{A4ED6378-9127-4141-964A-44B7D183FF0E}" destId="{01978070-939E-459C-91B1-CF0C3781830F}" srcOrd="1" destOrd="0" presId="urn:microsoft.com/office/officeart/2017/3/layout/DropPinTimeline"/>
    <dgm:cxn modelId="{8FD9F612-61FD-41EB-AB41-F3E08963CB17}" type="presParOf" srcId="{905E1AEE-2DE6-44FB-8463-0C5224EDF65D}" destId="{844C7FCA-0836-4CB3-8DEC-9126EE7B6734}" srcOrd="2" destOrd="0" presId="urn:microsoft.com/office/officeart/2017/3/layout/DropPinTimeline"/>
    <dgm:cxn modelId="{3BD30D31-4C87-4595-8F3E-CC82AF70F0AB}" type="presParOf" srcId="{905E1AEE-2DE6-44FB-8463-0C5224EDF65D}" destId="{F16FAAB9-77C8-415A-B383-91562BCCA69E}" srcOrd="3" destOrd="0" presId="urn:microsoft.com/office/officeart/2017/3/layout/DropPinTimeline"/>
    <dgm:cxn modelId="{E35F2C58-FCB0-4DE2-B6AE-27653BBE4740}" type="presParOf" srcId="{905E1AEE-2DE6-44FB-8463-0C5224EDF65D}" destId="{8D92CAB4-CFCD-49FC-9543-7664ACA711AF}" srcOrd="4" destOrd="0" presId="urn:microsoft.com/office/officeart/2017/3/layout/DropPinTimeline"/>
    <dgm:cxn modelId="{8DA138E2-6FB1-46B8-8E22-0DAA3738C9E6}" type="presParOf" srcId="{905E1AEE-2DE6-44FB-8463-0C5224EDF65D}" destId="{E5F82D21-174E-401F-B1E2-9B37819D60C9}" srcOrd="5" destOrd="0" presId="urn:microsoft.com/office/officeart/2017/3/layout/DropPinTimeline"/>
    <dgm:cxn modelId="{B84000E1-F833-44DD-A652-B15ED08C8603}" type="presParOf" srcId="{C5F863AA-3CDC-4912-B321-D271353151DB}" destId="{7657671A-3BE0-4289-AA44-5D83CC0C3671}" srcOrd="11" destOrd="0" presId="urn:microsoft.com/office/officeart/2017/3/layout/DropPinTimeline"/>
    <dgm:cxn modelId="{33314A7C-8018-4E5A-9818-39E8BD351343}" type="presParOf" srcId="{C5F863AA-3CDC-4912-B321-D271353151DB}" destId="{83BC9F28-FFDB-440C-8FBB-4CCCFF3C92BB}" srcOrd="12" destOrd="0" presId="urn:microsoft.com/office/officeart/2017/3/layout/DropPinTimeline"/>
    <dgm:cxn modelId="{2D935ECB-B24A-4862-91AF-9D91671B0897}" type="presParOf" srcId="{83BC9F28-FFDB-440C-8FBB-4CCCFF3C92BB}" destId="{B5B37044-CFF6-4D75-8A53-4944CFB5ED1E}" srcOrd="0" destOrd="0" presId="urn:microsoft.com/office/officeart/2017/3/layout/DropPinTimeline"/>
    <dgm:cxn modelId="{81D16950-B69E-4F3B-9A09-1C07972A662F}" type="presParOf" srcId="{83BC9F28-FFDB-440C-8FBB-4CCCFF3C92BB}" destId="{9FFD53BA-6244-47F2-805A-A31129492F48}" srcOrd="1" destOrd="0" presId="urn:microsoft.com/office/officeart/2017/3/layout/DropPinTimeline"/>
    <dgm:cxn modelId="{4D65B524-26DC-487A-99E8-2C2920582379}" type="presParOf" srcId="{9FFD53BA-6244-47F2-805A-A31129492F48}" destId="{24CBF76E-1954-4E46-9DD9-897DEE47D0A6}" srcOrd="0" destOrd="0" presId="urn:microsoft.com/office/officeart/2017/3/layout/DropPinTimeline"/>
    <dgm:cxn modelId="{C92FA732-408C-4946-888D-FB97BEDF6FE7}" type="presParOf" srcId="{9FFD53BA-6244-47F2-805A-A31129492F48}" destId="{00E88800-596C-4E8F-8D8D-06F161F50E0B}" srcOrd="1" destOrd="0" presId="urn:microsoft.com/office/officeart/2017/3/layout/DropPinTimeline"/>
    <dgm:cxn modelId="{834AEB9F-483E-4372-8A48-91CF1DBCB160}" type="presParOf" srcId="{83BC9F28-FFDB-440C-8FBB-4CCCFF3C92BB}" destId="{BD1B963E-7DE0-4567-9D2A-12B6876A8C34}" srcOrd="2" destOrd="0" presId="urn:microsoft.com/office/officeart/2017/3/layout/DropPinTimeline"/>
    <dgm:cxn modelId="{0CF53B27-7AEE-42D6-B3E5-6A2ED83E6DAD}" type="presParOf" srcId="{83BC9F28-FFDB-440C-8FBB-4CCCFF3C92BB}" destId="{912F08D3-6230-4F8D-828B-F5F9E6A4DC78}" srcOrd="3" destOrd="0" presId="urn:microsoft.com/office/officeart/2017/3/layout/DropPinTimeline"/>
    <dgm:cxn modelId="{5B575876-6C37-404A-97D1-79CBD56AF545}" type="presParOf" srcId="{83BC9F28-FFDB-440C-8FBB-4CCCFF3C92BB}" destId="{07398AAB-22B3-4956-8A6B-4B86AA613E25}" srcOrd="4" destOrd="0" presId="urn:microsoft.com/office/officeart/2017/3/layout/DropPinTimeline"/>
    <dgm:cxn modelId="{93F604B3-47EF-416B-ACEE-3B17CC6324A6}" type="presParOf" srcId="{83BC9F28-FFDB-440C-8FBB-4CCCFF3C92BB}" destId="{9DC9C350-95BC-4572-AF5D-A37EFB9B1746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353D4B-AEC2-4DA4-8598-B96892D1E6F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F35D5E1-5F39-4C00-BED5-8E7CA4613FD9}">
      <dgm:prSet phldrT="[Text]" phldr="0"/>
      <dgm:spPr/>
      <dgm:t>
        <a:bodyPr/>
        <a:lstStyle/>
        <a:p>
          <a:pPr rtl="0"/>
          <a:r>
            <a:rPr lang="de-DE"/>
            <a:t>Deskriptive Statistik &amp; Visualisierung</a:t>
          </a:r>
        </a:p>
      </dgm:t>
    </dgm:pt>
    <dgm:pt modelId="{D0E22B47-7A03-4136-96B5-CFE42252E310}" type="parTrans" cxnId="{9190EB5B-C902-44EF-A95B-8F4C5B0CEC7E}">
      <dgm:prSet/>
      <dgm:spPr/>
      <dgm:t>
        <a:bodyPr/>
        <a:lstStyle/>
        <a:p>
          <a:endParaRPr lang="de-DE"/>
        </a:p>
      </dgm:t>
    </dgm:pt>
    <dgm:pt modelId="{CEA5902B-D7CF-4F4D-A1D1-71FC72D6393B}" type="sibTrans" cxnId="{9190EB5B-C902-44EF-A95B-8F4C5B0CEC7E}">
      <dgm:prSet/>
      <dgm:spPr/>
      <dgm:t>
        <a:bodyPr/>
        <a:lstStyle/>
        <a:p>
          <a:endParaRPr lang="de-DE"/>
        </a:p>
      </dgm:t>
    </dgm:pt>
    <dgm:pt modelId="{9EC97B77-E8E1-43FC-81D9-1E6DBA9FEEA4}">
      <dgm:prSet phldrT="[Text]" phldr="0"/>
      <dgm:spPr/>
      <dgm:t>
        <a:bodyPr/>
        <a:lstStyle/>
        <a:p>
          <a:pPr rtl="0"/>
          <a:r>
            <a:rPr lang="de-DE"/>
            <a:t>Korrelationsanalyse und </a:t>
          </a:r>
          <a:r>
            <a:rPr lang="de-DE" err="1"/>
            <a:t>Heatmaps</a:t>
          </a:r>
          <a:endParaRPr lang="de-DE"/>
        </a:p>
      </dgm:t>
    </dgm:pt>
    <dgm:pt modelId="{1095FB5A-37F0-4387-B1E9-99820124B129}" type="parTrans" cxnId="{E42BAD0C-0E3E-49A6-9B4E-94FAF3257D7B}">
      <dgm:prSet/>
      <dgm:spPr/>
      <dgm:t>
        <a:bodyPr/>
        <a:lstStyle/>
        <a:p>
          <a:endParaRPr lang="de-DE"/>
        </a:p>
      </dgm:t>
    </dgm:pt>
    <dgm:pt modelId="{2A5EFDAE-6195-494E-BAB6-9848DCF9F6EB}" type="sibTrans" cxnId="{E42BAD0C-0E3E-49A6-9B4E-94FAF3257D7B}">
      <dgm:prSet/>
      <dgm:spPr/>
      <dgm:t>
        <a:bodyPr/>
        <a:lstStyle/>
        <a:p>
          <a:endParaRPr lang="de-DE"/>
        </a:p>
      </dgm:t>
    </dgm:pt>
    <dgm:pt modelId="{44860A2F-2BC7-420B-B80C-CBB2C71B0F15}">
      <dgm:prSet phldrT="[Text]" phldr="0"/>
      <dgm:spPr/>
      <dgm:t>
        <a:bodyPr/>
        <a:lstStyle/>
        <a:p>
          <a:pPr rtl="0"/>
          <a:r>
            <a:rPr lang="de-DE"/>
            <a:t>Hauptkomponentenanalyse (PCA)</a:t>
          </a:r>
        </a:p>
      </dgm:t>
    </dgm:pt>
    <dgm:pt modelId="{1F744397-9DD3-4787-9BC2-72F43FDE241D}" type="parTrans" cxnId="{5A92737B-1FD2-4AF6-8F1D-CF2636908BC6}">
      <dgm:prSet/>
      <dgm:spPr/>
      <dgm:t>
        <a:bodyPr/>
        <a:lstStyle/>
        <a:p>
          <a:endParaRPr lang="de-DE"/>
        </a:p>
      </dgm:t>
    </dgm:pt>
    <dgm:pt modelId="{F306A8F8-5E62-41D7-A9DB-8BEB56A3A133}" type="sibTrans" cxnId="{5A92737B-1FD2-4AF6-8F1D-CF2636908BC6}">
      <dgm:prSet/>
      <dgm:spPr/>
      <dgm:t>
        <a:bodyPr/>
        <a:lstStyle/>
        <a:p>
          <a:endParaRPr lang="de-DE"/>
        </a:p>
      </dgm:t>
    </dgm:pt>
    <dgm:pt modelId="{0A715BA7-B65D-45E6-B585-62C7AA4FA4F1}">
      <dgm:prSet phldrT="[Text]" phldr="0"/>
      <dgm:spPr/>
      <dgm:t>
        <a:bodyPr/>
        <a:lstStyle/>
        <a:p>
          <a:pPr rtl="0"/>
          <a:r>
            <a:rPr lang="de-DE"/>
            <a:t>Feature Engineering</a:t>
          </a:r>
        </a:p>
      </dgm:t>
    </dgm:pt>
    <dgm:pt modelId="{8016A423-035D-470B-83C5-B515518319C3}" type="parTrans" cxnId="{BE8C4DBC-E4C5-47CC-A680-0A1791109724}">
      <dgm:prSet/>
      <dgm:spPr/>
      <dgm:t>
        <a:bodyPr/>
        <a:lstStyle/>
        <a:p>
          <a:endParaRPr lang="de-DE"/>
        </a:p>
      </dgm:t>
    </dgm:pt>
    <dgm:pt modelId="{67F39D6F-D00E-49A4-8F6E-48C4435C85DE}" type="sibTrans" cxnId="{BE8C4DBC-E4C5-47CC-A680-0A1791109724}">
      <dgm:prSet/>
      <dgm:spPr/>
      <dgm:t>
        <a:bodyPr/>
        <a:lstStyle/>
        <a:p>
          <a:endParaRPr lang="de-DE"/>
        </a:p>
      </dgm:t>
    </dgm:pt>
    <dgm:pt modelId="{0BAB198C-2412-4E68-8DBF-8AB04A25451D}">
      <dgm:prSet phldrT="[Text]" phldr="0"/>
      <dgm:spPr/>
      <dgm:t>
        <a:bodyPr/>
        <a:lstStyle/>
        <a:p>
          <a:pPr rtl="0"/>
          <a:r>
            <a:rPr lang="de-DE"/>
            <a:t>Überwachtes Lernen: Klassifikationsmodelle</a:t>
          </a:r>
        </a:p>
      </dgm:t>
    </dgm:pt>
    <dgm:pt modelId="{71403212-32EC-4FDE-8328-C2684D696C14}" type="parTrans" cxnId="{A1EA04FA-71DD-4EDD-A890-D7924CEF81DF}">
      <dgm:prSet/>
      <dgm:spPr/>
      <dgm:t>
        <a:bodyPr/>
        <a:lstStyle/>
        <a:p>
          <a:endParaRPr lang="de-DE"/>
        </a:p>
      </dgm:t>
    </dgm:pt>
    <dgm:pt modelId="{D4852415-95A6-44C7-A7BF-7B8E23C20200}" type="sibTrans" cxnId="{A1EA04FA-71DD-4EDD-A890-D7924CEF81DF}">
      <dgm:prSet/>
      <dgm:spPr/>
      <dgm:t>
        <a:bodyPr/>
        <a:lstStyle/>
        <a:p>
          <a:endParaRPr lang="de-DE"/>
        </a:p>
      </dgm:t>
    </dgm:pt>
    <dgm:pt modelId="{80992382-B9E3-4562-9340-E5F37312EFE9}">
      <dgm:prSet phldr="0"/>
      <dgm:spPr/>
      <dgm:t>
        <a:bodyPr/>
        <a:lstStyle/>
        <a:p>
          <a:r>
            <a:rPr lang="de-DE"/>
            <a:t>Anomalieerkennung</a:t>
          </a:r>
          <a:endParaRPr lang="de-DE">
            <a:latin typeface="Grandview"/>
          </a:endParaRPr>
        </a:p>
      </dgm:t>
    </dgm:pt>
    <dgm:pt modelId="{2EB084F9-25C3-4DC7-89E3-DB70E1CFB24D}" type="parTrans" cxnId="{8539F1F2-B694-42A9-958E-026C9957EF4F}">
      <dgm:prSet/>
      <dgm:spPr/>
    </dgm:pt>
    <dgm:pt modelId="{2F3CB96B-F415-4E88-954D-7D04179C05FE}" type="sibTrans" cxnId="{8539F1F2-B694-42A9-958E-026C9957EF4F}">
      <dgm:prSet/>
      <dgm:spPr/>
    </dgm:pt>
    <dgm:pt modelId="{B04180B3-DABA-4EB5-AA44-2F8013520E90}">
      <dgm:prSet phldr="0"/>
      <dgm:spPr/>
      <dgm:t>
        <a:bodyPr/>
        <a:lstStyle/>
        <a:p>
          <a:pPr rtl="0"/>
          <a:r>
            <a:rPr lang="de-DE"/>
            <a:t>Modellvalidierung und Hyperparameter-Tuning</a:t>
          </a:r>
          <a:endParaRPr lang="de-DE">
            <a:latin typeface="Grandview"/>
          </a:endParaRPr>
        </a:p>
      </dgm:t>
    </dgm:pt>
    <dgm:pt modelId="{61306C88-4EE6-4E97-88DA-CCC8B0E2C402}" type="parTrans" cxnId="{0D1C83F6-EFA2-4817-9B2F-4846A19ACAD7}">
      <dgm:prSet/>
      <dgm:spPr/>
    </dgm:pt>
    <dgm:pt modelId="{79D872F7-FB79-4EB5-94A5-706386415187}" type="sibTrans" cxnId="{0D1C83F6-EFA2-4817-9B2F-4846A19ACAD7}">
      <dgm:prSet/>
      <dgm:spPr/>
    </dgm:pt>
    <dgm:pt modelId="{813AA82E-69F5-47E4-B0B2-B48B6344D66F}" type="pres">
      <dgm:prSet presAssocID="{DF353D4B-AEC2-4DA4-8598-B96892D1E6F4}" presName="diagram" presStyleCnt="0">
        <dgm:presLayoutVars>
          <dgm:dir/>
          <dgm:resizeHandles val="exact"/>
        </dgm:presLayoutVars>
      </dgm:prSet>
      <dgm:spPr/>
    </dgm:pt>
    <dgm:pt modelId="{11F9A3B5-FC26-4611-8A39-06E6D1A548F3}" type="pres">
      <dgm:prSet presAssocID="{4F35D5E1-5F39-4C00-BED5-8E7CA4613FD9}" presName="node" presStyleLbl="node1" presStyleIdx="0" presStyleCnt="7">
        <dgm:presLayoutVars>
          <dgm:bulletEnabled val="1"/>
        </dgm:presLayoutVars>
      </dgm:prSet>
      <dgm:spPr/>
    </dgm:pt>
    <dgm:pt modelId="{65CC822E-EF7B-487C-B73B-FB8C33C6DAF9}" type="pres">
      <dgm:prSet presAssocID="{CEA5902B-D7CF-4F4D-A1D1-71FC72D6393B}" presName="sibTrans" presStyleCnt="0"/>
      <dgm:spPr/>
    </dgm:pt>
    <dgm:pt modelId="{3C80987A-5BCD-487F-92E2-63C035FE6064}" type="pres">
      <dgm:prSet presAssocID="{9EC97B77-E8E1-43FC-81D9-1E6DBA9FEEA4}" presName="node" presStyleLbl="node1" presStyleIdx="1" presStyleCnt="7">
        <dgm:presLayoutVars>
          <dgm:bulletEnabled val="1"/>
        </dgm:presLayoutVars>
      </dgm:prSet>
      <dgm:spPr/>
    </dgm:pt>
    <dgm:pt modelId="{CBBCFD61-EB64-4143-84DF-C9047DE94489}" type="pres">
      <dgm:prSet presAssocID="{2A5EFDAE-6195-494E-BAB6-9848DCF9F6EB}" presName="sibTrans" presStyleCnt="0"/>
      <dgm:spPr/>
    </dgm:pt>
    <dgm:pt modelId="{FCF1F8E4-9547-4E53-90DD-EF6A9AFFB99F}" type="pres">
      <dgm:prSet presAssocID="{44860A2F-2BC7-420B-B80C-CBB2C71B0F15}" presName="node" presStyleLbl="node1" presStyleIdx="2" presStyleCnt="7">
        <dgm:presLayoutVars>
          <dgm:bulletEnabled val="1"/>
        </dgm:presLayoutVars>
      </dgm:prSet>
      <dgm:spPr/>
    </dgm:pt>
    <dgm:pt modelId="{B228B489-E0FB-4278-82AF-FED5F48C4676}" type="pres">
      <dgm:prSet presAssocID="{F306A8F8-5E62-41D7-A9DB-8BEB56A3A133}" presName="sibTrans" presStyleCnt="0"/>
      <dgm:spPr/>
    </dgm:pt>
    <dgm:pt modelId="{D4FD8F24-1B00-4121-998D-E91CB3427B53}" type="pres">
      <dgm:prSet presAssocID="{0A715BA7-B65D-45E6-B585-62C7AA4FA4F1}" presName="node" presStyleLbl="node1" presStyleIdx="3" presStyleCnt="7">
        <dgm:presLayoutVars>
          <dgm:bulletEnabled val="1"/>
        </dgm:presLayoutVars>
      </dgm:prSet>
      <dgm:spPr/>
    </dgm:pt>
    <dgm:pt modelId="{3114F465-3AD8-4CBC-A274-C11292F0A5F2}" type="pres">
      <dgm:prSet presAssocID="{67F39D6F-D00E-49A4-8F6E-48C4435C85DE}" presName="sibTrans" presStyleCnt="0"/>
      <dgm:spPr/>
    </dgm:pt>
    <dgm:pt modelId="{032509C9-27AD-4B79-A990-95BEFD8B7B29}" type="pres">
      <dgm:prSet presAssocID="{0BAB198C-2412-4E68-8DBF-8AB04A25451D}" presName="node" presStyleLbl="node1" presStyleIdx="4" presStyleCnt="7">
        <dgm:presLayoutVars>
          <dgm:bulletEnabled val="1"/>
        </dgm:presLayoutVars>
      </dgm:prSet>
      <dgm:spPr/>
    </dgm:pt>
    <dgm:pt modelId="{F5A91191-6BD4-4788-95B9-66AC51309CE2}" type="pres">
      <dgm:prSet presAssocID="{D4852415-95A6-44C7-A7BF-7B8E23C20200}" presName="sibTrans" presStyleCnt="0"/>
      <dgm:spPr/>
    </dgm:pt>
    <dgm:pt modelId="{EAAC6F40-F0E2-42DF-8DC3-9D699AA051E7}" type="pres">
      <dgm:prSet presAssocID="{80992382-B9E3-4562-9340-E5F37312EFE9}" presName="node" presStyleLbl="node1" presStyleIdx="5" presStyleCnt="7">
        <dgm:presLayoutVars>
          <dgm:bulletEnabled val="1"/>
        </dgm:presLayoutVars>
      </dgm:prSet>
      <dgm:spPr/>
    </dgm:pt>
    <dgm:pt modelId="{EA5B2869-011B-4C7A-89F4-EE4DBD7370A0}" type="pres">
      <dgm:prSet presAssocID="{2F3CB96B-F415-4E88-954D-7D04179C05FE}" presName="sibTrans" presStyleCnt="0"/>
      <dgm:spPr/>
    </dgm:pt>
    <dgm:pt modelId="{44D8B505-6B3C-419B-83E0-6D59E64CAFF2}" type="pres">
      <dgm:prSet presAssocID="{B04180B3-DABA-4EB5-AA44-2F8013520E90}" presName="node" presStyleLbl="node1" presStyleIdx="6" presStyleCnt="7">
        <dgm:presLayoutVars>
          <dgm:bulletEnabled val="1"/>
        </dgm:presLayoutVars>
      </dgm:prSet>
      <dgm:spPr/>
    </dgm:pt>
  </dgm:ptLst>
  <dgm:cxnLst>
    <dgm:cxn modelId="{E42BAD0C-0E3E-49A6-9B4E-94FAF3257D7B}" srcId="{DF353D4B-AEC2-4DA4-8598-B96892D1E6F4}" destId="{9EC97B77-E8E1-43FC-81D9-1E6DBA9FEEA4}" srcOrd="1" destOrd="0" parTransId="{1095FB5A-37F0-4387-B1E9-99820124B129}" sibTransId="{2A5EFDAE-6195-494E-BAB6-9848DCF9F6EB}"/>
    <dgm:cxn modelId="{7CE75E35-9FE4-4BA7-8938-7598EC047515}" type="presOf" srcId="{DF353D4B-AEC2-4DA4-8598-B96892D1E6F4}" destId="{813AA82E-69F5-47E4-B0B2-B48B6344D66F}" srcOrd="0" destOrd="0" presId="urn:microsoft.com/office/officeart/2005/8/layout/default"/>
    <dgm:cxn modelId="{9190EB5B-C902-44EF-A95B-8F4C5B0CEC7E}" srcId="{DF353D4B-AEC2-4DA4-8598-B96892D1E6F4}" destId="{4F35D5E1-5F39-4C00-BED5-8E7CA4613FD9}" srcOrd="0" destOrd="0" parTransId="{D0E22B47-7A03-4136-96B5-CFE42252E310}" sibTransId="{CEA5902B-D7CF-4F4D-A1D1-71FC72D6393B}"/>
    <dgm:cxn modelId="{AD4C8364-37A7-4340-940A-C03ECB9BB89C}" type="presOf" srcId="{0A715BA7-B65D-45E6-B585-62C7AA4FA4F1}" destId="{D4FD8F24-1B00-4121-998D-E91CB3427B53}" srcOrd="0" destOrd="0" presId="urn:microsoft.com/office/officeart/2005/8/layout/default"/>
    <dgm:cxn modelId="{B369CB57-4B1A-429A-95E6-D84F321DE1BA}" type="presOf" srcId="{44860A2F-2BC7-420B-B80C-CBB2C71B0F15}" destId="{FCF1F8E4-9547-4E53-90DD-EF6A9AFFB99F}" srcOrd="0" destOrd="0" presId="urn:microsoft.com/office/officeart/2005/8/layout/default"/>
    <dgm:cxn modelId="{7F2C637A-2410-49A3-962C-5EC798CDC91F}" type="presOf" srcId="{80992382-B9E3-4562-9340-E5F37312EFE9}" destId="{EAAC6F40-F0E2-42DF-8DC3-9D699AA051E7}" srcOrd="0" destOrd="0" presId="urn:microsoft.com/office/officeart/2005/8/layout/default"/>
    <dgm:cxn modelId="{5A92737B-1FD2-4AF6-8F1D-CF2636908BC6}" srcId="{DF353D4B-AEC2-4DA4-8598-B96892D1E6F4}" destId="{44860A2F-2BC7-420B-B80C-CBB2C71B0F15}" srcOrd="2" destOrd="0" parTransId="{1F744397-9DD3-4787-9BC2-72F43FDE241D}" sibTransId="{F306A8F8-5E62-41D7-A9DB-8BEB56A3A133}"/>
    <dgm:cxn modelId="{D4994A8B-5CFE-40A7-9B21-99BA1885CC9F}" type="presOf" srcId="{9EC97B77-E8E1-43FC-81D9-1E6DBA9FEEA4}" destId="{3C80987A-5BCD-487F-92E2-63C035FE6064}" srcOrd="0" destOrd="0" presId="urn:microsoft.com/office/officeart/2005/8/layout/default"/>
    <dgm:cxn modelId="{BF182EA9-4A7D-4CD7-A055-5E8F3148C1E4}" type="presOf" srcId="{0BAB198C-2412-4E68-8DBF-8AB04A25451D}" destId="{032509C9-27AD-4B79-A990-95BEFD8B7B29}" srcOrd="0" destOrd="0" presId="urn:microsoft.com/office/officeart/2005/8/layout/default"/>
    <dgm:cxn modelId="{5F2C07B5-BEFF-4148-94D1-6D21290D36AE}" type="presOf" srcId="{B04180B3-DABA-4EB5-AA44-2F8013520E90}" destId="{44D8B505-6B3C-419B-83E0-6D59E64CAFF2}" srcOrd="0" destOrd="0" presId="urn:microsoft.com/office/officeart/2005/8/layout/default"/>
    <dgm:cxn modelId="{BE8C4DBC-E4C5-47CC-A680-0A1791109724}" srcId="{DF353D4B-AEC2-4DA4-8598-B96892D1E6F4}" destId="{0A715BA7-B65D-45E6-B585-62C7AA4FA4F1}" srcOrd="3" destOrd="0" parTransId="{8016A423-035D-470B-83C5-B515518319C3}" sibTransId="{67F39D6F-D00E-49A4-8F6E-48C4435C85DE}"/>
    <dgm:cxn modelId="{8539F1F2-B694-42A9-958E-026C9957EF4F}" srcId="{DF353D4B-AEC2-4DA4-8598-B96892D1E6F4}" destId="{80992382-B9E3-4562-9340-E5F37312EFE9}" srcOrd="5" destOrd="0" parTransId="{2EB084F9-25C3-4DC7-89E3-DB70E1CFB24D}" sibTransId="{2F3CB96B-F415-4E88-954D-7D04179C05FE}"/>
    <dgm:cxn modelId="{0D1C83F6-EFA2-4817-9B2F-4846A19ACAD7}" srcId="{DF353D4B-AEC2-4DA4-8598-B96892D1E6F4}" destId="{B04180B3-DABA-4EB5-AA44-2F8013520E90}" srcOrd="6" destOrd="0" parTransId="{61306C88-4EE6-4E97-88DA-CCC8B0E2C402}" sibTransId="{79D872F7-FB79-4EB5-94A5-706386415187}"/>
    <dgm:cxn modelId="{A1EA04FA-71DD-4EDD-A890-D7924CEF81DF}" srcId="{DF353D4B-AEC2-4DA4-8598-B96892D1E6F4}" destId="{0BAB198C-2412-4E68-8DBF-8AB04A25451D}" srcOrd="4" destOrd="0" parTransId="{71403212-32EC-4FDE-8328-C2684D696C14}" sibTransId="{D4852415-95A6-44C7-A7BF-7B8E23C20200}"/>
    <dgm:cxn modelId="{F63B19FA-5587-4921-9D9C-E280FF03A760}" type="presOf" srcId="{4F35D5E1-5F39-4C00-BED5-8E7CA4613FD9}" destId="{11F9A3B5-FC26-4611-8A39-06E6D1A548F3}" srcOrd="0" destOrd="0" presId="urn:microsoft.com/office/officeart/2005/8/layout/default"/>
    <dgm:cxn modelId="{B26C8C42-3E18-4455-A653-04AD4E70A2D2}" type="presParOf" srcId="{813AA82E-69F5-47E4-B0B2-B48B6344D66F}" destId="{11F9A3B5-FC26-4611-8A39-06E6D1A548F3}" srcOrd="0" destOrd="0" presId="urn:microsoft.com/office/officeart/2005/8/layout/default"/>
    <dgm:cxn modelId="{9CE831E6-7A62-4DEF-A8FB-34A5D7C2DD20}" type="presParOf" srcId="{813AA82E-69F5-47E4-B0B2-B48B6344D66F}" destId="{65CC822E-EF7B-487C-B73B-FB8C33C6DAF9}" srcOrd="1" destOrd="0" presId="urn:microsoft.com/office/officeart/2005/8/layout/default"/>
    <dgm:cxn modelId="{6513F181-E72F-4871-AD5D-235601B94FA6}" type="presParOf" srcId="{813AA82E-69F5-47E4-B0B2-B48B6344D66F}" destId="{3C80987A-5BCD-487F-92E2-63C035FE6064}" srcOrd="2" destOrd="0" presId="urn:microsoft.com/office/officeart/2005/8/layout/default"/>
    <dgm:cxn modelId="{45B63B65-3FA6-45EB-8A2A-D3F6EB4145E2}" type="presParOf" srcId="{813AA82E-69F5-47E4-B0B2-B48B6344D66F}" destId="{CBBCFD61-EB64-4143-84DF-C9047DE94489}" srcOrd="3" destOrd="0" presId="urn:microsoft.com/office/officeart/2005/8/layout/default"/>
    <dgm:cxn modelId="{84767583-9FA1-4F07-831B-C5C3D5244F95}" type="presParOf" srcId="{813AA82E-69F5-47E4-B0B2-B48B6344D66F}" destId="{FCF1F8E4-9547-4E53-90DD-EF6A9AFFB99F}" srcOrd="4" destOrd="0" presId="urn:microsoft.com/office/officeart/2005/8/layout/default"/>
    <dgm:cxn modelId="{8ED282B8-18F5-4FF1-9A30-1AF19B217F41}" type="presParOf" srcId="{813AA82E-69F5-47E4-B0B2-B48B6344D66F}" destId="{B228B489-E0FB-4278-82AF-FED5F48C4676}" srcOrd="5" destOrd="0" presId="urn:microsoft.com/office/officeart/2005/8/layout/default"/>
    <dgm:cxn modelId="{F508AC31-EB9C-4ED8-AD36-4765A762F012}" type="presParOf" srcId="{813AA82E-69F5-47E4-B0B2-B48B6344D66F}" destId="{D4FD8F24-1B00-4121-998D-E91CB3427B53}" srcOrd="6" destOrd="0" presId="urn:microsoft.com/office/officeart/2005/8/layout/default"/>
    <dgm:cxn modelId="{8902D1D1-A82F-42C2-B081-BF01AFD6FCC9}" type="presParOf" srcId="{813AA82E-69F5-47E4-B0B2-B48B6344D66F}" destId="{3114F465-3AD8-4CBC-A274-C11292F0A5F2}" srcOrd="7" destOrd="0" presId="urn:microsoft.com/office/officeart/2005/8/layout/default"/>
    <dgm:cxn modelId="{6F85FF88-BED0-418E-9C1B-B789B3B3C38B}" type="presParOf" srcId="{813AA82E-69F5-47E4-B0B2-B48B6344D66F}" destId="{032509C9-27AD-4B79-A990-95BEFD8B7B29}" srcOrd="8" destOrd="0" presId="urn:microsoft.com/office/officeart/2005/8/layout/default"/>
    <dgm:cxn modelId="{84CFD603-30DB-4D68-B82B-657C7E84BDAA}" type="presParOf" srcId="{813AA82E-69F5-47E4-B0B2-B48B6344D66F}" destId="{F5A91191-6BD4-4788-95B9-66AC51309CE2}" srcOrd="9" destOrd="0" presId="urn:microsoft.com/office/officeart/2005/8/layout/default"/>
    <dgm:cxn modelId="{46803809-554F-495F-880D-F3BFC3ED9559}" type="presParOf" srcId="{813AA82E-69F5-47E4-B0B2-B48B6344D66F}" destId="{EAAC6F40-F0E2-42DF-8DC3-9D699AA051E7}" srcOrd="10" destOrd="0" presId="urn:microsoft.com/office/officeart/2005/8/layout/default"/>
    <dgm:cxn modelId="{0A4C49E3-D965-4FB5-8D96-9D4B5E643710}" type="presParOf" srcId="{813AA82E-69F5-47E4-B0B2-B48B6344D66F}" destId="{EA5B2869-011B-4C7A-89F4-EE4DBD7370A0}" srcOrd="11" destOrd="0" presId="urn:microsoft.com/office/officeart/2005/8/layout/default"/>
    <dgm:cxn modelId="{D68BF308-067A-4B22-A935-38F4AE98FDDF}" type="presParOf" srcId="{813AA82E-69F5-47E4-B0B2-B48B6344D66F}" destId="{44D8B505-6B3C-419B-83E0-6D59E64CAFF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1C2C6-E5BF-4DA7-946A-B875214CF322}">
      <dsp:nvSpPr>
        <dsp:cNvPr id="0" name=""/>
        <dsp:cNvSpPr/>
      </dsp:nvSpPr>
      <dsp:spPr>
        <a:xfrm>
          <a:off x="0" y="1776366"/>
          <a:ext cx="721592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82872-9BC2-41AA-8E01-ABA71D8DBC41}">
      <dsp:nvSpPr>
        <dsp:cNvPr id="0" name=""/>
        <dsp:cNvSpPr/>
      </dsp:nvSpPr>
      <dsp:spPr>
        <a:xfrm rot="8100000">
          <a:off x="53324" y="413698"/>
          <a:ext cx="252633" cy="25263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D910C-7D0B-49EC-B04D-96766E30BE62}">
      <dsp:nvSpPr>
        <dsp:cNvPr id="0" name=""/>
        <dsp:cNvSpPr/>
      </dsp:nvSpPr>
      <dsp:spPr>
        <a:xfrm>
          <a:off x="81390" y="441764"/>
          <a:ext cx="196502" cy="19650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5518E-A8DB-4BF8-B394-6EB90E60409E}">
      <dsp:nvSpPr>
        <dsp:cNvPr id="0" name=""/>
        <dsp:cNvSpPr/>
      </dsp:nvSpPr>
      <dsp:spPr>
        <a:xfrm>
          <a:off x="358280" y="724757"/>
          <a:ext cx="145245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Business Understanding</a:t>
          </a:r>
        </a:p>
      </dsp:txBody>
      <dsp:txXfrm>
        <a:off x="358280" y="724757"/>
        <a:ext cx="1452456" cy="1051608"/>
      </dsp:txXfrm>
    </dsp:sp>
    <dsp:sp modelId="{22BB04AA-A848-44A2-ACE2-B22993EFC1E6}">
      <dsp:nvSpPr>
        <dsp:cNvPr id="0" name=""/>
        <dsp:cNvSpPr/>
      </dsp:nvSpPr>
      <dsp:spPr>
        <a:xfrm>
          <a:off x="358280" y="355273"/>
          <a:ext cx="1452456" cy="369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500" kern="1200">
              <a:latin typeface="Grandview"/>
            </a:rPr>
            <a:t>Woche 1</a:t>
          </a:r>
          <a:endParaRPr lang="de-DE" sz="1500" kern="1200"/>
        </a:p>
      </dsp:txBody>
      <dsp:txXfrm>
        <a:off x="358280" y="355273"/>
        <a:ext cx="1452456" cy="369484"/>
      </dsp:txXfrm>
    </dsp:sp>
    <dsp:sp modelId="{6A8D7FC0-29B2-4295-9D2D-02842400FC88}">
      <dsp:nvSpPr>
        <dsp:cNvPr id="0" name=""/>
        <dsp:cNvSpPr/>
      </dsp:nvSpPr>
      <dsp:spPr>
        <a:xfrm>
          <a:off x="179641" y="724757"/>
          <a:ext cx="0" cy="1051608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E9EEF-50C7-4741-B41E-380CD79079D7}">
      <dsp:nvSpPr>
        <dsp:cNvPr id="0" name=""/>
        <dsp:cNvSpPr/>
      </dsp:nvSpPr>
      <dsp:spPr>
        <a:xfrm>
          <a:off x="153589" y="1743112"/>
          <a:ext cx="64310" cy="66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BED1B-C504-4D1F-B95E-15617C6D7B3C}">
      <dsp:nvSpPr>
        <dsp:cNvPr id="0" name=""/>
        <dsp:cNvSpPr/>
      </dsp:nvSpPr>
      <dsp:spPr>
        <a:xfrm rot="18900000">
          <a:off x="954021" y="2886400"/>
          <a:ext cx="252633" cy="25263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9AC53-6B16-4524-86FE-E77BA6314D42}">
      <dsp:nvSpPr>
        <dsp:cNvPr id="0" name=""/>
        <dsp:cNvSpPr/>
      </dsp:nvSpPr>
      <dsp:spPr>
        <a:xfrm>
          <a:off x="982087" y="2914466"/>
          <a:ext cx="196502" cy="19650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4A9D5-AAD1-418D-B460-8F930423ABC9}">
      <dsp:nvSpPr>
        <dsp:cNvPr id="0" name=""/>
        <dsp:cNvSpPr/>
      </dsp:nvSpPr>
      <dsp:spPr>
        <a:xfrm>
          <a:off x="1258977" y="1776366"/>
          <a:ext cx="145245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>
              <a:latin typeface="Grandview"/>
            </a:rPr>
            <a:t>Data</a:t>
          </a:r>
          <a:br>
            <a:rPr lang="de-DE" sz="1100" kern="1200">
              <a:latin typeface="Grandview"/>
            </a:rPr>
          </a:br>
          <a:r>
            <a:rPr lang="de-DE" sz="1100" kern="1200">
              <a:latin typeface="Grandview"/>
            </a:rPr>
            <a:t>Understanding</a:t>
          </a:r>
          <a:r>
            <a:rPr lang="de-DE" sz="1100" kern="1200"/>
            <a:t> </a:t>
          </a:r>
        </a:p>
      </dsp:txBody>
      <dsp:txXfrm>
        <a:off x="1258977" y="1776366"/>
        <a:ext cx="1452456" cy="1051608"/>
      </dsp:txXfrm>
    </dsp:sp>
    <dsp:sp modelId="{AF2408B4-3A90-4EBF-A16B-03B717E6FA73}">
      <dsp:nvSpPr>
        <dsp:cNvPr id="0" name=""/>
        <dsp:cNvSpPr/>
      </dsp:nvSpPr>
      <dsp:spPr>
        <a:xfrm>
          <a:off x="1258977" y="2827975"/>
          <a:ext cx="1452456" cy="369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500" kern="1200">
              <a:latin typeface="Grandview"/>
            </a:rPr>
            <a:t>Woche 2</a:t>
          </a:r>
          <a:endParaRPr lang="de-DE" sz="1500" kern="1200"/>
        </a:p>
      </dsp:txBody>
      <dsp:txXfrm>
        <a:off x="1258977" y="2827975"/>
        <a:ext cx="1452456" cy="369484"/>
      </dsp:txXfrm>
    </dsp:sp>
    <dsp:sp modelId="{3CFBFFFC-F7EF-4765-AA78-441AF79C4CB0}">
      <dsp:nvSpPr>
        <dsp:cNvPr id="0" name=""/>
        <dsp:cNvSpPr/>
      </dsp:nvSpPr>
      <dsp:spPr>
        <a:xfrm>
          <a:off x="1080338" y="1776366"/>
          <a:ext cx="0" cy="1051608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D8F342-6857-478E-B22C-D74852646282}">
      <dsp:nvSpPr>
        <dsp:cNvPr id="0" name=""/>
        <dsp:cNvSpPr/>
      </dsp:nvSpPr>
      <dsp:spPr>
        <a:xfrm>
          <a:off x="1054286" y="1743112"/>
          <a:ext cx="64310" cy="66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885B8-926C-4DBC-BB1D-1AC66066AD88}">
      <dsp:nvSpPr>
        <dsp:cNvPr id="0" name=""/>
        <dsp:cNvSpPr/>
      </dsp:nvSpPr>
      <dsp:spPr>
        <a:xfrm rot="8100000">
          <a:off x="1854718" y="413698"/>
          <a:ext cx="252633" cy="25263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94801-1940-4592-B994-B5C12075868B}">
      <dsp:nvSpPr>
        <dsp:cNvPr id="0" name=""/>
        <dsp:cNvSpPr/>
      </dsp:nvSpPr>
      <dsp:spPr>
        <a:xfrm>
          <a:off x="1882784" y="441764"/>
          <a:ext cx="196502" cy="19650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7C962B-C1E3-4E14-A2EC-9260FA73A9F3}">
      <dsp:nvSpPr>
        <dsp:cNvPr id="0" name=""/>
        <dsp:cNvSpPr/>
      </dsp:nvSpPr>
      <dsp:spPr>
        <a:xfrm>
          <a:off x="2159674" y="724757"/>
          <a:ext cx="145245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Data </a:t>
          </a:r>
          <a:r>
            <a:rPr lang="de-DE" sz="1100" kern="1200" err="1"/>
            <a:t>Preparation</a:t>
          </a:r>
          <a:endParaRPr lang="de-DE" sz="1100" kern="1200"/>
        </a:p>
      </dsp:txBody>
      <dsp:txXfrm>
        <a:off x="2159674" y="724757"/>
        <a:ext cx="1452456" cy="1051608"/>
      </dsp:txXfrm>
    </dsp:sp>
    <dsp:sp modelId="{0D04FEF5-9E2A-4151-973B-06EC7CE30615}">
      <dsp:nvSpPr>
        <dsp:cNvPr id="0" name=""/>
        <dsp:cNvSpPr/>
      </dsp:nvSpPr>
      <dsp:spPr>
        <a:xfrm>
          <a:off x="2159674" y="355273"/>
          <a:ext cx="1452456" cy="369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500" kern="1200">
              <a:latin typeface="Grandview"/>
            </a:rPr>
            <a:t>Woche 3</a:t>
          </a:r>
          <a:endParaRPr lang="de-DE" sz="1500" kern="1200"/>
        </a:p>
      </dsp:txBody>
      <dsp:txXfrm>
        <a:off x="2159674" y="355273"/>
        <a:ext cx="1452456" cy="369484"/>
      </dsp:txXfrm>
    </dsp:sp>
    <dsp:sp modelId="{60863C06-A52B-415D-BD44-1B36BB54A6B3}">
      <dsp:nvSpPr>
        <dsp:cNvPr id="0" name=""/>
        <dsp:cNvSpPr/>
      </dsp:nvSpPr>
      <dsp:spPr>
        <a:xfrm>
          <a:off x="1981035" y="724757"/>
          <a:ext cx="0" cy="1051608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5F5A85-B305-4285-AD13-612C48FE3752}">
      <dsp:nvSpPr>
        <dsp:cNvPr id="0" name=""/>
        <dsp:cNvSpPr/>
      </dsp:nvSpPr>
      <dsp:spPr>
        <a:xfrm>
          <a:off x="1954983" y="1743112"/>
          <a:ext cx="64310" cy="66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6A033-082B-4F14-A1A0-77D8402CAB5E}">
      <dsp:nvSpPr>
        <dsp:cNvPr id="0" name=""/>
        <dsp:cNvSpPr/>
      </dsp:nvSpPr>
      <dsp:spPr>
        <a:xfrm rot="18900000">
          <a:off x="2755416" y="2886400"/>
          <a:ext cx="252633" cy="25263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F240F-F9DB-41A4-B645-0387F72DC5E9}">
      <dsp:nvSpPr>
        <dsp:cNvPr id="0" name=""/>
        <dsp:cNvSpPr/>
      </dsp:nvSpPr>
      <dsp:spPr>
        <a:xfrm>
          <a:off x="2783481" y="2914466"/>
          <a:ext cx="196502" cy="19650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324EC-3F01-4435-9EE7-B3A65DD7FFAD}">
      <dsp:nvSpPr>
        <dsp:cNvPr id="0" name=""/>
        <dsp:cNvSpPr/>
      </dsp:nvSpPr>
      <dsp:spPr>
        <a:xfrm>
          <a:off x="3060371" y="1776366"/>
          <a:ext cx="145245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>
              <a:latin typeface="Grandview"/>
            </a:rPr>
            <a:t>Model Building</a:t>
          </a:r>
          <a:endParaRPr lang="de-DE" sz="1100" b="1" kern="1200">
            <a:latin typeface="Grandview"/>
          </a:endParaRPr>
        </a:p>
      </dsp:txBody>
      <dsp:txXfrm>
        <a:off x="3060371" y="1776366"/>
        <a:ext cx="1452456" cy="1051608"/>
      </dsp:txXfrm>
    </dsp:sp>
    <dsp:sp modelId="{B6BB8D28-6DBB-489F-AE4C-E3D16147AF9E}">
      <dsp:nvSpPr>
        <dsp:cNvPr id="0" name=""/>
        <dsp:cNvSpPr/>
      </dsp:nvSpPr>
      <dsp:spPr>
        <a:xfrm>
          <a:off x="3060371" y="2827975"/>
          <a:ext cx="1452456" cy="369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500" kern="1200">
              <a:latin typeface="Grandview"/>
            </a:rPr>
            <a:t>Woche 4</a:t>
          </a:r>
        </a:p>
      </dsp:txBody>
      <dsp:txXfrm>
        <a:off x="3060371" y="2827975"/>
        <a:ext cx="1452456" cy="369484"/>
      </dsp:txXfrm>
    </dsp:sp>
    <dsp:sp modelId="{06765F94-D915-4B86-8B0A-51CE41CFBADB}">
      <dsp:nvSpPr>
        <dsp:cNvPr id="0" name=""/>
        <dsp:cNvSpPr/>
      </dsp:nvSpPr>
      <dsp:spPr>
        <a:xfrm>
          <a:off x="2881732" y="1776366"/>
          <a:ext cx="0" cy="1051608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D213A3-1CE3-40C8-99CD-4628765AE26B}">
      <dsp:nvSpPr>
        <dsp:cNvPr id="0" name=""/>
        <dsp:cNvSpPr/>
      </dsp:nvSpPr>
      <dsp:spPr>
        <a:xfrm>
          <a:off x="2855681" y="1743112"/>
          <a:ext cx="64310" cy="66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2869D-C490-4892-BED0-3115CE4748B0}">
      <dsp:nvSpPr>
        <dsp:cNvPr id="0" name=""/>
        <dsp:cNvSpPr/>
      </dsp:nvSpPr>
      <dsp:spPr>
        <a:xfrm rot="8100000">
          <a:off x="3656113" y="413698"/>
          <a:ext cx="252633" cy="25263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210C9-06DB-4FAF-9473-E59690009C5E}">
      <dsp:nvSpPr>
        <dsp:cNvPr id="0" name=""/>
        <dsp:cNvSpPr/>
      </dsp:nvSpPr>
      <dsp:spPr>
        <a:xfrm>
          <a:off x="3684178" y="441764"/>
          <a:ext cx="196502" cy="19650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66BF9-393D-4F66-8439-2735A1490C61}">
      <dsp:nvSpPr>
        <dsp:cNvPr id="0" name=""/>
        <dsp:cNvSpPr/>
      </dsp:nvSpPr>
      <dsp:spPr>
        <a:xfrm>
          <a:off x="3961068" y="724757"/>
          <a:ext cx="145245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/>
            <a:t>Evaluation</a:t>
          </a:r>
          <a:endParaRPr lang="de-DE" sz="1100" b="0" kern="1200">
            <a:latin typeface="Grandview"/>
          </a:endParaRPr>
        </a:p>
      </dsp:txBody>
      <dsp:txXfrm>
        <a:off x="3961068" y="724757"/>
        <a:ext cx="1452456" cy="1051608"/>
      </dsp:txXfrm>
    </dsp:sp>
    <dsp:sp modelId="{39B54161-0496-4781-A391-CBE96F6D7384}">
      <dsp:nvSpPr>
        <dsp:cNvPr id="0" name=""/>
        <dsp:cNvSpPr/>
      </dsp:nvSpPr>
      <dsp:spPr>
        <a:xfrm>
          <a:off x="3961068" y="355273"/>
          <a:ext cx="1452456" cy="369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500" b="1" kern="1200">
              <a:latin typeface="Grandview"/>
            </a:rPr>
            <a:t>Woche 5</a:t>
          </a:r>
          <a:endParaRPr lang="de-DE" sz="1500" b="1" kern="1200"/>
        </a:p>
      </dsp:txBody>
      <dsp:txXfrm>
        <a:off x="3961068" y="355273"/>
        <a:ext cx="1452456" cy="369484"/>
      </dsp:txXfrm>
    </dsp:sp>
    <dsp:sp modelId="{E87243CC-CD04-429A-89F2-6315535931EA}">
      <dsp:nvSpPr>
        <dsp:cNvPr id="0" name=""/>
        <dsp:cNvSpPr/>
      </dsp:nvSpPr>
      <dsp:spPr>
        <a:xfrm>
          <a:off x="3782429" y="724757"/>
          <a:ext cx="0" cy="1051608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97CB4-7CD6-4790-A8E2-B852633E0B93}">
      <dsp:nvSpPr>
        <dsp:cNvPr id="0" name=""/>
        <dsp:cNvSpPr/>
      </dsp:nvSpPr>
      <dsp:spPr>
        <a:xfrm>
          <a:off x="3756378" y="1743112"/>
          <a:ext cx="64310" cy="66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040F7-F4DD-4A75-8279-CACB3C2E9215}">
      <dsp:nvSpPr>
        <dsp:cNvPr id="0" name=""/>
        <dsp:cNvSpPr/>
      </dsp:nvSpPr>
      <dsp:spPr>
        <a:xfrm rot="18900000">
          <a:off x="4556810" y="2886400"/>
          <a:ext cx="252633" cy="25263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78070-939E-459C-91B1-CF0C3781830F}">
      <dsp:nvSpPr>
        <dsp:cNvPr id="0" name=""/>
        <dsp:cNvSpPr/>
      </dsp:nvSpPr>
      <dsp:spPr>
        <a:xfrm>
          <a:off x="4584875" y="2914466"/>
          <a:ext cx="196502" cy="19650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C7FCA-0836-4CB3-8DEC-9126EE7B6734}">
      <dsp:nvSpPr>
        <dsp:cNvPr id="0" name=""/>
        <dsp:cNvSpPr/>
      </dsp:nvSpPr>
      <dsp:spPr>
        <a:xfrm>
          <a:off x="4861766" y="1776366"/>
          <a:ext cx="145245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>
              <a:latin typeface="Grandview"/>
            </a:rPr>
            <a:t>Vorbereitung der Abschlusspräsentation</a:t>
          </a:r>
        </a:p>
      </dsp:txBody>
      <dsp:txXfrm>
        <a:off x="4861766" y="1776366"/>
        <a:ext cx="1452456" cy="1051608"/>
      </dsp:txXfrm>
    </dsp:sp>
    <dsp:sp modelId="{F16FAAB9-77C8-415A-B383-91562BCCA69E}">
      <dsp:nvSpPr>
        <dsp:cNvPr id="0" name=""/>
        <dsp:cNvSpPr/>
      </dsp:nvSpPr>
      <dsp:spPr>
        <a:xfrm>
          <a:off x="4861766" y="2827975"/>
          <a:ext cx="1452456" cy="369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500" b="1" kern="1200">
              <a:latin typeface="Grandview"/>
            </a:rPr>
            <a:t>Woche 6</a:t>
          </a:r>
        </a:p>
      </dsp:txBody>
      <dsp:txXfrm>
        <a:off x="4861766" y="2827975"/>
        <a:ext cx="1452456" cy="369484"/>
      </dsp:txXfrm>
    </dsp:sp>
    <dsp:sp modelId="{8D92CAB4-CFCD-49FC-9543-7664ACA711AF}">
      <dsp:nvSpPr>
        <dsp:cNvPr id="0" name=""/>
        <dsp:cNvSpPr/>
      </dsp:nvSpPr>
      <dsp:spPr>
        <a:xfrm>
          <a:off x="4683127" y="1776366"/>
          <a:ext cx="0" cy="1051608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B75F43-DCF0-45EB-BDD6-836D938269B6}">
      <dsp:nvSpPr>
        <dsp:cNvPr id="0" name=""/>
        <dsp:cNvSpPr/>
      </dsp:nvSpPr>
      <dsp:spPr>
        <a:xfrm>
          <a:off x="4657075" y="1743112"/>
          <a:ext cx="64310" cy="66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BF76E-1954-4E46-9DD9-897DEE47D0A6}">
      <dsp:nvSpPr>
        <dsp:cNvPr id="0" name=""/>
        <dsp:cNvSpPr/>
      </dsp:nvSpPr>
      <dsp:spPr>
        <a:xfrm rot="8100000">
          <a:off x="5457507" y="413698"/>
          <a:ext cx="252633" cy="252633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88800-596C-4E8F-8D8D-06F161F50E0B}">
      <dsp:nvSpPr>
        <dsp:cNvPr id="0" name=""/>
        <dsp:cNvSpPr/>
      </dsp:nvSpPr>
      <dsp:spPr>
        <a:xfrm>
          <a:off x="5485572" y="441764"/>
          <a:ext cx="196502" cy="19650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1B963E-7DE0-4567-9D2A-12B6876A8C34}">
      <dsp:nvSpPr>
        <dsp:cNvPr id="0" name=""/>
        <dsp:cNvSpPr/>
      </dsp:nvSpPr>
      <dsp:spPr>
        <a:xfrm>
          <a:off x="5762463" y="724757"/>
          <a:ext cx="1452456" cy="1051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0" kern="1200">
              <a:latin typeface="Grandview"/>
            </a:rPr>
            <a:t>Fertigstellung</a:t>
          </a:r>
          <a:br>
            <a:rPr lang="de-DE" sz="1100" b="0" kern="1200">
              <a:solidFill>
                <a:srgbClr val="010000"/>
              </a:solidFill>
              <a:latin typeface="Grandview"/>
            </a:rPr>
          </a:br>
          <a:r>
            <a:rPr lang="de-DE" sz="1100" b="0" kern="1200">
              <a:latin typeface="Grandview"/>
            </a:rPr>
            <a:t>des Berichtes</a:t>
          </a:r>
          <a:endParaRPr lang="de-DE" sz="1100" b="0" kern="1200"/>
        </a:p>
      </dsp:txBody>
      <dsp:txXfrm>
        <a:off x="5762463" y="724757"/>
        <a:ext cx="1452456" cy="1051608"/>
      </dsp:txXfrm>
    </dsp:sp>
    <dsp:sp modelId="{912F08D3-6230-4F8D-828B-F5F9E6A4DC78}">
      <dsp:nvSpPr>
        <dsp:cNvPr id="0" name=""/>
        <dsp:cNvSpPr/>
      </dsp:nvSpPr>
      <dsp:spPr>
        <a:xfrm>
          <a:off x="5762463" y="355273"/>
          <a:ext cx="1452456" cy="369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500" b="1" kern="1200">
              <a:latin typeface="Grandview"/>
            </a:rPr>
            <a:t>Woche 7</a:t>
          </a:r>
        </a:p>
      </dsp:txBody>
      <dsp:txXfrm>
        <a:off x="5762463" y="355273"/>
        <a:ext cx="1452456" cy="369484"/>
      </dsp:txXfrm>
    </dsp:sp>
    <dsp:sp modelId="{07398AAB-22B3-4956-8A6B-4B86AA613E25}">
      <dsp:nvSpPr>
        <dsp:cNvPr id="0" name=""/>
        <dsp:cNvSpPr/>
      </dsp:nvSpPr>
      <dsp:spPr>
        <a:xfrm>
          <a:off x="5583824" y="724757"/>
          <a:ext cx="0" cy="1051608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37044-CFF6-4D75-8A53-4944CFB5ED1E}">
      <dsp:nvSpPr>
        <dsp:cNvPr id="0" name=""/>
        <dsp:cNvSpPr/>
      </dsp:nvSpPr>
      <dsp:spPr>
        <a:xfrm>
          <a:off x="5557772" y="1743112"/>
          <a:ext cx="64310" cy="665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9A3B5-FC26-4611-8A39-06E6D1A548F3}">
      <dsp:nvSpPr>
        <dsp:cNvPr id="0" name=""/>
        <dsp:cNvSpPr/>
      </dsp:nvSpPr>
      <dsp:spPr>
        <a:xfrm>
          <a:off x="3024" y="222112"/>
          <a:ext cx="2399779" cy="143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Deskriptive Statistik &amp; Visualisierung</a:t>
          </a:r>
        </a:p>
      </dsp:txBody>
      <dsp:txXfrm>
        <a:off x="3024" y="222112"/>
        <a:ext cx="2399779" cy="1439867"/>
      </dsp:txXfrm>
    </dsp:sp>
    <dsp:sp modelId="{3C80987A-5BCD-487F-92E2-63C035FE6064}">
      <dsp:nvSpPr>
        <dsp:cNvPr id="0" name=""/>
        <dsp:cNvSpPr/>
      </dsp:nvSpPr>
      <dsp:spPr>
        <a:xfrm>
          <a:off x="2642781" y="222112"/>
          <a:ext cx="2399779" cy="143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Korrelationsanalyse und </a:t>
          </a:r>
          <a:r>
            <a:rPr lang="de-DE" sz="1400" kern="1200" err="1"/>
            <a:t>Heatmaps</a:t>
          </a:r>
          <a:endParaRPr lang="de-DE" sz="1400" kern="1200"/>
        </a:p>
      </dsp:txBody>
      <dsp:txXfrm>
        <a:off x="2642781" y="222112"/>
        <a:ext cx="2399779" cy="1439867"/>
      </dsp:txXfrm>
    </dsp:sp>
    <dsp:sp modelId="{FCF1F8E4-9547-4E53-90DD-EF6A9AFFB99F}">
      <dsp:nvSpPr>
        <dsp:cNvPr id="0" name=""/>
        <dsp:cNvSpPr/>
      </dsp:nvSpPr>
      <dsp:spPr>
        <a:xfrm>
          <a:off x="5282538" y="222112"/>
          <a:ext cx="2399779" cy="143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Hauptkomponentenanalyse (PCA)</a:t>
          </a:r>
        </a:p>
      </dsp:txBody>
      <dsp:txXfrm>
        <a:off x="5282538" y="222112"/>
        <a:ext cx="2399779" cy="1439867"/>
      </dsp:txXfrm>
    </dsp:sp>
    <dsp:sp modelId="{D4FD8F24-1B00-4121-998D-E91CB3427B53}">
      <dsp:nvSpPr>
        <dsp:cNvPr id="0" name=""/>
        <dsp:cNvSpPr/>
      </dsp:nvSpPr>
      <dsp:spPr>
        <a:xfrm>
          <a:off x="7922295" y="222112"/>
          <a:ext cx="2399779" cy="143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Feature Engineering</a:t>
          </a:r>
        </a:p>
      </dsp:txBody>
      <dsp:txXfrm>
        <a:off x="7922295" y="222112"/>
        <a:ext cx="2399779" cy="1439867"/>
      </dsp:txXfrm>
    </dsp:sp>
    <dsp:sp modelId="{032509C9-27AD-4B79-A990-95BEFD8B7B29}">
      <dsp:nvSpPr>
        <dsp:cNvPr id="0" name=""/>
        <dsp:cNvSpPr/>
      </dsp:nvSpPr>
      <dsp:spPr>
        <a:xfrm>
          <a:off x="1322903" y="1901957"/>
          <a:ext cx="2399779" cy="143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Überwachtes Lernen: Klassifikationsmodelle</a:t>
          </a:r>
        </a:p>
      </dsp:txBody>
      <dsp:txXfrm>
        <a:off x="1322903" y="1901957"/>
        <a:ext cx="2399779" cy="1439867"/>
      </dsp:txXfrm>
    </dsp:sp>
    <dsp:sp modelId="{EAAC6F40-F0E2-42DF-8DC3-9D699AA051E7}">
      <dsp:nvSpPr>
        <dsp:cNvPr id="0" name=""/>
        <dsp:cNvSpPr/>
      </dsp:nvSpPr>
      <dsp:spPr>
        <a:xfrm>
          <a:off x="3962660" y="1901957"/>
          <a:ext cx="2399779" cy="143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Anomalieerkennung</a:t>
          </a:r>
          <a:endParaRPr lang="de-DE" sz="1400" kern="1200">
            <a:latin typeface="Grandview"/>
          </a:endParaRPr>
        </a:p>
      </dsp:txBody>
      <dsp:txXfrm>
        <a:off x="3962660" y="1901957"/>
        <a:ext cx="2399779" cy="1439867"/>
      </dsp:txXfrm>
    </dsp:sp>
    <dsp:sp modelId="{44D8B505-6B3C-419B-83E0-6D59E64CAFF2}">
      <dsp:nvSpPr>
        <dsp:cNvPr id="0" name=""/>
        <dsp:cNvSpPr/>
      </dsp:nvSpPr>
      <dsp:spPr>
        <a:xfrm>
          <a:off x="6602417" y="1901957"/>
          <a:ext cx="2399779" cy="14398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Modellvalidierung und Hyperparameter-Tuning</a:t>
          </a:r>
          <a:endParaRPr lang="de-DE" sz="1400" kern="1200">
            <a:latin typeface="Grandview"/>
          </a:endParaRPr>
        </a:p>
      </dsp:txBody>
      <dsp:txXfrm>
        <a:off x="6602417" y="1901957"/>
        <a:ext cx="2399779" cy="14398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FDA7E-A7C1-4E74-9928-90831BB5DEF6}" type="datetimeFigureOut">
              <a:t>17.02.2025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BBC64-CFEF-497E-943F-B88B5CC3446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54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Originell Frage: Wie gut lässt sich die Fehlerursache einer Maschine durch Sensordaten identifizieren?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BBC64-CFEF-497E-943F-B88B5CC34464}" type="slidenum"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916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21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5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935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07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0736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7035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3523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847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682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868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9738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21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dadAlShabab/Machine-Predictive-Maintenance-Classific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371201FD-B9B8-44FB-827C-2B72B2C61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D50380-B737-4843-B657-D1F72ECE0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2">
              <a:extLst>
                <a:ext uri="{FF2B5EF4-FFF2-40B4-BE49-F238E27FC236}">
                  <a16:creationId xmlns:a16="http://schemas.microsoft.com/office/drawing/2014/main" id="{A838A1CE-8855-4800-8759-A56D50C74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0E8BB7-1962-48A1-AE75-138B858AD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B998B9-5288-4CE0-B72D-57048D824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1CCB6E9-345A-4FF8-A88D-3E5CF21D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6">
              <a:extLst>
                <a:ext uri="{FF2B5EF4-FFF2-40B4-BE49-F238E27FC236}">
                  <a16:creationId xmlns:a16="http://schemas.microsoft.com/office/drawing/2014/main" id="{01318E85-96B6-461C-8287-F6CA4968C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7">
              <a:extLst>
                <a:ext uri="{FF2B5EF4-FFF2-40B4-BE49-F238E27FC236}">
                  <a16:creationId xmlns:a16="http://schemas.microsoft.com/office/drawing/2014/main" id="{06BFD751-AAE9-43DB-8D9F-FBD0019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8">
              <a:extLst>
                <a:ext uri="{FF2B5EF4-FFF2-40B4-BE49-F238E27FC236}">
                  <a16:creationId xmlns:a16="http://schemas.microsoft.com/office/drawing/2014/main" id="{DA33B7E8-7994-46BB-A708-1BAEAE9A4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24BAA5-7F61-4495-857C-97EDFC96F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6A69CD-5F58-4D4E-8784-EF04768B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B01CAAA-9CED-4D6E-94EF-252DDFCB7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6C2E15-6DB9-400F-A463-3A7488119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548849A-5ABA-4068-B1B8-62885377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26C35F-2E6D-487D-B9F7-C4FEC99C2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C96CD3E-B1D7-4FEB-A4C4-9D2224756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504DA9-0960-480F-A0D1-43F798BA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D211248-4214-4C32-9181-236A5054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8DA7D9-8888-4AE1-88A9-070E3D39A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EF6DF4-75E2-40AE-898D-8439C1A1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EB5A874-B7FD-462A-B169-E7FDB5AA6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E40B800-A1C4-40CF-B676-3714D7BC6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DC799A-8E1B-473C-8A5C-61A7E6E1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41FE59-669C-46CE-BD6B-BCC0E38E3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8A03C7-4888-469E-B83E-68A5A252F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49D6E2-575B-4B3B-9200-F89FF6263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192BECB-21C3-4E10-BA4A-1A40B32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99FED6-669D-4F33-B077-DCABEE44C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F0A4E8B-1AAA-4226-98A8-D787BCF2A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842F70-1987-4D9B-A998-AB1CA140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A5A85E-17B3-4952-B61F-2F5B41D63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1FC6E2-FA10-41E8-AD12-66A1CF983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1078" y="3956389"/>
            <a:ext cx="6391422" cy="243835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6600" b="1" err="1">
                <a:solidFill>
                  <a:srgbClr val="1B2F2F"/>
                </a:solidFill>
                <a:ea typeface="+mj-lt"/>
                <a:cs typeface="+mj-lt"/>
              </a:rPr>
              <a:t>Predictive</a:t>
            </a:r>
            <a:br>
              <a:rPr lang="de-DE" sz="6600" b="1">
                <a:solidFill>
                  <a:srgbClr val="1B2F2F"/>
                </a:solidFill>
                <a:ea typeface="+mj-lt"/>
                <a:cs typeface="+mj-lt"/>
              </a:rPr>
            </a:br>
            <a:r>
              <a:rPr lang="de-DE" sz="6600" b="1">
                <a:solidFill>
                  <a:srgbClr val="1B2F2F"/>
                </a:solidFill>
                <a:ea typeface="+mj-lt"/>
                <a:cs typeface="+mj-lt"/>
              </a:rPr>
              <a:t>Maintenance</a:t>
            </a:r>
            <a:endParaRPr lang="de-DE" sz="6600" b="1">
              <a:ea typeface="+mj-lt"/>
              <a:cs typeface="+mj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268814" y="3956389"/>
            <a:ext cx="3918167" cy="24210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Daniel </a:t>
            </a:r>
            <a:r>
              <a:rPr lang="de-DE" err="1"/>
              <a:t>Weissenberger</a:t>
            </a:r>
          </a:p>
          <a:p>
            <a:r>
              <a:rPr lang="de-DE"/>
              <a:t>Eduardo Stein-Mössner</a:t>
            </a:r>
          </a:p>
          <a:p>
            <a:r>
              <a:rPr lang="de-DE"/>
              <a:t>Jonas Sigmund</a:t>
            </a:r>
          </a:p>
        </p:txBody>
      </p:sp>
      <p:pic>
        <p:nvPicPr>
          <p:cNvPr id="50" name="Picture 3">
            <a:extLst>
              <a:ext uri="{FF2B5EF4-FFF2-40B4-BE49-F238E27FC236}">
                <a16:creationId xmlns:a16="http://schemas.microsoft.com/office/drawing/2014/main" id="{33FA2AC7-19BD-229E-FA22-B8909927F4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560" r="-5" b="35167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7D6616B-CA16-4E7A-AD49-69268088A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423970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27995D-DCCB-2623-74A2-FE80CCAF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2B4ED-DB2C-E8B1-F9D6-76AF2A25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31B67-640E-C092-9113-B4613CB86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109308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 algn="ctr">
              <a:buNone/>
            </a:pPr>
            <a:r>
              <a:rPr lang="de-DE" sz="3200" b="1" dirty="0">
                <a:ea typeface="+mn-lt"/>
                <a:cs typeface="+mn-lt"/>
              </a:rPr>
              <a:t>Wie genau lassen sich die Fehlerursachen einer Maschine durch Sensordaten mithilfe von Klassifikationsmodellen identifizieren (gemessen anhand von </a:t>
            </a:r>
            <a:r>
              <a:rPr lang="de-DE" sz="3200" b="1" dirty="0" err="1">
                <a:ea typeface="+mn-lt"/>
                <a:cs typeface="+mn-lt"/>
              </a:rPr>
              <a:t>Accuracy</a:t>
            </a:r>
            <a:r>
              <a:rPr lang="de-DE" sz="3200" b="1" dirty="0">
                <a:ea typeface="+mn-lt"/>
                <a:cs typeface="+mn-lt"/>
              </a:rPr>
              <a:t>, Precision und Recall)?</a:t>
            </a:r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81BDBE-F2F0-2C47-BF37-8423C9FC3526}"/>
              </a:ext>
            </a:extLst>
          </p:cNvPr>
          <p:cNvSpPr txBox="1"/>
          <p:nvPr/>
        </p:nvSpPr>
        <p:spPr>
          <a:xfrm>
            <a:off x="691243" y="3824121"/>
            <a:ext cx="1131562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,Sans-Serif"/>
              <a:buChar char="§"/>
            </a:pPr>
            <a:r>
              <a:rPr lang="de-DE" b="1" dirty="0"/>
              <a:t>S: </a:t>
            </a:r>
            <a:r>
              <a:rPr lang="de-DE" sz="1400" dirty="0">
                <a:ea typeface="+mn-lt"/>
                <a:cs typeface="+mn-lt"/>
              </a:rPr>
              <a:t>Ein </a:t>
            </a:r>
            <a:r>
              <a:rPr lang="de-DE" sz="1400" err="1">
                <a:ea typeface="+mn-lt"/>
                <a:cs typeface="+mn-lt"/>
              </a:rPr>
              <a:t>Machine</a:t>
            </a:r>
            <a:r>
              <a:rPr lang="de-DE" sz="1400" dirty="0">
                <a:ea typeface="+mn-lt"/>
                <a:cs typeface="+mn-lt"/>
              </a:rPr>
              <a:t>-Learning-Modell soll entwickelt werden, das verschiedene Fehlerursachen basierend auf Sensordaten klassifiziert.</a:t>
            </a:r>
            <a:endParaRPr lang="en-US" sz="1400" dirty="0"/>
          </a:p>
          <a:p>
            <a:pPr marL="285750" indent="-285750">
              <a:buFont typeface="Wingdings,Sans-Serif"/>
              <a:buChar char="§"/>
            </a:pPr>
            <a:r>
              <a:rPr lang="de-DE" b="1" dirty="0"/>
              <a:t>M: </a:t>
            </a:r>
            <a:r>
              <a:rPr lang="de-DE" sz="1400" dirty="0">
                <a:ea typeface="+mn-lt"/>
                <a:cs typeface="+mn-lt"/>
              </a:rPr>
              <a:t>Die Modellperformance wird anhand von </a:t>
            </a:r>
            <a:r>
              <a:rPr lang="de-DE" sz="1400" dirty="0" err="1">
                <a:ea typeface="+mn-lt"/>
                <a:cs typeface="+mn-lt"/>
              </a:rPr>
              <a:t>Accuracy</a:t>
            </a:r>
            <a:r>
              <a:rPr lang="de-DE" sz="1400" dirty="0">
                <a:ea typeface="+mn-lt"/>
                <a:cs typeface="+mn-lt"/>
              </a:rPr>
              <a:t>, Precision und Recall gemessen.</a:t>
            </a:r>
          </a:p>
          <a:p>
            <a:pPr marL="285750" indent="-285750">
              <a:buFont typeface="Wingdings,Sans-Serif"/>
              <a:buChar char="§"/>
            </a:pPr>
            <a:r>
              <a:rPr lang="de-DE" b="1" dirty="0"/>
              <a:t>A: </a:t>
            </a:r>
            <a:r>
              <a:rPr lang="de-DE" sz="1400" dirty="0">
                <a:ea typeface="+mn-lt"/>
                <a:cs typeface="+mn-lt"/>
              </a:rPr>
              <a:t>Durch Explorative Datenanalyse und Feature Engineering machbar.</a:t>
            </a:r>
          </a:p>
          <a:p>
            <a:pPr marL="285750" indent="-285750">
              <a:buFont typeface="Wingdings,Sans-Serif"/>
              <a:buChar char="§"/>
            </a:pPr>
            <a:r>
              <a:rPr lang="de-DE" b="1" dirty="0"/>
              <a:t>R: </a:t>
            </a:r>
            <a:r>
              <a:rPr lang="de-DE" sz="1400" dirty="0">
                <a:ea typeface="+mn-lt"/>
                <a:cs typeface="+mn-lt"/>
              </a:rPr>
              <a:t>Durchführbar innerhalb des geplanten Zeitrahmens auf der Grundlage eines geeigneten Datensatzes und der bisher erworbenen Kompetenzen.</a:t>
            </a:r>
          </a:p>
          <a:p>
            <a:pPr marL="285750" indent="-285750">
              <a:buFont typeface="Wingdings,Sans-Serif"/>
              <a:buChar char="§"/>
            </a:pPr>
            <a:r>
              <a:rPr lang="de-DE" b="1" dirty="0"/>
              <a:t>T: </a:t>
            </a:r>
            <a:r>
              <a:rPr lang="de-DE" sz="1400" dirty="0">
                <a:ea typeface="+mn-lt"/>
                <a:cs typeface="+mn-lt"/>
              </a:rPr>
              <a:t>Umsetzung innerhalb von 6 Wochen mit Evaluierung in Woche 7.</a:t>
            </a:r>
          </a:p>
          <a:p>
            <a:pPr marL="285750" indent="-285750">
              <a:buFont typeface="Wingdings"/>
              <a:buChar char="§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CEBB64-EFC9-3C89-F6C2-8214396F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31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AE6F0-D75C-686D-01E8-031360D4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Roadmap und Vorgehensweise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991CC312-5241-0356-82E2-C03995C84A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820028"/>
              </p:ext>
            </p:extLst>
          </p:nvPr>
        </p:nvGraphicFramePr>
        <p:xfrm>
          <a:off x="690563" y="2339975"/>
          <a:ext cx="7215922" cy="3552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196" name="Textfeld 3195">
            <a:extLst>
              <a:ext uri="{FF2B5EF4-FFF2-40B4-BE49-F238E27FC236}">
                <a16:creationId xmlns:a16="http://schemas.microsoft.com/office/drawing/2014/main" id="{8A9428E7-C473-D22E-0A7A-279012EF84B8}"/>
              </a:ext>
            </a:extLst>
          </p:cNvPr>
          <p:cNvSpPr txBox="1"/>
          <p:nvPr/>
        </p:nvSpPr>
        <p:spPr>
          <a:xfrm>
            <a:off x="694841" y="5896146"/>
            <a:ext cx="43102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/>
              <a:t>CRISP-ML(Q)</a:t>
            </a:r>
          </a:p>
          <a:p>
            <a:r>
              <a:rPr lang="de-DE" dirty="0"/>
              <a:t>(- ohne Bereitstellung und Wartung -)</a:t>
            </a:r>
          </a:p>
        </p:txBody>
      </p:sp>
      <p:pic>
        <p:nvPicPr>
          <p:cNvPr id="3164" name="Grafik 3163" descr="No alt text provided for this image">
            <a:extLst>
              <a:ext uri="{FF2B5EF4-FFF2-40B4-BE49-F238E27FC236}">
                <a16:creationId xmlns:a16="http://schemas.microsoft.com/office/drawing/2014/main" id="{389B2F74-7D5E-57AF-21A7-284C4C088BA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7303" t="3467" r="6808" b="2503"/>
          <a:stretch/>
        </p:blipFill>
        <p:spPr>
          <a:xfrm>
            <a:off x="8074959" y="2171891"/>
            <a:ext cx="3424437" cy="3944695"/>
          </a:xfrm>
          <a:prstGeom prst="rect">
            <a:avLst/>
          </a:prstGeom>
        </p:spPr>
      </p:pic>
      <p:sp>
        <p:nvSpPr>
          <p:cNvPr id="48" name="Foliennummernplatzhalter 47">
            <a:extLst>
              <a:ext uri="{FF2B5EF4-FFF2-40B4-BE49-F238E27FC236}">
                <a16:creationId xmlns:a16="http://schemas.microsoft.com/office/drawing/2014/main" id="{E329B60F-7309-CDE3-51D3-A3F4964D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8464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B74E9-B3A2-200F-3D3C-96CC34CB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Datensatz</a:t>
            </a:r>
          </a:p>
        </p:txBody>
      </p:sp>
      <p:pic>
        <p:nvPicPr>
          <p:cNvPr id="4" name="Inhaltsplatzhalter 3" descr="What is a Milling Machine: Definition, History, Types &amp; Characteristics">
            <a:extLst>
              <a:ext uri="{FF2B5EF4-FFF2-40B4-BE49-F238E27FC236}">
                <a16:creationId xmlns:a16="http://schemas.microsoft.com/office/drawing/2014/main" id="{D090278F-7D75-F8CB-701E-EB4B244AE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0125"/>
          <a:stretch/>
        </p:blipFill>
        <p:spPr>
          <a:xfrm>
            <a:off x="6847335" y="2176101"/>
            <a:ext cx="5149336" cy="3944938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F1A1AD3-0D50-88C7-32ED-3AB156B0CAA5}"/>
              </a:ext>
            </a:extLst>
          </p:cNvPr>
          <p:cNvSpPr txBox="1"/>
          <p:nvPr/>
        </p:nvSpPr>
        <p:spPr>
          <a:xfrm>
            <a:off x="691243" y="2176553"/>
            <a:ext cx="585805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,Sans-Serif"/>
              <a:buChar char="§"/>
            </a:pPr>
            <a:r>
              <a:rPr lang="de-DE"/>
              <a:t>Synthetischer Datensatz</a:t>
            </a:r>
            <a:endParaRPr lang="en-US"/>
          </a:p>
          <a:p>
            <a:pPr marL="285750" indent="-285750">
              <a:buFont typeface="Wingdings,Sans-Serif"/>
              <a:buChar char="§"/>
            </a:pPr>
            <a:r>
              <a:rPr lang="de-DE"/>
              <a:t>Sensordaten einer Fräsmaschine</a:t>
            </a:r>
            <a:endParaRPr lang="en-US"/>
          </a:p>
          <a:p>
            <a:pPr marL="285750" indent="-285750">
              <a:buFont typeface="Wingdings"/>
              <a:buChar char="§"/>
            </a:pPr>
            <a:r>
              <a:rPr lang="de-DE" err="1"/>
              <a:t>Predictive</a:t>
            </a:r>
            <a:r>
              <a:rPr lang="de-DE"/>
              <a:t> </a:t>
            </a:r>
            <a:r>
              <a:rPr lang="de-DE" err="1"/>
              <a:t>Maintenence</a:t>
            </a:r>
            <a:endParaRPr lang="de-DE"/>
          </a:p>
          <a:p>
            <a:pPr marL="285750" indent="-285750">
              <a:buFont typeface="Wingdings"/>
              <a:buChar char="§"/>
            </a:pPr>
            <a:r>
              <a:rPr lang="de-DE"/>
              <a:t>Bildet Fehler und Fehlerursache ab</a:t>
            </a:r>
          </a:p>
          <a:p>
            <a:pPr marL="285750" indent="-285750">
              <a:buFont typeface="Wingdings"/>
              <a:buChar char="§"/>
            </a:pPr>
            <a:r>
              <a:rPr lang="de-DE"/>
              <a:t>10.000 Zeilen x 14 Spalten</a:t>
            </a:r>
          </a:p>
          <a:p>
            <a:pPr marL="285750" indent="-285750">
              <a:buFont typeface="Wingdings"/>
              <a:buChar char="§"/>
            </a:pPr>
            <a:endParaRPr lang="de-DE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BFF4D899-8C84-DBBA-2165-04181538A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069647"/>
              </p:ext>
            </p:extLst>
          </p:nvPr>
        </p:nvGraphicFramePr>
        <p:xfrm>
          <a:off x="693626" y="3935133"/>
          <a:ext cx="5864057" cy="2174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243">
                  <a:extLst>
                    <a:ext uri="{9D8B030D-6E8A-4147-A177-3AD203B41FA5}">
                      <a16:colId xmlns:a16="http://schemas.microsoft.com/office/drawing/2014/main" val="315165356"/>
                    </a:ext>
                  </a:extLst>
                </a:gridCol>
                <a:gridCol w="2980814">
                  <a:extLst>
                    <a:ext uri="{9D8B030D-6E8A-4147-A177-3AD203B41FA5}">
                      <a16:colId xmlns:a16="http://schemas.microsoft.com/office/drawing/2014/main" val="2842987479"/>
                    </a:ext>
                  </a:extLst>
                </a:gridCol>
              </a:tblGrid>
              <a:tr h="437635">
                <a:tc>
                  <a:txBody>
                    <a:bodyPr/>
                    <a:lstStyle/>
                    <a:p>
                      <a:r>
                        <a:rPr lang="de-DE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5416118"/>
                  </a:ext>
                </a:extLst>
              </a:tr>
              <a:tr h="913116">
                <a:tc>
                  <a:txBody>
                    <a:bodyPr/>
                    <a:lstStyle/>
                    <a:p>
                      <a:pPr marL="285750" indent="-285750">
                        <a:buFont typeface="Wingdings"/>
                        <a:buChar char="§"/>
                      </a:pPr>
                      <a:r>
                        <a:rPr lang="de-DE"/>
                        <a:t>Product-</a:t>
                      </a:r>
                      <a:r>
                        <a:rPr lang="de-DE" err="1"/>
                        <a:t>Id</a:t>
                      </a:r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de-DE"/>
                        <a:t>Type</a:t>
                      </a:r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de-DE" sz="1800" b="0" i="0" u="none" strike="noStrike" noProof="0">
                          <a:latin typeface="Grandview"/>
                        </a:rPr>
                        <a:t>Air </a:t>
                      </a:r>
                      <a:r>
                        <a:rPr lang="de-DE" sz="1800" b="0" i="0" u="none" strike="noStrike" noProof="0" err="1">
                          <a:latin typeface="Grandview"/>
                        </a:rPr>
                        <a:t>temperature</a:t>
                      </a:r>
                      <a:endParaRPr lang="de-DE" sz="1800" b="0" i="0" u="none" strike="noStrike" noProof="0">
                        <a:latin typeface="Grandview"/>
                      </a:endParaRPr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de-DE" sz="1800" b="0" i="0" u="none" strike="noStrike" noProof="0" err="1"/>
                        <a:t>Process</a:t>
                      </a:r>
                      <a:r>
                        <a:rPr lang="de-DE" sz="1800" b="0" i="0" u="none" strike="noStrike" noProof="0"/>
                        <a:t> </a:t>
                      </a:r>
                      <a:r>
                        <a:rPr lang="de-DE" sz="1800" b="0" i="0" u="none" strike="noStrike" noProof="0" err="1"/>
                        <a:t>temperature</a:t>
                      </a:r>
                      <a:endParaRPr lang="de-DE" sz="1800" b="0" i="0" u="none" strike="noStrike" noProof="0"/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de-DE" sz="1800" b="0" i="0" u="none" strike="noStrike" noProof="0">
                          <a:latin typeface="Grandview"/>
                        </a:rPr>
                        <a:t>Torque</a:t>
                      </a:r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de-DE" sz="1800" b="0" i="0" u="none" strike="noStrike" noProof="0"/>
                        <a:t>Tool </a:t>
                      </a:r>
                      <a:r>
                        <a:rPr lang="de-DE" sz="1800" b="0" i="0" u="none" strike="noStrike" noProof="0" err="1"/>
                        <a:t>wear</a:t>
                      </a:r>
                      <a:endParaRPr lang="de-DE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de-DE" sz="1800" b="0" i="0" u="none" strike="noStrike" noProof="0" err="1">
                          <a:latin typeface="Grandview"/>
                        </a:rPr>
                        <a:t>tool</a:t>
                      </a:r>
                      <a:r>
                        <a:rPr lang="de-DE" sz="1800" b="0" i="0" u="none" strike="noStrike" noProof="0">
                          <a:latin typeface="Grandview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Grandview"/>
                        </a:rPr>
                        <a:t>wear</a:t>
                      </a:r>
                      <a:r>
                        <a:rPr lang="de-DE" sz="1800" b="0" i="0" u="none" strike="noStrike" noProof="0">
                          <a:latin typeface="Grandview"/>
                        </a:rPr>
                        <a:t> </a:t>
                      </a:r>
                      <a:r>
                        <a:rPr lang="de-DE" sz="1800" b="0" i="0" u="none" strike="noStrike" noProof="0" err="1">
                          <a:latin typeface="Grandview"/>
                        </a:rPr>
                        <a:t>failure</a:t>
                      </a:r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de-DE" sz="1800" b="0" i="0" u="none" strike="noStrike" noProof="0" err="1"/>
                        <a:t>heat</a:t>
                      </a:r>
                      <a:r>
                        <a:rPr lang="de-DE" sz="1800" b="0" i="0" u="none" strike="noStrike" noProof="0"/>
                        <a:t> </a:t>
                      </a:r>
                      <a:r>
                        <a:rPr lang="de-DE" sz="1800" b="0" i="0" u="none" strike="noStrike" noProof="0" err="1"/>
                        <a:t>dissipation</a:t>
                      </a:r>
                      <a:r>
                        <a:rPr lang="de-DE" sz="1800" b="0" i="0" u="none" strike="noStrike" noProof="0"/>
                        <a:t> </a:t>
                      </a:r>
                      <a:r>
                        <a:rPr lang="de-DE" sz="1800" b="0" i="0" u="none" strike="noStrike" noProof="0" err="1"/>
                        <a:t>failure</a:t>
                      </a:r>
                      <a:endParaRPr lang="de-DE" sz="1800" b="0" i="0" u="none" strike="noStrike" noProof="0"/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de-DE" sz="1800" b="0" i="0" u="none" strike="noStrike" noProof="0">
                          <a:latin typeface="Grandview"/>
                        </a:rPr>
                        <a:t>power </a:t>
                      </a:r>
                      <a:r>
                        <a:rPr lang="de-DE" sz="1800" b="0" i="0" u="none" strike="noStrike" noProof="0" err="1">
                          <a:latin typeface="Grandview"/>
                        </a:rPr>
                        <a:t>failure</a:t>
                      </a:r>
                      <a:endParaRPr lang="de-DE" sz="1800" b="0" i="0" u="none" strike="noStrike" noProof="0">
                        <a:latin typeface="Grandview"/>
                      </a:endParaRPr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de-DE" sz="1800" b="0" i="0" u="none" strike="noStrike" noProof="0" err="1"/>
                        <a:t>overstrain</a:t>
                      </a:r>
                      <a:r>
                        <a:rPr lang="de-DE" sz="1800" b="0" i="0" u="none" strike="noStrike" noProof="0"/>
                        <a:t> </a:t>
                      </a:r>
                      <a:r>
                        <a:rPr lang="de-DE" sz="1800" b="0" i="0" u="none" strike="noStrike" noProof="0" err="1"/>
                        <a:t>failure</a:t>
                      </a:r>
                      <a:endParaRPr lang="de-DE" sz="1800" b="0" i="0" u="none" strike="noStrike" noProof="0"/>
                    </a:p>
                    <a:p>
                      <a:pPr marL="285750" lvl="0" indent="-285750">
                        <a:buFont typeface="Wingdings"/>
                        <a:buChar char="§"/>
                      </a:pPr>
                      <a:r>
                        <a:rPr lang="de-DE" sz="1800" b="0" i="0" u="none" strike="noStrike" noProof="0" err="1"/>
                        <a:t>random</a:t>
                      </a:r>
                      <a:r>
                        <a:rPr lang="de-DE" sz="1800" b="0" i="0" u="none" strike="noStrike" noProof="0"/>
                        <a:t> </a:t>
                      </a:r>
                      <a:r>
                        <a:rPr lang="de-DE" sz="1800" b="0" i="0" u="none" strike="noStrike" noProof="0" err="1"/>
                        <a:t>failures</a:t>
                      </a:r>
                      <a:endParaRPr lang="de-DE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04474"/>
                  </a:ext>
                </a:extLst>
              </a:tr>
            </a:tbl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A89B91-1D5D-7958-E837-9236C685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99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95467-285C-0C05-E4F0-51F323F8B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F0AE9-6082-2BC8-7226-6096FBDA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Literatur-Recherche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7D4D01-BAFD-154D-BD4E-C5CADBA5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402892" cy="35644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75AFAF"/>
              </a:buClr>
            </a:pPr>
            <a:r>
              <a:rPr lang="de-DE" dirty="0"/>
              <a:t>Data</a:t>
            </a:r>
            <a:r>
              <a:rPr lang="de-DE" dirty="0">
                <a:ea typeface="+mn-lt"/>
                <a:cs typeface="+mn-lt"/>
              </a:rPr>
              <a:t> Analytics und </a:t>
            </a:r>
            <a:r>
              <a:rPr lang="de-DE" err="1">
                <a:ea typeface="+mn-lt"/>
                <a:cs typeface="+mn-lt"/>
              </a:rPr>
              <a:t>Predictive</a:t>
            </a:r>
            <a:r>
              <a:rPr lang="de-DE" dirty="0">
                <a:ea typeface="+mn-lt"/>
                <a:cs typeface="+mn-lt"/>
              </a:rPr>
              <a:t> Maintenance</a:t>
            </a:r>
          </a:p>
          <a:p>
            <a:pPr lvl="1">
              <a:buClr>
                <a:srgbClr val="75AFAF"/>
              </a:buClr>
              <a:buFont typeface="Courier New,monospace" panose="05000000000000000000" pitchFamily="2" charset="2"/>
              <a:buChar char="o"/>
            </a:pPr>
            <a:r>
              <a:rPr lang="de-DE" err="1">
                <a:ea typeface="+mn-lt"/>
                <a:cs typeface="+mn-lt"/>
              </a:rPr>
              <a:t>Predictive</a:t>
            </a:r>
            <a:r>
              <a:rPr lang="de-DE" dirty="0">
                <a:ea typeface="+mn-lt"/>
                <a:cs typeface="+mn-lt"/>
              </a:rPr>
              <a:t> Maintenance in digitalen Geschäftsmodellen</a:t>
            </a:r>
          </a:p>
          <a:p>
            <a:pPr>
              <a:buClr>
                <a:srgbClr val="75AFAF"/>
              </a:buClr>
            </a:pPr>
            <a:r>
              <a:rPr lang="de-DE" dirty="0">
                <a:ea typeface="+mn-lt"/>
                <a:cs typeface="+mn-lt"/>
              </a:rPr>
              <a:t>Stand der Technik</a:t>
            </a:r>
          </a:p>
          <a:p>
            <a:pPr>
              <a:buClr>
                <a:srgbClr val="75AFAF"/>
              </a:buClr>
            </a:pPr>
            <a:r>
              <a:rPr lang="de-DE" dirty="0">
                <a:ea typeface="+mn-lt"/>
                <a:cs typeface="+mn-lt"/>
              </a:rPr>
              <a:t>Klassifikation oder Regression</a:t>
            </a:r>
          </a:p>
          <a:p>
            <a:pPr lvl="1">
              <a:buClr>
                <a:srgbClr val="75AFAF"/>
              </a:buClr>
              <a:buFont typeface="Courier New,monospace" panose="05000000000000000000" pitchFamily="2" charset="2"/>
              <a:buChar char="o"/>
            </a:pPr>
            <a:endParaRPr lang="de-DE" sz="16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C6D85ED-65D6-2BBE-2D06-D1676FDE6748}"/>
              </a:ext>
            </a:extLst>
          </p:cNvPr>
          <p:cNvSpPr txBox="1">
            <a:spLocks/>
          </p:cNvSpPr>
          <p:nvPr/>
        </p:nvSpPr>
        <p:spPr>
          <a:xfrm>
            <a:off x="6095101" y="2338072"/>
            <a:ext cx="5402892" cy="3564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5AFAF"/>
              </a:buClr>
            </a:pPr>
            <a:r>
              <a:rPr lang="de-DE" dirty="0"/>
              <a:t>Datenanalyse </a:t>
            </a:r>
            <a:endParaRPr lang="en-US" sz="1800" dirty="0"/>
          </a:p>
          <a:p>
            <a:pPr lvl="1">
              <a:buClr>
                <a:srgbClr val="75AFAF"/>
              </a:buClr>
              <a:buFont typeface="Courier New,monospace" panose="05000000000000000000" pitchFamily="2" charset="2"/>
              <a:buChar char="o"/>
            </a:pPr>
            <a:r>
              <a:rPr lang="de-DE" dirty="0"/>
              <a:t>Data Mining</a:t>
            </a:r>
          </a:p>
          <a:p>
            <a:pPr lvl="1">
              <a:buClr>
                <a:srgbClr val="75AFAF"/>
              </a:buClr>
              <a:buFont typeface="Courier New,monospace" panose="05000000000000000000" pitchFamily="2" charset="2"/>
              <a:buChar char="o"/>
            </a:pPr>
            <a:r>
              <a:rPr lang="de-DE" dirty="0" err="1"/>
              <a:t>Machine</a:t>
            </a:r>
            <a:r>
              <a:rPr lang="de-DE" dirty="0"/>
              <a:t> Learning / mögliche Methoden</a:t>
            </a:r>
            <a:endParaRPr lang="en-US" dirty="0"/>
          </a:p>
          <a:p>
            <a:pPr lvl="1">
              <a:buClr>
                <a:srgbClr val="75AFAF"/>
              </a:buClr>
              <a:buFont typeface="Courier New,monospace" panose="05000000000000000000" pitchFamily="2" charset="2"/>
              <a:buChar char="o"/>
            </a:pPr>
            <a:r>
              <a:rPr lang="de-DE" dirty="0"/>
              <a:t>Ergebnisinterpretation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9D2108-AE0C-6DDC-5E76-4FD4968E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16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F1EFF-A5DE-455B-3AAA-9AEDE10CB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9456D-6966-049E-C0EF-BADD1D17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Vorläufige 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C397B-DD68-B6AA-1732-7705E77F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325000" cy="377610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1800" b="1" dirty="0">
                <a:latin typeface="Grandview"/>
                <a:ea typeface="Calibri"/>
                <a:cs typeface="Calibri"/>
              </a:rPr>
              <a:t>Seebacher, M. (2018).</a:t>
            </a:r>
            <a:r>
              <a:rPr lang="de-DE" sz="1800" dirty="0">
                <a:latin typeface="Grandview"/>
                <a:ea typeface="Calibri"/>
                <a:cs typeface="Calibri"/>
              </a:rPr>
              <a:t> </a:t>
            </a:r>
            <a:r>
              <a:rPr lang="de-DE" sz="1600" dirty="0">
                <a:latin typeface="Grandview"/>
                <a:ea typeface="Calibri"/>
                <a:cs typeface="Calibri"/>
              </a:rPr>
              <a:t>Einsatz von </a:t>
            </a:r>
            <a:r>
              <a:rPr lang="de-DE" sz="1600" err="1">
                <a:latin typeface="Grandview"/>
                <a:ea typeface="Calibri"/>
                <a:cs typeface="Calibri"/>
              </a:rPr>
              <a:t>Predictive</a:t>
            </a:r>
            <a:r>
              <a:rPr lang="de-DE" sz="1600" dirty="0">
                <a:latin typeface="Grandview"/>
                <a:ea typeface="Calibri"/>
                <a:cs typeface="Calibri"/>
              </a:rPr>
              <a:t> Maintenance im Bereich von </a:t>
            </a:r>
            <a:r>
              <a:rPr lang="de-DE" sz="1600" err="1">
                <a:latin typeface="Grandview"/>
                <a:ea typeface="Calibri"/>
                <a:cs typeface="Calibri"/>
              </a:rPr>
              <a:t>Incident</a:t>
            </a:r>
            <a:r>
              <a:rPr lang="de-DE" sz="1600" dirty="0">
                <a:latin typeface="Grandview"/>
                <a:ea typeface="Calibri"/>
                <a:cs typeface="Calibri"/>
              </a:rPr>
              <a:t>-Management. FH Technikum Wien.</a:t>
            </a:r>
            <a:endParaRPr lang="de-DE" sz="1600" dirty="0">
              <a:latin typeface="Grandview"/>
            </a:endParaRPr>
          </a:p>
          <a:p>
            <a:pPr>
              <a:buClr>
                <a:srgbClr val="75AFAF"/>
              </a:buClr>
            </a:pPr>
            <a:r>
              <a:rPr lang="de-DE" sz="1800" b="1" dirty="0">
                <a:latin typeface="Grandview"/>
                <a:ea typeface="Calibri"/>
                <a:cs typeface="Calibri"/>
              </a:rPr>
              <a:t>Frick, A. (2020).</a:t>
            </a:r>
            <a:r>
              <a:rPr lang="de-DE" sz="1800" dirty="0">
                <a:latin typeface="Grandview"/>
                <a:ea typeface="Calibri"/>
                <a:cs typeface="Calibri"/>
              </a:rPr>
              <a:t> </a:t>
            </a:r>
            <a:r>
              <a:rPr lang="de-DE" sz="1600" err="1">
                <a:latin typeface="Grandview"/>
                <a:ea typeface="Calibri"/>
                <a:cs typeface="Calibri"/>
              </a:rPr>
              <a:t>Predictive</a:t>
            </a:r>
            <a:r>
              <a:rPr lang="de-DE" sz="1600" dirty="0">
                <a:latin typeface="Grandview"/>
                <a:ea typeface="Calibri"/>
                <a:cs typeface="Calibri"/>
              </a:rPr>
              <a:t> Maintenance: Abgleich der Situation in Vorarlberger Unternehmen mit dem Stand der Forschung. FH Vorarlberg.</a:t>
            </a:r>
            <a:endParaRPr lang="de-DE" sz="1600">
              <a:latin typeface="Grandview"/>
            </a:endParaRPr>
          </a:p>
          <a:p>
            <a:pPr>
              <a:buClr>
                <a:srgbClr val="75AFAF"/>
              </a:buClr>
            </a:pPr>
            <a:r>
              <a:rPr lang="de-DE" sz="1800" b="1" dirty="0">
                <a:latin typeface="Grandview"/>
                <a:ea typeface="Calibri"/>
                <a:cs typeface="Calibri"/>
              </a:rPr>
              <a:t>Ferrera, G. (2021).</a:t>
            </a:r>
            <a:r>
              <a:rPr lang="de-DE" sz="1800" dirty="0">
                <a:latin typeface="Grandview"/>
                <a:ea typeface="Calibri"/>
                <a:cs typeface="Calibri"/>
              </a:rPr>
              <a:t> </a:t>
            </a:r>
            <a:r>
              <a:rPr lang="de-DE" sz="1600" dirty="0">
                <a:latin typeface="Grandview"/>
                <a:ea typeface="Calibri"/>
                <a:cs typeface="Calibri"/>
              </a:rPr>
              <a:t>Überblick über maschinelle Lernverfahren für </a:t>
            </a:r>
            <a:r>
              <a:rPr lang="de-DE" sz="1600" err="1">
                <a:latin typeface="Grandview"/>
                <a:ea typeface="Calibri"/>
                <a:cs typeface="Calibri"/>
              </a:rPr>
              <a:t>Predictive</a:t>
            </a:r>
            <a:r>
              <a:rPr lang="de-DE" sz="1600" dirty="0">
                <a:latin typeface="Grandview"/>
                <a:ea typeface="Calibri"/>
                <a:cs typeface="Calibri"/>
              </a:rPr>
              <a:t> Maintenance. Hochschule Reutlingen.</a:t>
            </a:r>
            <a:endParaRPr lang="de-DE" sz="1600">
              <a:latin typeface="Grandview"/>
            </a:endParaRPr>
          </a:p>
          <a:p>
            <a:pPr>
              <a:buClr>
                <a:srgbClr val="75AFAF"/>
              </a:buClr>
            </a:pPr>
            <a:r>
              <a:rPr lang="de-DE" sz="1800" b="1" dirty="0">
                <a:latin typeface="Grandview"/>
                <a:ea typeface="Calibri"/>
                <a:cs typeface="Calibri"/>
              </a:rPr>
              <a:t>Becker, W., &amp; Schuhknecht, F. (2020).</a:t>
            </a:r>
            <a:r>
              <a:rPr lang="de-DE" sz="1800" dirty="0">
                <a:latin typeface="Grandview"/>
                <a:ea typeface="Calibri"/>
                <a:cs typeface="Calibri"/>
              </a:rPr>
              <a:t> </a:t>
            </a:r>
            <a:r>
              <a:rPr lang="de-DE" sz="1600" dirty="0">
                <a:latin typeface="Grandview"/>
                <a:ea typeface="Calibri"/>
                <a:cs typeface="Calibri"/>
              </a:rPr>
              <a:t>Instandhaltungscontrolling in der digitalen Welt: </a:t>
            </a:r>
            <a:r>
              <a:rPr lang="de-DE" sz="1600" err="1">
                <a:latin typeface="Grandview"/>
                <a:ea typeface="Calibri"/>
                <a:cs typeface="Calibri"/>
              </a:rPr>
              <a:t>Predictive</a:t>
            </a:r>
            <a:r>
              <a:rPr lang="de-DE" sz="1600" dirty="0">
                <a:latin typeface="Grandview"/>
                <a:ea typeface="Calibri"/>
                <a:cs typeface="Calibri"/>
              </a:rPr>
              <a:t> Maintenance und deren Steuerung. </a:t>
            </a:r>
            <a:r>
              <a:rPr lang="de-DE" sz="1600" i="1" dirty="0">
                <a:latin typeface="Grandview"/>
                <a:ea typeface="Calibri"/>
                <a:cs typeface="Calibri"/>
              </a:rPr>
              <a:t>o. V.</a:t>
            </a:r>
            <a:endParaRPr lang="de-DE" sz="1600">
              <a:latin typeface="Grandview"/>
            </a:endParaRPr>
          </a:p>
          <a:p>
            <a:pPr>
              <a:buClr>
                <a:srgbClr val="75AFAF"/>
              </a:buClr>
            </a:pPr>
            <a:r>
              <a:rPr lang="de-DE" sz="1800" b="1" dirty="0" err="1">
                <a:latin typeface="Grandview"/>
                <a:ea typeface="Calibri"/>
                <a:cs typeface="Calibri"/>
              </a:rPr>
              <a:t>Schaechtl</a:t>
            </a:r>
            <a:r>
              <a:rPr lang="de-DE" sz="1800" b="1" dirty="0">
                <a:latin typeface="Grandview"/>
                <a:ea typeface="Calibri"/>
                <a:cs typeface="Calibri"/>
              </a:rPr>
              <a:t>, P., Roth, M., Goetz, S., Schleich, B., &amp; </a:t>
            </a:r>
            <a:r>
              <a:rPr lang="de-DE" sz="1800" b="1" dirty="0" err="1">
                <a:latin typeface="Grandview"/>
                <a:ea typeface="Calibri"/>
                <a:cs typeface="Calibri"/>
              </a:rPr>
              <a:t>Wartzack</a:t>
            </a:r>
            <a:r>
              <a:rPr lang="de-DE" sz="1800" b="1" dirty="0">
                <a:latin typeface="Grandview"/>
                <a:ea typeface="Calibri"/>
                <a:cs typeface="Calibri"/>
              </a:rPr>
              <a:t>, S. (2023).</a:t>
            </a:r>
            <a:r>
              <a:rPr lang="de-DE" sz="1800" dirty="0">
                <a:latin typeface="Grandview"/>
                <a:ea typeface="Calibri"/>
                <a:cs typeface="Calibri"/>
              </a:rPr>
              <a:t> </a:t>
            </a:r>
            <a:r>
              <a:rPr lang="de-DE" sz="1600" dirty="0">
                <a:latin typeface="Grandview"/>
                <a:ea typeface="Calibri"/>
                <a:cs typeface="Calibri"/>
              </a:rPr>
              <a:t>Effiziente, prozessorientierte Konformitätsbewertung bei Toleranzsimulationen auf Basis von Klassifikationsmodellen. Prof. Dr.-Ing. Sandro </a:t>
            </a:r>
            <a:r>
              <a:rPr lang="de-DE" sz="1600" dirty="0" err="1">
                <a:latin typeface="Grandview"/>
                <a:ea typeface="Calibri"/>
                <a:cs typeface="Calibri"/>
              </a:rPr>
              <a:t>Wartzack</a:t>
            </a:r>
            <a:r>
              <a:rPr lang="de-DE" sz="1600" dirty="0">
                <a:latin typeface="Grandview"/>
                <a:ea typeface="Calibri"/>
                <a:cs typeface="Calibri"/>
              </a:rPr>
              <a:t>.</a:t>
            </a:r>
            <a:endParaRPr lang="de-DE" sz="1600" dirty="0">
              <a:latin typeface="Grandview"/>
            </a:endParaRPr>
          </a:p>
          <a:p>
            <a:pPr>
              <a:buClr>
                <a:srgbClr val="75AFAF"/>
              </a:buClr>
            </a:pPr>
            <a:endParaRPr lang="de-DE" dirty="0">
              <a:latin typeface="Grandview"/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1594A0-F281-0C7C-9CF9-C246C841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25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4478A-3374-A2F3-6C21-D374B6AC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Code-Recherche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009A2A-E740-3829-D7AA-325D3968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402892" cy="3564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Ca. 100 Notebooks auf </a:t>
            </a:r>
            <a:r>
              <a:rPr lang="de-DE" dirty="0" err="1"/>
              <a:t>Kaggle</a:t>
            </a:r>
            <a:endParaRPr lang="de-DE" dirty="0"/>
          </a:p>
          <a:p>
            <a:pPr>
              <a:buClr>
                <a:srgbClr val="75AFAF"/>
              </a:buClr>
            </a:pPr>
            <a:r>
              <a:rPr lang="de-DE" dirty="0"/>
              <a:t>Themen:</a:t>
            </a:r>
          </a:p>
          <a:p>
            <a:pPr lvl="1">
              <a:buClr>
                <a:srgbClr val="75AFAF"/>
              </a:buClr>
              <a:buFont typeface="Courier New" panose="05000000000000000000" pitchFamily="2" charset="2"/>
              <a:buChar char="o"/>
            </a:pPr>
            <a:r>
              <a:rPr lang="de-DE" dirty="0">
                <a:ea typeface="+mn-lt"/>
                <a:cs typeface="+mn-lt"/>
              </a:rPr>
              <a:t>Vorhersage von Maschinenfehlern:</a:t>
            </a:r>
          </a:p>
          <a:p>
            <a:pPr lvl="1">
              <a:buClr>
                <a:srgbClr val="75AFAF"/>
              </a:buClr>
              <a:buFont typeface="Courier New" panose="05000000000000000000" pitchFamily="2" charset="2"/>
              <a:buChar char="o"/>
            </a:pPr>
            <a:r>
              <a:rPr lang="de-DE" dirty="0">
                <a:ea typeface="+mn-lt"/>
                <a:cs typeface="+mn-lt"/>
              </a:rPr>
              <a:t>Hauptkomponentenanalyse</a:t>
            </a:r>
          </a:p>
          <a:p>
            <a:pPr lvl="1">
              <a:buClr>
                <a:srgbClr val="75AFAF"/>
              </a:buClr>
              <a:buFont typeface="Courier New" panose="05000000000000000000" pitchFamily="2" charset="2"/>
              <a:buChar char="o"/>
            </a:pPr>
            <a:r>
              <a:rPr lang="de-DE" dirty="0">
                <a:ea typeface="+mn-lt"/>
                <a:cs typeface="+mn-lt"/>
              </a:rPr>
              <a:t>Umgang mit unausgeglichenen Klassen</a:t>
            </a:r>
          </a:p>
          <a:p>
            <a:pPr lvl="1">
              <a:buClr>
                <a:srgbClr val="75AFAF"/>
              </a:buClr>
              <a:buFont typeface="Courier New" panose="05000000000000000000" pitchFamily="2" charset="2"/>
              <a:buChar char="o"/>
            </a:pPr>
            <a:r>
              <a:rPr lang="de-DE" dirty="0">
                <a:ea typeface="+mn-lt"/>
                <a:cs typeface="+mn-lt"/>
              </a:rPr>
              <a:t>(+ </a:t>
            </a:r>
            <a:r>
              <a:rPr lang="de-DE" dirty="0" err="1">
                <a:ea typeface="+mn-lt"/>
                <a:cs typeface="+mn-lt"/>
              </a:rPr>
              <a:t>Oversampling</a:t>
            </a:r>
            <a:r>
              <a:rPr lang="de-DE" dirty="0">
                <a:ea typeface="+mn-lt"/>
                <a:cs typeface="+mn-lt"/>
              </a:rPr>
              <a:t>-Techniken )</a:t>
            </a:r>
          </a:p>
          <a:p>
            <a:pPr lvl="1">
              <a:buClr>
                <a:srgbClr val="75AFAF"/>
              </a:buClr>
              <a:buFont typeface="Courier New" panose="05000000000000000000" pitchFamily="2" charset="2"/>
              <a:buChar char="o"/>
            </a:pPr>
            <a:r>
              <a:rPr lang="de-DE" dirty="0">
                <a:ea typeface="+mn-lt"/>
                <a:cs typeface="+mn-lt"/>
              </a:rPr>
              <a:t>Modellvergleich und -evaluation:</a:t>
            </a:r>
          </a:p>
          <a:p>
            <a:pPr>
              <a:buClr>
                <a:srgbClr val="75AFAF"/>
              </a:buClr>
            </a:pPr>
            <a:endParaRPr lang="de-DE" dirty="0"/>
          </a:p>
          <a:p>
            <a:pPr>
              <a:buClr>
                <a:srgbClr val="75AFAF"/>
              </a:buClr>
            </a:pPr>
            <a:endParaRPr lang="de-DE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F457D4F-D871-7B84-4D9F-C3C47E1DD779}"/>
              </a:ext>
            </a:extLst>
          </p:cNvPr>
          <p:cNvSpPr txBox="1">
            <a:spLocks/>
          </p:cNvSpPr>
          <p:nvPr/>
        </p:nvSpPr>
        <p:spPr>
          <a:xfrm>
            <a:off x="6095101" y="2338072"/>
            <a:ext cx="5402892" cy="35644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75AFAF"/>
              </a:buClr>
            </a:pPr>
            <a:r>
              <a:rPr lang="de-DE" dirty="0"/>
              <a:t>Interessantes </a:t>
            </a:r>
            <a:r>
              <a:rPr lang="de-DE" dirty="0">
                <a:hlinkClick r:id="rId2"/>
              </a:rPr>
              <a:t>GitHub</a:t>
            </a:r>
            <a:r>
              <a:rPr lang="de-DE" dirty="0"/>
              <a:t> Repository </a:t>
            </a:r>
          </a:p>
          <a:p>
            <a:pPr>
              <a:buClr>
                <a:srgbClr val="75AFAF"/>
              </a:buClr>
            </a:pPr>
            <a:r>
              <a:rPr lang="de-DE" dirty="0"/>
              <a:t>Themen:</a:t>
            </a:r>
          </a:p>
          <a:p>
            <a:pPr lvl="1">
              <a:spcBef>
                <a:spcPts val="1000"/>
              </a:spcBef>
              <a:buClr>
                <a:srgbClr val="75AFAF"/>
              </a:buClr>
              <a:buFont typeface="Courier New" panose="05000000000000000000" pitchFamily="2" charset="2"/>
              <a:buChar char="o"/>
            </a:pPr>
            <a:r>
              <a:rPr lang="de-DE" dirty="0"/>
              <a:t>Data </a:t>
            </a:r>
            <a:r>
              <a:rPr lang="de-DE" dirty="0" err="1"/>
              <a:t>Preprocessing</a:t>
            </a:r>
            <a:r>
              <a:rPr lang="de-DE" dirty="0"/>
              <a:t> and Feature Engineering</a:t>
            </a:r>
          </a:p>
          <a:p>
            <a:pPr lvl="1">
              <a:spcBef>
                <a:spcPts val="1000"/>
              </a:spcBef>
              <a:buClr>
                <a:srgbClr val="75AFAF"/>
              </a:buClr>
              <a:buFont typeface="Courier New" panose="05000000000000000000" pitchFamily="2" charset="2"/>
              <a:buChar char="o"/>
            </a:pPr>
            <a:r>
              <a:rPr lang="de-DE" dirty="0" err="1">
                <a:ea typeface="+mn-lt"/>
                <a:cs typeface="+mn-lt"/>
              </a:rPr>
              <a:t>Predictive</a:t>
            </a:r>
            <a:r>
              <a:rPr lang="de-DE" dirty="0">
                <a:ea typeface="+mn-lt"/>
                <a:cs typeface="+mn-lt"/>
              </a:rPr>
              <a:t> Maintenance Classification</a:t>
            </a:r>
            <a:endParaRPr lang="de-DE" dirty="0"/>
          </a:p>
          <a:p>
            <a:pPr>
              <a:buClr>
                <a:srgbClr val="75AFAF"/>
              </a:buClr>
            </a:pPr>
            <a:endParaRPr lang="de-DE" dirty="0"/>
          </a:p>
          <a:p>
            <a:pPr>
              <a:buClr>
                <a:srgbClr val="75AFAF"/>
              </a:buClr>
            </a:pPr>
            <a:endParaRPr lang="de-DE"/>
          </a:p>
        </p:txBody>
      </p:sp>
      <p:pic>
        <p:nvPicPr>
          <p:cNvPr id="6" name="Grafik 5" descr="GitHub Octodex">
            <a:extLst>
              <a:ext uri="{FF2B5EF4-FFF2-40B4-BE49-F238E27FC236}">
                <a16:creationId xmlns:a16="http://schemas.microsoft.com/office/drawing/2014/main" id="{EB88FC62-974B-D89E-2AE7-F5BE078EE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940" y="4549345"/>
            <a:ext cx="1600201" cy="1600201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D88452-A72B-4232-8D2A-9BA54671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127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C9871-2B1B-E8AB-7C68-F03E4821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Mögliche Ansätze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FDBC3B1-4FFE-11E2-868F-969A6A4902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90563" y="2339975"/>
          <a:ext cx="10325100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16B4706-7933-EE71-C3C3-CE6E8389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469390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B2F2F"/>
      </a:dk2>
      <a:lt2>
        <a:srgbClr val="F3F3F0"/>
      </a:lt2>
      <a:accent1>
        <a:srgbClr val="5E34DE"/>
      </a:accent1>
      <a:accent2>
        <a:srgbClr val="203ECC"/>
      </a:accent2>
      <a:accent3>
        <a:srgbClr val="3297DE"/>
      </a:accent3>
      <a:accent4>
        <a:srgbClr val="1EC0BF"/>
      </a:accent4>
      <a:accent5>
        <a:srgbClr val="2CC283"/>
      </a:accent5>
      <a:accent6>
        <a:srgbClr val="1FC63A"/>
      </a:accent6>
      <a:hlink>
        <a:srgbClr val="349C82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8</Slides>
  <Notes>1</Notes>
  <HiddenSlides>1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CosineVTI</vt:lpstr>
      <vt:lpstr>Predictive Maintenance</vt:lpstr>
      <vt:lpstr>Fragestellung</vt:lpstr>
      <vt:lpstr>Roadmap und Vorgehensweise</vt:lpstr>
      <vt:lpstr>Datensatz</vt:lpstr>
      <vt:lpstr>Literatur-Recherche</vt:lpstr>
      <vt:lpstr>Vorläufige Quellen</vt:lpstr>
      <vt:lpstr>Code-Recherche</vt:lpstr>
      <vt:lpstr>Mögliche Ansätze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152</cp:revision>
  <dcterms:created xsi:type="dcterms:W3CDTF">2025-02-04T13:48:47Z</dcterms:created>
  <dcterms:modified xsi:type="dcterms:W3CDTF">2025-02-17T20:13:25Z</dcterms:modified>
</cp:coreProperties>
</file>