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63" r:id="rId7"/>
    <p:sldId id="277" r:id="rId8"/>
    <p:sldId id="272" r:id="rId9"/>
    <p:sldId id="273" r:id="rId10"/>
    <p:sldId id="275" r:id="rId11"/>
    <p:sldId id="274" r:id="rId12"/>
    <p:sldId id="276"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7434E-BEED-429C-B70B-390670AC9D3B}"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191D0-07F2-4C07-97E9-A27E32DD6661}" type="slidenum">
              <a:rPr lang="en-US" smtClean="0"/>
              <a:t>‹#›</a:t>
            </a:fld>
            <a:endParaRPr lang="en-US"/>
          </a:p>
        </p:txBody>
      </p:sp>
    </p:spTree>
    <p:extLst>
      <p:ext uri="{BB962C8B-B14F-4D97-AF65-F5344CB8AC3E}">
        <p14:creationId xmlns:p14="http://schemas.microsoft.com/office/powerpoint/2010/main" val="1306295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7434E-BEED-429C-B70B-390670AC9D3B}"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191D0-07F2-4C07-97E9-A27E32DD6661}" type="slidenum">
              <a:rPr lang="en-US" smtClean="0"/>
              <a:t>‹#›</a:t>
            </a:fld>
            <a:endParaRPr lang="en-US"/>
          </a:p>
        </p:txBody>
      </p:sp>
    </p:spTree>
    <p:extLst>
      <p:ext uri="{BB962C8B-B14F-4D97-AF65-F5344CB8AC3E}">
        <p14:creationId xmlns:p14="http://schemas.microsoft.com/office/powerpoint/2010/main" val="324175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7434E-BEED-429C-B70B-390670AC9D3B}"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191D0-07F2-4C07-97E9-A27E32DD6661}" type="slidenum">
              <a:rPr lang="en-US" smtClean="0"/>
              <a:t>‹#›</a:t>
            </a:fld>
            <a:endParaRPr lang="en-US"/>
          </a:p>
        </p:txBody>
      </p:sp>
    </p:spTree>
    <p:extLst>
      <p:ext uri="{BB962C8B-B14F-4D97-AF65-F5344CB8AC3E}">
        <p14:creationId xmlns:p14="http://schemas.microsoft.com/office/powerpoint/2010/main" val="16124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7434E-BEED-429C-B70B-390670AC9D3B}"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191D0-07F2-4C07-97E9-A27E32DD6661}" type="slidenum">
              <a:rPr lang="en-US" smtClean="0"/>
              <a:t>‹#›</a:t>
            </a:fld>
            <a:endParaRPr lang="en-US"/>
          </a:p>
        </p:txBody>
      </p:sp>
    </p:spTree>
    <p:extLst>
      <p:ext uri="{BB962C8B-B14F-4D97-AF65-F5344CB8AC3E}">
        <p14:creationId xmlns:p14="http://schemas.microsoft.com/office/powerpoint/2010/main" val="4094909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D7434E-BEED-429C-B70B-390670AC9D3B}"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191D0-07F2-4C07-97E9-A27E32DD6661}" type="slidenum">
              <a:rPr lang="en-US" smtClean="0"/>
              <a:t>‹#›</a:t>
            </a:fld>
            <a:endParaRPr lang="en-US"/>
          </a:p>
        </p:txBody>
      </p:sp>
    </p:spTree>
    <p:extLst>
      <p:ext uri="{BB962C8B-B14F-4D97-AF65-F5344CB8AC3E}">
        <p14:creationId xmlns:p14="http://schemas.microsoft.com/office/powerpoint/2010/main" val="1803716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7434E-BEED-429C-B70B-390670AC9D3B}"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191D0-07F2-4C07-97E9-A27E32DD6661}" type="slidenum">
              <a:rPr lang="en-US" smtClean="0"/>
              <a:t>‹#›</a:t>
            </a:fld>
            <a:endParaRPr lang="en-US"/>
          </a:p>
        </p:txBody>
      </p:sp>
    </p:spTree>
    <p:extLst>
      <p:ext uri="{BB962C8B-B14F-4D97-AF65-F5344CB8AC3E}">
        <p14:creationId xmlns:p14="http://schemas.microsoft.com/office/powerpoint/2010/main" val="2271481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7434E-BEED-429C-B70B-390670AC9D3B}" type="datetimeFigureOut">
              <a:rPr lang="en-US" smtClean="0"/>
              <a:t>10/10/2021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8191D0-07F2-4C07-97E9-A27E32DD6661}" type="slidenum">
              <a:rPr lang="en-US" smtClean="0"/>
              <a:t>‹#›</a:t>
            </a:fld>
            <a:endParaRPr lang="en-US"/>
          </a:p>
        </p:txBody>
      </p:sp>
    </p:spTree>
    <p:extLst>
      <p:ext uri="{BB962C8B-B14F-4D97-AF65-F5344CB8AC3E}">
        <p14:creationId xmlns:p14="http://schemas.microsoft.com/office/powerpoint/2010/main" val="179559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7434E-BEED-429C-B70B-390670AC9D3B}" type="datetimeFigureOut">
              <a:rPr lang="en-US" smtClean="0"/>
              <a:t>10/10/2021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8191D0-07F2-4C07-97E9-A27E32DD6661}" type="slidenum">
              <a:rPr lang="en-US" smtClean="0"/>
              <a:t>‹#›</a:t>
            </a:fld>
            <a:endParaRPr lang="en-US"/>
          </a:p>
        </p:txBody>
      </p:sp>
    </p:spTree>
    <p:extLst>
      <p:ext uri="{BB962C8B-B14F-4D97-AF65-F5344CB8AC3E}">
        <p14:creationId xmlns:p14="http://schemas.microsoft.com/office/powerpoint/2010/main" val="143367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7434E-BEED-429C-B70B-390670AC9D3B}" type="datetimeFigureOut">
              <a:rPr lang="en-US" smtClean="0"/>
              <a:t>10/10/2021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8191D0-07F2-4C07-97E9-A27E32DD6661}" type="slidenum">
              <a:rPr lang="en-US" smtClean="0"/>
              <a:t>‹#›</a:t>
            </a:fld>
            <a:endParaRPr lang="en-US"/>
          </a:p>
        </p:txBody>
      </p:sp>
    </p:spTree>
    <p:extLst>
      <p:ext uri="{BB962C8B-B14F-4D97-AF65-F5344CB8AC3E}">
        <p14:creationId xmlns:p14="http://schemas.microsoft.com/office/powerpoint/2010/main" val="846015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D7434E-BEED-429C-B70B-390670AC9D3B}"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191D0-07F2-4C07-97E9-A27E32DD6661}" type="slidenum">
              <a:rPr lang="en-US" smtClean="0"/>
              <a:t>‹#›</a:t>
            </a:fld>
            <a:endParaRPr lang="en-US"/>
          </a:p>
        </p:txBody>
      </p:sp>
    </p:spTree>
    <p:extLst>
      <p:ext uri="{BB962C8B-B14F-4D97-AF65-F5344CB8AC3E}">
        <p14:creationId xmlns:p14="http://schemas.microsoft.com/office/powerpoint/2010/main" val="186466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D7434E-BEED-429C-B70B-390670AC9D3B}"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191D0-07F2-4C07-97E9-A27E32DD6661}" type="slidenum">
              <a:rPr lang="en-US" smtClean="0"/>
              <a:t>‹#›</a:t>
            </a:fld>
            <a:endParaRPr lang="en-US"/>
          </a:p>
        </p:txBody>
      </p:sp>
    </p:spTree>
    <p:extLst>
      <p:ext uri="{BB962C8B-B14F-4D97-AF65-F5344CB8AC3E}">
        <p14:creationId xmlns:p14="http://schemas.microsoft.com/office/powerpoint/2010/main" val="3960749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7434E-BEED-429C-B70B-390670AC9D3B}" type="datetimeFigureOut">
              <a:rPr lang="en-US" smtClean="0"/>
              <a:t>10/10/2021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191D0-07F2-4C07-97E9-A27E32DD6661}" type="slidenum">
              <a:rPr lang="en-US" smtClean="0"/>
              <a:t>‹#›</a:t>
            </a:fld>
            <a:endParaRPr lang="en-US"/>
          </a:p>
        </p:txBody>
      </p:sp>
    </p:spTree>
    <p:extLst>
      <p:ext uri="{BB962C8B-B14F-4D97-AF65-F5344CB8AC3E}">
        <p14:creationId xmlns:p14="http://schemas.microsoft.com/office/powerpoint/2010/main" val="1902991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Housing price prediction</a:t>
            </a:r>
            <a:br>
              <a:rPr lang="en-US" dirty="0" smtClean="0"/>
            </a:br>
            <a:endParaRPr lang="en-US" dirty="0"/>
          </a:p>
        </p:txBody>
      </p:sp>
      <p:sp>
        <p:nvSpPr>
          <p:cNvPr id="3" name="Subtitle 2"/>
          <p:cNvSpPr>
            <a:spLocks noGrp="1"/>
          </p:cNvSpPr>
          <p:nvPr>
            <p:ph type="subTitle" idx="1"/>
          </p:nvPr>
        </p:nvSpPr>
        <p:spPr/>
        <p:txBody>
          <a:bodyPr/>
          <a:lstStyle/>
          <a:p>
            <a:r>
              <a:rPr lang="en-US" dirty="0" smtClean="0"/>
              <a:t>Study of house prices</a:t>
            </a:r>
          </a:p>
          <a:p>
            <a:endParaRPr lang="en-US" dirty="0"/>
          </a:p>
        </p:txBody>
      </p:sp>
    </p:spTree>
    <p:extLst>
      <p:ext uri="{BB962C8B-B14F-4D97-AF65-F5344CB8AC3E}">
        <p14:creationId xmlns:p14="http://schemas.microsoft.com/office/powerpoint/2010/main" val="3351518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imputation</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838200" y="1211677"/>
            <a:ext cx="10515600" cy="2931827"/>
          </a:xfrm>
          <a:prstGeom prst="rect">
            <a:avLst/>
          </a:prstGeom>
        </p:spPr>
      </p:pic>
      <p:sp>
        <p:nvSpPr>
          <p:cNvPr id="5" name="TextBox 4"/>
          <p:cNvSpPr txBox="1"/>
          <p:nvPr/>
        </p:nvSpPr>
        <p:spPr>
          <a:xfrm>
            <a:off x="838200" y="4554583"/>
            <a:ext cx="11156580" cy="2031325"/>
          </a:xfrm>
          <a:prstGeom prst="rect">
            <a:avLst/>
          </a:prstGeom>
          <a:noFill/>
        </p:spPr>
        <p:txBody>
          <a:bodyPr wrap="none" rtlCol="0">
            <a:spAutoFit/>
          </a:bodyPr>
          <a:lstStyle/>
          <a:p>
            <a:r>
              <a:rPr lang="en-US" dirty="0" smtClean="0"/>
              <a:t>According to the quality standard, I have added a map to change a few of categorical features into numerical features</a:t>
            </a:r>
          </a:p>
          <a:p>
            <a:endParaRPr lang="en-US" dirty="0"/>
          </a:p>
          <a:p>
            <a:endParaRPr lang="en-US" dirty="0" smtClean="0"/>
          </a:p>
          <a:p>
            <a:r>
              <a:rPr lang="en-US" dirty="0" smtClean="0"/>
              <a:t>After imputing the </a:t>
            </a:r>
            <a:r>
              <a:rPr lang="en-US" dirty="0" err="1" smtClean="0"/>
              <a:t>NaN</a:t>
            </a:r>
            <a:r>
              <a:rPr lang="en-US" dirty="0" smtClean="0"/>
              <a:t> values the data for then sent to various machine learning algorithms</a:t>
            </a:r>
          </a:p>
          <a:p>
            <a:r>
              <a:rPr lang="en-US" dirty="0" smtClean="0"/>
              <a:t>The best performance algorithm was chosen</a:t>
            </a:r>
          </a:p>
          <a:p>
            <a:endParaRPr lang="en-US" dirty="0" smtClean="0"/>
          </a:p>
          <a:p>
            <a:endParaRPr lang="en-US" dirty="0"/>
          </a:p>
        </p:txBody>
      </p:sp>
    </p:spTree>
    <p:extLst>
      <p:ext uri="{BB962C8B-B14F-4D97-AF65-F5344CB8AC3E}">
        <p14:creationId xmlns:p14="http://schemas.microsoft.com/office/powerpoint/2010/main" val="249556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 and kurtosis of target variable (Sale price)</a:t>
            </a:r>
            <a:endParaRPr lang="en-US" dirty="0"/>
          </a:p>
        </p:txBody>
      </p:sp>
      <p:pic>
        <p:nvPicPr>
          <p:cNvPr id="4" name="Content Placeholder 3"/>
          <p:cNvPicPr>
            <a:picLocks noGrp="1" noChangeAspect="1"/>
          </p:cNvPicPr>
          <p:nvPr>
            <p:ph idx="1"/>
          </p:nvPr>
        </p:nvPicPr>
        <p:blipFill>
          <a:blip r:embed="rId2"/>
          <a:stretch>
            <a:fillRect/>
          </a:stretch>
        </p:blipFill>
        <p:spPr>
          <a:xfrm>
            <a:off x="3485785" y="2134133"/>
            <a:ext cx="5220429" cy="3734321"/>
          </a:xfrm>
          <a:prstGeom prst="rect">
            <a:avLst/>
          </a:prstGeom>
        </p:spPr>
      </p:pic>
    </p:spTree>
    <p:extLst>
      <p:ext uri="{BB962C8B-B14F-4D97-AF65-F5344CB8AC3E}">
        <p14:creationId xmlns:p14="http://schemas.microsoft.com/office/powerpoint/2010/main" val="1396208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Final model XGB Boost after hyper parameter tuning</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709" y="1879374"/>
            <a:ext cx="4651428" cy="4000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646" y="1816517"/>
            <a:ext cx="4171428" cy="4125714"/>
          </a:xfrm>
          <a:prstGeom prst="rect">
            <a:avLst/>
          </a:prstGeom>
        </p:spPr>
      </p:pic>
    </p:spTree>
    <p:extLst>
      <p:ext uri="{BB962C8B-B14F-4D97-AF65-F5344CB8AC3E}">
        <p14:creationId xmlns:p14="http://schemas.microsoft.com/office/powerpoint/2010/main" val="3471365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House prices are very complex</a:t>
            </a:r>
          </a:p>
          <a:p>
            <a:r>
              <a:rPr lang="en-IN" dirty="0"/>
              <a:t>Predicting of the house prices is a complex task, here we have used complex machine learning algorithms to help us solve the problem.</a:t>
            </a:r>
            <a:endParaRPr lang="en-US" dirty="0"/>
          </a:p>
          <a:p>
            <a:r>
              <a:rPr lang="en-IN" dirty="0"/>
              <a:t>We have used the MAE as the main metric.</a:t>
            </a:r>
            <a:endParaRPr lang="en-US" dirty="0"/>
          </a:p>
          <a:p>
            <a:r>
              <a:rPr lang="en-IN" dirty="0"/>
              <a:t>XGB boost algorithm works best for this particular data set, hyper parameter tuning was performed and optimal parameters were found.</a:t>
            </a:r>
            <a:endParaRPr lang="en-US" dirty="0"/>
          </a:p>
          <a:p>
            <a:r>
              <a:rPr lang="en-US" dirty="0" smtClean="0"/>
              <a:t>Our MAE value was 17696</a:t>
            </a:r>
          </a:p>
          <a:p>
            <a:endParaRPr lang="en-US" dirty="0"/>
          </a:p>
        </p:txBody>
      </p:sp>
    </p:spTree>
    <p:extLst>
      <p:ext uri="{BB962C8B-B14F-4D97-AF65-F5344CB8AC3E}">
        <p14:creationId xmlns:p14="http://schemas.microsoft.com/office/powerpoint/2010/main" val="172689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p:txBody>
      </p:sp>
    </p:spTree>
    <p:extLst>
      <p:ext uri="{BB962C8B-B14F-4D97-AF65-F5344CB8AC3E}">
        <p14:creationId xmlns:p14="http://schemas.microsoft.com/office/powerpoint/2010/main" val="4089122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br>
              <a:rPr lang="en-US" dirty="0" smtClean="0"/>
            </a:br>
            <a:endParaRPr lang="en-US" dirty="0"/>
          </a:p>
        </p:txBody>
      </p:sp>
      <p:sp>
        <p:nvSpPr>
          <p:cNvPr id="3" name="Content Placeholder 2"/>
          <p:cNvSpPr>
            <a:spLocks noGrp="1"/>
          </p:cNvSpPr>
          <p:nvPr>
            <p:ph idx="1"/>
          </p:nvPr>
        </p:nvSpPr>
        <p:spPr>
          <a:xfrm>
            <a:off x="838200" y="1821565"/>
            <a:ext cx="10515600" cy="4351338"/>
          </a:xfrm>
        </p:spPr>
        <p:txBody>
          <a:bodyPr/>
          <a:lstStyle/>
          <a:p>
            <a:r>
              <a:rPr lang="en-US" dirty="0" smtClean="0"/>
              <a:t>Deleting of columns which didn’t affect sale price, for e.g. removal of columns in which year garage was built, and cars in garage etc.</a:t>
            </a:r>
          </a:p>
          <a:p>
            <a:endParaRPr lang="en-US" dirty="0"/>
          </a:p>
          <a:p>
            <a:endParaRPr lang="en-US" dirty="0" smtClean="0"/>
          </a:p>
          <a:p>
            <a:endParaRPr lang="en-US" dirty="0"/>
          </a:p>
        </p:txBody>
      </p:sp>
      <p:pic>
        <p:nvPicPr>
          <p:cNvPr id="5" name="Picture 4"/>
          <p:cNvPicPr>
            <a:picLocks noChangeAspect="1"/>
          </p:cNvPicPr>
          <p:nvPr/>
        </p:nvPicPr>
        <p:blipFill>
          <a:blip r:embed="rId2"/>
          <a:stretch>
            <a:fillRect/>
          </a:stretch>
        </p:blipFill>
        <p:spPr>
          <a:xfrm>
            <a:off x="1443779" y="3684060"/>
            <a:ext cx="8869013" cy="1057423"/>
          </a:xfrm>
          <a:prstGeom prst="rect">
            <a:avLst/>
          </a:prstGeom>
        </p:spPr>
      </p:pic>
    </p:spTree>
    <p:extLst>
      <p:ext uri="{BB962C8B-B14F-4D97-AF65-F5344CB8AC3E}">
        <p14:creationId xmlns:p14="http://schemas.microsoft.com/office/powerpoint/2010/main" val="1349543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the data from test and train </a:t>
            </a:r>
            <a:r>
              <a:rPr lang="en-US" dirty="0" err="1" smtClean="0"/>
              <a:t>dataframe</a:t>
            </a:r>
            <a:endParaRPr lang="en-US" dirty="0"/>
          </a:p>
        </p:txBody>
      </p:sp>
      <p:sp>
        <p:nvSpPr>
          <p:cNvPr id="3" name="Content Placeholder 2"/>
          <p:cNvSpPr>
            <a:spLocks noGrp="1"/>
          </p:cNvSpPr>
          <p:nvPr>
            <p:ph idx="1"/>
          </p:nvPr>
        </p:nvSpPr>
        <p:spPr/>
        <p:txBody>
          <a:bodyPr/>
          <a:lstStyle/>
          <a:p>
            <a:r>
              <a:rPr lang="en-US" dirty="0" err="1" smtClean="0"/>
              <a:t>df</a:t>
            </a:r>
            <a:r>
              <a:rPr lang="en-US" dirty="0" smtClean="0"/>
              <a:t> </a:t>
            </a:r>
            <a:r>
              <a:rPr lang="en-US" dirty="0" smtClean="0"/>
              <a:t>contains the </a:t>
            </a:r>
            <a:r>
              <a:rPr lang="en-US" dirty="0" smtClean="0"/>
              <a:t>training data</a:t>
            </a:r>
            <a:endParaRPr lang="en-US" dirty="0" smtClean="0"/>
          </a:p>
          <a:p>
            <a:r>
              <a:rPr lang="en-US" dirty="0" err="1" smtClean="0"/>
              <a:t>df_test</a:t>
            </a:r>
            <a:r>
              <a:rPr lang="en-US" dirty="0" smtClean="0"/>
              <a:t> contains the testing data</a:t>
            </a:r>
          </a:p>
          <a:p>
            <a:r>
              <a:rPr lang="en-US" dirty="0" err="1" smtClean="0"/>
              <a:t>Df_comb</a:t>
            </a:r>
            <a:r>
              <a:rPr lang="en-US" dirty="0" smtClean="0"/>
              <a:t> contains the combined data from both the </a:t>
            </a:r>
            <a:r>
              <a:rPr lang="en-US" dirty="0" err="1" smtClean="0"/>
              <a:t>dataframes</a:t>
            </a:r>
            <a:endParaRPr lang="en-US" dirty="0" smtClean="0"/>
          </a:p>
          <a:p>
            <a:endParaRPr lang="en-US" dirty="0"/>
          </a:p>
          <a:p>
            <a:endParaRPr lang="en-US" dirty="0"/>
          </a:p>
        </p:txBody>
      </p:sp>
      <p:pic>
        <p:nvPicPr>
          <p:cNvPr id="5" name="Picture 4"/>
          <p:cNvPicPr>
            <a:picLocks noChangeAspect="1"/>
          </p:cNvPicPr>
          <p:nvPr/>
        </p:nvPicPr>
        <p:blipFill>
          <a:blip r:embed="rId2"/>
          <a:stretch>
            <a:fillRect/>
          </a:stretch>
        </p:blipFill>
        <p:spPr>
          <a:xfrm>
            <a:off x="1417362" y="4229615"/>
            <a:ext cx="3296110" cy="419158"/>
          </a:xfrm>
          <a:prstGeom prst="rect">
            <a:avLst/>
          </a:prstGeom>
        </p:spPr>
      </p:pic>
    </p:spTree>
    <p:extLst>
      <p:ext uri="{BB962C8B-B14F-4D97-AF65-F5344CB8AC3E}">
        <p14:creationId xmlns:p14="http://schemas.microsoft.com/office/powerpoint/2010/main" val="2338923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Before proceeding with EDA, we have to make some assumptions</a:t>
            </a:r>
          </a:p>
          <a:p>
            <a:r>
              <a:rPr lang="en-US" dirty="0" smtClean="0"/>
              <a:t>As the dataset available to us is only a fraction of </a:t>
            </a:r>
            <a:r>
              <a:rPr lang="en-US" dirty="0" smtClean="0"/>
              <a:t>the houses sold:</a:t>
            </a:r>
            <a:endParaRPr lang="en-US" dirty="0" smtClean="0"/>
          </a:p>
          <a:p>
            <a:r>
              <a:rPr lang="en-US" dirty="0" smtClean="0"/>
              <a:t>We have to assume that this data set is not </a:t>
            </a:r>
            <a:r>
              <a:rPr lang="en-US" dirty="0" smtClean="0"/>
              <a:t>biased. </a:t>
            </a:r>
          </a:p>
          <a:p>
            <a:pPr marL="0" indent="0">
              <a:buNone/>
            </a:pPr>
            <a:r>
              <a:rPr lang="en-US" dirty="0" smtClean="0"/>
              <a:t>That </a:t>
            </a:r>
            <a:r>
              <a:rPr lang="en-US" dirty="0" smtClean="0"/>
              <a:t>is, we have to assume that the </a:t>
            </a:r>
            <a:r>
              <a:rPr lang="en-US" dirty="0" smtClean="0"/>
              <a:t>houses here represent a sort of generalized model of all houses.</a:t>
            </a:r>
            <a:endParaRPr lang="en-US" dirty="0" smtClean="0"/>
          </a:p>
          <a:p>
            <a:pPr marL="0" indent="0">
              <a:buNone/>
            </a:pPr>
            <a:r>
              <a:rPr lang="en-US" dirty="0" smtClean="0"/>
              <a:t>We might have, outliers, overfitting and most important of all </a:t>
            </a:r>
            <a:r>
              <a:rPr lang="en-US" dirty="0" smtClean="0"/>
              <a:t>sampling </a:t>
            </a:r>
            <a:r>
              <a:rPr lang="en-US" dirty="0" smtClean="0"/>
              <a:t>bias; which we will </a:t>
            </a:r>
            <a:r>
              <a:rPr lang="en-US" dirty="0" smtClean="0"/>
              <a:t>consider that there is no sampling bias fo</a:t>
            </a:r>
            <a:r>
              <a:rPr lang="en-US" dirty="0" smtClean="0"/>
              <a:t>r this project</a:t>
            </a:r>
            <a:endParaRPr lang="en-US" dirty="0"/>
          </a:p>
        </p:txBody>
      </p:sp>
    </p:spTree>
    <p:extLst>
      <p:ext uri="{BB962C8B-B14F-4D97-AF65-F5344CB8AC3E}">
        <p14:creationId xmlns:p14="http://schemas.microsoft.com/office/powerpoint/2010/main" val="215611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Co-relation matrix</a:t>
            </a:r>
            <a:br>
              <a:rPr lang="en-US" dirty="0" smtClean="0"/>
            </a:br>
            <a:endParaRPr lang="en-US" dirty="0"/>
          </a:p>
        </p:txBody>
      </p:sp>
      <p:sp>
        <p:nvSpPr>
          <p:cNvPr id="3" name="Content Placeholder 2"/>
          <p:cNvSpPr>
            <a:spLocks noGrp="1"/>
          </p:cNvSpPr>
          <p:nvPr>
            <p:ph idx="1"/>
          </p:nvPr>
        </p:nvSpPr>
        <p:spPr>
          <a:xfrm>
            <a:off x="7707086" y="1825625"/>
            <a:ext cx="3646714" cy="4183289"/>
          </a:xfrm>
        </p:spPr>
        <p:txBody>
          <a:bodyPr/>
          <a:lstStyle/>
          <a:p>
            <a:r>
              <a:rPr lang="en-US" dirty="0" smtClean="0"/>
              <a:t>We can see </a:t>
            </a:r>
            <a:r>
              <a:rPr lang="en-US" dirty="0" smtClean="0"/>
              <a:t>the correlation between all the variables</a:t>
            </a:r>
          </a:p>
          <a:p>
            <a:endParaRPr lang="en-US" dirty="0" smtClean="0"/>
          </a:p>
          <a:p>
            <a:endParaRPr lang="en-US" dirty="0"/>
          </a:p>
        </p:txBody>
      </p:sp>
      <p:sp>
        <p:nvSpPr>
          <p:cNvPr id="5" name="AutoShape 2" descr="data:image/png;base64,iVBORw0KGgoAAAANSUhEUgAACecAAAqWCAYAAAD6t/6PAAAAOXRFWHRTb2Z0d2FyZQBNYXRwbG90bGliIHZlcnNpb24zLjMuMiwgaHR0cHM6Ly9tYXRwbG90bGliLm9yZy8vihELAAAACXBIWXMAAAsTAAALEwEAmpwYAAEAAElEQVR4nOzddXyV5f/H8de9s+5kIzbG6JQY3Q1iF4r6FftrNyIGNnZ/FQMVbMVACUVEunuMjpEr1s22c//+OIc1MHXb2W++n4+HD9k51312fXb1fV/nvg3TNBERERERERERERERERERERERERGRmuPk6AyIiIiIiIiIiIiIiIiIiIiIiIiINDTanCciIiIiIiIiIiIiIiIiIiIiIiJSw7Q5T0RERERERERERERERERERERERKSGaXOeiIiIiIiIiIiIiIiIiIiIiIiISA3T5jwRERERERERERERERERERERERGRGqbNeSIiIiIiIiIiIiIiIiIiIiIiIiI1TJvzREREREREREREREREREREREREpMEyDONjwzCSDMPYfpr3DcMw3jIMY59hGNsMw+heE79Xm/NERERERERERERERERERERERESkIfsUGHOG98cCre3/3QK8VxO/VJvzREREREREREREREREREREREREpMEyTXMZkHqGJBcCs0ybNYC/YRiN/+nv1eY8ERERERERERERERERERERERER+TdrChwp8/NR+2v/iPM//QCpHo+Iq0xH56G25R3+ityi5Y7ORq3zdB7IhhPzHJ2NWhcdPI5XY353dDZq3QOdRzLn0AJHZ6PWXdh8LK9vb/jleV+nkby0reHHOanLSN6MXejobNS6ezqOYt6Rht8+x4WP5ZfDDT/O8yPGNvjxMzp4HACHsn9xcE5qV3Pv8zmS07BjBAj3Op/es1c4Ohu1bu1lA3hha8MfOyefM5LHNy5ydDZq3TM9RjB9Z8OfI/y3/Sg+2PWbo7NR625pN5rbV/3p6GzUunf7DWXCkqWOzkat+3LIYD7b1/Dr7bWtRjNgTsMeP1dcOACgwa89J3UZyeyDvzo6G7XushZjeGTDH47ORq2bFj2cbw80/PK8ImoMS+PnOzobtW5w43P5ZE/DH1OubzOaGbsbfpw3th39rynPf0s/9G+Z8727o2GvPW/vMAqgwfdD/6Y+aObehh/nda1H/2uueQKGo/Mh9c+/YU+OnF3+ka9vxfY42lM+ME3zg7/wEVX1L/+4bmlznoiIiIiIiIiIiIiIiIiIiIiIiPy/Zd+I91c241V0FAgv83Mz4Pg/yhR6rK2IiIiIiIiIiIiIiIiIiIiIiIj8u/0M/Mew6QNkmKYZ/08/VHfOExERERERERERERERERERERERkQbLMIyvgCFAsGEYR4GpgAuAaZrTgfnAucA+IBe4viZ+rzbniYiIiIiIiIiIiIiIiIiIiIiISINlmuZVZ3nfBO6o6d+rx9qKiIiIiIiIiIiIiIiIiIiIiIiI1DBtzhMRERERERERERERERERERERERGpYdqcJyIiIiIiIiIiIiIiIiIiIiIiIlLDtDlPREREREREREREREREREREREREpIZpc56IiIiIiIiIiIiIiIiIiIiIiIhIDXN2dAZERERERERERERERERERERERET+DsPQvcmk/lLtFBEREREREREREREREREREREREalh2pwnIiIiIiIiIiIiIiIiIiIiIiIiUsO0OU9ERERERERERERERERERERERESkhmlznoiIiIiIiIiIiIiIiIiIiIiIiEgN0+Y8ERERERERERERERERERERERERkRqmzXkiIiIiIiIiIiIiIiIiIiIiIiIiNUyb80RERERERERERERERERERERERERqmDbniYiIiIiIiIiIiIiIiIiIiIiIiNQwbc4TERERERERERERERERERERERERqWHanCciIiIiIiIiIiIiIiIiIiIiIiJSw5wdnQEREREREREREREREREREREREZG/w9C9yaQeU+0UERERERERERERERERERERERERqWHanCciIiIiIiIiIiIiIiIiIiIiIiJSw7Q5T0RERERERERERERERERERERERKSGaXOeiIiIiIiIiIiIiIiIiIiIiIiISA3T5jwRERERERERERERERERERERERGRGqbNeSIiIiIiIiIiIiIiIiIiIiIiIiI1TJvzRERERERERERERERERERERERERGqYNueJiIiIiIiIiIiIiIiIiIiIiIiI1DBnR2dAat70l29l7PBuJKdkEj1ykqOz87eZpslL075i5bIY3D1ceeq5G2jfoXmldE8+/ik7tscBJhHNw3j6uevx9HInMyOHJx//lKNHknB1deHJZ6+nVeumdR7H2Zimyaw3fmTr6p24urty66NX0aJts0rpFs5ezq/fLiPxWArT5z2Nj793uff37zzM1Fve5K6n/0PvoefUVfbP6MjmHaz6ZDam1Uq74f3oevGocu+bpsmqj2dzZHMszq6uDLnzWoKjwik6WcgvT7xBcWERZnExLfp2I3r8OADWfzWXQ+u3YTgZuPv6MOTOa/AK9HdAdOXj+PndH9i1ficubi5c8eAEmrUOr5QuNT6FL56fSW5WLk1bN+PKSdfg7OLM/q17mTl1BgFhgQB0GtCFkdeMAWDFj0tZO381AL3G9mHgJUPqLK6KDm/ewcqPbeXZfng/ul1SuTxXfjybw5ts5Tn0rmsJiQon+0Qai9+aRW56JoZh0H5kf7qcNxSAEwePsuz9rykuLMTJ4sSAm8cT2jrSAdGVOrp5B2s+mY3VaqXt8H6cU0W9XfPJbI5sisXZzZVBd9jq7SnWYitzJr+EV6Afox65DYCDqzex6dv5pB9L5IJpDxLSsnJfVtcOb9rBio+/x2q10mFEX7pXUZ4rZnzPIXucw++8hpCW4WSdSOOPtz4jNy0Tw8mgw8j+nHPeEADWfjmXg+tjMAwDDz8fht91DV6Bfg6IrmqmafLj/35g57qduLq5cNWkqttqSnwKnz1na6vNWjVjwmRbW138zWI2Ld4A2Mo58XAiT89+Fi9fr7oOpRzTNJnzbmlc4x86fVyfPz+TvExbH3TVw7a4APZt3cvP7/5IcbEVL18vbn/tLgDysnP59rVvSIiLxwCuePAqIju0qMvwTqshj5+nmKbJuy/PYf3Knbi5u/Lgk+Np3b5yjNMe/YK9O49icXaiXccI7plyGc4ulpL3d8ce5p6JbzNl2jUMGlG/YgRbnP97eQ7rVtjinPRU1XE+/+gX7NlxFGdnJ9p2jOC+R21xbtmwjyfu/5TGTWzj6IBhnbj2llGVjne0PqH+3N81CifD4OeDiczafbTc+4MaB3JLx+aYmBRbTV7fepCtKZkAPNajNf0bB5BWUMiE3zc7IvtndHTLDtba53xthvejy0WVx5S1n8zm6GbbmDLg9gpjp9XKL5NfwjPQj5GTbyt5fceCJez8dRlOFieade9Ez2suqquQqhS/NZYts2xxthjan/YXVI5z86zvSNgSi8XVlV7/vZaAFhFkHk9kzdszStJlJ6XQ6bJxtBk7jO2z53Hwz5W4+dr6ps5XXEDjbp3qNC6AuE07WPKRbV7QaWRfel1aObYlH33PwY2xuLi5MuruawhtGX7GY1d9MZf960rnBaPvuQbvQD8yElOYeddzBDZpBEBY20hG3HZlncRpmiZ/fvg9BzfuwNnNlTH3XF0SR1kZiSnMfflT8rNzaRTVjHPvuxaLi/Npj89MTuPXNz4jJz0LwzDoMrof3c8fAsDKL+axb20MhpOBp583Y+6+Bu8gx8yPUmJi2fPlt5hWK00G9Sdy3Jhy7+fEJ7BjxkyyDh2h5SUX0HysrSyLCwvZNO0VrEVFmMVWGkV3J+ri8x0RQrVkbN/OkW+/AauV4AEDCBszttz7+QnxxH06k9wjh2ly4UWEjSqt74mLfufEihVgGHg0bUrkdRNxcnGp6xCqZJomC9//nn0bduDi5sr5911N41aV629aQgo/vvgpedm5NG7ZjAsfsNXfmD/Xs3r2HwC4ursy9o7xhEY1pehkIbMefpOiwiKsxVba9+/K4GvOrevwqtS7kT/3dI7CCYO5hxP5fG/5sXNksxCubmWbM+QVF/Pq1v3sy8wB4IqoJpzfPBQTOJCZy/Ob93DSatZ1CNVSG2vQ+sI0Tea99wO71+/Axc2FSx+4mqZVnS9JSOGbaTPJy8qhSatwLnuodK0CcHT3Iabf9zpXPjKRTgO7Ara1yo9vfE1iXDyGYXDJfVcR4aC1SsLWWLZ99h2m1SRySD/aXjC63PumabJt1nckbI3F4upCj1v/Q0CLCAD2LviDuD9XYRjgG96UHrdci8XVhR3fzyXuz5W4+fgA0HH8BYR1rfs5wumYpsn86T+wx162lzxwNU1O0yd9+8JMcu1le+mDlcv2g/tf54rJpWXraKZp8s3bPxKzZieu7i5MnHwVzdtUju1EfAofPD2L3MxcIto044YpV+Ps4kxOVi4zX/ya5OMncHF14bpJV9I0qjEAf8xeyvK5azAxGTiuLyMuH1zX4ZUwTZNFH3zP/o22cWXcPVcTVkUZpiekMOflT8nPyiW0ZTPOv982rqQcSWTem1+QuP8Ig649j96XDAeg6GQhX0y2jStmsZW2/bsy8Oq6HVdM0+SPD7/ngH3MHHvv1YRVMedLT0jhl1c+Jc8e23ll5nynOz4/O5df3/mKE4fiwTAYe/cEmrZrwa4Vm1n51QJSjiZy7SsP0Lh1RJ3HXBvlmZmcxtzXPyMnzTbPPWdMP3peMKROYyurtvsea7GV9+5+Bd9gP6596ta6CKmS2przga3+zn3rK5IPxQMG5987gWbt627sjNu0g6Uzvse0Wuk4oi89q1h3Lp3xPXEbbXOeUXddQ6My686qjk0+eJTF07+h6KTt+sLQW64grE0kCXvi+OO9r099Mr3Hn0urPnVzTqy2+qCUo4n88vKnZY4/wYAJ5xJ94VDmvPQJaceSAMjPycPdy4OJbz5cJ/FC7fVBp1iLrXx6/8v4BPpz+VTHtE2wxfn7B9+zf4PtnMD5954+zp9espVtWKtmXGCPc/uf61n9fWn7HHN7afuc+8YX7Fsfi6efD7e8+0idxlXRP73mCbB/615+fu9HrMVWPH29uO1V2/WGb1/9kp1rduDt780DH06u07hERByt1u+cZxiGaRjGZ2V+djYMI9kwjLn2n0MNw5hrGMZWwzB2GIYx3/66k2EYbxmGsd0wjBjDMNYbhnHGWaJhGJ8ahnHZad7rZRjGMsMwdhuGscswjI8Mw/A0DGOiYRjv1GTMjvbZd0u58D8vODob/9iK5TEcPpTEnAXP89iT/+H5pz+vMt2DD4/n2x+f5NsfnyKscSBff7kYgBkfzqdtu3C+/fEpnpl2Iy9P+6ous19tW1fvJOHoCV79Zgo3TrqcT16ZXWW6Nl1a8MibtxEcFlDpPWuxla/fnUuXXm1rO7vVZi22suKjbxn76O1c/vpj7FuxkbQj8eXSHNm8g8z4ZMa/PZWB/72K5R/YFksWF2fOm3o3l736CJe+8ghHNu8gcc9BAM65cDiXvTaFS195hOY9OrHpuwV1HltFu9bv5MSxZCZ98iiX3jueH9/6rsp082f8wsBLhvDwp4/h4e3J+l/XlLwX2TmK+6ZP4r7pk0o25iUcjGft/NXc9fb93Dv9IXau3UHyseQ6iakia7GVFR9+y7hHb2f8G7byTK1Qnoc37SAjPpmr3pnK4NtKy9OwONF34iVc+dbjXPzCg8T+uqzk2DWf/UT0FWO5/NVHiB5/Hms++6muQyvHWmxl1YxvGfXo7Vz6+mMcWFm53h6119vL357KgFuvYtWHX5d7P3b+n/g3DS33WkB4E4Y/eDNh7VvWegzVYS22suzD7xj32G1c9eaj7F1+uvJM4ur/PcGQ/17J0g++AcDJyYn+113MhLcf49IXHmD7gtLy7HbRcK58/RHGvzaZyOiOrP/W8e2zrJ3rbG11ysxHufy+8cx+s+q2OvfDXxh86RCmzHwMDx9P1i6wtdVh44fx4PuTePD9SYy78Txadmnl8I15ALvW7ST5WDKTP32Uy+4dz/en6YPmffQLgy4ZwuSZtj5onb0PysvO5Ye3ZnP9Mzfz0EeTufbxiSXH/PTuj7SLbsfDH0/h/vcnERoRWuVnO0JDHT/LWr9yF8eOJPPJT5O597HLeGva91WmGz62OzO+n8QH3zxIQUEhC35aW/JecbGVj96aR4++9TNGgHUrd3HscDIz50zmvscu480zxPnJD5P48NsHOVlQyPwycXbu2oL3v76f97++v15uzHMCHurWkntXxHLlb5sYFR5CCx+PcmnWJ6VzzaLNXLtoC89u3MuUHq1K3pt7KJF7V8TWca6rx2q1smbGt4yacjsX28fO9KNVjJ0JyVz61lT63XIVqz8qP3buqGLsjN++h8MbYrjolUe4+LXH6HR++ROzdc1qtbLpk28ZOOkORr/8OIdXbSCjQpwJW2LJTkhm7GtPEn3TBDZ+bIvTt0koo6ZNYdS0KYx4bjLOri40jS69KNB67LCS9x2xMc9abGXx+99x0RO3cd3bj7J7+UZSKswL4jbuID0+ievfe4IRt1/J4unfnPXYHhcP59o3H+GaNyYT1bMja74pnRf4hwVzzRuTueaNyXW2MQ/g4MYdpMUnc8P0xxl5x3gWvfdtlemWzZxDjwuGcOP0x3H39iRm0eozHu9kcWLwDRdz/f8eZcJL97Nl/nJSDtv+DtEXD+O6tybznzceJiq6E6u/+bVugq3AtFrZ/dlXdL3vTvo8N5XEtevJPna8XBoXL0/aThhP8zEjyr3u5OxMt0n30fvpx+n11GOkbI8lY/+Busx+tZlWK4e/+pLWd91NhyefInX9evKOl4/T4ulF+JVXEjpyZLnXT6alkbR4Me2nPErHqU+C1Urq+vV1mPsz279hB6nHk7n9w8c5967xLPhf1fV38Sdz6H3REO740FZ/tyy01V//0CCufeFubvnfZAZcNYZ5b5euv695/i5ueWcyN7/9MPs37uToroN1FtfpOAH3d2nJg6tjuWbxJkY0DSGywtgZn5PPXSu3MXHJZmbuPsKkrraxM9jdlcuimnDj0q3858/NOBkwvGmIA6I4u9pag9YXe9bv4MTxZO7/+DEuuudKfn6n6rXKbzN+pv/FQ7j/48dx9/Zg42+l50usxVZ++/gXWvdoV+6YedN/oHWP9tz30aPc+e4kQhy0VjGtVrZ++g39J93JyJce5+jqDWRWmCMkbo0lOyGJUa8+Sfcbr2bLJ7YyzEtNZ/9vSxj27MOMePFxTKuVo6s3lBzXauwwhk+bwvBpU+rVxjyAvet3kHI8mXtnPMaFd1/JL6cr249/pu9FQ7hvxuN4eHuwqULZLvzkF1p1b1flsY6yfe1OEo8m8+wXU7j2gSv44vWq15rfv/8LIy4bzLNfPIqntwcr5tvWJws+X0R4qyZM/XgS1z8ygW/e+RGAYwfiWT53DY9Mv48nPnqIbatjSTzqmPN8AAc27iDteDK3vv84Y+4Yz2+nmRct+XQOPS8cwq0f2MaVrb/bxhV3H09G3nIpvS4uP0+3uDhz1XN3cePbk7n+rYc5sGknx+p4XDkV283vP87oO8bz+2liWzpzDtEXDOGW922xbbPHdqbj//jwB1p0b89N7z3G9W8+TFAzW98T0rwxFz1yI+EdHXPur7bK08nixLAbLubm9x7l2lfuZ9O85Zw4HF/VR9eJ2u57Vs9Z6rDx5JTamvMB/PbBD7Ts0Z7b3n+MW955mODwuovVWmxlyQffcdHjt3HtW4+yZ0UV685NO0g/nsR17z7B8NuuZPH735z12BUz59D7ijFc/fpk+lw1jhWz5gAQ1LwJV73yEFe/PpmLHr+dxe99jbW4uE5ira0+KKhZKBPffJiJbz7Mf157CBc3V1r3tZ1buHDS9SXvtel7Dq37dqmTWE+prT7olA2/LCG4WVhtZb/aTrXP/37wOOfeOZ5f3z1N+7THeduHj+Pu5ckWe5z+YUFc88Ld3PzOZAZcOYYF75S2zy4jenPlU/Xjizb/9JpnXnYuP749m4lP38wDH07m2scmlhwTPbI3Nz7vuA2W0vAZhpP+03+OroanVRc5ywE6GYZx6gzaSOBYmfefBn43TfMc0zQ7AKe2SY8HmgBdTNPsDFwMpP+dDBiGEQp8BzxsmmZboD3wK+Dzdz6vvlu5bhep6dmOzsY/tnTxFs67oC+GYdDlnJZkZeWSnJxeKZ23t61qmaZJQcFJDMMA4MD+4/Tq3R6AFlGNOX48hZQTGXWW/+rauGI7A8dEYxgGrTtFkpuVR9qJzErpIts0I6RxYJWf8dvs5fQc0gXfgPpTpZP3xeEXFoxvaDAWF2da9u9O3Ppt5dLErd9G6yG9MAyD0DYtOJmbR25aBoZh4OLhBoC1uBhrcTEGtnJ19Sw9GV9YUAD28nakHati6D6yJ4Zh0Lx9JHk5eWSmlK9rpmmyb8teOg+yLZaiR/YkdlXMGT836UgiEe0jcXV3xWKxENW5JbErt53xmNqStC8O37BgfMPs5Tmg6vJsM7i0PAty8shJy8ArwI8Q+7f6XT3cCWgWRk5qeslxJ/Pybf/PzcMrwLF3WUs+Fae93kb1787hDeXjPLR+G63scTZq04KTObZ6C5CTksaRTbG0Hd6v3DH+zcLq1cWSpH2H8GscjJ+9PFsN6MHBdeXr48F1MbS1t8+wtrY4c1Iz8Ar0I6RlhfK01/dy7TO/tD+uL7aviiHa3lYjO0SSl336ttrF3lZ7jurJ9pWV2+qmxZvoNrR7neT7bGJXxxA9wt4HdYgkvxpxRZeJa9PiTXQe0IWARrbNaz72sSQ/J58DMfvpNbYPAM4uznh4e9ZVWGfVUMfPslYtjWXkOFuM7Ts3Jyc7n5TkyjH2GtAewzAwDIO2HSM4kVRa/nO+WcHA4V3wD/CudFx9sWpJLCPPs8XZoUtzsrOqjrN3xTgT69+87nQ6BPpwNDuf4zkFFJkmvx9JZlCToHJp8oqtJf92t1goe2+fLScyyTxZVEe5/WtO7IvDJywYn9BgLM7ORPXrzuEKc4TDG7bRatDpx86jm2JpXWHs3LVwOV0uHInFfscqDz/HttPUfXF4h4bgbY8zom8Pjm8sH+exjduIHNgbwzAIat2Cwtw88tLK19Ok7bvxCg3BK6R8+TtSwt5D+DcOxt8+L2g7oAf715Yf+/avi6G9fV7QuK1tnpedmnHGY93q4bxg/7oYOgy1xdGkTBxlmabJ4W17adO/KwAdh/Vi35qYMx7vHehXcgc+V093ApuFkmX/XLcK6xdH/RkyD8Th0agRHo1CcHJ2JrRXT05sLl+HXX198Y2KxLBYyr1uGAbO7u4AmMXFmEXFgOPLsyo5Bw/i3qgRbiG2OAOie5K+dWu5NC6+vnhFVo4TbJtsrIWFmMXFWE+exNW//twFeveaGDoPs9W/Zu1akJ+TV1LPTjFNk7hte2k/oCsAXYb3Yre9/oZ3iMLDxzaXa9o2kqyUdMBWvq6n1t9F5dffjtQ+wIejOfkcz7WNnYuOJTMgrHzfuT0ti6xC20XW2LRMQtxdS96zOBm4WZywGOBmsXAi/2Sd5r+6amsNWl/sXL2dbsNta5WI9qdfqxzYupeOA21rle4jerGjzPmS1T8vo2P/c/AqMxfIz8knLmY/0WMcv1ZJ3R9nG9sbBePk7EyzPj2I31i+3zm+cRsR9jlCYOsWFObmlswRzOJiik8WYi0uprjgJO4OPi9SXTvXbKervWzD29vW11X1SQfLlG3XEb3Yubq0bNfYy9bbv36tx7as3E7f0bbYojraYkuvot7u2rSPHoNtsfUd04stK2yxHT+UQLvubQBo3DyUEwmpZKZmEX84kagOzXFzd8XibKFN11ZsXu6Y83wAe9fE0Mk+rjRtd/p50aFte2lnnxd1Ht6LvfZxxcvfh8ZtmuPkXP4SU6Vxpai4zueB+9bG0PHUnM0+Zp5uztfWHlunYb3Ya5/Hnu74gtw8jsbuo8vIvoBtI6K7ve8JCg8r2ajnCLVVnt6BfiV3hXLzdCcoPJSsFMetxWuz78lITmfPuliiR/et/UDOoLbmfAW5eRzevo+uoyrX37qQuLf8+eg2A3pwoML56APrYmg/tPy6Myc148zHGhWuL9if4uLi5oqTfb5fVFhYp9eRaqsPKuvQtt34hwXj1yiw0ufuXrmZ9oN61F6AVaitPggg80Qa+9fvoMsox7ZNgD1rS9tn0zOU7aEy7bPz8F7ssfdBzdpHlcxZm7SLJPNEeslxEZ1a4e5TP869/9NrnpsXb6JT/9LrDd5lzr1HdWmJZz2JU0SkrtXVtsEFwDj7v68Cyt7CrDFQ8lwK0zS3lXk93jRNq/31o6ZppgEYhlGy88wwjMsMw/i0zOeNMAxjuWEYewzDOM/+2h3ATNM0V9s/yzRNc7ZpmollM2kYxvmGYaw1DGOzYRiL7Jv6MAxjsGEYW+z/bTYMw8cwjMb2O/Ftsd/db+A/+gtJJUlJ6YSFlU4sQ0MDSEpMrzLt1Ec/ZsTg+4k7kMCVVw8DoE3bcP5YtAmA7dsOEH88hcTEtFrP91+VmpxJUCP/kp8DG/mTllz9BW5qcjoblsUw4qL6dSI2JzUDr+DSuxR5BQWQU2GSmpuSjndQmTSB/uTYF4vWYivfPziNWTdOplmXdjRqE1mSbt2XP/PFrY+xb/mGksfdOlJGSgb+IaVx+Af7k1FhopqbmYOHtwcW+4LQL9ifjDKbRQ/viOP1/77EjCnTSYizfesrNDKMgzH7ycnM4WT+SXat30F6FRtU60JOagbeZcrTOzCgZENWaZr08mmCSsvzlMykFE4cPFry6Nr+N1zGmlk/8dktj7F61o/0vvrCWouhOnJTM/AqUyc9q4gzNzW9fJog/5LNhms++Z5e11yE4eT4i1lnklOh7XmXiaEkTYXy9Aryr9SGS8qzTeljetd88Qszb36cvcs20OvK+vE4rFMyT1RoqyHl2yFATmYO7hXbaoU6cDL/JLs27KLLwLr9BuLpZJzIwL9RaVwV+xeo3AeV7adOHE0iLyuPdx94m9dvf4UNv68DICX+BN5+3nzz8pe89t+X+fbVrynIK6ijqM6uoY6fZaUkZRAS6l/yc3AjP1LOEGNRYTF/zNtIdD/bXfJOJGWw8s/tjLvU8SevzuREhThDGvlx4ixxLpq/kZ79Su8GuCPmELeMf5VH7vyQuP0JtZndv6WRhyuJZdpPUl4BIR6uldINbhLEN6O689qADjy7YW9dZvFvqzR2VjXnS02vMC/0J9c+7qz99Huir7mo0gW7zPgkEnft55cpLzN/6hsk7ztUe0FUQ15aOp5l4vQI9CevwtiZl5aBR6B/+TRp5dMcXr2BiL7lT5LvW7iU3x5+jnXvf8bJ7NyazvpZZaem41NhDpddIbaq02Sc9diVn//Chzc+zq5lG+h7Vem8ICMxhc/ve5FvH32To7H7aj6o08hOycAn2L/kZ59gf7IrjPN5WTm4e3mUXMg5FWt1j89ITCHpwDEal5kfrfhsLu/f8AQ7l26k3wTHzI/y09JwDywtK7dAfwrSqr8+Nq1W1j7xLMvveYjAju3xa1k/HnNfUWF6Oi4BpecRXAP8KUyvXpyuAQGEjhxFzCOT2TbpISweHvh26FhbWf3LslIy8A3xL/nZN9i/0sXxvMzy9denijQAWxaupmWP9iU/W4utfHjni7x29RRadG1L03aRtRLDXxHi7kpSmbEzOa+g3Oa7is6LCGNNkq2sT+Sf5Ot9x/h+VE9+Gt2bnMIi1jtoLX02DX0NmpmSjl/ZehviV+nCXq693p5aq/iG+JNpP5eQcSKdHau20Wtc/3LHpCacwNPPm+9f/ZJ37niJH17/ipP5jlmr5Kem41FujhBQaXN+VWny09LxCPSn9bgRLLj7Mebf8Qgunh6EdulQku7AwqUsmvwsGz/4jJM5dT9HOJPMlHT8yoyJfsF+ZFaxDi1btn7BpWWbeSKdnau20fPc8mVbH6QnZxBQpt4GhPiTXmF9kp2Rg6e3BxZniz2NX0ma8JZNSzbdHdx5iNSENNKS02naojF7th0gOyOHgvyTbF+zg7Sk9DqJqSpZFec1QVWPK27eZcaVKtJUxVps5eO7X+Sta6cQ2a0tTdpG1mTWz6rimFllbFk5uHmVj+3UvO50x6cnpODh582CN7/g03teZMHbXzqs76moNsvzlPTEFJL2H6NJ2+ZnT1xLarPvmf/+D4y68UKHj6m1NedLi0/By8+bX17/gg/vepG5b9Zt/a1y7Vjh2kF2FeesT7vutB87+IZLWT5zDjNuepzln/5E/2suKEmXsCeOz+5+ji/uncaw/44v+XvVttrqg8ratWxTlRvwjsbux9Pfh8AmjWoomuqpzT7ojw9/YOj1Fzi8bYLtnIBvNeIs2z6rasMAWxeupmV0+0qv1wf/9JrniWNJ5GXnMf3Bt3nz9lfYaL/eICLyb1dXm/O+Bq40DMMd6AKsLfPe/4AZhmH8aRjGo4ZhNLG//i1wvn3z26uGYXSr5u+KBAZj2ww43f47OwEbq3HsCqCPaZrd7HmeZH/9QeAO0zS7AgOBPGAC8Jv9tXOALdXMn1STaZqVXjvdl1ueeu4GFv75Ki2iGrPwV9tjZ66/aSxZmTmMv+Qpvv5yMW3bRZRMEuqVvxBnVT57cw5X3nYeTpZ6dovOasRVOUVpIieLE5e+8ghXv/8sSfsOkXq49FFEvSZcwNXvP0urgdHE/rqsBjP9N1URSMU7DVTx5yi5CN20VTiPfD6V+6ZPot9Fg5j55AwAQiPCGHLFcD6c/B4zpkyncVRTnJwcVM7VqadniBGgMK+AhS9/RL/rLy25w1rsb8vpN/ESrv3gWfpNvJQl735Rk7n+G6pRb09T3oc3xuDu50Nwy4haylvNqartVa6zVQZaojCvgN9emkH/Gy4pd8e8Plefz3UfPkPrQdHELKgH7bOMqkKqZsdU7qfY1dtp0bFFvXikLZy5fzljGntcxcVWju49wo3P3sIt0/7Los8Xknw0CWuxlWN7j9L3/P7cP/0hXN1d+fObP2ojhL+noY6fZVTdDk8f5Nsv/EDn7lF07hYFwHuvzOGmu8dhqccxAphV9b1nuGPPmy/8QJduUXTubouzdbtmfDnvUT745gEuunIAU+//tLayWqOq6m6WHk9h/MJNTFq1k1s7Ou6Cx19RrTn7afrfIxtj8PDzITiq8thptVopyM7lvOcepOe1F7Hk9Y+rbhN1pVpjSNUj7CnFRUUc3xhDeJ/SO6+2GjmQc994ilHTHsHD348tX1T9WOdaVY25bJV9bjWO7X/N+dw84xnaDYpmy3zbvMAr0JebPnyaa15/mMHXX8yC12ZSkJv3DwKovurV19OnOdvxJ/MK+PnFGQy96ZJyd8wbcO153Prx07Qf3IPN85b/rbzXir8wcBpOTvR++jH6vzaNjINxZB89dvaDHOLM7fBMinJyyNi6hU7PPU+Xl16iuKCAlDVrzn5gXTldOyybpOrJbDlxW/ewZeEahl1f+sUoJ4sTN7/zMPfMfJrjew6RFHf8DJ9QN6qqnqeLrluwH+Oah/JebBwAPi4WBoQFcsXv67not3W4O1sY1ax+Pta2oa9Bq7NWOdO5hPnTf2T0DRdUmrNbi63E7ztK7/P6c+f/JuHq7srSbxbVVLb/kmosIatum4bByZxc4jduY8wbT3PuO9MoKijg8ArbafOoEYMY/frTDH9+Cu7+vsQ4Yo5wJn93fX2qbN//kVFVlG19UOX6pDpjpj3NmAnDyc3K4+kbX2bxD8sJb90UJ4sTjZuHMuaqYbz+4Hu8Nel9mrVs4uD4q7Om/nvrbieLEze89TB3fPI08XsOkXyorseVvzfnK227VR9vLbaSuP8oXccOYOKbD+Pq7sba2Y7peyqrvfIE2zz3x2kzGH5z+Xlunaulvmf32u14+3vTtHV4zeTzn6ilOZ/Vahs7e5w7gJvffhgXdzdWfVeH9bc6c4KqF5hnPHbbbysYdMMl3PjRMwy64RIW/a/0+kJYm0iufetRrnzpITZ8v5Cik4V/P/9/Se30QacUFxaxb932krvulbVz2UbaD6zbu+bZ1E4ftG/ddjz9fAhrVT/mu2e7ZgKnm0eU/zlu2x62LlzD0ImOvVnFaf3Da5626wpHuOGZW7hp2n9Z9IXteoOIyL+dc138EtM0txmGEYntrnnzK7z3m2EYUcAYYCyw2TCMTqZpHjUMoy0wzP7fH4ZhXG6a5tmuCn9rv9veXsMwDgDt/kJWmwHfGIbRGHAFDtpfXwm8ZhjGF8AP9rytBz42DMMF+Mk0zS0VP8wwjFuAWwCcA6Jx9m71F7Ly7/TNl4v5YbbtYkXHTpEkJKSWvJeYmEZImTvkVGSxODFqbE9mffIbF148AG9vD5567gbANmEaN2oyTZsF12r+q2vh9yv482fbSf6o9uGklPmWZGpSOv7B1X+ExcFdR3hn6mcAZGXksHX1TiwWJ6IHda7RPP9VXkH+5JwovUNBTkoanhUezeEV5E92Spk0qekltx0/xc3LkyYdW3Nk8w4CI5qUe6/VwJ78+vx7Drl73qqfl7N2/moAwttGkJ5cGkf6iXR8g3zLpffy8yIvO4/i4mIsFgsZZdK4e7mXpGvfqwM/vf0dORnZePl502tsn5JHSi74eG65bwbWJa8gf7LLlGd2ahqegVWUZ9k0KeklaYqLivnt5Q9pPTCaqD5dS9LsWbKW/jdcBkDLft1Y+t6XtRjF2XkG+pNTpk7mnibOcmnscR5cs5nDG2I4ujmW4pOFnMzLZ8lbMxly93V1lv/q8q7Q9sqWVWmagHLlmZOSXvLY4eKiYn59+SNaD4qmZZnyLKvNwGjmPTedXlc69u6WK+YsZ82pttqmQltNTseviraaX6GtVkyzeclmhz/SduWcCn1QUmlcGdXog8r2U/4h/nj5eeHm4YabhxtRXVpyfP9xWnSOwi/Ej+btIwHoMugcFn/t2M15/4bx8+dvVzL/R9sFubYdwkkuc9fgE0kZBAX7VnncZx8sJD0tm6mPlvY5e3Ye4flHPgcgIz2HdSt3YrFY6D+0U+0FUE1zvimNs03H8nEmJ2UQFFJ1nLPeX0hGWjb3vVIap5d36Tjae0B73pr2AxlpOfgF1I8NtABJeScJtT/aCaCRhxsn8k7/eL0tJzJp5u2On6szGfX0cbanVB4XK8/5PCvNC9PxDPAjroqxc+lbMxl893V4BfrTvPc5GIZBSKtIDCeDgqxs3H0d89gzj0B/csvEmZeajkeFOCveTa9imoQtsQS0CMfdr7R+l/131LD+LH/5vVrI/Zl5B/mTVWEOV3FO7h0UUGWa4qLisx4L0G5QND89O51+V43D2cUFZ/vjikNbReAfFkza8eRaO9m+ed4yYn63jZlhrSLIKvPYmKwTlfPr4etNfk4e1uJinCwWW0z2cvQJ9j/t8cVFxfz8wgzaD46mdd9zqsxL+0HR/PDM+/R3wN3z3AMCyE8tLauC1HTc/P3/8ue4eHoS0LYNKTGxeDdrWoM5rBku/gEUppWeRziZlo5LNePM2rUT1+BgXHxs/UxAt+7kHNhPUJ8+tZHVatkwdxmbf7XV38ZtIsgsc/e3zBPpeAdV6G8r1N+sE+n4lEmTePAYc9/6iquevg3PKr5o4u7tSfMurdm/cSeNIptUer8uJeWdpFGZsTPEw63KR9O29PVkctdWPLg6lsxC25gZHeJPfG4+6fYxdFl8Cp0DfVl4NLluMv8XNMQ16Jqfl7PeXm+btYkgo2y9Tc7AJ7D8PM/Tz4v8nNK1SmZyOj72v8GxvYf5ZtpMAHIzs9mzfgdOFifC20XiG+xPuP0uj50GdnXY5jyPQH/yys0R0vDwrzhHCKiUxt3fj6Ttu/AMCcLNPr9p0rMrKXsPEDGgd7k5QuTQAax+5d1ajuTs1v6ynA32sm3aJoKMMmNixomMSuvQimWbcSId3zJl++0Llcu2Qz/H3KH+zx9XsHyuLbbIdhGklam3acnp+FVYh3n7eZGbnUdxUTEWZwtpyRn429N4eLkzcfJVgO2c9JQrnyG4se2x3APG9WHAONu48uOH8wgIqf4atiZsnLeMrb/Zx5XWFeZFKel4VzEvKsguM65UkeZM3L09iejcmgMbdxLSvHbHlU3zlrFtoX3O17r8mHna2HKqjs0nyL/q4w0Dn2D/kjsBtunXlbXf/16rcZ1JXZVncVExP06bQcch0bTtV/U8tzbVRd9zdPchdq3Zzp71OykqLKQgN5/vXprF5ZP+Uycx1sWczzfIH99g/5I7JLfv35VV39Vd/a3uurPiOWvvAD+shadfd+78cy2Db7wUgNb9uvHH/76iosDwMFzc3Ug5HE9oLa0766QPsjuwcQehLZvhFVC+7luLi9mzehvXvf5gDUdXtbrog47uPMC+dTHs37iD4pO2tvnLq7M4/4G6aZtga59b7HE2aR1R7lG0WSml89ZTKrbPzBPl40w6eIz5b33F+KeqXpM5Sk1e8/QL9sfT1wtXDzdcPdyI6tyS+APHCWlWt3d0FBGpb+pkc57dz8ArwBAgqOwbpmmmAl8CXxqGMRcYBHxvmmYBtkfiLjAMIxG4CPiD8nu23Smv4l5tE4gFegBzzpLHt4HXTNP82TCMIcCT9vy9YBjGPOBcYI1hGCNM01xmGMYgbHfo+8wwjJdN05xVIa4PgA8APCKucuBtHv7/GD9hGOMn2B5Lu3zpNr7+cjFjzu1FzLYDeHt7EFLmVs5gO8Fx5HASEc1DMU2TZUu2EtkiDICszFzc3V1xcXXmx9nL6R7dBm9vB36rq4xRlw5g1KUDANi8agcLv19B3xHd2Bd7CA9vdwJOc+G9Km/Mfqzk39Of/Ypu/Ts4fGMBQEir5mTEJ5OZeAKvQH/2r9zEsHsnlksTGd2Z2AXLaNm/B0l743D19MAzwI+8jCycnC24eXlSVHCSY9t2c85FIwDIiE/Cr7FtAndo/Tb8m4bWdWgA9LtgIP0usD3NeufaWFbNWU7XId05vOsQHl4e+FZYMBuGQctzWhGzbCtdh3Znw+/r6dDXVk5ZqZl4B/hgGAaHdx3CtJolk/LstCy8A3xIS0pj+4pt3PHmvXUa5ymNKpbnik0Mr1iePTuzfcEyWg0oLU+vAD9M02Tpu18Q0CyMcy4YXu4YzwA/jsfupWmnNhyL2YNfY8fezSCkVXMy45PJSjyBZ6A/B1ZuYsg9E8uliYjuzM5flxHVvwfJe+NwsdfbnldfSE/7Y3njY/cQ8/MfDr8ocjqNWkWUK899KzYy8r6J5dJE9uxUUp6Je+Jw9XTHK9BWnn/+7wsCmobR9YJh5Y5JP56Ev/2W+QfXxzisfZY14MKBDLjQ1lZ3rIllxZzldBvanUM7D+F+mrbaqmsrti3bSreh3Vm/cD2d+pX2qXnZeezftp+rJ19Tp3FU1P/CgfQ/FdfaWFbOWU7Xod05fKa4zimNa8PC9XS0x9Wxbyd+fOd7iouLKS4s5tCuQwy8ZAi+gb74hwSQdCSRRuGh7N28h9Dmji3Tf8P4ecEV/bngCtvjVdYu38Gcb1cyZHRXdm0/jJe3e5Wb1hb8uJaNq3fz4nv/LXeH1c9+ebTk3y9P/ZreA9vXi415ABeO78+F421xrlm+gznfrGTo6K7sjDl9nPN/XMuG1bt5eXr5OFNPZBIQZBtHd20/jNU08fX3rLNYqmNnWhbh3h409nQjOe8kI8NDeHzd7nJpmnm5czQnH4C2/l44Oxn1fmMeQHBL+9iZZB87V21i8N0Ty6U5NXa2sI+dp+Z80RMuJHpC6di5/Zc/GGwfOyN6diF++x4ad2xDxvFEiouKcPPxruvwSgS2bE52QhLZSSfwCPTn8OqN9LlzYrk0TXp0Yd/CpYT37UHqvjhcPDzKbc47vGojEX2jyx2Tl5ZRkubo+q34Nav7zTBhrSNIi08mI/EE3oH+7F6xkbH3TyyXJqpXJ7bOX0bbgT1I2BOHq5c73oF+ePp5n/bYtONJBNjnBfvXxRBgnxfkZmTh7u2Fk8WJ9IQTpMUn4x9a7hRBjeo2bhDdxg0C4MCGWDbPW0a7gd2J3xOHmz2OsgzDIKJza/as3EK7QT2IXbyOVr1t40PLXp2rPN40TRa+/SVB4aFEX1h+flT277BvXQyBTR1zMtqnRXNyk5LISz6BW4A/ievW0/HWG6t17MnMLAxnCy6enhSfPEnqjl1EnjuqlnP893hFRpKflETBiRO4+PuTtmE9LW68qVrHugYGknPgANaTBRgurmTu2oVX8+a1nOMziz5vENHn2erv3nWxbJi7jI6Du3NsdxzuXu6VLgQZhkFk59bsXLGFjoN7sO2PdbSx19+MpFRmPzeDCx+4lqAy9TAnIwuLxYK7tyeFBSc5uGU3/S4bUXdBnsau9CzCvUrHzhFNQ3hqY/mxM9TDjed6tueZjXs4Yh9DARLzCugY4IObxYmCYis9gv3YlZ5d1yFUS0Ncg/a5YCB97OdLdq2NZc0vy+kypDtHdh3Czcu9yrVKVJfWxC7fSpch3dm0aB3t+9rmrA/OnFqSbvYrX9Cud8eSzVt+If4kH0kkJDyU/Zv30CgirI4iLC8gyjZHyLHPEY6u2UjPO64vl6Zx984cWLiUZn2jSSszR/AMCiB1XxxFBSexuLqQHLubgBa2TQNl5wjHN2zB1wFzhIp6nz+Q3ufbynb3uljW/rKczoO7c3TXodP2SS3KlO2WRetoZy/bBz4tLdsfXv2CNr06OmxjHsDQiwcw9GLbWnPb6lj+/HEFPYd14+AO23k+/yrqbdturdi4dCu9hndn9a/r6NrfFltuVh6u7i44uzizYt4aWp/TEg/7F3Mz07LwDfAhJTGNTcu2Mfnde+o0zh7jBtHDPi/atz6WTXOX0X5Qd47vjsPN8zTzoi6t2bVyCx0G9SDmj3W07n3mdXNuRhZOZcaVuC276XNp7Y8r3ccNors9tv3rY9k0zxZb/Jli69ya3Su30H5QD7YvLo2tVa/Opz3eN9iflKOJBDUL5dDW3QSFO6bvgbopT9M0mf+WbZ7b66JhZ0xbW+qi7+nQrwujrj8fgIPb9rLi+8V1tjEP6mbO5x3oi29Iaf09uHU3wXU4doa2jiC9zNpxz4qNjKlwPjqqp23d2WaAbd3pZj8f7eHnfdpjvQL8OBa7j2adWnMkZg/+9usLGYkn8AkOsG2OSkol7Vgivo0Cay2+uuqDAHYur/qRtnFbdhPYrFG5RwDXprrog4ZcdwFDrrM9qvhQzF7W/bC4TjfmQfn2uW+9rX12OEuczcu0z5g/1tGmT2n7/P75GVxQoX3WBzV5zbNDv07MKXO94bD9eoOIyL9dXW7O+xjIME0zxr7xDQDDMIYBa0zTzDUMwwdoCRw2DKM7kGCa5nHDMJywPQ53m/2wRMMw2gO7gYuBrDK/53LDMGYCLYAoe5p3gHWGYcwzTXOt/fdeA1T8SqUfcOrZLCVnswzDaGmaZgwQYxhGX6CdYRh5wDHTND80DMML6A7Moh6Y+fZdDOzbnuAAH/atfYdnXpvNzG+WODpbf9mAQZ1ZsSyGC8ZOwd3dlSefLT2xded/3+CJpycSHOzLE1M+JicnH9M0adM2nClP2DZMHDgQz+OPzMBicSKqZWOmPj3RQZGcWde+7dmyeif3X/E8ru4u3DrlqpL3XnrgA26ePJ6AED9+/W4Zc7/4k4zULCb/5xW69m3PzY+Md2DOz8zJYqH/TVew4Nn/YbWatB3Wh8Dwxuz4zXZnxA6jBxLevSOHN8Xy9Z1P4ezmwpDbbWWXm5bJknc+w7RaMU2TqH7daR5tm9St/XwOGceTMAwD75BABt5ypcNiPKVdrw7sWreTFyc+i6ubK5c/WFqGMx59n8vuvxK/ID/Ovel8vnx+Fr/NnE+Tlk3pNcb2Tdlty7eyZu5KnCxOuLi6MGHKdSW3f571zCfkZuZgcbZw0V2X4enjmM0GThYLA266gnnP/A/zVHlGNCbWXp4dRw8kwl6eX91hL887bOWZsOsAe5auIzCiCd89MA2wPZq4eY+ODL5tAis/no1ZbMXi6szg/1512jzUBSeLhb43XsGvz9nibDO0DwHhjdm50BZn+1G2ent0cyzf3fUUzq4uDLzj7Ju04tZuZfXH35Gfmc3CadMJimzKmMfurO1wTsvJYmHgTZfzy9PvYlpN2g23lef231YA0Gn0AJr36MjhTTv44vancXZzYdidZctzPYHNm/DN/S8AtkfZNu/RkTWf/0z6sSRwMvAJCWTwrfWrj2rfuwM71+3k+f88i4ubK1c9VFrfPpjyPuPvvxK/YD/Ou+l8Zj03i/mfzKdZq6b0Hlt6t5SYldto26MtbmXu4uFo7Xt1YNfanbxwnS2u8WX6oI+mvM/l9rjG3Xw+nz83i18/nU/Tlk3pbe+DQpuH0bZne1695SUMJ4PeY/vQuEVjAC664xK+nPY5xUVFBDYOYvyDExwSY1Ua6vhZVq8B7Vm3chcTL3wBN3cXHnyyNN+P3v0R9z9+OUEhfrw57XtCwwK45/q3ARgwtBPX3FI/N01UpfeA9qxbsYv/2ON8qEycU+76iPufuJzgED/eeP57QhsHcPdEe5zDOnHtLaNYtmgbv8xejcXihKubC49Nu6Z6j52qQ8UmvLJlP28N7ISTAb/EJXIwM5eLo2wnwn88kMDQZkGcG9GIItOkoNjKY2tKNyA806st3UP88Hdz5pdze/LBjsP8EpfoqHDKcbJY6HPDFSy0j52t7WPnLvvY2W7UQJp168jRTbF8f/dTWFxdGHj72cfO1sP6suLdL/jxgedwcrYw8I5rHVquThYL3SdewbIX/odptdJiSF/8mjVh3yJbnK1GDKRx147Eb4ll/n1P4uzmSs9bS+MsKjhJ4vZd9Lip/Fxn21c/kn7ItgT1Cgmix411PxdyslgYdvPl/PDUu5jFJh1H9CE4ojFbf7XNC84ZM4AWPToSt3EHn/zXNi8Ydfc1ZzwWYMWsn0mzz9t9QgIZcZutbR+L3c+qr+bhZHHCycmJ4f8dj7tP3XxbvEWPDhzYEMuM/z6Ni5sro++6uuS9H56ezqg7rsI7yI+B113AvFc+ZeUX82gU1YxOI/uc8fhjOw+wY8l6gps3Yda9LwIw4JrziIruyPJZv5B6zPZ38G0UUPJ3qGtOFgttrx7P5lffAquVxgP74d20CUf/tD1uuNnQQRRkZLD+qWkU5eVjGAZHfl9Mn+emUpCRwY6PZoJ9fdaoZw+CuzpuA8WZGBYLEVdexd4338C0Wgnu3x+PJk1IXroUgJDBgynMyGDn889RnG+LM+mPRXR88im8WkQR0L0HO559FsNiwTM8nOCBAx0cUalWPTuwb0Ms/7vJVv/Ov6+0/n41dTrn3X0VPkF+DLv+An586VOWfDaPsKhmdB1tq7/Lv/qVvMwcfn33O8D2yMEb33yI7NRMfn7tc0yriWmatB/Qlda9HL+Zv9iE17bt57W+trFz3uFEDmblcmGkbeycE5fAxLbh+Lm68MA5Le3HmNy0dCs70rL583gKHw/uSrFpsicjh58PJTgynNOqrTVofdG2Vwf2rN/Bazc8g4ubK5fcX7qemPn4dC6+9yp8g/wYfeP5fD1tJr/PnEeTls2IHt33rJ993u2X8u1Ln1FcWERg42Auvd8xaxUni4WuE8ez8sV3MK1Wmg/ui2+zJhxYZOtfo0YMIqxrJxK3xLLw/qlYXF3pceu1AAS2akHTXt1Y/Og0nCxO+DUPJ3KYbYPY9q9+JOPQUTDAMySIbjfUn7UYQJuetrJ9/YZncHF35ZL7SvM36/HpXGQv21E3nM+3L8zkj1nzaNyyGT1Gnb1sHa1znw5sX7uTR69+Dlc3VyY+XHru8a2HP+A/D43HP9iPS289jw+f/ow5MxYQ3rop/c+19bfxhxP55PkvMJycaBIZyn8mlR4//YlPyMnMxeJsYcK9l+LloPN8AC2jbfOa92+xjSvn3lM6rnz75HTG3mUbV4ZOvIA5L33Kss/nERrVjC6jbHFmp2Uy876XKcjNx3ByYsPPS7jp3Slkp2Yy9w37uGI1aTegK63qeFyJiu7AgY2xfHjr0zi7uTL27tLYZj81ndF32mIbPPECfn75U5bbY+tsn/Od6fjht1zG3NdmYS0sxi8sqOTvtmf1VhZ9MJu8jGy+f/p9GkU15Yqnbq+zmGurPJMOHif2z/WERDbh47tt89zB/zmPltEd6yy2shpy33NKbc35AEbfehk/vTyL4qJi/MOCOP/eqytnoJY4WSwMuflyfnrKdj66w/A+BEU0Zpt93dllzAAi7evOmbfZ1p0j77rmjMcCDL/9KpbN+B6rtRiLiwvDbrf1ucd3HmDDD7/jZLFgOBkMvfUKPHzr5gt/tdkH2TY972L07ZXXlbtOs2mvLtRWH+TQx2hXoWW0rX2+d7MtzvPKtKFvpk7nXHv7HHr9Bfz0Ymmc59jjXPF15fZ5wxu29vnTS59yKGYfeZnZvH3d4wy8+ly6Oqjv+qfXPEMjwmgT3Z7Xb30JwzDoNbYPYfbrDV88P5MD2/aTk5HNcxOmMvLasSVPDxMRaeiMKp+PXpO/wDCyTdP0rvDaEOBB0zTPMwzjIeB6oAhwAj4xTfNVwzDGAM8Bp65+rwNuN00z3zCMy4AXgSPAdsDbNM2JhmF8CqQB0UAocL9pmnPtv7Mv8BLQCLACy4D7gCuAaNM07zQM40LgdWwb9NYAPU3THGIYxtvAUKAY2AFMBK4EHgIKgWzgP6ZpnnoMbiX/hjvn5R3+ityi5Y7ORq3zdB7IhhPzHJ2NWhcdPI5XYxx3W/668kDnkcw5tMDR2ah1FzYfy+vbG3553tdpJC9ta/hxTuoykjdjFzo6G7Xuno6jmHek4bfPceFj+eVww4/z/IixDX78jA62Pcb5UPYvDs5J7WrufT5Hchp2jADhXufTe/YKR2ej1q29bAAvbG34Y+fkc0by+EbHPO6uLj3TYwTTdzb8OcJ/24/ig12/OTobte6WdqO5fdWfjs5GrXu331AmLFnq6GzUui+HDOazfQ2/3l7bajQD5jTs8XPFhbbNUw197Tmpy0hmH/zV0dmodZe1GMMjG/5wdDZq3bTo4Xx7oOGX5xVRY1gaP9/R2ah1gxufyyd7Gv6Ycn2b0czY3fDjvLHt6H9Nef5b+qF/y5zv3R0Ne+15ewfbF18bej/0b+qDZu5t+HFe13r0v+aaJ1C/vp0t9YJ35HUNfk+OnF123Mx62T/U+p3zKm7Ms7+2BFhi//fLwMtVpPkVqHKmbprmbGB2Fa9PPEM+VgNVfeX5U/t/mKY5hyoefWua5l1VHDfT/p+IiIiIiIiIiIiIiIiIiIiIiIhIOU6OzoCIiIiIiIiIiIiIiIiIiIiIiIhIQ1Prd84TERERERERERERERERERERERGpDYahe5NJ/aXaKSIiIiIiIiIiIiIiIiIiIiIiIlLDtDlPREREREREREREREREREREREREpIZpc56IiIiIiIiIiIiIiIiIiIiIiIhIDdPmPBEREREREREREREREREREREREZEaps15IiIiIiIiIiIiIiIiIiIiIiIiIjVMm/NEREREREREREREREREREREREREapg254mIiIiIiIiIiIiIiIiIiIiIiIjUMG3OExEREREREREREREREREREREREalh2pwnIiIiIiIiIiIiIiIiIiIiIiIiUsOcHZ0BERERERERERERERERERERERGRv8MwDEdnQeS0dOc8ERERERERERERERERERERERERkRqmzXkiIiIiIiIiIiIiIiIiIiIiIiIiNUyb80RERERERERERERERERERERERERqmDbniYiIiIiIiIiIiIiIiIiIiIiIiNQwbc4TERERERERERERERERERERERERqWHanCciIiIiIiIiIiIiIiIiIiIiIiJSw7Q5T0RERERERERERERERERERERERKSGaXOeiIiIiIiIiIiIiIiIiIiIiIiISA3T5jwRERERERERERERERERERERERGRGubs6AyIiIiIiIiIiIiIiIiIiIiIiIj8Pbo3mdRfqp0iIiIiIiIiIiIiIiIiIiIiIiIiNUyb80RERERERERERERERERERERERERqmDbniYiIiIiIiIiIiIiIiIiIiIiIiNQwbc4TERERERERERERERERERERERERqWHanCciIiIiIiIiIiIiIiIiIiIiIiJSw7Q5T0RERERERERERERERERERERERKSGaXOeiIiIiIiIiIiIiIiIiIiIiIiISA3T5jwRERERERERERERERERERERERGRGmaYpunoPPxb6A8tIiIiIiIiIiIiIiIiIiIi8vcZjs6A1D++UTdpT46QeeCjetk/ODs6A/8WuUXLHZ2FWufpPBCPiKscnY1al3f4K1r8b6mjs1HrDt4xmOELVjo6G7Xuj7H9mXNogaOzUesubD6Wu1f/6ehs1Lq3+g7l4fV/ODobte7FnsO54s9ljs5Grft26CDGLlzh6GzUugWjBvD8lt8dnY1aN6XrSG5f1bD7oXf7DQWg7UcNu33uvmkQzV9Z7Ohs1LpDDw7j0Q0Nf0x5Lno4L21r+H3QpC4jaf1+w26bAHtvHcSDaxt++3yl9zBm7P7N0dmodTe2Hc1lixt+vZ09bNC/Zi40ZF7DX2MvGde/wbfPG9uOBqDLZw37XN+2awcyeG7Dr7NLz+vP1E2LHJ2NWvdU9xEMmNPw19crLhxA1y8adtsE2HL1QB75F6xVpkUP56YVSxydjVr30YAhvLtjoaOzUetu7zDqX9Pf/lvW2Bcvatj97Y8jBgIwfWfDbp//bT/qX9MH/Vvi/LfMhURE/r/R5jwREREREREREREREREREREREfl/yTCcHJ0FkdNS7RQRERERERERERERERERERERERGpYdqcJyIiIiIiIiIiIiIiIiIiIiIiIlLDtDlPREREREREREREREREREREREREpIZpc56IiIiIiIiIiIiIiIiIiIiIiIhIDdPmPBEREREREREREREREREREREREZEaps15IiIiIiIiIiIiIiIiIiIiIiIiIjVMm/NEREREREREREREREREREREREREapg254mIiIiIiIiIiIiIiIiIiIiIiIjUMG3OExEREREREREREREREREREREREalhzo7OgIiIiIiIiIiIiIiIiIiIiIiIyN9hGLo3mdRfqp0iIiIiIiIiIiIiIiIiIiIiIiIiNUyb80RERERERERERERERERERERERERqmDbniYiIiIiIiIiIiIiIiIiIiIiIiNQwbc4TERERERERERERERERERERERERqWHanCciIiIiIiIiIiIiIiIiIiIiIiJSw7Q5T0RERERERERERERERERERERERKSGaXOeiIiIiIiIiIiIiIiIiIiIiIiISA3T5jwRERERERERERERERERERERERGRGqbNeSIiIiIiIiIiIiIiIiIiIiIiIiI1zNnRGRAREREREREREREREREREREREfk7DN2bTOox1U4RERERERERERERERERERERERGRGqbNeSIiIiIiIiIiIiIiIiIiIiIiIiI1TJvzRERERERERERERERERERERERERGqYNueJiIiIiIiIiIiIiIiIiIiIiIiI1DBtzhMRERERERERERERERERERERERGpYdqcJyIiIiIiIiIiIiIiIiIiIiIiIlLDtDlPREREREREREREREREREREREREpIZpc56IiIiIiIiIiIiIiIiIiIiIiIhIDXN2dAbkrzNNk5emfcXKZTG4e7jy1HM30L5D80rpnnz8U3ZsjwNMIpqH8fRz1+Pp5U5mRg5PPv4pR48k4erqwpPPXk+r1k3rPI5/avrLtzJ2eDeSUzKJHjnJ0dn52wZFBDB1QCucnAy+2RHP9E1HqkzXpZEPP1zajbsW7mDB/hO4Wgy+vbgrrhYnLE4GC/Yn88a6Q3Wc++rrGezPHe2jcDJg/tFEvj5wrNz7w5uEcGULWz3MKy7mjdj9HMjKBeCLwT3ILS7GapoUm3D7qq11nv8zMU2Tn9/9gV3rd+Li5sIVD06gWevwSulS41P44vmZ5Gbl0rR1M66cdA3OLs7s37qXmVNnEBAWCECnAV0Yec0YAFb8uJS181cD0GtsHwZeMqTO4jqT5G2x7PryW0yrlWaD+hN13phy72cfT2D7jJlkHjpC60svoMXYUQDkpaQS8+GnnMzIBMMgfMgAmo8a7ogQTitxaywxn32HaTVpPqQfbS4YXe590zSJ+ew7ErfEYnFzofst/8G/RQQA+xb8waElq8AA32ZN6X7LtVhcXcg4dJQtn3xFcX4BHiGBRN92PS6eHo4Ir0qZsds5/u3XmFYrgf0HEjpmbLn38xPiOTLzU/KOHCbsgotoNKr0b5L8xyJSVy7HNE2CBgwiZPiIus5+tfUI8ue/7aJwMgx+PZrId3FHy70/NCyEy1s0A2z90Ds79nMwOwcXJ4OXe3bBxckJiwErElP4fP9hR4RQLce27GDdp7MxrVZaD+tH54tGlXvfNE3WfTqbY5tjcXZzpf9t1xIUZeuzZt/5BC7ubhhOTjhZnDhv2sOOCOGsUmJi2WPvg5oM6k/kuPJ9UE58AjtmzCTr0BFaXnIBze19UHFhIZumvYK1qAiz2Eqj6O5EXXy+I0KoloHNAni0T0ucDIPvdifw4bbyc4ThEUHcE90cqwnFVpPn1+xnY2ImAP/p2ITL2zbGMOC7XQnMjD1W1a+oFwZHBjJ1WGsshsHXMfG8d5r5TJcwH36aEM2dc7czf08yAL5uzrw4uh1tgrwAeOjXnWyKz6yzvP8VCVtj2WIfX1oM6Ue7KsaXrbO+I35rLM6uLkTf+h8C7OPLngV/EPenbXzxC29KtH18qS+Obt7Bmk9mY7VaaTu8H+dcXLnfWfPJbI5ssvU7g+64luCocIpOFjLviTewFhVhLS6mRZ9udB8/DoCUg0dZ+eHXFJ8sxMniRL+bxhPSOtIB0Z3dwPAAHuvXEoth8O2uBD7YUvV8vnOIN99d1I17F+3k14Mn6jiX/1zStli2f/4tptUkYnB/Wp9fvg5nHU9g64ezyDh0hHaXXUDLc0c6KKenZ5omf3z4PQc27MDFzZWx915NWMvK8/b0hBR+eeVT8rJyCW3ZjPPuuxaLi/Npj085msgvL39a5vgTDJhwLtEXDuXPT35i/7rtWJyd8W8czNi7J+Du7VmHUVctyz7/w7QS0H8gjUaXn/+lrVvDiYW/AuDk5k6Tq67Go1nlv1V9UJtzn+2/LGLj5z8x/sMXcPf1rrOYqqNXiD93dojCYsC8I4l8ub/8WD+iSQhXtSxdY78es5/99jW2t7OFh7q0ooWPJybw4tZ97EjPqusQStRW2wTIz87l13e+4sSheDAMxt49gabtWrBrxWZWfrWAlKOJXPvKAzRuHVHXYZfo3ySAh6Nt65Qf9iXwcWz5dcqQZoHc2TXSfk7E5KX1B9icbJvvLLi4J7mFxRTb37tq/hYHRFA9vUL8uauj7bzQvMNV1NmmIUw4VWeLinnNXmfDvTyY2r1NSbomnu58vOcwsw/G12n+qyt+SyybZtn6pKih/elwYeU+adPM74jfEovF1ZXet11LYIsIMo8nsuqtGSXpspNS6HzZONqeO6yuQ6iW3o38uadzFE4YzD2cyOd7y9fbkc1CuLpV6fr61a372ZeZA8DlUU04v3koBvDzoUS+O3C8rrNfbf0aBzDJ3j5/3JfAJzsqt8/bu0RimiZFpsnLGw+wJbl0PeJkwJdjupGUV8DdS3bUdfbPKGFrLNvs65PIIf1oW8X6ZNus70jYGovF1YUeZdYne+3rE8MA3/Cm9LCvT9IPHWXLx19RlF+AZ0ggPW+vX+e/UmO2c+CrbzFNK2EDBxB+bvlzCbnxCez5+FOyDx8h8uILaTamtP2umzQFi33OYDg50e2JR+s6+2cUt2kHS2d8j2m10nFEX3peWrnvWTrje+I22uZDo+66hkb2sfL3t7/g4IbtePr5cM1bU0qO2btyM2u+mU/q0USufOlBQls5bqysSkPtb//u+voUa7GVOZNfwivQj1GP3AbAwdWb2PTtfNKPJXLBtAcJaVn5eqKjZcduJ2H2V5hW2/okeNS55d7PWLeGE78vAGzrk8ZXXoO7fX1y/LNPyNq+DWcfH1o+9nSd572iuE07WPLR91itVjqN7EuvKtrjko++5+DGWFzcXBl19zWE2tvj6Y5d9cVc9q+LwTAMPPx8GH3PNXgH+pV8ZmZyKrPueo4+V55L9EV1f72lIfdB/yS20x07/5WPSTuWBEBBTh5uXh5c/frkks/MTE7l87ufo/f4c+nhgPIsqyHPhURE6lqdbM4zDCPbNM1qncU0DGMisNA0zeP2n5cAjYE8e5JnTdOc/Q/zcxGwxzTN/5ejwIrlMRw+lMScBc8Ts+0Azz/9OZ99XXkx+ODD4/H2ti1+X3nxG77+cjE33HwuMz6cT9t24bz21h0cPBDPC89+wfsfP1jXYfxjn323lOkzf+Oj1293dFb+NicDnh7Ummt/3kZCdgFzLu/OooMp7EvLrZTu4b4tWHYkteS1k8UmE+ZsJbfQirOTwXeXdGXJoVS2JDruhPrpOAF3d4xi0rpYkvNP8m6/c1idlMqh7LySNPG5+dy3NobsomJ6Bftzf6dW3Ll6W8n7D6zdTmZhkQNyf3a71u/kxLFkJn3yKId3HeLHt77jrrfvr5Ru/oxfGHjJELoO7c73b37L+l/X0Pf8AQBEdo7ihmduKZc+4WA8a+ev5q6378fiYmHGlPdp17sjIU1D6iSu0zGtVnZ+9hXRD92De2AAq5+aRqNuXfBu2qQkjYu3J+2vHk/Spi3ljnWyWGh35WX4RkZQlJfP6iefJ6hj+3LHOpJptbJ15jf0n3w3HoH+LHniRcJ6dMG3aeOSNIlbY8lOSGLEq0+Stj+OrZ9+zeCnJpGXms6BhUsY/uLjWFxdWffWRxxds4Hmg/qy+aPP6TThEoLbt+HQ0lXsnbeIDpfXjw1BptXKsa++JOqe+3AJCGDvtOfw63IO7k1Ky8Ti6UXT8VeSsWVLuWPzjh0jdeVyWk+egmFx5sDbb+LbqTNuoaF1HMXZOQF3tG/JlI3bOZF/kjf7dGVtcgqHc0r7oYS8fCat30Z2UTHRwQHc3bEV963dSqHVZPKGGPKLrVgMg1d6dWHDiTR2ZdS//tZqtbLm428Z9eideAb5M++RlwmP7ox/s9I6fGzLDrISkrn4zamc2BvHmhlfM+65h0reH/3EPfXu4nNZptXK7s++otuD9+AWGMD6p6cR3LVCH+TlSdsJ40nevKXcsU7OznSbdB/O7u5Yi4rZOO1lgrp0xK9lVB1HcXZOBjzRrxXXL4ghMaeA2Rd2Y/HhFPanl84RVh9P448fUgBoG+jFG8PaM3b2BloHeHJ528ZcPmczhVYrH43pzJIjKRzKzHdUOKflZMAzI9py9XebScgq4Odrolm0P5m9KZXnQo8MasWyuJRyr08d1pqlB1O47eftuDgZeLhY6jL71WZarWz+9BsGPnI3noH+/PH4izTp3gXfMm0zYWssWQlJjHn1SVL3xbHpk68Z/rRtfNn32xJGv2QbX9a89RFHVm8gcnBfB0ZUylpsZdWMbxnz+J14Bfrz8yMvExHdmYDw0tiObt5BZnwyl789leS9caz68GsumPYQFhdnzp16Ny4ebliLipn7+Gs069aBRm1asO7zn+h2+VjCu3XkyKZY1n3+E+OeutdxgZ6GkwFP9m/FxHkxJOQU8P0l3Vgcl8K+9Mp1+KHeUSw/muagnP4zptVKzKyv6TPpbjwCA1g+9QXCunfBp8wcydXbk07XXkH8xvr1RZqyDmzcQdrxZG5+/3Hid8fx+3vfcu0rD1RKt3TmHKIvGEL7QT347d1v2Pb7arqdO/C0xwc1C2Xim7ZNXdZiK+9d/zit+54DQGTXtgz+z/k4WSws+XQOa2b/zpCJF9Zp3BWZVivHv/6SFnffh3NAAPtfeA7fLufg3rh0LHUNCibqvoeweHmRtT2GY198RquHp5zhUx2jNuc+OSfSiN+2C6/ggDqJ5a9wAu7pGMWDa21r7OkDzmFlYoU1dl4+96y2r7FD/HmgcytuX2VbY9/ZMYp1yelM3bQbZ8PA3eLYB2vUVtsE+OPDH2jRvT0XTb6R4sIiCgtOAhDSvDEXPXIjC9/9pk5jrcjJgCm9WnLLou0k5hbw1diuLDmayoGM0nFkbUI6S+ZuAqC1vyevDGrPhT9vLHn/xt+3kV5QP8+XnOIE3NspigfWxpKcd5L3B1ZRZ3PzuXt1DNmFxfQO8efBLq24beU2juTkcdPyrSWfM3tET5YnpFb9ixzMarWy4ZNvGTrlLjyC/Pn90Zdo2qMzfmX6pPgtsWQnJDPu9SdJ2RfHhhlfM+rZSfg2CWXMC1NKPufn26fQrOc5jgrljJyA+7u05L5V20nKO8lHg7uyIiGFuKwy5ZmTz10rt5FVWEyfRgFM6tqKW5ZtpYWPJ+c3D+XmZVspslp5tW8nViemcjSnfq5VHunZkv8utrXPL8Z0ZenRVA5kVmifR0vb50sD2nPx3NL2OaFtUw5m5uJVz9YpptXK1k+/YcAjtvNffz7+Io0rrE9Onf8a9eqTpO2LY8snXzPUvj7Z/9sSRtrXJ2vf+oijqzfQfHBfNn30OZ0nXEJI+zbELVnFnnmL6FiPzn/t/+IrOj1wL24BAWx5ZhqBXbvgVeb8l7OXJy0nXElKhXMJp3R56AFcfOrf+RJrsZUlH3zHxU/egXeQP19PepmoXp0JKrMmi9u0g/TjSVz37hMk7Ilj8fvfcOVLtmtCHYb15pxzB7Hwzc/KfW5QRGPOe/gm/njv6zqNpzoaan/7T9bXp8TO/xP/pqEU5pX2qwHhTRj+4M2s/OCrOo2nukyrlfhvv6D5Xffj4h/AgZeexadzV9zKrE9cgoOJvG8SFk8vsmJjOP7lLKIm2a6L+vXpT8DgYRyfNeN0v6LOWIutLH7/Oy556g58gvz58qGXaVmxPW7cQXp8Ete/Z2+P07/hqpcfPOOxPS4eTr+rzwNg89wlrPlmASNuu7LkM5fO+IHI7h3qPF5o2H3QP4ntTMee++ANJccv++QH3CpsZF/28Q807+aY8iyrIc+FpOEyDD04VOqv+lg7JwIVd2lcbZpmV/t/5TbmGYbxd3rziwDHj2p/09LFWzjvgr4YhkGXc1qSlZVLcnJ6pXSnNuaZpklBwUkMwwDgwP7j9OrdHoAWUY05fjyFlBMZdZb/mrJy3S5S07MdnY1/5JxGvhzKyONIZj6FVpNf9iYxskVQpXTXdW7Kr/tPkJJbWO713EIrAM5OBs5ORp3k+e9o5+/DsZx84vMKKDJN/oxPpl+jwHJpdqRnkV1UXPLvEHdXR2T1b9mxKobuI3tiGAbN20eSl5NHZkr5NmWaJvu27KXzINtCP3pkT2JXxZzxc5OOJBLRPhJXd1csFgtRnVsSu3LbGY+pCxkH4vAMbYRnoxCcnJ1p3LsnSZvL58vN1xe/qEgMS/ku2s3fD99I2zecnD3c8WoSRn5ael1l/azS9sfhHRqCV6NgnJydadanBwkVLjAnbNxGxIDeGIZBYKsWFObkkp9mK2+zuJjik4VYi4spPnkSjwDbt9ey45MIatcagJBO7Yhfv7luAzuD3LiDuDYKwS3EVp7+PXuSsW1LuTQuvr54RraoVJ4FCfF4tojCydUNw2LBu3UbMrbUn9jKauPnw/HcfBLs/dDShGT6NCrf3+7MKO2HdqVnEuxW2g/lF9v7W8PA2TAwMesu83/BiX1x+IYG4xMajMXZmRb9unNkffn2eWT9NqIG9cIwDELatOBkTh65af9/5gGZB+LwaNQID3sfFNqrJycq9EGuvr74VtEHGYaBs7s7YGuvZlExUD/Hzy4hPhzKzONolm2OMO9AMsObl6+zuUXWkn97ODuV1MqW/p5sTc4kv9hKsQnr4zMYGRlch7mvvq5hvsSl5XIkwz4X2pXEyJaVN6FP7NaMBXuSOFFmLuTtaqF3M3++jrHdNaXQapJZTy9Mp9rHF2/7+BLepwfHK4wvxzduo/lA2/gS1LoFhbm55FUxvhQVnMQ9wK+qX+MQyfvi8A0Lxjc0GIuLM1H9u3N4Q/k2eWj9NloNtvU7jcr0O4Zh4OLhBoC1uBhrcTHY1yyGAYW5tosJJ3Pz8KxHMZfVpZGtrR451Vb3JTM8svJ8/j+dmvLbwWRS8046IJf/XNr+OLwaheBl73ub9IkmYVP5Ouzm64t/VCROlvp7wnXf2hg6DrXVxSbtWpCfk0d2auV5++Fte2nbvysAnYb1Yu/amGoff2jbbvzDgvGzr3dadGtf8jdp0jaSrJT02g2yGnLjDuIaEoKrff7nF92TzK1byqXxatkKi5ftrqSeLaIoTKufG0trc+6zftb39Lj6opJ+qT5p5+/DsdzSNfbi48n0Dy2/xo5NK7PGTssixMM2t/V0tnBOoC/zjiQCUGSaJekcpbbaZkFuHkdj99FlpG1Du8XFueTOlUHhYQQ1c/yXijoF+XA4K59j2fkUWU1+PZTM0PDyZZlXbs5nqacrkTNrf+q8UK69zh5LZkBVdbbQVhdj00vrbFndg/05nptPYl5BneT7r0rdF4dPWAje9j4pom8PjlWYFx3buI1I+5wvuHULCnPzSuZ8pyRu3207NxFSeU5RH7QP8OFoTj7H7eW56FgyA8LK53V7WhZZp8ozLbPkPF+kjwexaVkU2Ncqm09kMKhx/YyzU5APR8q0z98OJTPkL7TPRh6uDGwayA/7Euoox9WXuj8Orwrnvyp+weL4xm1E2Otq4BnWJ8Vl1ifZx5MItp//atS5HcfX1Z9zRFkHDuLeqBEe9vlPSK9oUjeXj9nV1xefFpXPJdR3iXsP4dc4GL8w25qszYAeHFhX/rzzgXUxtLePlY3btqAgJ48c+1jbtGMr3H0q39k5MDyMgKaOHyur0lD723+yvgbISUnjyKZY2g7vV+4Y/2Zh+NfTsgTIizuIa0gjXINDMJyd8evRi6wK56c9o1ph8SxdnxSll65PvFq3KVm7OFrC3kP4Nw7G394e2w7owf615dvj/nUxtB9Svj1mp2ac8diym7cK80uv9wLsW7MVv7DgchvG6lJD7oP+SWzVOdY0Tfau3EybgT1KXtu/dit+ocEERTimPMtqyHMhERFHcNjmPMMwuhqGscYwjG2GYfxoGEaAYRiXAdHAF4ZhbDEMo8p7nhuGEWcYxhOGYawALjcM4yrDMGIMw9huGMaLZdJlG4bxnGEYW+2/K9QwjH7ABcDL9t/R0jCMmw3DWG9P971hGJ7241vaj1tvGMbThmFkl/nsh+yvbzMM46la/WNVkJSUTlhY6eAXGhpAUmJ6lWmnPvoxIwbfT9yBBK682nZb7jZtw/ljkW0X+/ZtB4g/nkJiYv080d7QhXm7Ep9dekIxIbuAMC+3cmlCvVwZHRXMF7GVH/HgZMC88T3YcEM/VhxJq5d3zQMIdnclOb/0QmRy/kmC3d1Om35seCjrymw4NYGXenbkvX7nMC68/i0iM1Iy8A8pvZuCf7A/GRU25+Vm5uDh7YHFfnLHL9ifjDKbYg/viOP1/77EjCnTSYizbTIIjQzjYMx+cjJzOJl/kl3rd5BexUbcupafloZ7YGm87gH+5P+Ni3V5ySfIOnQE/5YtajJ7/0heWjoeZWMLDKh00iYvLR2PoIpp0vEI9KfVuSP47Z7H+PXOR3Dx9KBRZ9s+cN/wxiRssp1IOb52M3mp9afPLUxLxzWgdExx8Q+gsJobJt2bNCV77x6KsrOxniwgc3sMJ9Pq5x0MbP1QaX97Ir+AILfTbwIe3TSMDSdKy8kJeKdPV74a0pvNKenszqifm8NzUzPwKlM/PYMCyKlQh3PT0iuk8Sc3NR0AA4Pfn3uHXya/yJ5FK+okz39VxT7ILdCfgr/QB5lWK2ufeJbl9zxEYMf2+NWjPqisUE83EnJK62xiTgGhnpXr7IjmQSy4LJr3R3ViyrLdAOxJyyE6zA9/N2fcLU4MCg+sNL+oL8J83IjPKo0zPruAMJ8KcyFvV0a3DuHzreUffRbh50FKbiGvjGnP/Gt78uKodni41MfvHkFeavmxw6Oq8SU1Hc9KaWzjS5txI5h392PMvcM2voR1qT/fM6rU7wQGkFNxHpRaud/Jsfc71mIrPz44jS9unEyTLu1oZH90bZ+Jl7Hus5/4+r+PsW7Wj0Rf7dg7jZ1OmKdb+fl8TgGhXuXbaqinKyMjg/hqR/18/F515Fcx/6lPX7CorqyUDHxD/Et+9gnyJ6tCfc3LysHNy6NkQ51PkD/Z9jTVOX7Xsk20H9SDqsQsWkOUg+5mUFZRejouZed/AQEUpqefNn3qqhX4dOxUBzn762pr7nN4wzY8A/0JjGxWuwH8TSHuriTnlV9jh5xhjT0uIpR1SemA7ZGg6ScLmdylFR8OOIeHOrdy+J3zaqttpiek4OHnzYI3v+DTe15kwdtfcjK/fm3qCvV0I7HcnO8kjTwql+Ww8CDmXNCD/w3ryBOr9pR77/3hnfn63K5c2jqs1vP7dwV7uJJU8bxQFXGeMi48lLX2OlvW8CbB/HE8uTayWCPy0irM54L8yaswXualZuAZ5F+aJtCfvNTyaQ6v2kBEv6rHkvogxN2VpDIbJJPzCs74JdvzIsJYk2Rbsx3IzKVrkB++Ls64WZzoGxpQZZ2vDxp5uJGQW6Z95lbdPoc2C+LH83rw9pCOPLmmtH0+FN2SNzYfxKyHO2rzq7E+qSpNvn190nrcCBbc/Rjz7euT0C6l57/iN9rOfx2rZ+e/CtLTcStzLsE1IICCM8x/KjEg5rU32Pz0c8QvXVbzGfwHslPT8Slzp1/vIH+yK3whJDslHe+gCmkqbIT//6Sh9rf/dH295pPv6XXNRRj1+EYOVSlKT8MloDQmZ/8ACtNP33+krVqBdz1dn1TZHivUu6rTZJz12JWf/8KHNz7OrmUb6HuV7bG/hfkFbPhxEX3Gj62dgKqhIfdB/yS26hx7fMd+PP19CGjSCLCX5w+L6O3A8iyrIc+FREQcwZFn32YBD5um2QWIAaba74q3gdI75Z26F/6pzXpbDMM49RWWfNM0BwDLgBeBYUBXoKf9sbUAXsAa0zTPsae72TTNVcDPwEP237Ef+ME0zZ72dDuBG+3Hvwm8aZpmT6BkZ5RhGKOA1kAv++/sYRjGoBr965yBWcUodrovcj/13A0s/PNVWkQ1ZuGv6wG4/qaxZGXmMP6Sp/j6y8W0bRdRsmFI6lZVxVaxdJ8Y0IoXVh/AWsXkxWrCuG820vfT1ZzTyJc2gZW/XVJfVVWPAboG+jG2WSgf7o4ree2eNTH8d9VWHtmwgwsjGtM5wLeOcllNVYRiVCjdqsI99e2mpq3CeeTzqdw3fRL9LhrEzCdtt18PjQhjyBXD+XDye8yYMp3GUU1xcqoHmw6qEe/ZFOXns+WdD2g34QqcParch+0Y1VkkVNkHG5zMySV+0zZGvf40Y96eRlFBAUdWrAWg283XcuD3pfz52DSK8vMxnOvkqfLVVGWBVot748Y0Gj2GA2++zoG33sSjWTMMp///40mXAD9GNQ3l471xJa9ZgTvXbOHaZeto4+dNc+962t9WVT/PnqSkPxr79H2c/+JkRjxyO7t+W07Cjn21kMla8BfuaGM4OdH76cfo/9o0Mg7GkX302NkPcoCqQqqqi1p0KIWxszdwx6Id3NMjEoAD6Xl8tPUoH4/tzEdjOrM7NZviqiYS9VTFOcLUoW14Ydn+SnMhi5NBp1BvPt9yjHM/W09uYTG392pehzn9hyqV8enHl+Mbt3HuG09z3jvTKC4o4JB9fKkfzr42qbLfsf8BnCxOXPzKI1z5/rOc2HeI1MO2ZdfOhcvpPfESrpz+LL0nXsqK976o8ZzXiGq01Uf7teTltQernM///1FV5v9/XfCxqcZauuoKW63jiwuL2Ldue8mdvcpa/e1vOFksdBgSXe3c1pq/cE4he/cu0latIOziS2s5U39TLcx9igpOEvPjb3S9YlwtZLj2nO7Ozl2D/Dg3PJT3d8UBYDEM2vh6M+dwAjev2EpecTETWjp6E2LttE1rsZXE/UfpOnYAE998GFd3N9bOXvSPc1vbqirJxUdSuPDnjdy7ZAd3di2d7/zn162Mn7+Z2xfHcmWbxvRoVM/Ol9hV2cWc5rxQtyA/xoWH8v7OuHKvOxsG/cICWXI8pcbzV1OqDqni+aEqO6WSfxYXFXFsYwwRvbvXbOZqUHXXKgDdgv0Y1zyU92LjADiUncfne4/yer9OvNqnI/syciiup1dsqxvnn0dTuHjuRu5btoPbu9ja58CmgaTln2Rnav38Yl81qmrV48qp818btzHmjac59x3b+a/D9vVJj1ts578WPzqNorx8nOrT+a9/WM3OmTyJ7lMfo+O9dxG/eCkZu/ec/aC6coa5zpkT1Upu6kTD7W///vr68MYY3P18CG4ZUUt5q2OnWaDk7NlF+qrlNLrwsjrOUDVV59rJ6dYwZzm2/zXnc/OMZ2g3KJot822bhFd/NZ9u5w/F1ZEb3RtyH/RPYqvGsbuXb6Rtmbvmrfl6Pt0ucHB5ltGQ50IiIo7gkNWRYRh+gL9pmkvtL80EvjvDIVebprmhzPEA39h/7AksMU0z2f7eF8Ag4CfgJDDXnm4jMPI0n9/JMIxnAX/AG/jN/npfbI/ABfgSeMX+71H2/07dl90b22a9cl+ZMgzjFuAWgLfffZAbbr7gDCGe2TdfLuaH2csB6NgpkoSE0jsTJSamEdLI/7THWixOjBrbk1mf/MaFFw/A29uDp56zPc/eNE3GjZpM02b181FnDV189kkae5dOssK8y39jGqBzI2/eHmX79mGAhwtDmgdSZDX5/WDpycisk8WsOZ7O4IhA9qTm1k3m/4IT+SfLfYM2xN2VlILKj/SK8vHkgc4teWT9DjILSx9Ldypt+slCViSm0M7fm5i0zNrP+Bms+nk5a+evBiC8bQTpyaXf5Eo/kY5vUPkT4l5+XuRl51FcXIzFYiGjTBp3L/eSdO17deCnt78jJyMbLz9veo3tQ6+xfQBY8PFc/IL9azmys3MPDCC/zDdf89PScQvwr/bx1qJitrzzAY379iI0ulst5PDvs32DskxsqWklj6YtTRNAXkr5NO7+fiRv34VnSBBuvj4ANInuSureA4QP6I1PkzD6T74bgOz4RBK2bK+DaKrHJSCg3N3uCtPTcPH3r/bxQf0HEtR/IADxP/2Ai3/AWY5wjBMV7iYS7O5WZT8U6e3JvR1b8fimWLIKKz8eM6eomG2pGUQHBXAou/71t55B/uSUqZ+5KWmVHgXpFVgxTXpJPfcM9AfAw8+HiF5dOLE/jrAOrWo/43+Be0D5PqggNR23v1BnT3Hx9CSgbRtSYmLxbta0BnNYMxJyyt9NN9TLjaTc0z8Oc0NCBhG+HgS4OZNWUMTsPQnM3mN7ZMB90ZGV5hf1RUJWAY3L3Cmvsbcbidnl4+wS5sPb53UEINDDhaFRQRRZTTYfzyQ+q4AtCbY5wfw9Sdzeu35uzvMI9C83duSlpuHhX3l8ya2Qxt3fj6Ttu/AqM7407dmVlL0HaD6gd91k/iw8K/YpqWl4Blbodyr1TemV0rh5eRLWsTXHtuwgMKIJe5espc/1tpPtLfp2Y8X0L2sxir8vIaeg/Hzey42knPJ1uFOID6+PaA9AgLsLgyMCbY+Ai6u/mwsqcg+oYv5TTx81XNGmecvYttA2bw9rHUFmmTtRZ6Wk412hLnr4elOQk4e1uBgni6VcGp8g/zMef2DjDkJbNsOrwpeJtv+xlv3rYxn/7J1VnMive84BARSWnf+lpeHs518pXd7Roxz7fBaRd96Ns7d3Heaw+mpj7uPm7UF2Ugo/T5pWkn7u5BcZ9/xDePjXj41Pyfknyz3yM8TdlRP5Va+xH+rckofLrLGT8wtIzi9gZ7rtIsnS+BQmtKr7uVCdtE3DwCfYnyZtIwFo068ra7//vVbj+qsScwsILTfncyX5DI9s3ZiUSbiPB/5uzqQXFJXcQTE1v5DFR1LoFOzDxiTHni+pSnLeSRq5V7POdmnJpHXlzwsB9G4UwN6MbNJOFtZ6fv8uz0D/8vO5Mv1NSZogf3LL3DUlL7V8mvgtsQS0CMe9nvQ3VUnKK3/XlBAPtyrLs6WvJ5O7tuLB1bHlynPe4UTmHbY9WvuW9s3PWOcdKTG3gDDPMu3T88ztc1OZ9tk1xJfBzYIY0CQQV4sTXi4WnuvXlkdX7a6LrJ9VddcnFdOcWp+UO/9lX59E2M9/DXjEdv4rq56d/3IL8KegzLmEk2lpf+lcwqlzn66+vgR170rWwTj82rap4Vz+Pd5B/mSVefpDdko6XhXGUe+gALJTyqfx/n8yn69KQ+1v/8n6+uCazRzeEMPRzbEUnyzkZF4+S96ayZC7r6uz/P9dzv4BFJZ5KkZRehouVaxP8o8d4fgXM4m4/Z56uz6pbnusKk1xUfFZjwVoNyian56dTr+rxhG/J469q7awYuYcCnLywMnA2cWZruMG10J0VWvIfdA/ic1aeObytBYXs2/NVq565aGS1xIqlKfhZODs6sw559ZdeZbVkOdCIiKOUA9uwfS35dj/f6Yz24Vm6ddjijn9ZsRPgTtN0+wMPAW4nybdKQYwzX7nva6mabYyTXNGxUSmaX5gmma0aZrR/2RjHsD4CcP45oepfPPDVIYO78bcn1djmibbtu7H29uDkDKP77D/bg4fSiz597IlW4lsYXu8RVZmLoUnbSdEfpy9nO7RbfD2rkd3rvoX2ZaUSaSfB8183HFxMji/daNKF+kGfbaOgZ+tZeBna1mwL5knlu3l94MpBLq74ONqu0OVm8WJAc0C2J9W/zaKAOzKyKKplwdhHm44GwZDG4ewKqn8oy8bubvyZLd2TNu6l6O5+SWvu1uc8LDf2dHd4kR0sD9xWY6Ps98FA7lv+iTumz6Jjv06s+n39ZimyaGdcXh4eeAbVH6CbhgGLc9pRcyyrQBs+H09Hfp2BiArNbPkm3yHdx3CtJp4+noBkJ1me1RxWlIa21dso+tQx3+Tz7dFc3ITk8hNPoG1qIj4tetp1K1LtY41TZPYj2fh1TiMyDEjajmnf51/VHOyE5LISbLFdnTNRsK6l48trHtnDq9Yi2mapO47iLOnB+4BfngEBZC2L46igpOYpkly7G68m9r63YIMWzmaViu75yygxfCBdR7b6Xg2j+RkUhIFJ5KxFhWRvn49fl3OqfbxhZm2Cz8nU1PI2LwZ/569aiur/8iezCyaeHoQau+HBoeFsKZCPxTi7sbjXdvzcswejpXph/xcnPFytvVDrk5OdAvy50iO4/uhqgS3bE5mQjJZSScoLiri4KpNNIsuX4fDoztzYNk6Wz3dcxAXTw88A/wozC+gMM8Wd2F+Ace37SIgvIkjwjgjnxbNyU1KIs/eByWuW09wNfugk5lZFObayq745ElSd+zCq3H9fPxXTHIWkb4eNPO2zRHGRYWw+FD5OUKEb+mUtUOQNy5OBmkFtjleoLsLAI293BgVGczc/fXz8V9bE7JoEeBJuJ99LtSuEb/vP1EuzYAPV5f8N39PMo8v2s3CfSdIzj1JfFYBUQG2O1n2bx7I3pScqn6NwwVUGF+OrNlI4x7l622T7p05tNw2vqTsPYiLhwce9vEltcz4khS7G98m9afehrRqTmZ8MlmJJyguLOLAyk1EVOh3IqI7s2+prd9JKtPv5GVkUWDvT4sKTnJ82278moYC4BnoR8KOvQDEb9+Db1hI3QZWTTFJWeXm8+NahfBHhbY67Kt1DP3S9t9vB5J5cvm+/1cb88A2R8opM/87vmYDYdXsex2t+7hBTHzzYSa++TCte3ch9k9bXTy+6yBunu6VNgAZhkFE59bsXrkFgO2L19G6t23e3qpX5zMev3N55UfaHti4g7U/LOKSx27Gxe30j/yrS57NIylISuKkff6XsWE9vhXmfydTUzj8wbs0m3gDbqH1p8+pqDbmPgERTRn/4Qtc9s7TXPbO03gG+XPeCw/Xm415ALszsmhWZo09rEkIqxIrr7Gf6dGO57fu5WhO6dw2taCQpPwCwr1s54F6BPtxKCuPulYXbdM7wBffYH9SjtrOjx3aupug8PpVn2NTsmju405TbzecnQzGNA9hyZHyZRnuU+YLfYFeODsZpBcU4eHshKd9neLh7ETfxgHsS6+f65RdFets0xBWVlVno9vx3JbydfaU4U2C+ePYiUqv1yeBLZuTlZBEtr1POrx6I017dC6Xpmn3LsTZ53wn9tr6pLKbRQ6v2kjzfvXgLqtnsCs9i3AvDxp72spzRNMQViaUL89QDzee69meZzbu4UiF8vR3dSlJM7hxEIuO1c+1SmxKFhE+7jTxsrXP0c1DWHq0Qvv0Lm2f7QK8cLG3z7e3xDH6x3WcO2c9k1fsYn1ier26GF1xfXK0ivVJ4+6dOWyvq6ll1ieeFdYnyWXWJ/llz3/9VL/Of/m0iCQ/MYl8+3w2ed0GArtW7/xXcUEBRfY5Q3FBAWmxO/BsWn/Ol4S2jiA9PpkM+5psz4qNRPUs3/dE9ezETvtYGb/bNlZWtenn/4uG2t/+k/V1z6sv5Kr3n2X8u08z9L7radKpzf+LjXkAHs0jOZmUyMkTyZhFRWRsXId35/LtszA1hSMfvEvT626s1+uTsNYRpJVpj7tXbCSqV4X22KsTO5eUtkdXL9vc9UzHph1PKjl+/7oYAuznTsZPu48bP3yKGz98im7nD6HXZaPqdGMeNOw+6J/EdrZjD2/dTWDT0HKPvr38+fu44YOnuOEDW3n2vHSUwzbmQcOeC4mIOIJD7pxnmmaGYRhphmEMNE1zOXAtcOouelmAz1/4uLXAm4ZhBANpwFXA22c5puLv8AHiDcNwAa4GTj3fbA1wKba79F1ZJv1vwDOGYXxhmma2YRhNsW0ETKIODBjUmRXLYrhg7BTc3V158tnrS967879v8MTTEwkO9uWJKR+Tk5OPaZq0aRvOlCeuAeDAgXgef2QGFosTUS0bM/XpiXWR7Ro38+27GNi3PcEBPuxb+w7PvDabmd8scXS2/pJiE6Yu38esCzrjZBh8tzOBvam5TOjYGIAvY+NPe2wjL1deGd4Wi2FgGAbz9iWz+FDqadM7ktWEt3cc4MWeHXEyYMHRJA5l53Ge/aT43CMJXNsqAl9XF+7pGAXY/ja3r9pKgKsLT3W33WnEYhj8EZ/M+hPpjgqlSu16dWDXup28OPFZXN1cufzBq0rem/Ho+1x2/5X4Bflx7k3n8+Xzs/ht5nyatGxKrzG2O+JtW76VNXNX4mRxwsXVhQlTriu5o8asZz4hNzMHi7OFi+66DE8fxz9K08liof0149n4yluYVitNB/bDu2kTjiy23Tw0fNggCtIzWP2U7REWhmFwaOFiBjw/lawjxzi+ai3ezZqy6vFnAWh92YWEnNP5TL+yzjhZLHS5bjyrXnoH02ql+eC++DZrwsE/bLG1GD6I0K6dSNway+8PTMXZ1ZVut1wLQGCrFjTp1Y0lj03DsDjh1zycyKEDADi6ej0HFtk+o0l0VyIG9XVMgFUwLBaajp/AgbfeAKtJYL/+uDdpyollSwAIHjSEwowM9k57luL8fDAMTixeRNupT2Px8ODQB+9RlJ1j+5yrJuDs5eXQeE7HasJ7u/bzbPdOWAxYeCyRwzm5nNvM1g/NP5rAhKhwfFxcuKN9SwCKTZN71m4lwM2VBzu1wckwMAxYnnCCdWW+9VafOFks9L7hChY9/z+sVpPWQ/oQEN6Y3b/b7r7bduRAmnbryNHNsfxwz1M4u7rQ/zbb/CA/I4s/X/kQAKu1mKj+0TTt2sFhsZyOk8VC26vHs/nVt8BqpbG9Dzr6p62NNRs6iIKMDNaX6YOO/L6YPs9NpSAjgx0fzQSrFdM0adSzB8Fd6+fmkmITnl61j4/GdsJiGHy/J4F96blc2c42R/h6VzyjI4O5sHUoRVaT/CIr9y3eWXL82yM64O/mTJHV5KlV+8g8WflOkPVBsWnyxB97mHVpVyxOBt/GHGdvSg5Xn2O70PHF1uNnPH7qH3t4c1wHXCxOHE7P48Ffd54xvaM4WSx0nTie5S/axpfIwX3xa9aE/faxoeWIQYR17UTCllh+vX8qFldXom+1jS9BrVrQtFc3/njUNr74Nw+nxbABjgynHCeLhb43XsGvz/0P02rSZqit39m50NbvtB81kPDutn7nu7ts/c7AO2z9Tl56Jkvf+QzT3iaj+nYnwn5BZcCtE1jzyWxMqxWLizMDbr3qtHlwpGITnlqxj4/PtbXV2bsT2JeWy1XtbW31q52nn8//f+JksdDpP1ey5qW3MU0r4YP64dOsCXH2+V/ksEHkp2ewfOoLtguXTgYHflvMkBeewMWj/nwRLCq6Awc2xvLhrU/j7ObK2LuvLnlv9lPTGX3nVfgE+TF44gX8/PKnLP98HqFRzeg8ss9Zjy8sOEncll2Mvn18ud+56P3ZFBcV8e0T7wLQuG1kpTR1zbBYaHLlBA6+/QZYTQLs878U+/wvaNAQkubNpSg7h+Nf2x4pbThZaPXIY47L9Gn8G+Y+VSk24c3tB3i5V+kaOy47jwsibHPbnw8ncF1r2xr7vjJr7FtX2r4s9lbsQR7r2gZnJ4P43Hxe2LrXYbFA7bbN4bdcxtzXZmEtLMYvLIhz77G9t2f1VhZ9MJu8jGy+f/p9GkU15Yqnbq/bwLGVy/Pr9vPecNs48tO+RPZn5HJ5a1tZfrc3gRERwZwf1Ygiq0lBsZVJy3YBEOjuyhuD7edLnAwWHExm5fH6uU4pNuGN2AO80ttWZ+cfqaLOtonAz8WF+zqVqbMrbHXWzcmJ6BB/Xo3Z77AYqsPJYqHHxCtYOu1/WK1Woob0xS+8CfvsfVKrkQNp3K0jx7fEMvfeJ3F2c6X3rdeUHF9UcJKEmF1E31Q/5z2nFJvw2rb9vNa3E06G7U54B7NyuTDSVp5z4hKY2DYcP1cXHjindH1901JbeT7Xqx2+ri4UW01e27afrMJih8VyJsUmvLBhP+8N64STYTBnv619XmZvn7P3JjA8IpjzW9jaZ36xlUkrdjk419Vzan2y8sXy579OnbuKsq9PErfEstC+Pulxa+n5r6a9urH40Wk4nTr/NazM+a/f7ee/enal+eD6df6r5dVXsv31NzGtVkIH9MeraRPil9guSzUeMpiTGRlsfuZ5ivNs57+OLfqDHs88SWF2NjvfmQ6AaS0mpHcvAjt3cmQ45ThZLAy5+XJ+eupdTKtJh+F9CIpozLZfVwDQZcwAInt0JG7jDmbe9jTObi6MvKu071nw6iccjd1HfmY2M256nN5XnkunEX3Zt2YrSz+yjZVznp1OSIumXDz1DkeFWU5D7W//yfr6TOLWbmX1x9+Rn5nNwmnTCYpsypjH7qztcKrNsFgIu2ICh//3BqbVin9f2/okdfkSAAIHDiF5wS8U5+QQf2p9YnEi6uHHATj68Qfk7t1NUXY2ex59iJBxFxDQzzGbg50sFobdfDk/PPUuZrFJxxF9CI5ozFZ7ezxnzABa2NvjJ/+1tcdRd19zxmMBVsz6mbTjSRiGgU9IICNuc+yasqyG3Af9k9hOd+wpe1ZspM3AHlX+3vqiIc+FREQcwSi9sVwt/hLDsAJlr6y9BiwGpgOewAHgetM00wzDuBR4HsjD9ljZBcCDFR5rGwdEm6Z5wv7zBOARbHe0m2+a5iT769mmaXrb/30ZcJ5pmhMNw+gPfAgUAJdhe0TtJOAQEAP42NO1Bj63f+484BbTNJvaP+8e4CZ7lrKBa0zTPO0Zotyi5bX/h3YwT+eBeETUr8VMbcg7/BUt/rf07An/nzt4x2CGL1jp6GzUuj/G9mfOoQWOzkatu7D5WO5e/aejs1Hr3uo7lIfX/+HobNS6F3sO54o/l5094f9z3w4dxNiFKxydjVq3YNQAnt9Svx6vVRumdB3J7asadj/0br+hALT9qGG3z903DaL5K4sdnY1ad+jBYTy6oeGPKc9FD+elbQ2/D5rUZSSt32/YbRNg762DeHBtw2+fr/Qexozdvzk6G7XuxrajuWxxw6+3s4cN+tfMhYbMa/hr7CXj+jf49nlj29EAdPlsuYNzUru2XTuQwXMbfp1del5/pm5a5Ohs1Lqnuo/g/9i77/Aoqv2P45/Z9N5JAoQSeu+9SlFRxN6wl6tee2/3KvZ+7RV/KqCiIlhBRcACSC+hJHSS0NJ7D8nO749d0gNBkmxM3q/n4VGyZzbfw5k5bc6cGf198x9frzx3tPp/3ryvTUmKumKMHmkBY5XnB0/UjSv/cHQYDe7/Ro/XuzG/OjqMBndrz9NbTH3bUsbY5y9t3vXtt5NsC/ze39G8r89bepzeYuqglpLPltIX0vHfrogWKrDL7c1+TQ5OLH3P202yfmiUnfNM06zt9bnDa0i7QNKCCj8aX0OaDlX+PlfS3BrSeVf4//mS5tv//y9JFR+Hfs/+p6rDkoabpmkahnGZpLIFgqZpviHpjRqOAQAAAAAAAAAAAAAAAAC0cA55re0/yCBJbxu290tmSrreseEAAAAAAAAAAAAAAAAAAP4JWJx3HKZprpDUz9FxAAAAAAAAAAAAAAAAAKjOMGp7oSfgeJydAAAAAAAAAAAAAAAAAADUMxbnAQAAAAAAAAAAAAAAAABQz1icBwAAAAAAAAAAAAAAAABAPWNxHgAAAAAAAAAAAAAAAAAA9YzFeQAAAAAAAAAAAAAAAAAA1DMW5wEAAAAAAAAAAAAAAAAAUM9YnAcAAAAAAAAAAAAAAAAAQD1jcR4AAAAAAAAAAAAAAAAAAPWMxXkAAAAAAAAAAAAAAAAAANQzFucBAAAAAAAAAAAAAAAAAFDPnB0dAAAAAAAAAAAAAAAAAAD8HYbB3mRoujg7AQAAAAAAAAAAAAAAAACoZyzOAwAAAAAAAAAAAAAAAACgnrE4DwAAAAAAAAAAAAAAAACAesbiPAAAAAAAAAAAAAAAAAAA6hmL8wAAAAAAAAAAAAAAAAAAqGcszgMAAAAAAAAAAAAAAAAAoJ6xOA8AAAAAAAAAAAAAAAAAgHrG4jwAAAAAAAAAAAAAAAAAAOoZi/MAAAAAAAAAAAAAAAAAAKhnzo4OAAAAAAAAAAAAAAAAAAD+DkOGo0MAasXOeQAAAAAAAAAAAAAAAAAA1DMW5wEAAAAAAAAAAAAAAAAAUM9YnAcAAAAAAAAAAAAAAAAAQD1jcR4AAAAAAAAAAAAAAAAAAPWMxXkAAAAAAAAAAAAAAAAAANQzFucBAAAAAAAAAAAAAAAAAFDPDNM0HR1DS8E/NAAAAAAAAAAAAAAAwN9nODoAND0h3e5hTQ6Usuu1Jlk/ODs6gJZiQ+oiR4fQ4AYHn62O7/zp6DAaXOxt4+TR7nJHh9HgCg58ofvX/uboMBrcK8Mm6KNdix0dRoO7odsZeivmV0eH0eDu6Hl6i8lnS7k+z126wtFhNLjvJ43RvS2gPF8dNkEzdzbv+vam7mdIksYv+svBkTSsP84epeELVjo6jAa35sLRei5qiaPDaHCP9p+s93c0/7bzlh6nN/trU7Jdn9ev+MPRYTS4j8eMbzHX5+2rf3d0GA3u7RGntZg+/J0toDzfHHGaZu9p3n2+a7rY+nyX/L7cwZE0rHmnjdXYH5t/27n8nFH6dG/zPmcl6arOZ7SYPsL0P5r//PTc8eN05Z/NP5+fjRunRzYsc3QYDe75wRObfdsp2drPN6Kbf5/vrl6n64UtzX+s8nC/yfpPM78+nx08UZL00tbmXZ4P9p3c7OdsJdu87Se7m38+r+t6hib+3Pz78MumjHJ0CABw0nitLQAAAAAAAAAAAAAAAAAA9Yyd8wAAAAAAAAAAAAAAAAD8IxkGe5Oh6eLsBAAAAAAAAAAAAAAAAACgnrE4DwAAAAAAAAAAAAAAAACAesbiPAAAAAAAAAAAAAAAAAAA6hmL8wAAAAAAAAAAAAAAAAAAqGcszgMAAAAAAAAAAAAAAAAAoJ6xOA8AAAAAAAAAAAAAAAAAgHrG4jwAAAAAAAAAAAAAAAAAAOoZi/MAAAAAAAAAAAAAAAAAAKhnLM4DAAAAAAAAAAAAAAAAAKCeOTs6AAAAAAAAAAAAAAAAAAD4OwyDvcnQdHF2AgAAAAAAAAAAAAAAAABQz1icBwAAAAAAAAAAAAAAAABAPWNxHgAAAAAAAAAAAAAAAAAA9YzFeQAAAAAAAAAAAAAAAAAA1DMW5wEAAAAAAAAAAAAAAAAAUM9YnAcAAAAAAAAAAAAAAAAAQD1jcR4AAAAAAAAAAAAAAAAAAPWMxXkAAAAAAAAAAAAAAAAAANQzFucBAAAAAAAAAAAAAAAAAFDPnB0dAAAAAAAAAAAAAAAAAAD8HYbB3mRoujg7AQAAAAAAAAAAAAAAAACoZyzOAwAAAAAAAAAAAAAAAACgnrE4DwAAAAAAAAAAAAAAAACAesbiPAAAAAAAAAAAAAAAAAAA6hmL8wAAAAAAAAAAAAAAAAAAqGcszgMAAAAAAAAAAAAAAAAAoJ6xOA8AAAAAAAAAAAAAAAAAgHrG4jwAAAAAAAAAAAAAAAAAAOqZs6MDwMkzTVNzXv9WW1bvkKu7q27+z+Xq2K1ttXS/zl+hX+YtV9LhNL2/6Cn5+HtX+nzfjgOacdMbuuOpqzXstH6NFX6djW0XoBmjO8tiMfRVTILe33SwxnR9W/nomwsH6I5fY/TzvlS5Ohmad35/uTpZ5GQx9PO+FL2+Lr6Ro68/7798s6ZMHKCUtGwNnvygo8P525K3Rmv7Z/NkWk21GzdKXc45o9LnOUcSteXDOcqKP6juF01Tp7Mml30W9eEcJUVtk5uvj8Y//3hjh14j0zS17MMF2r8hRi5urppy9xUK6xRRLV1mYpp+fGWWCnLyFdqprabec5WcXJyPe/z7Nz4hVw83WSwWGU4WXfPqA2Xft3Hhn9q0aIUsFos6De6l8ded22h5jt8UoxUfLZBptarnpBEadOHplT43TVMrPlqg+I3RcnZz1cQ7rlQre56WvfW54jZsl4efj6a/+Wi179703TKtmv2dbpj9vDx8vat93phaSj5rcyrXalOXG71dyfO/kGm1yn/UGAWdflalz7PWrVH6kp8lSRY3d4VedqXc29rKNuHTT5S7faucfHwU+d+nGj32k5G8NVox9jKMGDdKnauUYa69DLPjD6prlTLc8uEcJUdtk6uvj8Y1gfrWNE39/uECxW6MkbObq8686wqF1lDXZiWlaeHLs1SYm69WkW11VoW6tqbjs1My9MvrnyovM0eGYajvGSM18JzxZd+3aeGfilq0QhYnizoO7qVx1zZeXVvR0BB/3d4zUk6GtOhgkubuO1zp80mtQ3R5pzaSpILSUr22bZ/25eRLkrydnfRA387q6OMpU9KLW/YqJjOnsbNw0oaH+uuefpGyGIZ+iE3Sp7sPVfp8THigbu7VXlbTVKlp6vUtsdqSlu2gaE/scFSM1s2aL9NqVZcJI9XnvOptyrpZ83V4s61NGfXvqxQUaTvH59/+uFzc3WRYLLI4WTT1+YckSXGrNylq/k/KOpyks5+9X8Gd2jd6viQpblOM/vi/BbJareo9eYSG1tBe/vF/CxS7MVoubq46/c4ry67fEx274btlWjHrO90yx9ZelpaUask7c5W876BMq1U9xg/V0IsqH9PYWsr1mbF9u/Z/MU+yWhU6ZrTannVmpc/zExK195NZyj1wUO3PP1dtzigvl5L8fO2d/anyDx+WZKjzdVfLt1OnRs5B7U7l+pQkq9WqRY+8JM9AP0186N+SpPS4Q1r94ZcqPXpUFieLht1wqUI6d2jMbB1X6tZo7Zo7T6bVqjZjR6nj1MrlmXckUdEfzVZ2/EF1vnCaOkyx/ZuUFh/VhudfkbWkRGapVaFDBqrT+ec4Igs1aqn995St0dppL8+2Y0cpskp55h5J1HZ7eXa5cJo62suzIC1d2z6cpeKsbMkwFDF+tNqfPtERWaiRaZpaMnOB9m2w9d/OufsKhXWueaz93Uu2sXZY57aadq+t/5d6MEmLXv9cifsOatzVUzX8gvK8rfvud0X9ulqSoVYdwjX17ivk7OrSiLmrWXb0dh2Z96VMq1WBo8Yo9MwplT4vTEzQwdmzVHDwgMKmnadWp5f371OWLVX6XytkmqaCRo9VyMRJjR1+nQ0N8dedvSNlMaRFB5L0+d7KbefkNiGa3tnedpaU6n/b9mlfdr4ivDz0xKCuZelae7rr410H9HVsQqPGfzymaerXDxZor32O55x7rlB4DedtRmKavn1xlgpy8xXeqa3Ovc923m77fb1Wz18mSXJ1d9WU2y5VaKTt3+Kt68rniCxOFt3wxgPVvtcRTqWPsOGhR+Vk7+fKYlH/x/7T2OHXWdb27To47yvJalXw6NEKq+H6jJs1W/kHD6j1uecp7PTyfCYtXaLUlSslw5BHmzbqcM21srg4vs6pSdb27Trw1VcyrVaFjB6t8CmV81mQkKDY2bOVf+CA2px3nsLt+SxITNS+mTPL0hWlpqrNtGkKm9R06qLELdHa+unXMq2mOowfqW7TKs+RmKaprXO+VuKWaDm5umjQzVcroGM7SdKen5cp7vdVMgzJN6KNBt10lZxcXRSzYKHifv9Lbj4+kqRel05TWP/ejZ63ilpi+3lgU4xWfmwbV/acNEIDL6jeB1z50QLFb7L3AW+/UiGdIpSTmqFlb36q/IxsGRZDPSePUr+p4x2TiRociorR2k9s45SuE0eqbw3jlLWfzNch+zhl9K1XKbjKOOXHh23jlMkP28Ypm75cqAMbtsowDLn7+WjMrVfKM9C/MbNVTeKWaEXZr82O40eqew3X5pY5XythS7ScXV002H5t5hxJ0pq3PipLl5ecql4XTVWXKROUGXdQmz7+QqVHS2RxsmjAdZcpsFOHRs5ZZYc2x2jNJ/NltVrVbeJI9Tu/enmu+WS+DtrP07G32cqzpPioFj3+uqwlJbKWlqrj8AEaeOnZkqS02EP668MvVVpsG3eOvPFShXTp0Oh5i90Uo98//EamfW5n2EWV7xMcb163tmN3/bVZq7/4WWmHknTFy/cprIutPo6L2qkVc36QtaRUFmcnjbv2PLXr21WNzTRNLZ25QPs22vp8Z99Ve137/cuzVGi/L3iOva5NO5ikRW98rqR9BzX2qqkadkHlcZi11KpZ974sn0B/XTzj5sbK1nENCfbXbT1sffifDiXpy/2V+/ATW4foso7l81+vR+/Tfvv81+fjBim/tNQ+jyvdumpLo8cPAE3JP3ZxnmEYuaZp1mlm1DCMayX9aprmkQo/C5F0RNLtpml+0DBRNowtq3co8VCq/vfVo9obHa9PXpmvpz68u1q6rn07asCoXnrm9neqfWYtterLdxeq79BujRDxybMY0lNju+iqH7YqMbdI3188UEtj07Q3I79auodGdNTyg+llPysuNTX9+y3KP2qVs8XQ1xf01x/x6YpKapo3vE7k06//1PuzF+v/XrvV0aH8babVqm1zvtTwB++UR2CAVsx4QWED+8qnTXhZGldvT/W+6hIlbKzeOYsYM0IdJo9X1AezGjHq49u/MUYZR1L0rw8eU8KuOC15b56ueuW+aun+nP29Bk8brx5jB2nxu19p65LVGnDWmBMef9mzd8izys2f+K27tXftNl335kNydnFRXiPexLWWWvXnzK917hO3yTvIX/MefFkdh/ZRYER5GcZvilHmkWRd+e7jStodpz8/+EoXv3S/JKn7hGHqc9ZYLX3j02rfnZOaoYNbdsonJKDR8lOblpLP2pzqtdqUmVarkuZ9rog77pWLf4DiXnpG3n36yy28dVkal+BgtbvnQTl5eik3epsS585RhwdtNwn8ho9SwLgJOjLno9p+RZNgWq2KnvOlhj14p9wDA7RyxgsKrVKGLt6e6nXVJUqsoQzbNrH6NnZjjDISUnT9+48pYXeclr43T1fUUNcun/29Bk0br+5jB2nJu19p29LV6j9lTK3HW5wsGnf9+QrtFKHi/EJ9dt/Lat+vm4LahevA1t3at3abrrbXtfkOWjBjkXRXr0jdvzZaKYXFen90P/2VlK743IKyNAkFhbpr9TbllpRqaIi/7uvTWbeu2ipJur1XpNalZGrGpl1yNgy5OzX9DbMtku7v30l3rtyu5PxifTKhv1YkpCkupzzPG5IztSLB1u/r7OupZ4Z312W/bnJQxMdntVq15uN5Ov0/t8szyF+LHnlZEYP7yL9t+fV4OCpGOYkpOv+NGUrdE6c1H32ps58tv+F6xuN3yb1Kf8A/orVOu+9fWv3hF42Wl6qspVb99sHXuuDJ2+QT5K+5D7ysTkP7KKhCexm3MUaZCcm67r3Hlbg7Tr+9/5Uuf/n+Ex6bk5KhA1GV28s9f21W6dESXf3mozpaVKw5tz+rbmMGyS80qNHzLrWc69O0WrX/8y/U69675RoQoC3PPK/A/n3l2bq87XT28lTHyy9T+uaoasfv/+Ir+ffqpe7/vtl2Q6G4uBGjP776uD53/PS7/NqE6mhBYdnPNnz+nfpdNEVtB/TSoc3R2vj5dzpzxt2NmbVamVardn76hQY+cJfcAwO09snnFTKgr7zbVOgLeXuq2xWXKmVTVKVjLS7OGvTQPXJ2d5e1pFTrn3tZQX16yb9zZCPnorqW2n83rVbt+PQLDbaX5+onn1erGsqzxxWXKrlqeTo5qftlF8m3QzuVFBRq9RPPKahXj0rHOtK+DTFKP5KiW2Y+piO74vTLu/N07avV+3+/zfpeQ84dr17jBunnt79S1JLVGnTWGHn4eGryzRdq95ptldLnpGZq/Y9/6qZ3H5WLm6u+eeFjxSzfpL6ThjVW1mpkWq06/MVcRd51j1wCArTn+Wfl17ef3CvUtU6eXmpz6WXKioqqdGzB4cNK/2uFujz8qAwnZ+1/6w359u4jt9DQRs7FiVkk3dMnUveuiVZKQbFmjumnlYlV2s78Qt2xaptyj5ZqWCt/PdC3s25ZuVUH8wp0w/ItZd+zYPIQLU9Mr/kXOcix8/bWDx/T4V1x+vmdebr+tRrO20++17DzbOftT29/pahfV2vQ2WPkHxqkq164Ux4+ntq7IUaL3vqy0vFXPX+HPP2azgLhU+0jSFLv+++Ti0/TyVNNTKtVB76Yq653267Pnc8/J7++/eRR5fqMuOwyZUZtrnRscUaGkn/7Tb2eeFIWV1ftn/mB0tevV/DIkY2djRMyrVbFz52rrvfcI9eAAMU895z8+1XOp7OXl9pddpkyN1fOp0dYmHo//njZ90Q9+KACBgxo1PiPx7RatWXWVxr9yJ3yCPTX74+9qPCBfeVboc+XtCVauYnJOv1/Tyhjb5yiPvlSpz31oArSM7Vv8R+a/NJjcnJ11do3/0+HVm9Q+3EjJEmdp0xQ17ObzgOrLa39tJZatfzDr3XODFsfcP6DL6vDkMp9wAObYpSVkKwr3rH3AWd+pYtevF8Wi0WjrjlfIZ0iVFxQqK/vf0kR/bpVOtZRrFar1nw0T2f81zZO+fGRl9Wuyjjl0OYYZSem6MI3ZyhlT5xW/9+XOue58nFKzE+/y79NqIorjFN6T5uogZdNtX/+h6Lm/6yRN13eeBmrwrRatXnWVxrzyJ3yDPTXssdeVOsq12bilmjlJCbrzP89ofS9cdr0yZea+NSD8mkdqsnPP1r2PQtvf1StB9s2H9n6xbfqccHZCu/fSwlR27X1i281/r/3OCSPku08XfXRPJ352O3yCvTXD/byDIioUp4JKbr4LVt5rvrwS017/gE5uTjrrBl3ysXDTdaSUi187FW1HdBTrbp21LrPvtOAi6coYkAvHdwUrXWffaezn7y70fO27IOvdZF9bufz+19R56G9FdSuPG+1zcse79jgduGa9vANWvLeV5V+n4evl87/z83yDvJTavwRLXjiPd38ydONmmep/L7gzR/Y6trF783TNf+rXtf+Ya9re44dpF/e+UpblqzWwLPGyN3HU5Nvql7XHrPhxz8U3DZMRfmFNX7e2CyS7uwVqQfX2ea/3h3ZT6uTq/fh71lrn/8K9te9vTvr9tVbyz6/b+12ZR8tcUD0AND0NM27APXvWklVZxkvlrRGUq09UMMwnBowpr9t48rtGnPmYBmGoS69Oyg/p0AZqdV3DOnQta1CwgNr/I7F81doyPi+8g3waehw/5Z+rXwVn1Wgg9mFOmo19eOeZE3uWP3m2zV92uiXfalKyz9a6ef5R62SJGeLIWeL0SgxN5S/1u1Uemauo8M4JRn74uTVKkRerUJkcXZW6+GDlbip8qIQN19f+Ud2kMWp+mUX1L2LXL28GivcOtm7dpt6nTZUhmGodfeOKswrUG56VqU0pmnqwNY96jaqvySp94Sh2rN2W52Pryrq55UaduFkOdufsvXyb7zrN2lPvPzCg+UXFiwnF2d1GT1I+9dVHkDErtum7vY8hXXrqKK8AuXZ89SmV2e5+3jW+N0rP/5Go64+V5Ljr9WWks/anOq12pQVxsXKNaSVXINDZDg7y3fQUOVujaqUxjOys5w8bXWNR8dIlWRmlH/WpassTaweqknmvjh5tgqRZ4UyTDrJ+talCeVz37pt6nmsrrRfb7XVtV3tdW2vCUO11z7BUdvx3oF+ZU9qunq6K7BtqHLs37vll5UaWqGu9WzEurai7v4+OpxfqISCIpWYpn47kqJRoZX7ddEZOcotKZUkxWTkKMTDVZLk6eykfoG+WnQwSZJUYppl6ZqynoE+OpRXqCN5tjwvOZSisa0r9/8KSq1l/+/u7CSZjR1l3aXujZNvaLB8QoPl5OysjiMH6uD6rZXSHFy/VZFjbedoSNeOKs4rUH7G8fsD/m3D5NfasTfdE/fEyz88WP729rLb6EHat7Zye7lv3Tb1GG/LW3iF6+9Ex/7x8Tcac825Miq2l4Z0tLBY1tJSlRQdlcXFSW6e7o2V3WpayvWZExsr91at5B5ia1NChg5WelTlNsXV11c+HTvIqNKmlBQUKHvPHoWOGSVJsjg7y9mz5j6SI5zq9ZmXlqFDm6PVZULlG+yGVLZYrzi/QJ4Bfo2Sn7rI2h8nz9BWZX2EsGFDlLK5cp5dfX3lF1m9PA3DkLO77ZozS0tllpbKMJpGn7al9t+rlmf4sCFKrlKebrWUp5u/n3w72HagcPZwl1frMBVmZDZW6Ce0e+029ZlgK682xxlrx2/dox6j+0uS+kwcqt2rbeXu5e+j1l3by1LDwmdrqVUlxUfL2hPvQN8Gz8+J5MfFyrVViNzsda3/kCHKqjJOcfH1lWeHjtXKsigxQZ4dI2VxdZPh5CTvLl2VVWWBUFPRI8BHh/MKlZBvazuXHUnR6LDKbef2jBzlHrW1idEZOQpxd632PYNC/HUkv1BJBUWNEndd7VpTft62tZ+3OTWct3EVztu+E4dql33cEtEzUh72uqhNtw7KSctszPBP2qn0Ef5J8uz5PHZ9BgweoswtlfPp4usrrw4159O0WmU9elRmaamsxcVy9W86/YKK8mJj5VahPAOHDFFGDfn0riWfx2Tv2CH3kBC5BTnmAZqapO+Lk1doiLxaBcvi7Ky2wwdVe9j0yMatajdmmAzDUGCXjjqan68Ce5/PLC1Vqb3dKC0qlnsT6ttV1dLaz+S9lfuAnUcPUmwNfcBu48v7gMX2PqBXoJ9Cjs0JebgroG2Y8tKOPw5vLKl74+QTVj5OiRw5UAeqjFMObNiqzvZxSquaximbotVlYuVxiqunR9n/lxQVSQ7uy6fvi5N3aIi87ddmxPBBOlLDtdnefm0GVbk2j0navlPerYLlFWKrdwzDUEmBbdHQ0fwCeTi43k3ZGyffsGD5htrO08hRA3VgQ+XyjF+/VZ3HVS9PwzDk4uEmSbKWlspaWlpWboYhHc137LgzcU+8/MNCyud2xgzU3nXV54Vqmpc93rFBEWEKbFt9zis0MkLeQbZ8BrULV8nRoyo5erRauoa2Z8029a5Q19Y2Vx2/dY+62+eq+0wcqj1ryuva8K7tZXGuXtdmp2Zo3/oY9T19RIPno666+9v78Pb5r98TUjSyVeU+fExmhfmvzJr78EDjsvCHP2qq/rE759XEMIz+kt6X5Clpn6TrJU2UNFjS54ZhFEgaYZpmgWyL8u6TNNcwjDamaR62f0eupFclnSHpPsMwOki6U5KrpLWSbjVNs9QwjPckDZHkIWm+aZozGiuf6SnZCmrlX/b3wFb+ykjJUkBw3QZF6SmZ2rB8m/7z5q2aueOrEx/gAGHerkrILZ9oS8wtUv/QyvkL9XLVGZHBmv79FvVtVXkHQIsh/XjJILX389Cn2w7/Y3fNay4KMzLlEVS+24B7YIAy98U6MKJTl5OWJd8Q/7K/+wT5KyfNtuDjmIKcPLl5eZQtgPEJ8leufaB/vOMNSfMef1eGIfU7Y5T6n2m7qZlxJEWHYvZpxWcL5eTirNOuP0/hXRrnVXZ56ZnyCS4vQ+8gfyXtjquUJjctU95BldPk2ic8ahO7bpu8Av0U3LH6q7kdoaXkszbN8Vo95mhmhpwDyvPm7B+ggrj9tabPXLVSXr0c+0qSv6O5lWFuWpZ8gv3L/u4TbKtHq9a17hXq2mPXZF2Pz0pKU/L+wwrvaqtPj9W1Kz9bKGdXZ4277jyFNVJdW1GIu6tSCsp3mUopLFbP4ywUPLtdqNYlZ0qyveors/ioHu7bWZ18vbQ7K09vxexXYYWFbU1RiIerkvPL+3/JBUXqFVg9z+NaB+nfvdsrwM1F9/0V05ghnpT89Cx5VbgePYMClLI3rnKajMwqafyVn54pzwA/GTK05Nm3JcNQt0mj1HXS6MYK/YRya2gvE/fEnTBNbnrWcY/dt26bvIP8FFKlvewycoD2rdummdf9V0eLijXu+gvk7uO4hcQt5foszsiUa4W20zUgQDn769amFKakysXbR3s/ma28g4fk1b6dIi+/VE5ubg0V7kk51etz/ewFGnzFeZV2zZOkIddcpKXPvaMNn30r02rqrKerP0HvKEUZGXILLM+PW4C/sutYnpJtgcGaGc+pIDlFERPHya9Tx4YI86S11P57YUaG3CuUp3uAvzJPojyPKUhJVU78Qfk3kfKUbP0334r9t5rG2tmV+3++wbY0x+MT7K9h50/Q29fNkLOriyIHdFfkwB4NkoeTcTQjU64BgWV/d/EPUH5s3crSvXUbJXz/rUpyc2VxdVH29m3yaO+Y192fSLC7q5JPou2cGhGqtfa2s6IJrYO17HBKQ4R4SqrO8Rw7J32Oc9761HLeRv26Wp0GVTg3DWnuY+9KkgZOGaWBU0Y1TCZOwqn0ESRJhhT92uuSDIWNG6OwcWPrPcb6cDQzUy4Vrk/XAH/l1fH6dA0IUOjk07XtkYdlcXGRb8+e8u3Zq6FCPSXFmZlyDayQT/+657Oi9PXrFThkSH2GdsoK0yvPkXgEBih9X9wJ0xRmZCogsr26nD1JP9/5Xzm5uii0Tw+F9u1Zlm7/r3/qwIq1Cohsrz5XXChXL8c+iNLS2s+8Gvp3SVXGpHnpmfKu0E/0CvIvW5x3THZymlJjDym0a9NoP2scp1TJV356pryq5OvYOGXtrAUafGX1cYokbfziB+1dvk6unh6aMuPOBstDXRTU4dosSM+UZ5U0BRmZ8qiwEO3Qmo2KGDm47O/9rrpIK158W1vnfiPTNHXajPsbLhN1UK08A2spzyrjzjx7eVpLrfr+oReVnZiiHmeOVSv7q2uHX3uRfnnmHa371DbunPps4487c9MyK8+5BvkrYXd8lTQ1z8vW5djj2bMqSq06ti17sLox5VTNUy11rZt35fuCJ6prJWnZh9/otOumqagJPYQS7O6qlMLKffgex+nDT4kI1bqUzLK/m5JeGtJLpqSFBxPLHlQFgJaq6S4b/HvmSHrINM2+krZJmmGa5nxJGyRdYZpmf9M0CwzDiJAUZprmOknzJF1a4Tu8JG03TXOYpDT7Z6NM0+wvqVTSFfZ0/zFNc7CkvpLGGYbRt2owhmHcZBjGBsMwNnwz55f6y6VZfYuQk3nQ5dM3vtdl/55a41NQTUVN2ama68dHd9YLq/fLWsOOKVZTOvurjRoxa7X6tfJV18Cms0tDy1TTtjZNb/eBk1OH67CGa7U827UfP/3Fe3Tt6w/qohn/1uafVujg9r2SbE8pFubm68qX79Vp152nH178RGZNv6Mh1FiE1TJ84iQVHC0q1ob5izXs8rNPKbR61VLyWavmeK0eRy0Fl7d7p7JWrVCrcy9q5IDqQ/Mqw5rquLrUtcfSnOj44oIi/fDiRzrtxgvkZn+K2FpqVVFuvqa/fK/GXnuefnypEevaEzBr2Sauf5CfzooI1Qc74yRJToahrr7e+v5Aov61cosKSks1vVPTXFxQUY1nag1Z/vNImi77dZMeWr1DN/dqGhPoNarp/DtxkrLdqKY8dY/OefFhTXrkVu1cvEKJMXsbIMi/qcYuTpXc1Zb/Wo49WlSsdV8v1sga2svEPfGyWCz618fP6IYPntCm739TZmLq34u9gTT36/OYuo47TWupcg8cUNj4ceo/479ycnPToZ/rcUx8qk7h+jy4cZvcfX0UFNmu2ue7lqzQkGsu0MXvPqOh11yoVe9/Xk8B14MaT9G69xEMi0Ujnv6vxrz6vLL2xyn30OF6C+2UtNT+e13q4RMoKSxU1Nsz1X36JXL28DjxAY2kxn5X1SbmJMtUkgpy87Vn7Tbd+tEM3TnnGR0tKtb239efQqT15cT5rY17eLhanXGm9r/xmva/+YY82raVYWmau5TVPM9Xc9s5IMhPZ7cL1fs74ir93NkwNCosUL8fSav/AE9VXdqVOmz5HLdlt6J+XaMJ151b9rNrX75HN775oC5/6t/asGiF4rc3oT5hBSczN93n4QfV//H/qufddyjh9z+VtXt3wwV2Sv7++LokL09ZW6LU+9nn1Pell1RaVKS0NWvqN7z6UnOn56S+wlpSoswtWxQ4ePCJEzeiunR/arw2DUPFeflK2LhVZ77+lM56+3mVFBXpwMq1kqTISWN1xmtPaeJzj8rd31fbPl9Q77GfrJbWftZ8dVbOzIn+TY4WFGnxSx9p1PUXVNpZzpHqNg9Ww4H2cYqHn4+CaxinSNKgy6fp0veeUafRg7Xjl+WnHmx9q3Yu1vRvUZ7IWlKiIxu3qu2wgWU/2790hfpdeZHOfus59bvyIm388LMGCrauTlyeNZ+mtkQWJ4vOf+URXfbBM0rdG6/0A0ckSTt+XaFh116gy95/RsOuvVAr32v8cWfN9euJr0HDqNuxtUk9kKDlc37Q5FsvPXHiBlGXevTk69q967bL089HYZ1rvn6bktrmyfsH+mlK21B9uCuu7Gd3rdmmW1Zt0SMbYnRuu3D1CXD8zqsA4EjNZuc8wzD8JPmbpvmn/UezJX1dS/LLZFuUJ0lfSvpItt3yJNsCvGOjqYmSBklab+/0eUhKtn92iWEYN8n2bxguqaekrRV/iWmaMyXNlKQNqYtO6a7urwtW6vcfbAP4yB4RSqvw9Gh6cqb8g+u+bXHszoN6e8ankqScrDxtWb1DTk4WDR7b51RCrFcJucUK9y7fVSHM201JeZWfFujTyltvnW57Wi3Aw0Xj2weqxGpqSWz5JF1OcanWHMnUuHaB2p2e3zjBoxr3gAAVpJW/HrIwPaNJvwagNpsWLdfWX1dLksK6tFN2hSdActIyKz0dI0kevt4qyiuQtbRUFienSml8gvxrPd7Hvj23l7+Pugzvq4Q98Yro3Vk+QX7qOqKf7fVwXdvLsBgqyM6Vp1/Dv3LRK8hfOanlZZibllltpwnvoADlplVJc5xyzkpMVXZSmr6854Wy9F/d95Iuful+eTmok95S8lmb5nKt1sTFP0AlGeV5K8nMkIuff7V0hYcPKvHz2Yq49S45eXs3YoT1ozmU4eZFy7Vtib2u7dxOOamZZZ/lpFa/Jj18vVVYoa6teE36BPvXenxpSal+eOEj9Rg3WF1G9CtL4xPkpy4OqmsrSiksLnsNpmTbqSu1wpOKx0T6eOqBPp300PoYZR8tsR9bpJTCIu3IzJUk/ZmQpumd2zRO4KcguaBYrTzL+3+tPNwqPZ1ZVVRqttp4ucvP1VlZxSWNEeJJ8QzyV16F6zE/LaPaq0a8AqumKX8K3DPQX5Lk4eejdkP7KnVfnMJ6dm74wOvAu47tZU1pSktKa/x5VkKqspLT9NndtvYyJy1Tn9/7ki5/+X7tWr5B7Qf0kJOzkzz9fdS6R6SS9h6Qf1hwA+e0Zi3l+nQN8FdxhbazOCNDrv7+dTrWLSBAbgEB8om07cYVNGigDjehxXmncn3Grdmsgxu36VBUtEqLj+poQaFWvDVbY+64Rvv+XKuh19oW97cfPkCrPpjbOBmqA7fAABWll+enKCNTbgH+J/09Ll6eCujeVanbouXd1vHnbkvtv7sHBqiwQnkWnmR5WktKFfX2TIWPGKrQwQMaIMKTs2HhckUttvX/Wndpp+yK/be0zEq7j0mSZ5X+X3Zq9fF4VXFRu+QfGiQve5+u24h+OrQjVr1Pc+wuTy4BASrOSC/7+9HMDLnUsa6VpKBRYxQ0aowkKeG7b+TiH3CCIxwjpbBYrerYdj7Yr5MeWFvedh4zvFWA9mTlKqO48V9hVpMNC5dr8y+28za8a+U5ouzUzLJXrx1T9bzNSc0sm/+RpKTYw1r45he6/Kl/y9O3fIfginNE3Ub01ZFd8Wrf27F9wlPpI0iSmz2tq6+vggb0V25snPy6dq3nKE+di3+Ajla4PoszMut8febs3CHX4GC5+NjqnIABA5W3f5+Chg9viFBPiWtAgIrTK+Qzs+75PCZr+3Z5tmsnF9+m0U4e4xHoX2mOpCA9o9prLj0CA6qlcff3U/L2nfIMCZKbr60MWw/pr7Q9+9Vu9DC5+5Xns8Npo7X6lXcbOCc1a8ntp3eQf7X+nWdNfcAK/cS8Cn3A0pJS/fLy/6nL2MHqNLx/o8RcF151GKd4Bvkrr0q+PO3jlAMbtunQZts4pbigUH++OVvj7rym0vGRo4doyQvvacAljnsQpa7XZn4N1+YxiVHR8u8QUel6jFuxRv2uvliS1HbYQG380LEPS3lWHVOmZ1Q7T6uXefVz2c3LU2G9uuhwVIwC27XWnj/Wavh1tnFnxxEDtPL9xh93+gRVmXNNy6z2yuva5mVt80LHP7YmOakZ+uH5/9OUu6+Sf3jIqWahzjYuWq4t9ro2vEu7GmKv4b5gbs33BWtzaMd+7V23Tfs2xqi0+KiK8gv14//m6Jz7rq73/JyM1MLiSq+pDXF3VVpRzX34+/p00iPrK/fhj6XNLD6qlUlp6u7vrW0Z2Q0fOAA0UU1367SGdbmkaw3DiJP0g6R+hmF0sX9WaJpmqf3/DUmz7Tvu9TdNs5tpmk8YhtFR0v2SJtp36Vskyb0hAz79wtF6fvb9en72/Ro8to9W/LJBpmlqz/Y4eXi71/mVtpL0+vz/6o0Fj+mNBY9p6Ph+uvb+C5vUwjxJ2pqcrQ5+Hmrr4y4Xi6FzurTS0rjKT8aO/XSdxny6VmM+Xauf96bo8eV7tCQ2TYHuLvJxtT0p7OZk0ei2AdqXwcI8R/KPbK+8pGTlp6Tanmhas0FhA6ptNtnkDTx7rK594yFd+8ZD6jKsr6J/XyfTNHVkZ6zcPN2rdbANw1C7Pl20668oSdL239apyzDbtdZ5aJ8ajy8uLFJRvm3b+eLCIsVF7VRwu3DbMcP7Kn6r7Wni9MPJKi0plYdv4yweCu3STlkJKcpOSlXp0RLtWblRHYdUrjc6DumtnfY8Je6Klaun+3FfFRXcvrVumP28rpn5pK6Z+aS8g/x16f8edOgNr5aSz9o0l2u1Ju7tO6g4OUnFqSkyS0qUvXGdvPv0q5TmaHqaDs98V+HX3CDX0DAHRXpq/Goow9B/WBkOOHusrn79IV39+kPqPLyvYo7Vlbti5eZVe127217XRv+2Tp3tdW2noX1qPN40Tf361lwFRYRq8LkTKn1f52F9daBiXXu08erainZl5aitl4fCPNzkbBia0DpEq5LSK6Vp5e6qpwd113Nb9uhQXvkrS9KLjiq5sEgRXrYnvwcF+yk+p6BR4/87dmTkKMLbQ+GetjxPbhuiFUcq57mtV3mXu5u/l5wtRpNcmCdJwZ3aKzsxRTnJqSotKVHsqk1qO7jy9RgxuI/2L7edoym7Y+Xi6SHPAD8dLSwqew3N0cIiHdm6UwERrR2RjRqFdWmnjIQUZdnby10rNypyaOX2MnJob+34w5a3hF2xcrVff7UdG9yhtW6Z/bxu+PBJ3fDhk/IJ8tcVr9raS5+QAB3ctlumaepoYZESdsUpsG2og3Lfcq5Pnw4dVJCUrEJ7m5KyboMC+/U78YGSXP385BYYoPzERElS1o6d8mgd3pDhnpRTuT4HTT9XF7/3jC56+ymNu+s6hffuqjF32G54eQb4KSlmjyQpcftu+YQ13g2DE/Ht2F75SckqsJdn4tr1CqljH6E4O0dH82xj6tLiYqXH7JRXeNPoK7XU/vux8jzW50tYu16t6liepmkq+uM58goPU4czJzVwpHUzeOpY3fjWQ7rxrYfUdURfbfvNVl6HjzPWbt+ni3asjJIkbVu2Tl2HH39eyzckQId3xeloYbFM01Tclt0KinBcW3KMZ/sOKk5OVlFqim3nqfXr5de3bnWtJB3Ntt3cKk5PU9bmzfIfMrShQj0lOzNtbWe4ve2c2DpEfyVWaTs9XPXMkO56dnPltvOYiW2CtfRw09k5d/DUsfrX2w/pX28/pG7Dy8/bQztj5e7lXm1RjGEY6lDhvN26bJ262sctWcnpmv/sRzr3vqsU1KZV2TFV54hiN+1Uq/aOb09PpY9QWlSkksLCsv/PjImRZ5um08+tyKtDBxUmJ6so1ZbPjA3r5V/XvlBgoPL275e1uEimaSp75065hzm+7Gri1aGDiirkM339egXUMZ/HpK9bp8ChTa/+CYhsr9zEZOUl2/J2aM1GhQ+q3F6GD+yjAyvWyjRNpe+JlYuHhzwC/OQZFKD0vXEqKbK1GynRu+Tb2tb/Kcgofz3hkQ1R8m3rmHO4JbefrTpX7gPuraEP2GFIb+36o3of0DRN/f7O5wpoE6b+0ybU8hscI7hTe2UnlI9T9q/apIgq45R2g/tor32ckrw7Vq72ccrg6efq0vef0cXvPKVxd9vGKccW5mUlJJcdf2DDVvm1dmwZVr02D9ZwbbYe2Efx9mszrcK1ecyB1RvUbmTlRaIeAX5K2WEbjyVH75K3g8djIZ3t5Wk/T/f/tUntairPP8vL89i4syArR0X2MVhJUbGObN0lvza2cvMM9FOifdyZsH23fB2Qz7Au7ZSZkKKspDTb3M6KTepUZV6otnnZuhxbVWFuvr59+gONvuoctekR2ZBZq2bQ2WN1/ZsP6fo3H1KX4X21vQ51bbu+XbTTPle9bVn5fcHajL9mmm6b9bRu/egJTXvwWrXv29XhC/MkaWdWjtpUmP86LTxEq5Krz389MaC7nt+yR4fyy/vw7k4Wedhf7evuZNHgYH/F5XCvHkDL1mx2zjNNM8swjAzDMMaYprlC0lWSju2ilyPJR5IMw+gmycs0zbJHvA3DeFK23fServK1yyR9bxjGa6ZpJhuGEWj/Hl9JeZKyDMMIlTRF0h8Nl7vK+o/ooajVO3TvJc/J1d1FNz96edlnL903U/96+FIFhPjpl6+Xa+HnvysrPUcPX/2K+o/ooX894qitfk9OqSnNWLFXc6b1kcUw9PWORO1Jz9f0XrZJjLnRCbUe28rLVa9M7CYnw5BhGFq0N0W/xafXmr6pm/3WHRozooeCA3y0d+3bevrV+Zr91R+ODuukWJyc1Pvqy7TmpbdkmlZFjB0pn7atFfebbfv0DhPGqjAzSytmvKCSgkLJYmj/4t80/oXH5eLhoY3vfqS0HbtVnJurJXc9om4XTFW7caMcmqfIwT21f2O0Prz5KTm7uWrKnVeUfTb/yfd1xu2XyyfIT+OunaYfXp6lFZ8tUmhkW/WZPPy4x+dn5ujb5/5Pku3Vij3HDVLkINsOkX0nDdfPb87Vx7c/L4uzk86668pKW7k3JIuTk8b+62J9/+S7Mq2mek4crqB24dr+y0pJUu8zR6v9oF6K3xijT//9lJzdXDTxjivLjl/8v090OHqvCrNz9cmNj2nYZWep56QRjRL7yWgp+azNqV6rTZnh5KTQS6br4DuvS1ar/EaMklvrNspY8YckKWDMeKX+/KNK8/KU9OXn9mMs6vDQY5Kkwx/PVP6eXSrNzdXe/zyg4LOnyX/kGMdk5jiOleE6exm2tZdhvL0M29vL8K8KZRi3+DeNtZfh5gr17bK7HlEXB9e3HQf11P4N0frolqfk4uaqM+4or2u/eep9nX7b5fIO8tOYa6Zp0Suz9Nfni9Qqsq162+va2o4/vGO/Yv5Yr+D2rTXn7hclSaOvnKrIwb3Ue9JwLX5rrmbd8bycnJ005e7Gq2srKjWlN7bv18tDe8liSD8fSlZcboGmtbPdDPjhQKKu6dJOvq4uuqdXZNkxN/+1RZL0ZnSs/tu/q5wthhLyC/XClj2NnoeTVWpKr0Tt0xuje8tiSAvjkhSbk6/zO9ry/G1sok5rE6Qp7VupxGqqqNSqx9bucnDUtbM4OWnY9Zdo6XPvyGo11WX8cAVEhGvXkhWSpG6Tx6jNgF46tDla39z1pJxdXTTq37Y2pTArR7+/8qEkyWotVeSowWrT39YfiF+3Res++VqF2bla9uL7CmzfRpP/c3uj523Cvy7WN0++K7PUVK9JwxXcLlxb7O1lvzNHq+OgXorbGKNPbrG1l6ffeeVxjz2eflPG6te3PtOcO5+TTKnXxGEK6eC4HbtayvVpODkpcvplin79DclqVatRo+TZprUS/rANs8PHj1NxVpa2PPOcSgsKJcPQkaXLNOCpJ+Ts4aGOl1+m3R9+JLOkVO4hwepy3TXH/4WN6FSuz+MZcfN0rZs1X2apVU6uzhp50+UnPKaxWJyc1O3KS7XplTdlWq1qPWakvNu01kF7HyFiwlgVZWZp7ZPPq6SgUIZh6MCvv2nkczNUlJWl6A9ny7RaZZqmQocOUkj/prH4v6X23y1OTupx5aXaaC/PNrWU5+oK5Rn/628a/dwM5Rw8rCOr1sq7bRuteuwZSVKXi85VSL+m8dBmp8E9tXdDtN77l63/NvXu8v7fVzPe11l32sbap103Td+9OEvL7WPtfqfb+n+5Gdn65O6XVZRfKMNi0frv/9BN7z2qNt06qPuo/vro7pdksTgprFMbDThzpKOyWcZwclKbS6dr/5uvS1ZTgSNHyb11G6Uu/0OSFDx2vI5mZWnP88+otNBW16b+tlTdZjwlJw8Pxc98TyW5ebbvuXy6nL28jvv7HKXUlF7fvl+vDLe1nT8dtLed7e1tZ3yiru3STn4uLrqnT3nbedMKW9vp5mTR4BB/vbJ1n8PycDydh9jO23dutJ2359xTft5+MeN9TbWftxOum6ZvX5qlPz5dpLDItup/hu28XfHFLyrIztMv79peAmNxsuiGNx5QXkaOvn62fI6o97hB6jS4Z+NnsIpT6SOU5OZqxzvvS5JMa6lChg5VQO/eDsxN7QwnJ7W77HLteeN1mVargkeNkkfr1kr505bPkHHjdDQrSzuee1alhba6NnnZUvV64kl5dYxUwMBBinnmGRlOTvKMiFDwmKY3hyDZ83n55dr1+utShXwm2/PZyp7P6GfL85m0dKn6PPmknDw8VFpUpKwdO9T+yhP3lRqbxclJ/a+9VH+9+LZMq1Xtx42Qb9vW2r/U1l5GThqrsP69lRQVrV/vnSEnV1cNuvkqSVJg545qM3SAfvvP87I4WeTXPkIdJoyWJG3/4ltlxR+SDMkzJEgDrp/usDwe09LaT4uTk8bceLF+fMrWB+w+cbgC24Vr+2J7H/AMWx/wwKYYfX6rrQ844XbbOZq4c792/7lege1b66t7bTslD7/iHLUf1Mth+TnG4uSk4ddfol+ffUem1VSX02zjlJ2/2sYp3U8fo7YDeunQpmgtuPNJObm6aMytJ772Nn7+vbISkmUYhryDAzXipssaOivHdezaXGG/NjuMGyG/tq21z35tdrJfm4lR0frFfm0Otl+bkm2xWvL2nRp0Q+Vrb9CNVyhqztcyrVZZXFw06MYr5EgWJyeNuOES/WIvz6728txhL88ep49RxEDbuPPrO2zjzjG32cqzIDNbf779adkYLHLEQLUbZOuvj755utZ8Ml+m1SonF2eNvrnxx50WJydNuOkiLXjiXVmtVvWeaJ8X+tk+LzRldK3zsrUdK0l7Vm/Rbx/OV0FWrr59+gOFdGyji568VVE/rVBGQqrWzFusNfMWS5IueuJWefo37ptOOg225emDm2x5Ouuu8nNs3hPva8od9rr22mn6/qXyurZvhbp29j3lde2GH/7Qje8+Krcm8mrtqqym9FbMfr04pHz+Kz63QFMjbH34hQcTdVVn2/zXXRXmv25dtUUBri56cmAPSZKTYWhZQorWV9h1EABaIqO2d4M3dYZhWCUdqfCjVyX9Jul9SZ6S9ku6zjTNDMMwLpT0nKQCSYslmaZpPlzhu/pK+tI0zZ6GYeSapuld4bNLJT0i2y6DRyXdZprmGsMwZkkaZv89RZJ+ME1zVm3xnuprbf8JBgefrY7v/HnihP9wsbeNk0e7pnOTpaEUHPhC96/9zdFhNLhXhk3QR7sWOzqMBndDtzP0Vsyvjg6jwd3R8/QWk8+Wcn2eu3SFo8NocN9PGqN7W0B5vjpsgmbubN717U3dz5AkjV/0l4MjaVh/nD1KwxesdHQYDW7NhaP1XNQSR4fR4B7tP1nv72j+bectPU5v9temZLs+r1/xh6PDaHAfjxnfYq7P21f/7ugwGtzbI05rMX34O1tAeb454jTN3tO8+3zXdLH1+S75fbmDI2lY804bq7E/Nv+2c/k5o/Tp3uZ9zkrSVZ3PaDF9hOl/NP/56bnjx+nKP5t/Pj8bN06PbFjm6DAa3PODJzb7tlOytZ9vRDf/Pt9dvU7XC1ua/1jl4X6T9Z9mfn0+O3iiJOmlrc27PB/sO7nZz9lKtnnbT3Y3/3xe1/UMTfy5+ffhl00ZJdnegAhUEtbzkWa/JgcnlhjzfJOsH/6xO+eZplnbK3mH15B2gaQFx/murZJ62v/fu8pnX0n6qoZjrj2JcAEAAAAAAAAAAAAAAAAALUhtC9wAAAAAAAAAAAAAAAAAAMDfxOI8AAAAAAAAAAAAAAAAAADq2T/2tbYAAAAAAAAAAAAAAAAAWjbDYG8yNF2cnQAAAAAAAAAAAAAAAAAA1DMW5wEAAAAAAAAAAAAAAAAAUM9YnAcAAAAAAAAAAAAAAAAAQD1jcR4AAAAAAAAAAAAAAAAAAPWMxXkAAAAAAAAAAAAAAAAAANQzFucBAAAAAAAAAAAAAAAAAFDPWJwHAAAAAAAAAAAAAAAAAEA9Y3EeAAAAAAAAAAAAAAAAAAD1jMV5AAAAAAAAAAAAAAAAAADUM2dHBwAAAAAAAAAAAAAAAAAAf4dhsDcZmi7OTgAAAAAAAAAAAAAAAAAA6hmL8wAAAAAAAAAAAAAAAAAAqGcszgMAAAAAAAAAAAAAAAAAoJ6xOA8AAAAAAAAAAAAAAAAAgHrG4jwAAAAAAAAAAAAAAAAAAOoZi/MAAAAAAAAAAAAAAAAAAKhnLM4DAAAAAAAAAAAAAAAAAKCesTgPAAAAAAAAAAAAAAAAAIB6xuI8AAAAAAAAAAAAAAAAAADqmbOjAwAAAAAAAAAAAAAAAACAv8NgbzI0YZydAAAAAAAAAAAAAAAAAADUMxbnAQAAAAAAAAAAAAAAAABQz1icBwAAAAAAAAAAAAAAAABAPWNxHgAAAAAAAAAAAAAAAAAA9YzFeQAAAAAAAAAAAAAAAAAA1DMW5wEAAAAAAAAAAAAAAAAAUM8M0zQdHUNLwT80AAAAAAAAAAAAAADA32c4OgA0PW16z2BNDnR4+5NNsn5wdnQALcX/ti1xdAgN7r4+kzXx578cHUaDWzZllO5f+5ujw2hwrwybII92lzs6jAZXcOALLT38k6PDaHCT2pylyDu/c3QYDW7/m+ep430/ODqMBhf7v2nq9N5yR4fR4Pb9e6zOWLzS0WE0uMVnjNb38T87OowGd277KRo2v3mX59qLRkuSOj600MGRNKzYF6eq/fNLHR1Gg4t/ZJJGftO8z1lJWnXBaM3d94ujw2hw0zudqcibFzg6jAa3/4MLdW8LGKu8OmyC5u1v/uftJZFntpi+7dgfm/9cwvJzWs5cQnRG8+4L9QqYKknq+M6fDo6kYcXeNk5dP2z+487d/xqrjvf/6OgwGlzsK+co8qb5jg6jwe2feZE63vW9o8NocLFvnNti5kua+zyCZJtL+CtpkaPDaHCjQs/Wa9ub/32ye3pP1pObm/+cyYwBk5p9PmcMmCRJzX7OZHqnMzVjU/MuS0l6cuAkfbp3saPDaHBXdT5DXUe+7+gwGtzuVbc4OgQAOGm81hYAAAAAAAAAAAAAAAAAgHrGznkAAAAAAAAAAAAAAAAA/pEMg73J0HRxdgIAAAAAAAAAAAAAAAAAUM9YnAcAAAAAAAAAAAAAAAAAQD1jcR4AAAAAAAAAAAAAAAAAAPWMxXkAAAAAAAAAAAAAAAAAANQzFucBAAAAAAAAAAAAAAAAAFDPWJwHAAAAAAAAAAAAAAAAAEA9Y3EeAAAAAAAAAAAAAAAAAAD1jMV5AAAAAAAAAAAAAAAAAADUMxbnAQAAAAAAAAAAAAAAAABQz1icBwAAAAAAAAAAAAAAAABAPXN2dAAAAAAAAAAAAAAAAAAA8HcYhuHoEIBasXMeAAAAAAAAAAAAAAAAAAD1jMV5AAAAAAAAAAAAAAAAAADUMxbnAQAAAAAAAAAAAAAAAABQz1icBwAAAAAAAAAAAAAAAABAPWNxHgAAAAAAAAAAAAAAAAAA9YzFeQAAAAAAAAAAAAAAAAAA1DMW5wEAAAAAAAAAAAAAAAAAUM9YnAcAAAAAAAAAAAAAAAAAQD1jcR4AAAAAAAAAAAAAAAAAAPXM2dEBAAAAAAAAAAAAAAAAAMDfYRjsTYami7MTAAAAAAAAAAAAAAAAAIB6xuI8AAAAAAAAAAAAAAAAAADqGYvzAAAAAAAAAAAAAAAAAACoZyzOAwAAAAAAAAAAAAAAAACgnrE4DwAAAAAAAAAAAAAAAACAesbiPAAAAAAAAAAAAAAAAAAA6pmzowNA3RzcHKNVn8yXabWq+8SR6n/+6ZU+N01Tqz6er4Obo+Xs6qrxt1+l4MgIlRQf1Y+Pv67SoyUyS0vVccQADb70bEnS+i8WKn79VhkWQ+6+Php/+5XyCvR3QO5qNiTYX7f1iJTFkH46lKQv9x+u9PnE1iG6rGMbSVJBaalej96n/Tn5kqTPxw1SfmmprKapUlO6ddWWRo+/rpK3Rmv7Z/NkWk21GzdKXc45o9LnOUcSteXDOcqKP6juF01Tp7Mml30W9eEcJUVtk5uvj8Y//3hjh16v3n/5Zk2ZOEApadkaPPlBR4dzUkzT1Ndvf6votTvk6u6iqx68XO26RlRLl5qQpo+fnqP8nHxFdGmrax65Qs4uzsrPyddnL32plIRUubi46MoHL1PrjuHKSM7Q7BfmKjs9W4ZhaPTUETrtwnEOyGF1Y3u00uMX9JHFYmje6ni9v3RPpc+HdQ7WzH8N08E02zW5eOsRvfXLLnVs5a23rh1Sli4i2FOv/7RTn/yxr1Hjr6ux3UI04zxbPr9aG6/3f9tb6fNhnYI087qhOpRuy+cv2xL01pLdkqQV/5mk3KISWa2mSqymzn19eaPHX1djIwL02OhOcjIMfbUjUR9sPlhjuj4h3lpwwQDduWSHftmfKkl6YXxXTegQqLSCo5ry1cbGDPukDQ721y3dI+VkGPr5UJLmxR6q9Plp4SG6pGNbSVJhSane2rFP+3Pyyj63SHprRH+lFRbr8c0xjRn6cZmmqR/e/UY71++Qi5uLLrl/utp2qV4HpSek6fPnZis/J19turTVZQ9eKWcXZ+3bskezZ3ykgLBASVLv0X01+cozJUkrv/1Ta39aLUkaOmW4xlwwvtHydTzDQ/11b/9IWQxDP8Qmac6uymU5NjxQN/VqL1OmSq2mXtsSqy1p2ZKk/w7qolHhAcooOqrpSzY7Ivw6G9s1RDOm9ZLFMPTV+gN6v0pdOSwySDOvGVxeB21P1FvLyutjiyH9cMcYJWYX6sZZ6xs19pMxLjJIMyZ1lZPF0JdRh/Xemvga0/UN99V3Vw/R7d9t00+7kiVJNwxpp8v6tZYpaWdKrh5YGKOiUmsjRv/3DAv11919bfXRj3FJ+nR35XN4THig/tWzvb0va+qNrbHaaj+HmzrTNPXLB99oz/oYubi56Lx7r1B45+p1UkZimha8MFsFuXkK7xSh8++/Uk4uztq5ept+/3SRDItFFotFZ958vtr16uSAnBzf2F6hevySfra+0MpYvb94d6XPh3UN1sxbR+pgqq0dWbz5sN5atFOSdO2Ezrp0dAcZhqGvVsbqk2V7q31/U5G8NVox9rFKxLhR6lxlrJJrH6tkxx9U1ypjlS0fzlFy1Da5+vpoXBMfq5imqZ/e/0a77eftBfddoda1nLfzXpit/Jw8te4coQvvt7WlxxzaFa+Z976mSx6+Vr3H9G/EHNRNS+nbDg3x1529bXMJiw4k6fO9lecSJrcJ0fTO9rmEklL9b9s+7cvOV4SXh54Y1LUsXWtPd32864C+jk1o1Pj/jlOZV2jqTNPUR69+p02rd8jNzVW3P3aZOnVvWy3dT1+v1MKvlivxUJpm/fKkfP29JUl5uQV6Y8ZcpSRlyFpq1bQrxmvi1KGNnY3jGtsuQDNGd7ZdmzEJen9TzeOxvq189M2FA3THrzH6eV+qXJ0MzTu/v1ydLHKyGPp5X4peX1dzP6qpGdM2QP8ZYRuDfr0rUTO31DIGDfbWvHMH6O7fdmhxbGojR/n3jO0Wohnn9rbXtQf0/u811LXXDqnQh0/QW0tsffgVj06sXNe+saLR4/87xvYK1eOX9i/vF/2yq1qaYV1D9Nil/eTsZCgjt1iXv/KnAyI9eWO7t9KMC/rIYpG+WnOghvmvIM28cZgO2ee/ftl6RG/Z+4U+Hs568bIB6hruI9OUHvxiszbHZTR6Huqiuc6XVNVS5hJM09TcN7/VtjU75OrmqhseuVztu1VvO5ctWKEl85cr+XCa3vjhKfnY286E+CR9/MKXit99SBfceJbOvPy0xs5CnRzYHKO/PrbdM+sxcaQGXFD9ntlfH8/XgU22e2an3XGVQuz3zL5/7HVZj5bIWlqqyBEDNOSysx2Ui+qOREVr42xbvjpNGKVe51bP18bZX+vI5mg5u7lq+L+vUmDHdpKk4rx8rf3gc2UdsvVfh91ypUK6Rmrr14u077e/5OZrK+N+l01TmwG9GzdjVbSUfDbkHMn3r83V7nXR8vL31q3vPdLYWaskISpam+bYyjPytFHqWUN5bpr9tRKiouXk6qph9vLMPpKkVW9+VJYuNzlNfS46W93OmqADazZp+/xFyj6SpNOffkCBndo3draqMU1Tv36wQHs3xMjFzVXn3FN7eX774iwV5OYrvFNbnXvfVXJycda239dr9fxlkiRXd1dNue1ShUa2UdqhJH3zwqwKx6dq3JVnadh5jq9/xwyL0H/uHiUnJ0Nf/7hDMz+NqvT5DdP7adrpXSRJTs4WdWrvr+FnzVZWTpGuvqSPLpnWQ4akeT/s0Ox52xo/AwDQhDTa4jzDMNpKekdST9nGawslPWCaZnED/s5c0zS9DcPoIGmhaZq97T8fLelVSb6SDElvmqb5zqn+nvqIuSbWUqtW/t88nf347fIK9Ne3D7+s9oP7KCAivCzNwc0xyk5I0aVvzVDynjitmPmlzn/hATm5OGvqjDvl4uEma0mpvv/vq4oY0FOhXTuq37kTNeTyqZKk7Yv+0Kavf9aYmy9vqGycFIukO3tF6sF10UopLNa7I/tpdXK64nMLytIk5BfqnrXblFtSqqHB/rq3d2fdvnpr2ef3rd2u7KMlDoi+7kyrVdvmfKnhD94pj8AArZjxgsIG9pVPm/KydfX2VO+rLlHCxuoLDCPGjFCHyeMV9cGsRoy6YXz69Z96f/Zi/d9rtzo6lJMWvXaHUg6n6IlPH1Xcjnh9+fp8PfjuPdXSfTfzR024aJwGTxioL16bp1U/rdXYc0fpl8+Xqk3n1rrp6euVeCBJX72xQHf971ZZnCy64JZpatc1QoX5hXrxllfVfVA3hXcIc0Auy1kM6cmL++nqd/5SYmaBvrt/vJZuT9TexJxK6dbvS9ONM9dU+llscq6mvvR72fesfvpMLd5ypNFiPxkWQ3rqgr666oPVSswq0Pd3j9XS6ETtTcqtlG59bJpu/Ghdjd8x/b1VyshrsGauXlgM6YkxnXXNj9uUmFekby8coGVxadqbkV8t3UMjIrXiYOWJ5AW7kvTp9iN6ZWK3xgz7pFkk3dajkx7ZsF2phcV6a0R/rUlO04G88nYlqaBQD6zbqtySUg0ODtBdPTvrrrXlde957VvrYF6+PJ2a1rMNO9fvUOrhFD34yX90YGe8vn3za93x1r3V0v300Y8ac8F49T9toBa8MU/rf1mjEeeMliR16BOp65++qVL6xNgErf1pte546145uTjpo0c/UPdhvRTSJqRR8lUbi6QHBnTSHSu2Kzm/WLMm9teKI2mKzSkvy/XJmVqekC5J6uznqWeHddelv26SJC2MT9LX+45oxpCuNX19k2ExpKfO662r/m+trQ66fYyWxiRpb3LVOii91oV3143uqL3JufJ2b1rnbEUWQ3r69G664svNSswu1A/XDtXSPanak5ZXLd0j4ztreWxa2c9Cvd103eAITfxwtYpKrHrnvD46p2eo5m9r2osoLJLu79dJd63cruSCYn10Wn+tSEhTXIVzeENyplbYz+FOvp56Zlh3Xb5kk4MiPjl7N8Qo/XCK7vi//+rwrngtevtr3fh69Tpp6cc/aPj549V73EAtfOsrbfp1jYacPVqR/buq2/DeMgxDSbGH9fXzs3T7zP80fkaOw2JIT17eX1e/vlKJGfn67pEJWro1QXsTqvSF9qTqxndWVfpZ19a+unR0B53//O86WmrVrDtH6/dtiYqrcm03BabVqug5X2rYg3fKPTBAK2e8oNAqYxUXb0/1uuoSJdYwVmn7Dxqr7Fkfo7QjKbr7o//q0M54/fj217q5hvN28cc/aMR549V3/ED98NZX2rR4jYZOtbWl1lKrfv3kR3Ue2L2xw6+TFtO3lXRPn0jduyZaKQXFmjmmn1YmVp9LuGPVNuUeLdWwVv56oG9n3bJyqw7mFeiG5VvKvmfB5CFanpjumIychFOdV2jqNq3eqYSDqXrn60e0O/qAZr60QC9+fFe1dN37dtDgUT312K3vVvr5z/P/UtuOoXr0fzcoKyNXd1z6gsaeMVAuLk2jf2QxpKfGdtFVP2xVYm6Rvr94oJbG1jYe66jlB8vPyeJSU9O/36L8o1Y5Wwx9fUF//RGfrqiknKq/pkmxGNKMUZ113U+2MeiC8wZoWXya9mVWz/P9wyK18lDTXMxUE4shPXV+H101c42trr1rjJbG1FTXpuvGj2ura1crI79p17UVWQzpyekDdPVrK2z9okcnaumWI5X6RT4eLnpq+gBd9+YKHUkvUJCPmwMjrjuLIT11cV9d9e4qJWYW6Pv7xmnptkTtrXKNrd+fphtnrq12/IwL+ujPHUm69ZP1cnEy5O7q1Fihn5TmPF9SUUuZS5CkbWt2KOlQqp6f+6j2x8Rrzqvz9dgHd1dL17lPR/Ub2Usv3lX51piXr6em33m+Nq3c3kgRnzxrqVUrP5ynqY/fLq8gf33z0MtqP6SPAivcMzuwKUZZCSm6/O3ye2YX2O+ZTXvCds+s1H7PrN1A2z0zR7Nardrw8TxN+M8d8gjy1+JHX1LbQX3k17Y8X0eiopWTkKJzXn9CaXvjtP7/vtQZz9o2O9g4e77C+/fUmHv/pdKSEpUWlbcn3c+aoB7nTGr0PNWkpeRTatg5kv6ThmroOWP07f8+a+RcVWa1WrXhk3k67VFbeS75z0tqU6U8E6KilZuYorNfs5Xnho++1OnPPCjf1qE684VHy77nh1sfVdsh/SRJfhGtNfrem7T+/75wSL5qsm9DjNKPpOjWDx/T4V1x+vmdebr+tfuqpfvtk+817Lzx6jVukH56+ytF/bpag84eI//QIF31wp3y8PHU3g0xWvTWl7r+tfsU1DZU/3r7IUm2+u2Nqx9Tt5H9Gjt71VgshmbcP1rX3bVQicl5WvDRBVq2Il77Kjxs8NHcLfporq1PcNqo9rr2sr7KyilSl8gAXTKthy664RsdLSnVR6+erT9WHVD8oSxHZQcAHK5RXmtrGIYh6RtJ35mm2UVSV0nekp49xe896dGeYRhhkuZKusU0ze6SRkm63jCM808lloaUsjdOfmHB8g0NlpOLszqNGqi49VsrpYlbv1Vdxg+VYRgK7dpRxfkFys/IkmEYcvGwTXhYS0tlLS2VIUOS5OrpUXb80aIiyTAaL1Mn0N3fR4fzCpVQUKQS09TvCSka2SqwUpqYzBzllpSW/X+Iu6sjQj0lGfvi5NUqRF6tQmRxdlbr4YOVuKnyZLmbr6/8IzvI4lR9Aieoexe5enk1VrgN6q91O5We2fRuStbF1lXbNWzyEBmGoY49O6ggt0BZaZU7mKZpavfmvRowztahHnb6UG39y/aUSGJ8oroNtE3shLULVXpiurLTc+QX5Fe2A5+7p7tC24UqM9XxHdd+7QMUn5Krg2n5OlpqauGmQ5rc5+QXDI7sFqL41DwdySg4cWIH6NcuQPFpeTqYbsvnj5sPa3Ivxy6MbAj9WvkoPqtAB3MKddRqauHeFE3qEFQt3dV92uiXfSlKK6h8k2B9QpYyi442Vrh/Wzc/Hx3JL1SivV35IyFFI1pVzmfFdmVnZraCK7QrwW6uGhoSqJ8PJTVq3HURs2qbBtrroPY9Oqggr0DZNdRBe6P2qM9YWx00ePIQRa86/pNqyQeT1K5HB7m6u8rJyUmRfTop+q+txz2mMfQM9NGh3EIdybOV5ZKDKRrbunJZFlTYOc3dyUlmhc+iUrOVXdy0F+9LUr8I/8p10JbDmtwztM7Hh/m567Tuofpq/YEGjPLU9W/tp7iMAh3MLNBRq6kfdyRpctfqC0CvHRyhn3clK7XKohAniyF3Z4ucDEMeLhYl5RY1Vuh/W89AHx3KK9SRfNs5vPRQisaE134Oezg7yTSrfkvTtXPNdvWdaKuT2nbvoMK8AuWkV6+TYrfuUc/Rtjqp36Sh2rXaVie5erjJsI9LiguLy/6/KenXMVDxyXk6mJpn6wttOKTJ/VrX6dhOYT6Kik1X4dFSlVpNrd2dotP71+3Yxpa5L06erULkWWGsknSSYxWXf8hYZcea7epvP28jetj68zWet1v2qNcY23nbf9JQ7Vhd3pau+WG5eo3qJ29/n0aNva5aSt+2R4B9LsFexy47kqLRYZXnErZn5Cj3qK3PF51R81zCoBB/HckvVFJB029XTnVeoalbt3y7xp81SIZhqFvv9srLLVB6avXdZCO7tVWr1oHVfm4Yhgryi2SapgoLiuTt6yknp0aZDq2Tfq18beOxbNt47Mc9yZrcsfp47Jo+bfTLvlSl5Vcee+UftfUZnC2GnC1Nr82sSd8QH8Vnl49BF+1L0aT21fN8Va82+jU2RWmF/5yFatXq2qgjzbKurcjWL8ot7xetP1itX3Tu0Agt3nxYR9Jt8z9pOU2/bpWOzX/llc1//bjpcJ3nv7zdnDW0U5C+WmMbjx0tNZVT0DTHoc15vqSiljKXIEmbV27XyDMGyzAMderVQfm5Bcqsoe1s37WtgsOrt52+AT7q2KNdk2ovq0reGyffsGD5htnvmY2u+Z5Z13Hl98yK8gqUV9M9s5JSSU2jDU3bGyfvsBB5hwbLydlZ7UcO0qENlfN1eMNWdRw7TIZhKLiL7V5gQUaWjuYXKHnHXnU6baQkycnZWa5eno7Ixgm1lHxKDTtH0r5PZ3n4OD7v6Xvj5FOhPNuNGKTDVctz41Z1GFNenkft5VlR0vZd8g4NkVeIrW72axMm39Z1nwttDLvWbFOfCUPt5dmx1vKM27pHPUb3lyT1nThUu9bYyjOiZ2RZmbXp1kE5aZnVfkfsll0KCA+Wf6vq9XNj69uzleIPZevgkRwdLbFq0dJ9mjSmQ63pp07urEVLbLtGd2ofoC3bk1RYVKLSUlPrNh/R5HGOXwQNAI7UWL3rCZIKTdP8RJJM0yyVdI9si+LWG4bR61hCwzD+MAxjkGEYXoZhfGz/fLNhGOfaP7/WMIyvDcP4UdKvhmF4G4axzDCMTYZhbDuW7jhukzTLNM1N9lhSJT0o6QH7988yDOOiCvHk2v97sr+n3uSlZ8krOKDs715BAcqr0tjnp2XKO6hCmkB/5dkbdWupVQvuf15zbnhYbft2V6uuHcrSrZv7gz6/+b/au2JD2etum4Jgd1elVJh8SyksVrB77U9VTokI1bqUzLK/m5JeGtJL743sp7MjmlbnraLCjEx5VCg398AAFWZkOi4g/C1ZqVnyb+Vf9nf/EP9qi+jysvPk4e0hJ/vNkIAQv7I0bTq10ZYVtsFK3I54pSdlKDM1s9LxaYnpOrT3kDr0cPzW3WH+HkrIrLDzRGahQv08qqUb0DFQix46TR/fMkJdwqrfpDxnYFv9uPFQtZ83FWF+7pXymZhVqLAa8jmwfaB+um+cPrlxmLqElufTNE3NuWm4frh7rC4f7vhyq02ol5sS8sonxhPzihTq5VoljatO7xikuTFNezeq4wlyd1VKYXk+UwuLKk0mV3Vm2zCtTy1/AuyW7pH6v92xTXKBTFZalvxDytsS/2D/aguE86vUQX7B/sqqUE8diInTa7e8pI8efV+JcbZyDu0Qptht+5SXnafiwmLtXB+jzAptraO08nCtdKM8uaBIIR7Vy3Jc6yB9dfpAvTq6p57ZsKfa501dmJ+HEjILy/5eax3ULkA/3TVWn1w/VF1CyzdyfvycXnrhpx2yNsFztqIwbzclZJfnMyGnUGFVdtII9XbTGV1b6bPNlduMpNwizVwbr9W3jdb6O8cop6hEK2Kb/g5HIe6Vz+GUWs7hsa2D9MXkgXplZE89t+mfcw7npGbKL8S/7O++wX7KqdIvKsjOk7uXR9kiEd9gf2VXmJDcsWqL3r7pWc2dMVPT7m4aO3tXFObvoYQKOxolZBQo1L+GvlBkoBb9d6I+vmOUuoTb+gi7j2RraJdg+Xu5yt3FSeP7hCk8sPqxTUFLGqtkp2XKL9i/7O9+wX7KTq3elrp7VW5Lj5232amZ2rFqq4acNaqxQj5pLaVvG+zuquSCynMJIceZS5gaEaq1yZnVfj6hdbCWHU5piBDrXXO/VtNTshRcYbwd1MpP6Sl1f2jtrItG6XBckm6Y+qTuueIVXX/PebJYms5igzBvVyVUeLggMbdIYV5V+kJerjojMlifR1ffdd5iSIsuHaQN14/UyoMZTX7XPMk2Bk3MPcEY1NNVkzsE6Ysd/6wxaLW6NrNQYX7u1dINbB+gn+4da69ry/vwpmSva8fo8mHtGiPkUxbm76GE9IpzRAUKDajcvnQM9ZGfp4vm3jdO3/9nos4f/g/JW7XyLKi5PDsE6qcHx+uTm4eXzX9FBHsqPbdYL08foIUPjNMLl/WXRxPdOa85z5dU1FLmEiQpIzVbgRXazsAQf2U0gQe+61Neepa8K9wz8w4MUF6VubC89MzKaYIq3zP7+r7nNfv6h9W2X3eFVrhn5kgF6ZnyqtCv8wz0V356ZqU0+elZ8gzyr5YmNzlVbr7eWvPep/r54ee19oPPVVLh2t69+E/99OCzWvP+pyrOrbxbbWNrKfmUWsYcSUFGpjwrlKdHkL8KqoxHCqqUp0egvwqqlPmBVRvUbuSgBoz01OWkZcm3Unn6Kyft+OXpU0MaSYr6dbU6DepR7ecxyzep17im8e8QGuKlxAo7QCem5Co0pOaHMN3dnDVmeIQW/75fkrRnf7oG9w+Xv6+b3N2cNW5kO4W3+mc8wIl/NkMW/vDH0adhrRprn/FekjZW/IFpmtmGYRyQ7fW2l0iaYRhGuKTWpmluNAzjOUm/maZ5vWEY/pLWGYax1H74CEl9TdNMt++ed779+4IlrTEM4wfTrHU42EvS7Co/2yDb63aPp/Akf0/9qeFXVN1AosYg7IksThZd+MojKsrL168vfaj0A0cU2M72BOPQ6dM0dPo0bf5msaJ/Wd6kFuhVVds/df9AP01pG6q715TvWnDXmm1KKyqWv6uLXhrSSwdyC7Qto/rTYY5XU56axlNaqLuazs2qu7zUdPoeS3P65RM1/+1v9dy/XlbrjuFq26WNLBWeTCwsKNKHMz7RRbeeLw+v6pOATUHV/EUfytSYGYuVX1yq8T1D9cGNwzThmaVln7s4GZrYO0wv/xjTyJHWXU1Xolnlmo0+lKXRzyyx5bN7K31w3RBNeOE3SdJFb69UcnaRgrxd9enNI7QvOUfr9je9RSN1qXH+O6qTXloT2+QX+RxPjeVZS376BfrpjDahunedbdHssJAAZRYf1d7sPPUN8Gu4IP+umuoX1b0OatM5Qo98NkNuHm7asS5Gs5/4SA/N+q9C24Vp/CUT9eHD78nN3VXhkW2a1I3Mimoqyj+PpOnPI2nqH+yrm3u11x0rmu7rWGpS8zlbpQ46nKXRLyyz1UHdWumDq4dowsu/a0L3VkrNLdL2w1kaFll9F5ImpYaMVj1fZ0zqqhd+31OtDvJ1d9bpXUI0+t2/lF1UonfP76Pze4Xp2+jEhou3PtSU5xqSLT+SpuVH0tQ/yFf/6tledzXhVwqdUNV+UU1JKvzD9BjZTz1G9lP8tr36/dOfdPVztzVwgKeuWh/hQKbGPPqz8otKNb53mD7490hNeHyx9iXm6IPFuzXn7tHKLyrRzoNZKi1tqg1sCxqr1JjVOgy67Wl++uBbnX79tEp9+KamJfdtq+bzmAFBfjq7Xahu+6vybsLOhqFRYYGauSO+ASJsCM37Wq25H1v34zev3aUOXdvoyXf+rcRDaXryzg/Us3+kPJvI2Lrmc7ayx0d31gur99c4HrOa0tlfbZSPq5M+mNJbXQM9tTvd8Teij6cueX50RCe9vO6fNwaty7gz+lCWRj+7tLyuvXaIJrz4u6Qqde1Nw7UvJbdJ1rWV1KE/7+RkqHf7AF356nK5uzppwUOnKWp/umKTm/YbNGrawbnqKRl9MEujn/jVPv/VSh/cOFQTnlkmZ4tFvdr66YkF2xQVn6HHL+itf0/qold/2tk4wZ+EZj1fcgLNcS5BUp3uJ/3j1SWPx5kLszhZdPH/bPfMFr9Y+Z5ZU1O9Lqr5XoS11KqM2IMafO3FCu7SURtmfa3o739Vv0vPUZfJY9T7wikyJG2dt1CbPlug4bdc1Sjx11VLyaekZjdHUnObUXVu+vid+tKSEh3euE39Lmu0fXH+nprqnqpJahl/VhS3Zbeifl2ja16+u9LPS4+WaPfa7TrtmnNOIcj6U5f56WMmjG6vTVsTlWXfIXlffKY+/CxKn7wxVfkFR7VzT5pKmuz8FwA0jsZanGeo9tnCPyS9J2mGbIv0vrZ/drqkaYZh3G//u7ukY4/VLTFNM73CdzxnGMZYSVZJbSSFSqrtrlxtsdQlDyfze2QYxk2SbpKkix6/S8Mv+nsL37yC/JVX4Wm0vLQMeVYZ7HoF+Ss3rUKa9Ex5BVZO4+blqda9uujg5phqA43OY4bol+feazKL81ILiyu9WibE3VVpRdVfYxHp46n7+nTSI+tjlH20fFv5Y2kzi49qZVKauvt7N8nFee4BASqoUG6F6Rly/wdOZLREf363Un8tWi1Jat+tnTIr7LaQmZIpvyDfSum9/bxUkFug0tJSOTk5KSMlqyyNh5e7rnrI9sSTaZp6fPrTCgqzLaYoLSnV/834REMmDVL/sX0bIWcnlphZoPAKu8OE+7srObvyq2lzC8uvxz9ikvTUxf0U4OWqDPvrCMf1DFX0oSylNuFXmSRkFVbKZ5ifu5KyCiulyS2qkM+dyXrayVKWz+RsW97Scou1eFui+rULaJKT6ol5RQqvsDNDmJebkqq8NrJPiI/emGR7iivAw0Xj2weq1GpqSVxao8Z6KlKr7JoS7O5WY7vS0dtTd/fqrP9ujFaOvV3p6e+r4a0CNSQkQK4WizydnfRgn656advuRou/qlU/rNDan2x1UES3dspMKW9LMlMz5VulDvKqUgdlVUjjXuHGZI+hPfXdW18rLytXXn7eGjpluIZOGS5J+vnjhZV2FXKU5IJihXqUl2UrDzelFtT+qquo1Gy19XaXn6uzsv4hr6CRpISsAoX7l5dNmJ+7krKPUwftStbTlt4K8HTRoA6BmtQzVKd1ayU3F4u83Vz02qX9dc9XUY0Vfp0l5hQp3Lc8n+E+7tVeTds33FdvndtHkhTo6aLTOgWrxGrK2cnQwawCpRfYXu/2y64UDWrr1+QX56VUOYdDTnQOp2WrjVfTPofX/bhCmxbb6qTWXdopq8Ium9mpWfKpUid5+nqpMK9A1tJSWZyclJ2aKZ+g6n3g9n06K+PVz5WflStPP+9qnztKYmaBwgPKXx0THuCh5Mwq12fFvtD2RD11ef+yPsK8v+I07684SdL95/VSYkblflRT0dzHKmt/XKENv9jO2zZd2ymrws7VWalZ1dpSTz/beVupLbWPuQ/vOaB5L9ieAczPztXu9TGyOFnUc2TT6L9LLadvm1JYrFYelecSUmt4JWakj6ce7NdJD6ytPJcgScNbBWhPVq4yio9WO64pao7X6s/zV2rJ92slSZ17RCi1wng7LTlLAcF1z99vC9frgqsnyDAMhUcEq1XrQB2OS1aXXk1j566E3GKFe1cYj3m7KSmvcl+oTytvvXW67ZniY+OxEqupJbHl47Gc4lKtOZKpce0Cm/zivMS8IoV5Vx6DJlcZg/YO8dFrE+xjUHcXjYuwjUGXxjftMWi1utb/BH34ncl6+oI+CvB0VUZ+lbp2e6L6Rfg3ybq2osSMgkq7AIf7eyg5s6BamozcYhUUl6qguFTr9qSqe4Rfk1+cl1Bl/ivM3+P4bWdMsp6+yNZ2JmQWKDGzUFHxtvr556gjumVSl8YJ/CQ1t/mS2jT3uYRl36zU8oVrJEkdu0covULbmZ6SKf8axlv/ZF5B/sqtcM8sNz1DnoE13DOrmCYts1oaNy9Pte7dRQdquGfmCB6B/sqr0K/LT8+UR5V+nWegv/Ir7KpWlsawfRbcxfbayHbDBijmh19t3+tfPrbpNGGU/nzpvQbMxYk193y2tDkSW1mVl2dBWg3lGVS5PAuqlHlCVLQCOkbI3b/yv01TsGHhcm22zx2Ed22n7ErlmSnvKmXl6etdqTxzqpRnUuxhLXzzC13+1L/l6Vt5J7m9G2IU1qmtvAOaxr9DYkqewirs8hwW4q3k1JrHGmdP6qyF9lfaHjN/4U7NX2h7MOHem4cqMSWv4YIFgH+AxnqsO1rS4Io/MAzDV1KEpPWS0gzD6CvpUklfHksi6ULTNPvb/7QzTXOH/bOKtfcVkkIkDTJNs7+kJNkW8tU5FkmDZNs9T5JKZP93MWyPahyb1T3Z3yPTNGeapjnYNM3Bf3dhniSFdG6vrIQUZSelqvRoifb9tUnth1Se5O8wuI/2/LFOpmkqaXesXD095Bngp4KsHBXl2RrKkqJiHd66S/5tbK95zUpILjs+fv3Wsp83BTuzctTGy0NhHm5yNgydFh6iVcmVJ6NaubvqiQHd9fyWPTqUXz4x4u5kkYd9u2B3J4sGB/srLqdpTkz6R7ZXXlKy8lNSZS0p0ZE1GxQ2oOncwEHtxp03Wo9++IAe/fAB9RvdW2uXrJdpmoqNiZOHl4f8qnTIDcNQ1/6dtfnPLZKktb+uU99RvSVJ+bkFKrFPaq1atEad+3aSh5e7TNPUZy9/qbB2oZp48fhGzd/xbD2QqQ4h3mob6CkXJ0NTB7bV0m2VF0IEV3glYd92/rIYKluYJzX9V9pK0taDmeoQ7FWWz3MGtNHS6KRKaSrms1+Evwx7Pj1cneTlZquHPFydNKZbiHYlNL0FwpK0NTlHHfw91NbHXS4WQ1M7h2hZlUV34z9fp3H2P7/sS9Hjy/f+oxbmSdKu7By18fRQqL1dGR8eojVV2pUQdzc9PqCHXt62W4crtCuf7InXlX+u1zXLN+j5Lbu0JS3L4RPNI6eN0T3vP6h73n9QvUb20SZ7HRS/w1YH+dZQB3Xq11nbltvqoA1L1qvnCNtip5z07LIn3g7sjJdpNcsmBnIzbK/FykjO0PaVW9X/tIGNlcVa7cjIUYS3h8I9bWU5OSJEyxMql2XbCgsOu/l7ydli/CMm0yvaeihLHYK81DbAw1YH9WujpTuq1EEVbmr2a+svw2IoI/+oXv5lp0Y+t0xjXvxNd8zdrFX7UpvkwjxJ2nIkWx0DPBThZ6uDzukRqiV7Kr9GcPR7f5X9+Wlnsh5bvFO/7knRkexCDWjtJ3dn25BmVIcA7a1lgqgp2ZGRo7YVzuFJbUO0sso53KbCOdzV30suTfwcHnrOGN3y9oO65e0H1X1EH21dZquTDu2Mk5uXu3wCq9dJHft2UcxKW520Zek6dRtu6xelH0kpq5MS9h5UaUmpPHyb1msvtsZlqEMrb7UNsveFBrfV0i2VXzUY7FuhL9QhQBaLUdYXCrL3H1oHeOiMAW30w/qDjRf8SfCrYawS2ozGKsPOGaPb3nlQt73zoHqM6KMo+3l7cEec3I9z3kavsJ23UUvXqfsI23l736wZum+27U+v0f019baLm9TCPKnl9G13ZuaorZeHwu19vomtQ/RXYpW5BA9XPTOku57dvEeH8gqrfcfENsFaeji1sUI+Zc1xXmHKRaP16qf36dVP79PQcb31x08bZZqmdm2Pl6e3uwKD636zKiTUX1vX215LmJmWoyMHkhXaJrChQj9pW5Oz1cGvfDx2TpdWWlplrDX203Ua8+lajfl0rX7em6LHl+/Rktg0Bbq7yMf+mkw3J4tGtw3Qvoym3xfalpKjDr7leT67U4iWHaic54lfrtME+5/FsSl64q+9TX5hnlSxrrX34fu31tLo2udLbHWtoYz8GurariHaldj0X1NcrV80JEJLt1R+HfGSqCMa0jlYThZD7q5O6tcxUPsS/gF5O5CpDiEV2s6BbbR0+3HKs52/DIut7UzNKVJCZoEiW9luaI/sGqK9TbQ8m9t8SW2a+1zCxAtG68mP79eTH9+vAWP6aNXiDTJNU/ui4+Tp5S7/k2g7/wlaVb1ntnKTOgyucs9sSB/t/rPyPTOvGu6ZHdq6SwFN5N5YUKf2yklMVm5yqkpLShS/aqPaDOpTKU2bQX0Vu3ytTNNU6p5YuXh6yCPATx7+fvIMClD2EVsfP3H7Lvm1CZMkFWSUv1Lz0Pot8otw7ELE5p7PljZHElilPA+srqE8B/ZV3Irq5XnMgVUb1X5k1Vv3TcPgqWP1r7cf0r/efkjdhvfVtt/W2csztta5gw59umjHyihJ0tZl69R1mO3fIys5XfOf/Ujn3neVgtq0qva7opvQK20laduOZHVo66e24T5ycbbo7EmdtGxlXLV03l6uGjIgXMtWVP4sMMDWroaHeuv08R21cMk/83XxAFBfGmvnvGWSXjAM42rTNOcYhuEk6X+SZpmmmW8YxpeSHpTkZ5rmsfeJLJZ0h2EYd5imaRqGMcA0zc01fLefpGTTNI8ahnGapPYniOUdSWsNw/jGNM0owzCCJD0r6WH753GyLdabJ+lcSS5/8/fUG4uTk0bdeIl+fuYdWa2muk0YrsCIcMUsXiFJ6nnGGEUM7KUDm6L15e1PytnNReNvvVKSlJ+RrT/e/lSm1SrTNBU5cqDaD7Z1AtZ+9r2yjiTLMAx5hwRqzE2XNVaWTshqSm/F7NeLQ3rJYkg/H0pWfG6BpkbYOtkLDybqqs7t5Ovqort6RUqSSk3p1lVbFODqoicH2p6udTIMLUtI0foKuyA0JRYnJ/W++jKteektmaZVEWNHyqdta8X9tlyS1GHCWBVmZmnFjBdUUlAoWQztX/ybxr/wuFw8PLTx3Y+UtmO3inNzteSuR9TtgqlqN26Ug3P198x+6w6NGdFDwQE+2rv2bT396nzN/uoPR4dVJ72G9VT02h164spn5eruqisfLL+W3nl4pq64/1L5B/vpvJum6uOnP9WPH/+siM5tNMK+G1VifJLmvPC5LBaLwtqH6soHbMfv2x6rdUs2qHVkuJ7718uSpGk3nK3ew0/0Fu6GVWo19cT8rZp960hZLIa+XhOvPYk5mj6qgyRp7l9xmtK/ta4Y3VGlVlOFR0t15+wNZce7uzhpdPdW+m8TXShyTKnV1IxvtmnOTcNlMQx9ve6A9iTlaPoIW/U/d3W8zuobritGdijP52e2N7gHe7vpg+uGSJKcLIZ+2HRYy3el1Pq7HKnUlJ5csVezpvaWxTA0f2ei9mTk6/Ke4ZKkL2ISjnv865O6a1hrPwW4u2jlVcP0xvp4fb2z6e1aZTWld3bs03ODestiSL8eTlJ8Xr7ObmtrVxYdStQVnSLk4+Ki23t0kiSVmqbuWLPFkWHXSfehPbVz3Q69eO0zcnVz1cX3X1722Uf/+UAX3XuZ/IL8dNaN52juc3O0ePZPat2pjYaeaauDtq7YojUL/5LFySIXVxdNf/SasldJzHn6E+Vn58nJ2Unn3XGRPH08a4yhMZWa0itR+/TmGFtZ/hiXpNjsfJ0faSvLb/cn6rS2QTqrXSuVmKaKSq3675pdZcc/PbSbBob4yd/NWT+eNUQzYw7ox7ik2n6dw5RaTc34Plpzbhhmq2vXH9SepFxNH2bb5WXu2gM6q0+4rhjRXqWlpgpLSnXn3E0OjvrklZqmHl+yS3MuGyAnw9C8rUe0JzVPVwxoI0n6fPPhWo+NOpKtn3Yla9H1w1RqNRWdlKO5UU174bdkO4dfjdqn10b1lpMhLYxPUmxOvs7raDuHv4tN1GltgnRmu1YqsZoqLrXqsXW7TvCtTUeXIT21Z32M3rrhabm4uerce6aXffb54+9r2l2XyyfIT5OuO0fzX5yt3+YsUninthpwxghJUsxfW7R12XpZnJ3k4uqiix6+psZXijlSqdXUE19GafZdo23X519x2pOQo+ljbU/uz10eqykD2+qKcZEqLbXa+ggfri07/t2bh8vfy1UlpVbN+GKzsvOb5u5cx8Yq6+xjlbb2sUq8fazS3j5W+avCWCVu8W8aax+rbK4wVll21yPq0oTHKl2H9NTu9TF67fqn5eLuqgsqnLdzHntf5919uXyD/HT69edo3guztcx+3g46fYQDoz45Lalv+/r2/XpluG0u4aeDyYrLLdC09rY69of4RF3bpZ38XFx0T5/yuYSb7Isu3ZwsGhzir1e27nNYHk7Wqc4rNHWDRvbQplU7dOtFz8vN3UW3/7d8vP3MPR/q1kcvUWCInxZ9tULffva7MtNzdM+V/9PAEd11238u1cXXT9ZbT3+pu694WaYpXXXrVPn6N52dRkpNacaKvZozrY/t2tyRqD3p+ZreyzYemxtd+3islZerXpnYTU6GIcMwtGhvin6Lb9q7rEm2PD+1aq8+mtJbToah+bsStTcjX5f1sOX5yx3HH4M2ZaVWUzO+3a45/7LXtcf68FXr2hEdVGq1qvCotXJde63tprSTxaIfNjfduraiUqupJ76I0uy7x1ToF2Vr+lhbHTt3+X7tS8zRn9GJ+unxybKapuatjNXuI01zkXdFpVZTMxZs1Zx/j7DPfx2oNv91Vv/WumJUhbZzVvn814wFW/XaVYPk6mzoQGq+Hphb060Nx2vO8yUVtZS5BEnqO7yHtq7eoYcvf06ubi66/pHyeaLXHpipax+6VAHBfloyf7l++eJ3ZaXn6PHrXlHf4T103UOXKistW0/d9JoK8gplWAwtmb9cz8x5SB5N5JXwkq3/M/rGS7To6XdkHrtn1i5c0fZ7Zr3OGKN29ntmX9xmv2d2W/k9s9/e/lRmqe2eWacK98wczeLkpMHXXaLfn3tHptWqyNNGyD+itfYsseWry+Qxaj2gl45ERevHu56Qk5urht9yZdnxg6+7WKveniVrSYm8WwWXvdJ18+ffKiP+sAxD8goJ0tAbL6/x9zeWlpJPqWHnSBa8OFtxW/cqPztXr171uMZfOUUDz2j8MarFyUmDrr1Efz7/jqxWqyLHj5BfRGvttZdn58ljFG4vz4V3PyFnN1cNu7m8PEuKipW4bacGVymvQ+ujtHHW1yrKztWfL72ngA5tNf6R2xs1b1V1HtJTezdE650bn5KLm6vOueeKss++mPG+pt5pK88J103Tty/N0h+fLlJYZFv1P8M2D7/ii19UkJ2nX961vUTQ4mTRDW88IEk6Wlis2M07ddbtlzZ+xmpRWmrqqVdX6qPXzpaTk6H5C3dpb2yGLjvPdo/yy+9iJEmTx3XUX+sOqaCw8oL2t589Q/5+biopserJV1YqO6f2HWsBoCUwans3eL3/IsOIkPSupO6y7Uz3k6T7TdMsMgwjVNJhSU+bpvmkPb2HpNcljZRtF7040zSnGoZxraTBpmnebk8XLOlH2RbRRUkaJWmKaZpxhmHkmqbpbRhGB0kLTdPsbT9mrKRXZFtw10HStaZpfmH/LFTS9/YYl0m6w/4dJ/w9x8v//7YtafYvUr+vz2RN/PkvR4fR4JZNGaX71/7m6DAa3CvDJsijneMHLw2t4MAXWnr4J0eH0eAmtTlLkXd+5+gwGtz+N89Tx/t+cHQYDS72f9PU6b3ljg6jwe3791idsXilo8NocIvPGK3v4392dBgN7tz2UzRsfvMuz7UXjZYkdXxooYMjaVixL05V++eXOjqMBhf/yCSN/KZ5n7OStOqC0Zq77xdHh9Hgpnc6U5E3L3B0GA1u/wcX6t4WMFZ5ddgEzdvf/M/bSyLPbDF927E/Nv+5hOXntJy5hOiM5t0X6hUwVZLU8Z0/HRxJw4q9bZy6ftj8x527/zVWHe//0dFhNLjYV85R5E3zHR1Gg9s/8yJ1vOt7R4fR4GLfOLfFzJc093kEyTaX8FfSIkeH0eBGhZ6t17YvcXQYDe6e3pP15ObmP2cyY8CkZp/PGQMmSVKznzOZ3ulMzdjUvMtSkp4cOEmf7l3s6DAa3FWdz1DXke87OowGt3vVLZJt/QhQSft+zzX7NTk4sfgtjzbJ+qGxds6TaZoHJZ1Ty2dJVWMxTbNA0s01pJ0laVaFv6dKqvFRgGML5kzTjJPUu8LPl0saKkmGYdwm6VHDMH4xTTPDHsvwCl/zSF1/DwAAAAAAAAAAAAAAAAAAkm13uBbNNM13TNPsY5pmhqNjAQAAAAAAAAAAAAAAAAA0Dy1+cR4AAAAAAAAAAAAAAAAAAPWNxXkAAAAAAAAAAAAAAAAAANQzZ0cHAAAAAAAAAAAAAAAAAAB/h2GwNxmaLs5OAAAAAAAAAAAAAAAAAADqGYvzAAAAAAAAAAAAAAAAAACoZyzOAwAAAAAAAAAAAAAAAACgnrE4DwAAAAAAAAAAAAAAAACAesbiPAAAAAAAAAAAAAAAAAAA6hmL8wAAAAAAAAAAAAAAAAAAqGcszgMAAAAAAAAAAAAAAAAAoJ6xOA8AAAAAAAAAAAAAAAAAgHrG4jwAAAAAAAAAAAAAAAAAAOqZs6MDAAAAAAAAAAAAAAAAAIC/wzDYmwxNF2cnAAAAAAAAAAAAAAAAAAD1jMV5AAAAAAAAAAAAAAAAAADUMxbnAQAAAAAAAAAAAAAAAABQz1icBwAAAAAAAAAAAAAAAABAPWNxHgAAAAAAAAAAAAAAAAAA9YzFeQAAAAAAAAAAAAAAAAAA1DMW5wEAAAAAAAAAAAAAAAAAUM9YnAcAAAAAAAAAAAAAAAAAQD1jcR4AAAAAAAAAAAAAAAAAAPXM2dEBAAAAAAAAAAAAAAAAAMDfYbA3GZowzk4AAAAAAAAAAAAAAAAAAOoZi/MAAAAAAAAAAAAAAAAAAKhnLM4DAAAAAAAAAAAAAAAAAKCesTgPAAAAAAAAAAAAAAAAAIB6xuI8AAAAAAAAAAAAAAAAAADqmWGapqNjaCn4hwYAAAAAAAAAAAAAAPj7DEcHgKYncsArrMmB9m++v0nWD86ODqCl+D7+Z0eH0ODObT+lxeTzo12LHR1Gg7uh2xlaevgnR4fR4Ca1OUse7S53dBgNruDAF8or+dPRYTQ4L+dxemzjUkeH0eCeHjRJ61IWOTqMBjc05GzNj/3F0WE0uIs6nqmXti5xdBgN7sG+k7W+mZ+3Q0LOliRtTV/o4EgaVt/AqdqQ2rzLUpIGB5+t17Y3/2vznt6TW0w+fznU/McqZ7adom/jmn8+z+8wRXev+c3RYTS414dP0I7M5t2mSFIP/6ktZi7hrZhfHR1Gg7uj5+nNfi5hUpuzJDX/ub5z20/Rp3ub//zXVZ3PUGZx8z5nJcnf9SzFtIA2paf/VG1Oa/75HBA0VTN3Nv/r86buZ2juvuY/LzS905masan5z2c+OXBSixl7PrO5+ZfnfwdMavb10E3dz5CkZn99Pjmw+ZelZCvPF7Y0/zro4X6T9eOB5j1OkaRz2k1xdAgAcNJ4rS0AAAAAAAAAAAAAAAAAAPWMxXkAAAAAAAAAAAAAAAAAANQzFucBAAAAAAAAAAAAAAAAAFDPnB0dAAAAAAAAAAAAAAAAAAD8LQZ7k6Hp4uwEAAAAAAAAAAAAAAAAAKCesTgPAAAAAAAAAAAAAAAAAIB6xuI8AAAAAAAAAAAAAAAAAADqGYvzAAAAAAAAAAAAAAAAAACoZyzOAwAAAAAAAAAAAAAAAACgnrE4DwAAAAAAAAAAAAAAAACAesbiPAD/z95dx2dV/n8cf53d64312IABY3R3dwqKYKNgd2F3gFgoqF9bTAQUSUWUFJHuHhsNG7nuIrbz++O+WVOy7d4P38/Hw4ds93W267MT13V9znWuIyIiIiIiIiIiIiIiIiIiIiIiZUyT80RERERERERERERERERERERERETKmCbniYiIiIiIiIiIiIiIiIiIiIiIiJQxR3tXQERERERERERERERERERERERE5N8wDK1NJpWXjk4RERERERERERERERERERERERGRMqbJeSIiIiIiIiIiIiIiIiIiIiIiIiJlTJPzRERERERERERERERERERERERERMqYJueJiIiIiIiIiIiIiIiIiIiISl8RfgABAABJREFUiIiIlDFNzhMREREREREREREREREREREREREpY5qcJyIiIiIiIiIiIiIiIiIiIiIiIlLGNDlPREREREREREREREREREREREREpIxpcp6IiIiIiIiIiIiIiIiIiIiIiIhIGdPkPBEREREREREREREREREREREREZEy5mjvCoiIiIiIiIiIiIiIiIiIiIiIiPwbhmHYuwoi56SV80RERERERERERERERERERERERETKmCbniYiIiIiIiIiIiIiIiIiIiIiIiJQxTc4TERERERERERERERERERERERERKWOanCciIiIiIiIiIiIiIiIiIiIiIiJSxjQ5T0RERERERERERERERERERERERKSMaXKeiIiIiIiIiIiIiIiIiIiIiIiISBlztHcF5OKYpsncL39l98ZdOLk4cctzwwmpX7NEuaQTifz87iSy0rOoUT+EW1+4HUcnRw5s38ek0d/jG+wHQLNuLeh/+0AAVv22nPXz1wLQYVAnut/Qq8LiKu5KjtM0Tf7+djYHN0Xi5OLMoKdGEFy3ZGwpMYn88cGPZKdnEVQ3hMFP34HFyfG820+4/w2c3VxwcHDAsDhw10fP5/+8zX8uZ8u8lTg4OFC3XVN63TO0QmOe+flvRKzfhbOrE3e8cBu1GpSMOeFEIj+8NZms9Cxq1g/hrpdH4OjkSFZ6Fj+Nm0b8iQScnJy4/YVbqV6nGslxyUx6byppSWkYhkG3wZ3pfWPPCovr35ow/iEG9W1NfGIa7fq/YO/qXBbTNBk/djqrVoTj6ubMmHfupnGT2iXKjXl9EpE7ozExqV07iDHv3I27hyvp6Vm89uIPxJxIIjc3lzvuGcDQ67vaIZKSTmyPYNvkWZh5edTp3ZXGQwYU+dw0TbZOnknMtggszs50ePgOfOvUIu14LOs++z6/XEZcIs1uuoYGg/rkf2/3n0vYMfU3hk54HxcvzwqL6UJM02TKJ7+xfe0uXFydefCV2whtGFKi3F+zV7JwxgrijiXy5Z9vUsXHGsPmlTuZ/d0CDMPAYnFgxBPX0bBlWEWHUYJpmsz76lf2bIzEycWJG58dQY3S2pSYRKaPnUR2eibV69XkpuetbcpZR/dEM+Hp/3Hry3fTrHsrALIzsvjt42nERp3AMAxuePo2ajWpU1GhndfRrZGsmziLvLw8GvbtQsvrSx7D6ybO4siWCBxdnOnx2B0EhBX8XfJy8/j9pXF4+Hkz4OVHKrr6F+3scbut0HFbp5TjdnGh4/arQsftWQd2HeaNhz5h5Jg76dC7ZUVV/6KYpsnE/81hyxprjI+9fithpcS4YOYq5k1fQeyxRL5fMAYvW4y///QPKxdvAaz79WhULN/Pf5Mq3u4VGseFmKbJ5I+t1yBnV2ceevUc+3KWdV/GHktkwrzS9+XoBz9h5Jt30rGS7MvDWyNZ/YO1TWnctwutbyh5Pq7+YRaHt0Tg6OxM75F3EBhWk4yEZJZ+OpmsFGtfp3H/rrQY3BuAhKijrPx6GqdzTlIl0J++T92Fs7ubPcLLVx5xbpw+j11L1uBmay87DB9C7bZNKzy2czFNk1+/+JXI9dZxy4gXhlOzlH5u4olEJr09iUxbP/f2l6xtTHZGNlPG/kRyXDJ5uXn0vqU3nQZ2tEMkJZmmyR9f/cqeDbtwcnXi5meHn7P9/OXsmKxeCLcUGpNNfuN7/GxjsqZdW9DPNiZ7784xuLi54uBg4GCxMPLzZys0tnOJ3xHBrp9nYOaZhPTsSt3BVxX5PON4DOHfTSY1+ggNbhxC2NX9AchOTGLHN5M4mWo9hmv27kbogD6l/YpKwTRNvvtoDptt7coTr99K3UYlr7fzZq7ij2kriDmayORFBe1KRloWn709nZhjiTg7O/L4a8OoXbdaRYdRqsvNJQAc2L6PuV/9Rl5uHu5eHjzy4UgAZnw4lV3rIvH08eTZb1+q0LgKi94SycrvZ2Pm5dGkX2fa3ljyWrvy+9lEb7b28fqOvJ2qtpzB35/9TNSmnbh5V2H4p6/kb7Nu6p8c2hCOYRi4eVeh7xO34+nnXaFxFXe5eYTsjGx+fPcnkuNSyM3Npd8tvek8qCOxh+P4/q1J+dsnnkjkmrsH0ecm++QSyjP/tWL2MjYuXAdAcJ1q3PLccJycnSouuEJM02Tx17PZb8tlXfv0CKrVKxlnckwiv73/I9kZWVSrG8LQZ625sPB/NrJ21t8AOLs6M+ixYQSF1cjfLi83j++fGk8Vfx9ufeOhCovrfEzT5KP3fmPNyl24ujrx+tu30ahJyZjfHjWNXRFHwDSpGRrIqLeH4+7uwsI/NzPlB2vMbu4uvPD6TTRoWKPE9vZmmibfF2pTRp6jTZlfqE2ZVKxN+dzWpjhVsjalMNM0mfS/OWy1jTsfee3WUscqC2etYoFtTPbN/II4I7bs54MXJ1K1uvVc7dCzOTfeO6DE9hXFNE3++XY2hzZH4ujizMAnRxBUSn46NTaRP8f/SE5GFlXDQri6UH66tO3PnDrN9Fc+Iff0GfJy86jfpRVdh18NwOqf57F/fTiGg4G7tycDn7gdT/+Ka2tM02Th17+yz5Ybuu6Zc1+HZr83ieyMTKrVrcn1z92OxcmR3WvD+WfKPAwHBxwcHBj40PXUalqXM6dOM/GFT/NjbtytJb1vv7rC4jqfE9si2GLLbYb17kqToSX7DFsmzeSELbfZ8ZE78LPlNtd8WjS32fyma2h4deXo35bHuBMgfP4ydi5YgYODA7XaNqPznddVcGRFHdsWwaZJ1jjr9elKs1L238ZJMzm+NQKLizNdHrkD/zq1APj18ddxcnPFcDAwLBauefdFALbPnMe+patxtY2vW986hBqtm1VsYMWU1/UoLT6ZhR9PITMlHcMwaHFVF9pc26viA7T5t+cjwKnMLDZ88zOpR09gAB0eup2ABmEkRx9l0/fTOJNzEo9APzo/djdOdsgL2aNNWfPLfMIXr8XN23osd7t9MGHtKi5XdHRbJOsnWvdng75daHFdyf25fuIsjm61jsm6PVos756Xxx8vjcPdz5v+LxXNu4fPXcKmn+Zw23fv5Z+r9mKaJr9/+Su7NuzC2cWJYc+XPlZJPJHIT+9OIjvNOla57cWC8fX+7fuY++Vv5Obm4eHlwaMfWcfX2RlZzPhoOjFR1uP6luduI7SS3FcRESlv5To5zzCMEOALoAnWVfr+BJ43TfNUOf7ODNM0PQ3DCAX+NE2zme37HYAPgCDABFYBT5immXWZv+8NIMM0zQ8uq+IXsHvjLhKOxfPCxFc5vDua3z6dycjPnilRbv73f9D9hl606t2G2Z/MYOPCdXS+thsAoc3DuPetB4uUjzl0gvXz1zLys2ewOFn4/pWvadSxKYE1AssznHO6kuM8uDmS5OPxPPD165zYE8VfX83gjg9K3oxaPul32g3pReMebVn05XR2/LWW1ld3v+D2t74zEvdiHbboHXvZvz6cez59EUcnJzJT0ss9zsIi1u8i/lg8b0x5hahd0Uz7eBYvfPl0iXJzvvmDPjf1pF2fNvzyvxmsmb+eHkO7svDnJdSoV50H37qXmMOxTP9kNk9++CgOFgdueHgItRrUJCcrh/cf/ohGbRtSLTS4QuO7VFNmLmfCpEV8979H7V2Vy7Z65U4OR8fy+4K3Cd9xiLFv/szkaa+UKPfsi7fg6WkdGH74/gymT/2Hex4YxIxflhFWtxqffPk4yUnpXH/N61x9TUecnO07ZzwvL48tE2fQ8+WRuPn7sOS1cVRv0xzvkIIEccy2CDJi4hn00Rsk7Y9i8w/T6PfWC3hVD2LA2Ffyf86fj71CjXYFk0OyEpOJDd+Ne4Bvhcd1IdvX7SL2SAIfTHuFAxHRTPxgFmO+fapEufrN69CqS1PeHflFke83bVufNt2aYhgGh/cf5/NRkxk31X43Ls/auzGShOPxPPPDaxzZHc3cz2fyyCcl25RF38+l6/W9aNGrDXM+nc7mRevoONjapuTl5rHohz+o37ZRkW3mTfiV+m0bM/y1ezlz+gynT5Zb1+aS5OXmseb7GQx8/XE8/HyY+/J4arVrjm/NgmP46NZI0k7Ec/Nno4nfF8Wab6cxZGzBpO6I+f/gUyOI09k59gjhom1ft4uYIwl8aDtufzzHcdugeR1ad2nKO8WOW7D+vaZ/9SctOjSsgBpfuq1rd3PiSAKfzXyZfRGH+XbcbMZ+/2SJco1ahNK2WxPeePTLIt8fentvht5uTThvWhnBn9NXVLqJeQDb1+4i5mgCH05/hf22a9Cbpe3LFnVo3bUpbz9e+r6c9mXl2pd5uXms+nYGg0c9joe/D7++OJ7a7ZvjV+h8PLwlktQT8dz2+Wji9kWx8ptp3PDe8xgWBzrffQOBYTU5lZ3D7OffJ6RlI/xqVmP5l1PpfNf1VG9an91/r2Xb73/T4bbBV1ycAC0G96bV0H72Cu28IjfsIv5oPK9NfpXoXdHM/GQmz3xRso2Z++0f9LqxF236tGH6/2awbsE6ug3pxsrfVxFcO4gH33mAjJQM3rn7Xdr1bVtkcri97LGNyZ6b+CpHdkcz57OZPPZpydgWfPcH3W7oRctebfjtkxlsWriOTrYxWZ1mYdxdbEx21oPjHsPDuxI9pJCXR8TkaXR44Qlc/XxZ88Z7VG3dgio1Co5hJ093Gt9+C3FbthfZ1rBYaHTbjXiH1uJMdg6rR4/Fv2njIttWJpvXWNuVr2a9zN6dh5kwbjbjfyjZrjRuEUq7rk14rVi7MuvHv6nToDovj7uHo1GxfD3+V976onJM5L/cXEJ2Rha/fTaL+959GN+qvmQkF4yd2/XvSJch3Zk+7ueKDKmIvNw8ln8zk6FvPIanvw8zXhhPnQ5Fr7XRWyJJOR7H7V+OInZvFMu/ns7N454DoFGfjjS/ugdLPplS5Oe2ua4vnYZb25Dtfy5j4/QF9H7k1ooLrBSXm0dY/vsqqoUG88i7D5CeksGbd42lfb+2BNWqyivfWvu8ebl5vHLLG7Ts1ryiw8tXXvmv1IQUVs9ZwXPfvYSTizM/vf0j25dtod0A+0wAP7ApkqTj8Tz67esc2xPFgi9mcO//SubClk78nY7X9aJpz7bM/3w62xavpe013fEJ8ueO957ArYo7+zdFMu+zaUW23zB3GQE1gzmZVXnGLmtW7uJIdDyz5r3Czh3RjHt7Fj9MLXkMP/XCdXh6ugLw8bg5zJy6krvu70f1ED++mvg4Xt7urFm5i/fGzCh1e3vbsmY3x48k8KWtTfl63GzGldKmNLpAm/KSrU35ZvyvvFlJ2pTCtq3dzYmjCXw842X2Rxzmu/Gzeee7knE2bB5Km65NePOxL0t81qhlHV784P6KqO4FHdocSfKJeO6d8Don9kax5KsZjCglP71i0u+0HdKLRj3a8teX0wlfspZWg7qfc3uLkyM3vzUSZzcXcs/kMu2lj6nTtjHVG9ah3fV96DriGgC2/LGctdMX0v/RYRUW8/5NkSQdi2fkd69xbE808z6fyf0fl7zeLvlhLp2u70Wznm3487PpbFm8jvbXdCOsVQMadmqGYRjEHjrGzLE/8vg3r2JxcuSusY/nxzzxuU+o364JIY1CKyy20uTl5bFp4gx6v2LNbf716jhqtC2a2zxhy21e8783SNwfxabvpzHgbWtuc+B7BbnNuY++Qkj7yvHgW3mNO4+F7yVqQzi3fPQyFicnslMr9v5JcXl5eWz4YQb9Xh2Ju78PC14ZR0jb5vgU2n/Ht0WQfiKeoR+/QcL+KNZ/N42r3ylYCKD/60+WOrGn8dV9aHpt5Rlfl9f1yMHiQM97ryeobk1OZeXw07Pjqd2yIf61Kn6MdjnnI8CWSbOo1rIJ3Z5+gNwzZ8i15Z83fvMzrUbcQNUm9Tn4zxp2/bmEFrdcW+Hx2aNNAWgzpBftr+9b0eGSl5fHuu9ncNVrj+Pu78Mftrx74fPz6NZI0mLiufFTa9597XfTuPbdgrx7pC3vfqpY3j0jIZnj4bvxqCT3jnZvsI7JXvrxVQ7vimb2pzN5spSxyrzv/qDHDb1o3bsNsz6ewYaF6+hiG1//+uksHhhrHV+nFxpfz/nyNxq1a8Rdo+6pVPdVREQqQrm91tYwDAP4FZhjmmZ9oAHgCbxzmT/3ku9WGIYRBMwEXjRNsyHQGFgIVLmculSkyDXhtOnfHsMwqN04lOzMbNISU4uUMU2T/dv20byHdcDUrn97ItaEn/fnxh2JpVbjUJxdnbFYLIQ1r0vE6h3lFseFXMlx7l8fTtPeHTAMg+qN6pCTmU1GUsnYDu/YR8OurQBo1qcD+9aHX/T2xW1bsIqON/bH0cn6hLSHT8Ue8jvW7KSjbX/WaRJKdkY2qaXsz71b99O6p3V/dhzQgR2rrTHHRMfQsE0DAIJrBZEUk0RaUjre/t75T867ursSVCuIlITz/y0qg9UbdpOUkmHvapSJZUu3MXhIZ+vTZy3DSE/PJj4+pUS5sxPzTNPk5MnTWJsGMAyDrMwcTNMkK+skXt4eWBzt/6b1pP1ReAYF4hkUgMXRkVqd23J8c9FrxbHNOwjt3hHDMPCvX4fTWdlkJxc9/uJ27sEjKBCPQP/8722bMouWw68DjAqI5NJsWbmTbgPbYRgG9ZqFkpWRTUpCWolyoQ1CCKzmV+L7ru4u+fv2ZM4pjEoS4q61O2nd13oNqtU4lJyM0tuUg9v30bS79RrUpl8HIgu1KWvnrqBp15Z4eBdcP3Myc4gKP0C7gZ0AcHRyxM2zckx4it8fhVdwAF5BAVicHAnr2obDm4oew9Ebd1Cvp7U9qdqgDqcys8myHcOZickc2RJBw75d7FH9S7K52HGbmZFN8iUct2BdVa99zxZ4+VbOLuHGFTvpOagthmHQoFntc8ZYp2EIVc8R41mr/tpKt/6ty6uql2Xzqp10t+3L+s1CyUq/9H25aNZK2veqXPsy7uz5GGw9H+t2a0PUxqLnY9TGHTSwnY9BDepwMjObzORUPHy9CbQ9Wevs5opvSDCZSSkApByPo1qTegCEtGzEoXXbKjKsEsorzspu5+pw2g+wtjGh5+nn7tu6j5a2fm6HAe0Jt/VzDQNysk9a+0jZJ3Gv4o6Dxf59IYDIteG06VfQfp5rTHZg+z6anW0/+7cnYu35x2SVVcrBKDyCAnGvGoiDoyPVOrYrMQnPxcsLn7BQDIulyPddfbzxDrWuauDo5opn9WBOJqdUVNUv2YYVO+lla1caNq9NZno2SaVcb8MahhBUveT19sihWFq0qw9ASGgQcSeSSUm07w3Msy43l7B16RaadW2Bb1XrzRDPQu1JWIu6uFexb18vdl803tUC8LZda+t3a8vBDUXPuUMbwmlkyxkEN7Rda205gxpN6+FaSgyFV149ffJUfp/eni43j2AYBjlZ57++7tmyl8Dq/vgHn7//VJ7KK/8F1gkMp0+eJjc3l1MnT+Flx9UQ96wLp3kf63EZYstlpZeSC4vasY/G3VoB0KJvB/ass8ZZs0kYbrZjt0bDUNITU/K3S0tIZv/GSFpd1blCYrlYK/7ZyaAh1n3bvGUo6enZJMSXzFmdnZhXPF/SolUdvGwP1DRrUZu42MqZ79qwYie9L7JNqVpKm3L0UCzNK2mbUtimlTvpMbCtbaxSm6zLGJNVBgc2hNPkbH7Z1lacKz/dwJafbtqnA/tt5+S5tjcMA2c3FwDycnPJy83FsOW/XIq0NScrPGe0e91OWthyQyGNQs95HTq0Yx9Nulmvty37dWCPrW/r7FaQ8zqVU9BWFon5TC65ubkVFdJ5Je2Pokpw0dzmsU3nzm0GnCO3GbtzD57Fcpv2VF7jzohFK2l9fX8stvsnbt72zSkk2vZfFdv+q92lLUeK7b8jm3YQ1sO6/wJt+y8ruXK2FedTXtcjTz/v/NXbnN1d8QsJKnHOV5TLOR9PZ2UTv3s/Yb2tOVqLoyPOHtb+QdqJOAIbW/NCQS0ac3TDtgqN6yx7tCn2lLA/iirBAfnnZ1iXNhwudh06vGkH9XqcO+9+dEsE9UvJu2+YNJv2I66rFOMxgIi14bSz5YVqNzn3fZX92/bR4uxYZUB7dtrGZFuWbqF5t4LxdRXb+DonM4eD4QfoMKjy3VcREakI5Zn97wPkmKY5EcA0zVzgaeBewzA2GoaRv86sYRjLDMNoaxiGh2EYP9g+32oYxlDb53cbhjHTMIw/gMWGYXgahvG3YRhbDMMIP1vuPB4DJpmmudZWF9M0zVmmacYahuFnGMYcwzB2GIaxzjCMFrbf+YatLssMwzhoGMYTher7qmEYewzDWAJUyPIcqYmp+AQWzJj3CfApkZzMSsvEzdMNi+2GgXeAD6mFJiwdjozifw+P4/tXJhATdQKAoNBgDoUfIDMtk1M5p9i9MZKUUibYVJQrOc70xFS8An3yv67i70N6sdiy0zNx8XDDwRZbFX8fMmxlzre9AcwY9SWTnh7HtoWr88skH4/naOQBpjz3IVNf/oQT+6LLJ7hzSE1IxadqQZ19An1KTKLLLLY/fQO988vUqFuD7SutnduoXdEkxSaTkpBSZPvEmCSO7j9KaOOSr1SV8hMXl0JQcMG5WjXIl/jYlFLLjn71R/r3fI6ogycYNsK6gtOw4b05dPAEV/V6nluuG8PzLw/DwcH+N6Szk1Nw9y+Iy83Ph+xikwSyk1Nx8/MpWqbYTdjDazdRq3Pb/K+Pbd6Bm68PPrVLvvqkMkhOSMOv0LnqV9WHpEuc8Lpp+Q5eGP4eHz7/Lfe/bN/VNs5KS0zBu9B10yvQu8QgMistE1ePgmuQV6APabYbPqkJKUSu2UGHa4q+cjkpJgF3b09mfziVzx8bx6//+4VTOSfLNZaLlZWUikehY9jdz5fM4jEnpRQt4++Tn5RcN3E2HW6/DsOhciQCzic5IQ3/Ysdt8iUct0nxKWxaEU7f6yrvRMSk+FT8g3zyv/YP9CaplBt7F3Iy5xTb1u2mY68WZVi7spMUX8q+vIQ4z+7LfpVsX2YmpeJZ6IlXz1LOx8yklKJl/H3ILHTTGSAtLpGEQ0cJqh8KgF+takRttCUy12whIyG5fAK4SOUVJ8DOBSuY8fS7/PPFT5zMuKwFz8tcSkLRcYt3YNExCZTs5xbuC3e/rjux0bGMumU0793/Pjc8dn2l6AsBpBWPLcCn1PbTzaPomCyt8JhsVxQfPzyOH16dQKxtTAZgYPD9KxP47LEPWD9/TTlHcnFyklNw9SuI19XPl5x/McEuKz6RtOgjeNcNLbvKlbGk+FQCCrcrVS+tXQmtX511y6zXn70Rh4mPSSYhLqWMa/nvXG4uIeFYHNkZ2Ux47jM+efQDNv+1oeIqfxEyk1KocoHraEZiCp7+Rctc6IE+gLU//cGP97/O3uWb6Hib/V/Hd7l5hJ7XdSPmcCyv3Dyad+4bx82PX1fi+rrpn6207dOmfAO5gPLKf3kH+NDz5t68e/sY3r51FK7ubjRoV3QV8IpUPJflFVBKLsw2JsvPhZVSBmDb4rXUbds4/+vF3/xK33uGVJqbmGfFx6USFOyT/3XVIB/i40o/F9987RcG9RpF1KE4bhnevcTnc39bT+du9tt/55NYfKxSBm1KYiVpUworPibz+xdjsn07o3nhzg8Y+8y3HDkYU8Y1vDQZialUCfDJ/7pKQEHu+azs9KLnZOH25Hzb5+XmMfmp9/nqzleo3aoh1RqG5pdbNeVPvr53FLuWb6bL8Ipta9ITiuWGArxJTzj/dcgroCA3BLBrzXY+f/Adpo7+hiFP3Zb//bzcPCY8Po7xw18lrHVDu6+aB6XkNv1L5i2zk1Jx9/cpKFNK/vPwmk3U6tKWyqK8xp2pJ+I4sesAv740nt9f/5i4/RV7/6S44jk7j1L2jTX355P/tXvhMobB3+9+zryX32PvklVFttuzaDl/vPAOayZMqRTj6/K8Hp2VGptI3MFjVGtgn3tHl3M+ZsQl4OLlyfoJU1j40lg2fPMzZ2z5Z++QahyzLShwZN0WshLtkxeyV5uybf5KJj3xHgs//ZmcCjyWS+Td/X3zH4YqKJNSZPU7D38fsmzn5/ofZ9Pu9pIT8A5v2oG7nw9+oZXn3pF1TFY0L1Q851V8rFJ4PJNwNI7s9Gy+fPYz/vfoB2yyja8TTyTg6e3J9PFT+ejh8cz4cBonsyvHfRW5chg46D/9Z+/D8JzKs2ZNgc2Fv2GaZhpwGOvrbW8BMAyjGlDdNM3NwKvAUtM02wO9gfGGYXjYNu8M3GWaZh8gB7jeNM02tnIfGufPxDQrXpdCxgBbTdNsAbwCTC70WSPgKqADMNowDCfDMNoCtwKtgRuA9uf6pYZhPGgYxibDMDYtmrrgPNW7CGYpP5+iIZullbH9WWrUq8nLP43m6Qkv0OW6Hkx643sAgmoF0+uWvnz70ld8/8oEqoXVsO9NoSs6zpIVL3HUlhrchbcf/v7T3P3xC9w0+hG2zl/JkZ37AWsHNicji9vHP0Pve65j7vsTMUv7HeWktN9V/FQ93/4ccFtfstKzefeB8Sz7bSUh9WsUeeI9J/sk346eyE2PXo+bh2vZVl7Or/QdV2rRMe/czaJ/xlMnrBqLF24CYO2qCBo0qsmiZeP5ZfbrvP/OL2RkZJdnjS9OaadH8bhKPYcKyuSeOcPxzeHU7GS92XPm5Cl2zVlI05vt98rBCyn1XL3En9GuZwvGTX2Jp8bey+xvL7PNKyPnu74UFDp3mfkTfuOqe4eUWGkjLzePE/uP0nFwVx7/4gWcXZ1ZPn1JWVX7Ml24rSm9qTE4vDkcV+8qBNStVU51K1uXe9z+9Mnv3Prw4EqzUlVpSm2x/8W9x02rImjUok6lfKUtUOpBeSn3WKd88ju3PlIJ9+XFxHWB69Tp7JMsHv8dXe65MX91o16PjiBi4QpmPf8+p3NO4uBoKflDKlI5xdn0qu4M/+INbv7wJdx9vFgz6deyrHW5uJQ2ZvfG3dSoV4M3Z4zhhW+eZ9Zns8nJrByv5Cv92nPhPjyFxmQvThnNUxNeoMvQHkwe831+kUf+9yRPfPEc97zzEGvnruJg+IGyq/i/dRFjlgs5k5PD1s++pvGIm3Fyc7vwBnZyuUPBG+/sQ0ZaNk/d/iHzZqwirEGN/ES83V1mLiEvN49j+45w71sPcv/Yh1ny82Lij8aVR03/nYsZp1xMzqEUnW+/lru/e4sGPduxY/6Kf1W9snS5eYTIjbsJqVudd2eO4eVvn2PGp7+SXej6eub0GcLXRNCmZ6syrfclK6f8V1Z6FhFrdvLS5FG89subnM45yZYlm8q8+hftIvrsZuktTxFR2/eybfE6+txjfT5734adeHhXoVr9yjd2KT3vVvrJOOrt25i3dAx1woL4a+HWIp9t2rCPP35dx+NPV/xr6i7K+VKYF+GGO/uQmZbN07d/yHxbm+JQWdqUwi4+/VWqOg1D+PzX1xg3+TkG3tSND1+aWHZ1+xdKv8aWKHTOMufb3sHiwJ0fv8iD379JzN5oEqKP55fpdsdgHvrhTRr3bMvWeSv/df3LTPF2pbQihY7oxl1a8vg3r3Lr6/fxz5T5+d93sDjw8Ocv8MzkMRzfG01c1PFSflLFKr2/V7x9Of+BnXvmDMc2h1Oro30nshdRTuPOvNw8TmZmcf3Y5+h053X89eEPFXr/5KJcXKAADBzzDNe89xJ9XnqMvYtXELtrHwAN+nfnuk/HMPi9l3Hz8WbzT7PLudIXVp7XI4BT2SeZ+/739L7/hiIreFakyzkfzdw8kg8doX7/7gx872UcXZyJnLsYgI4P3c6+xStY9Mp7nMnOwcHxkl84Vybs0aa0HNSN+yaM4s6PX8DT15tlP/x2WTFciouLt5QNDYMjm8Nx865CQFjRvuuZk6fY/usi2gy7puwqWgYu5r7Kue4xAOTm5nF03xHue/tBHhz7MEt+so6vrePuo3S+tivPTHgeZ1dn/pn+d3mEICJSKZVni21wrnENLAO+AkZjnaQ30/bZAGCIYRjP2b52Bc62VH+ZpplU6Ge8axhGDyAPqAEEAf/m0bNuwI0ApmkuNQzD3zCMs+97mGea5kngpGEYcbbf0R34zTTNLADDMOae6webpvkN8A3A79ELLrlHv2buStbPXwtAzYa1SIkvePohJSEFL3+vIuU9vD3IzsgmNzcXi8VCaqEyroUmLjXu0IQ5n80kMzUDD29POgzqlL+E7IIf/sS70JMKFeFKjnPLvBXsWGyNLbh+LdIKrdaXnpiCZ7FXi7h5eXIyM5u83FwcLJYiZar4+5xz+yr+1v97+FShfqcWnNgXTc1m9aji702Dzi0xDINqDWpjOBhkp2XgXo7Lsy+fs4rV86wx125Yi5RCT72mxKfgXWx/ehbbn8nxqfll3DxcueNF69OIpmkyavhb+Adbl9LPPZPLd6Mn0r5fW1r1qJwrAV1ppk/9h99mWRNoTZuFEhtTcK7GxSYTWPXcr8qxWBwYMKgdkyYuZuj1XZk7ZzV33z/I+rq02lWpXiOAqIMxNGtRp9zjOB83P58iT5plJ6Xg5utdokzhJxaLl4nZFoFvnZq4eluP44zYeDLjE1n80rv55f969T36vvU8bj72e73QX7NXseyPdQCENa5JUqFzNSkuBd+Af1e3Rq3qEns8kfSUDKr4eJZFVS/Jurkr2bjQeg0KaVCL1ELXzbT4VKr4Fb0GuXt7kJNZcA1Ki0+hiu3aemzfYaaPnQRAVloGezdG4mBxoGajULwCfKhpeyK6WfdWlWZynrufD5mFjuGspGTci7U1Hv7FyiSm4O7nzaF1Wzm8KZyjWyPIPXWaU9k5LPt0Er2euKvC6n8hf81exT+FjtvEYsetzyUct4f2HOHzN6YAkJ6ayfa1u3CwONCuR/MyrfOlWjhrFUvmrgegXuOaJBZalTQxPhW/f3Furv5rG10r2SttF89exT9zy2hf7j7C56OL7ktLJdiXHv4+RVa1yzjH+VikjO18BGtfZ9H4b6nfvR1hnVrll/ENCWbwqMcBSDkeS/TmiHKM4sLKK053n4LrdeP+XVnw7oRyiuDirZyzkrW2cUutYuOW1PgLj1sK94XXL9pAv1v7Wl9FVCMQ/2B/Yo/EUruRfZ7oXzt3JRsWFLSfRWJLSMHLr5TYMi88JmvUoQlzPi8Yk3nZxi2ePlVo2rU5R3dHE9a8bnmHd16ufr7kJBXEm5OUjMsl9NHyzuSy9bNvqN6lA8HtKte1FmD+zFUs/t3artRvUpOEwu1KXCp+gRcfq7unK0+Msq6QbJomD17/Tqmvv60oZZlL8A7wwd3LA2c3F5zdXAhrXpcTB48TGFK14gI6Dw9/H9KLXUc9il1rPf19yUgsVsb34vdvg+7t+PPtCXS8reJvDJVlHmHdwg0MuM16fa1aIxD/YD9iD8fmr7YfsWEXNevXwMuv4l9bVxH5rwPb9+MX7IenbSzWrFsLoiMP0aZfu/IOL9+mP1ew1TYmq9agaC4sLSEFT/+ix6W7lyc5hXNhCSn5eS6A2EPH+PPTX7jtzUdw97I+w30k8iB714ezf1MkZ06d5mR2DnPGT+a65+8s/wBLMfOXVfw+2xpzk2a1iI1Jyf8sLjaFwKpe59jSmi/pd1UrfvrxH669viMA+/Yc593R0/n4qwfx9vE457YVbf7MVfxla1PqNSk2VolLxfcS25SRhdqUh+zcphS2aPYqltrGZHUbFY0zKT71kvIl7oXO1dZdGvP9B7NJS8nAqwLzJVvnrSD8L1t+ul4t0gu9lSQ9oWR74lbsnCzcnlQJ8Lng9q6e7oQ0r8+hLbsIqF29yGeNe7Tj17e+pms5r5634Y+VbFlkjbl6/WK5oYRUqhS73rp7eRSJOa3Ydeis2s3rkfzRz2SlZuDuXbAPXT3dqd28Hvs376ZqaPUS21Uk9+K5zcSSuU13fx+yCq0oVzy3eeJsbtPn3NeuilZe405Pfx/qdLTePwmqH4phGOSkZdjt9bbF83qZpeSmrWVS8r/OKlTG3fa2FzfvKtRs35KE/dEENa6PW6F9Wb9PV5aO+6r8gjiPiroe5Z7JZe5739O4Zzvqd25ZvkGdx2Wdj4b1PoR/Pev9kpCOrdn1u3VynleNYHq/MhKAtBOxHN9WcXkhe7cpHoWO5eYDOvPb29+UcYTnVjKnnox7Kfszs9B1KDMxBXdfb6JKybsv/3QSza/rR0ZcIr8/Pza//NwX32fw2OeL5MUqwurfi41V4orlhS6U8ypUxifQBw9vD1zcXHBxcyGsRV2OHzhOneZheAd6U7txKAAterRk6TRNzhOR/47ynJwXgW3S21mGYXgBNYGNQKLtFbLDgIfOFgFuNE1zT7HtOgKZhb41AggE2pqmedowjCisE/nOV5e2wO+lfFbas25nJ9IVXks1l4K/V4U8OtNlSHe6DLG+0mDX+gjW/L6SVr3acHh3NG4ebvk3Ns4yDIO6LesRvmI7rXq3YdNfG2nS2XpTMj0pDU/fKhiGweHd0Zh5Zn5CKyM5HU/fKiTHJbNz1Q4e++SpigjvPxFnm2t60OaaHgAc2BjBlnkraNyjDSf2ROHi7lpicp5hGNRqXp89q7fRuEdbdi7dQP2O1tjqdWhe6vanck5i5pm4uLtyKuckUdt202XYQOs2nVoQvWMvtZrXJ+lYHLlncnHzKt/kT8/rutHzum4A7FwXwfI5q2jbpzVRu6z707uU/dmgVT22Lt9Ouz5tWL94Ay26NgMgKyMbZxcnHJ0cWTNvHfVa1MXNwxXTNPlp/DSCawXR9+Ze5RqPFBg2vDfDhvcGYOXyHUyf+g9XXd2e8B2H8PR0I7DQKyLAmlw9cjieWrWrYpomK5btoE6dYACCq/mzYd0u2rStT2JCGtFRsdSoGVDRIZXgV7c2GTFxZMQl4Obnw+G1m+n0+N1FylRv24L9i5dTs3NbkvZH4eTmVmRQfXjNZmp1Lrjx4VOrBkMnvJ//9Z9PvE7/t1/EpZzPxQvpf2M3+t9oPVe3rYnkr9mr6NSvNQcionH3dMUn4OIHf7FH46laIwDDMIjac5Tc02fw9LbPDYROQ7rTydam7F4fwbo/VtKiVxuO7I7GxcO11DYlrEV9IlZup0WvNmxZsoHGna3XoOcmjc4vN+uDn2nUsSlNulgnA3sH+hB/JJbAmkEc2LqXqrWCKyjC8wusV5u0E/Gkxybg7ufDwdVb6PXk3UXK1GrXnF0LVxDWtS3x+6JwcnfD3deb9iOG0n6EdSWKExF7CZ/7d6WamAdFj9uttuO2c6Hj1vcSjtv/zXwt/99fv/MLrbs0sftkLoCBN3Vj4E3WGDevjmThrNV07d+afRGHcfe4tBgBMjOyidx6gCfeGF4e1f3XBtzYjQGF9uVi277cHxGN2yXuy49nFezLCW//QuuulWNfVq1Xm9QT8aTFJuDh58OBVVvo+9TdRcqEtm/OzgUrqNetLXH7onB2d8PD1xvTNFn+5c/4hgTTckjfIttkp6bj5l0FMy+PLbMW0XRAtwqMqqTyijMzOTU/YXto/Xb8alWrqJDOqft13el+nbWNiVgXwco5K2nTuw3Ru6JxPUc/t36remxfvp02fdqwYfFGmnWxHpu+VX3Yu3UvdVvUJS0pnbgjcfhX86/wmM7qPKQ7nQu1n2vmrqSlrf10dT/3mGznyu207NWGLecYkx0pNCYrPm7Zt3kPfUdcVeGxFuddpzaZsXFkxSfg6uvDifWbaPnwvRe1rWmahH8/BY/qwdQZ2K+ca/rvXH1zN66+2Xqd2LQqkvmzVtN9QGv27jyMh6crfpdwvc1Iz8bF1QknJ0f++n09TVuF4e5pvxXMyzKX0KRLM37/fDa5ubnkns7l8O5out/Qq6JDOqeg+rWKXGv3rdrMgKfvLlKmTvtm7Ji/gvrd2hK7Nwpnd9cSN7eKSzkeh0916wTEQxvD8Q0JKq8Qzqss8wi+VX3Zs2Uf9WzX19gj8QRUL7i+bl66lXZ2eqVtReS/fAJ9OLw7mlM5p3BycWL/1n2ENKhZoXG2G9yDdoOtubB9GyLY9OcKmvZsw7E9Ubh6uOY/DFU4ztDm9dm1ahtNe7Zlx98baGDLhaXGJTHrne8Z+uwd+NcomCzb5+4h9Ll7CABRO/ax7teldpuYB3Dzbd24+TbrMbxqRQSzpq5iwKDW7NwRjaenGwHFJq2ZpsnRIwnUrBWIaZqsXB5B7TrW+GJOJPPS0xN5Y+wIaoVWjgnCZ5XWpnSztSnul9imZKZn41yJ2pTCrrqxG1fZxipbVkeyaPZquvRvzf5/MSZLSUzD2896ru6PPIxpmlSp4HxJ62t60NqWnz64KYKt81bQqHsbTuyNwsXj3Pnpvau30ahHWyKWbqCe7Zys26F5qdtnpabjYLHg6unO6ZOnOLx9D+1vsPaNko/H4Wtra/ZvCMevRvkf1x2u7U6Ha63X270bItj4x0qa9WzDsT3W3FBp16E6LeoTuWo7zXq2YfuSDTTsZG1Xko7H41vNmvM6sf+ILb/uQWZqBhaLQ37Mh7btpetNfUvUpaL51a1NerHcZudiuc0abVqwb/FyanVpS+J+a16oeG6zdpeKm9R9Mcpr3BnaoQXHw/dSo1kDUo7HknvmDK52zNn62/Zfepw1rxe9ZjPdRt5dpExI2xbsWbSc0C5tSdhfkNc7nXMSTBMnN1dO55zkxI5dNL9xEABZyan5k4gOb9yOT037TCKtiOuRaZos/mwq/jWDaDe0T4XHWNjlno/u/r6kHY/Fq3oQsTv34B1izT/npKbjassLRf62kHp9Ky4vZO82JSMpNf937F+3g4AKzBUF1LXl3W3n58E1W+j5xN1FypzNu9ex5d2dbednu+FDaTe8IO++84+/6WnLu9/23Xv52898bBTXjn3BLtehrkO703Wote2MXB/B6t9X0qp3Gw7bcl6ljVXqtazHjhXbad27DZsWb6SpLefVtHMzfis0vo62ja+9/LzwCfQl7kgsVWsGsW/rXoJq22cMKiJiD+U5Oe9v4D3DMO40TXOyYRgW4EPgR9M0swzDmAa8AHibphlu22YRMNIwjJGmaZqGYbQ2TXNrKT/bG4izTczrDVxoeYHPgQ2GYcwzTXM9gGEYtwNLgBVYJ/u9ZRhGLyDBNM2087zGZgXwo2EY72H9+10LfH0Rf4/L0qhDE3Zv2MX7d7+Ns4szNz93W/5n37/6NTc9cyve/t5cff+1TH13Mosmzad63Rp0GGhdKW7Hyu2s+3M1DhYHnJydGP7KXflL0E5+ayJZaZlYHC1cN/Im3KvY75VnV3KcYe2acHBzBN8+9CaOLs4MemJE/mezxkzgqsdvo4q/Nz3vHsLc8T+y8qd5BIWF0Lx/p/Nun5WSzm/vfgdYl2Fv0rMtYW2bANCiXycWfDqVHx4fi4OjhaufvP2SX9F0OZp2bELE+l28cfs7OLs6c/sLt+Z/9sVL3zDiuWH4BHhz3YOD+eGtKfzxwwJq1qtBZ9sKhzHRsUx+72ccHBwIrh3E7c9btz+w8xAb/tpE9bBqvPvAeACG3HcNzTo1qbDY/o1Jn42ke+fGBPhWYf/6z3nro1lMmr7M3tX6V7r1aM6qFTsZOuhVXF2deePtu/M/G/nwp4x68078A7wY/cpEMjOzMU1o0DCEl0dZj9sHHr6G0a9O5Jbr3sA04YlnbsDX1z5PJBbmYLHQ5u5bWPHeF5h5edTp1RnvkOrsX2JdMbBev+5Ua9WUE9simP/0Gzi6ONP+odvztz9z8hSxO3fT9v7bzvUrKqWWnRuzbe0unhv2Ls6uTjzwSkH9xz/3Dfe/NAzfAG8WzVzBvKn/kJqUzit3fUDLzo25/6VhbFy2g1ULN2FxtODs4sRjY+6s0GvNuTTs0IS9GyP56N63cHJx5oZnCiYnTXp9Atc/dRte/t5cdd+1TBs7ib8mzaN63RDaXdX5gj978KM3MmPcFHJPn8GvWgA3PlM5Jj45WCx0vu8WFr7zBWaeSYPenfCtWY1di63HcOMB3anZpilHt0Ywc+QYHJ2d6P7Y7Rf4qZVTq86N2b52F8/ajtsHz3Pc/mk7bl+2HbcPvDTMjjW/eG26NGbrml2MvHms9dx6raAdffeZb3n45VvwC/Rm/oyV/P7TP6QkpfPcHR/SunMjHnnFGuOG5eG07NgQVzcXe4VxQa1s16BnbrHuy4cK7ctxz37DAy8NwzfQm4UzV/Dnz9Z9+dKdH9Cqc2MeeLny7ksHi4Vu99/CvLes52PDPp3wq1WNiEW2VWiv6k6tNk05vCWCXx4bg6OLE71s52PM7oPsXb4Bv1rVmfms9enZDsOHULttU/at3ETEQutrB+t0bEXDPp3sE6BNecW5bvIcEqOOAgZVqvrR4+HK1bY26diEyPW7eOuOt3F2dWb48wX1m/Dy19z27K14B3hz7QPXMuntycybOJ+QQv3cq26/ip/HTeW9+9/HNE2ufeBaPL3tO3H/rIYdmrB74y7G3/M2Ti7O3PxsQWwTX/uaG5++FS9/bwbedy2/vDuZxT/Op3q9GrS/yhpbeOExmYsTw1+2jsnSk9OZMuYHwDpuadW7DQ3bN7ZLjIU5WCw0ueNWNo7/DDMvj5AeXagSUp3DS63nWa0+PTiZksrqN6yvDDIcDKIWL6X72FGkHznG8TXrqRJSg1WvvwNAg5uGUrVlM3uGdE5tuzZm85pdPHzjWFxcnXji9YJ25c2nvuXxV63typ/TV/LblH9ITkrnyREf0rZLIx5/dRhHo2L55I1fcLAY1KwTzOOv3mLHaIq63FxCUK1gGrRrzP8eGodhGHQY1IngOtYbPT+/O4mDOw6QmZrBO8NH0/+OQfmr8lcUB4uFHg/czO9jvsTMM2nStxP+taqxc+EqAJoN7Ebttk2J3hzJlEfexNHFib4jC/p4iz6cyLGI/eSkZTDx/tfpeOvVNOnXmTVT5pJyLA7DwaBKoB+9HrZ/u3q5eYRBdwxgyvtTeee+cZimyXUPDs6/vp7KOcXuzXu47emb7RJbYeWV/6rVOJTm3VvyyaMf4GBxoEa9EDpe3cVeYVKvfRP2b4rgi/vfxMnFmWufLsiF/TJ6AoOfsObC+twzhN/G/ciyKfMIDguhla1NWfnLQrLTMln4pfWlKw4WB+775Hm7xHKxunZvwpoVu7jx6ndwdXXm9bcLjuGnHvmGV8cMwz+gCm++OpXMjJOYmNRvUJ0XXrcel99PWERqSibj3p4FWFfWmzT9WbvEcj5n25RHbG3KyEJtyltPfctjhdqUObY25Slbm/LYq8M4EhXLp7Y2JaSStSmFte5iHas8ebM1zodfLYjzvWe/5cGXrHEumLGSP362jslevPNDWnVuxEMvD2PdPztY8tsaHCwOOLs48cSbFZubLa5O2yYc3BTB9w9bz8mrRhack7++OYEBj92Gp7833e8awrwPfmT1z/OoGhZCM1t++lzbZyanseDjnzDzTEzTpGHXVtRtb+0PrZz8B0nH4jAMA6+qvvR7pGLbmvrtm7BvYySf3WfNDQ19uiB/8/OoCQx50nod6nfPtcx6fxJLJ8+jWt0QWttyQ5Grt7Pj7404OFpwcnbippes19uMpFTmfPgzeXl5mKZJ0+6tadDR/n1AB4uFtnffwvKxX5CXl0dYr85416zO/r9suc3+3anWuinHt0Xw51PW3GbHYrnNmPDdtKtkuc3yGnc26tOZZV/+zPSn3sHiaKHPyDvseo46WCx0uOcW/n7Xmpuu17szPjWrs9e2/xr0706N1k05ti2COU9a91+Xh61x5qSms/xD6ypieXm51OnanhqtmgKw5effSI4+BgZ4BvrTsRLs3/K6Hh3bdZDIZRsJqF2dyU9ZH5jvdvtgwto1rfAYL/d8bHv3zaz9/EfyzpzBMyiAjg/dAUD0mk3sX2wdr4Z0aEmdXhfOZZcHe7QpKyb9TvyhY4CBV1U/+j9acW2Kg8VCp3tvYbEt717flnffbcu7NxrQnZDWTTm6JYLZT4zB4uxE90f/f+bdG3dowu71u3jvLmteaFihscp3r3zNzc9Yc17XPHAtP70zmYU/zqdG3Rp0PDu+rh1Mw/aN+fDBcRgOBh0HdaKabXx93WM3MHXsT+SeOYNfNX+GPVc57quIiFQEo9T32ZfVDzeMmsCXQCPAAZgPPGea5knDMIKAY8BbpmmOsZV3Az4GumBd0S7KNM3BhmHcDbQzTfNxW7kA4A/ACdgGdAUGmaYZZRhGhmmanoZhhAJ/mqbZzLZNZ2AcUBXrq3BXAE9jXXFvIlAHyAIeNE1zh2EYbwAZpml+YNt+JzDY9jteBe4EooGjQOTZcufyb15r+//N0NqD+D16gb2rUe6G1h7E93sW2bsa5e6+hlex5Nh8e1ej3PWrcTVutew/GC1v2Yd/IfPMcntXo9x5OPbk9c2V4/Wi5emttv3YED/P3tUodx0Cr2HWoYX2rka5u6nOQMbt+Mve1Sh3L7Toz8Yr/LhtH2h9DdyOpD/tXJPy1cJvMJsSrux9CdAu4Br+t/PKPzefbtb/PxPnwqNX/lhlYMggfou68uO8PnQQT61bau9qlLuPO/VhV8qV3aYANPYZ/J/JJXwWudje1Sh3I5sMuOJzCf1qWF/HeKUft0NrD2LK/is//3VHvatIOXVlH7MAPs5XE/kfaFOa+Axma+KVH2dr/8F8s/vKPz8fbHQVUw9c+Xmh4XUHMnrLlZ/PHNOm339m7Pn21it/f77Wut8Vfx16sJF1pfcr/fwc0+bK35dg3Z/vbb/yr0EvtezPH4ev7HEKwLW1BkHpb0eU/7j67T674ufkyIXt2zSyUl4fynPlPEzTPIJ1ZbnSPost/vtN08ym4BW3hb//I/Bjoa8TgFIfBTBN09P2/yigWaHvrwW6l7JJFjC0lJ/zRrGvC/+sd4B3Svv9IiIiIiIiIiIiIiIiIiIiIiIiIg72roCIiIiIiIiIiIiIiIiIiIiIiIjIlUaT80RERERERERERERERERERERERETKmCbniYiIiIiIiIiIiIiIiIiIiIiIiJQxR3tXQERERERERERERERERERERERE5N8wDK1NJpWXjk4RERERERERERERERERERERERGRMqbJeSIiIiIiIiIiIiIiIiIiIiIiIiJlTJPzRERERERERERERERERERERERERMqYJueJiIiIiIiIiIiIiIiIiIiIiIiIlDFNzhMREREREREREREREREREREREREpY5qcJyIiIiIiIiIiIiIiIiIiIiIiIlLGNDlPREREREREREREREREREREREREpIxpcp6IiIiIiIiIiIiIiIiIiIiIiIhIGdPkPBEREREREREREREREREREREREZEypsl5IiIiIiIiIiIiIiIiIiIiIiIiImXM0d4VEBERERERERERERERERERERER+VcMw941EDknrZwnIiIiIiIiIiIiIiIiIiIiIiIiUsY0OU9ERERERERERERERERERERERESkjGlynoiIiIiIiIiIiIiIiIiIiIiIiEgZ0+Q8ERERERERERERERERERERERERkTKmyXkiIiIiIiIiIiIiIiIiIiIiIiIiZUyT80RERERERERERERERERERERERETKmCbniYiIiIiIiIiIiIiIiIiIiIiIiJQxTc4TERERERERERERERERERERERGRK5phGAMNw9hjGMZ+wzBeKuVzb8Mw/jAMY7thGBGGYdxzub9Tk/NERERERERERERERERERERERETkimUYhgX4AhgENAFuMwyjSbFijwGRpmm2BHoBHxqG4Xw5v9fxcjYWERERERERERERERERERERERGxGy1NJhenA7DfNM2DAIZhTAOGApGFyphAFcMwDMATSALOXM4v1eEpIiIiIiIiIiIiIiIiIiIiIiIiV7IawJFCXx+1fa+wz4HGwHEgHHjSNM28y/mlmpwnIiIiIiIiIiIiIiIiIiIiIiIi/28ZhvGgYRibCv33YPEipWxmFvv6KmAbUB1oBXxuGIbX5dRLr7UVERERERERERERERERERERERGR/7dM0/wG+OY8RY4CNQt9HYJ1hbzC7gHeM03TBPYbhnEIaARs+Lf10sp5IiIiIiIiIiIiIiIiIiIiIiIiciXbCNQ3DKOOYRjOwK3A3GJlDgN9AQzDCAIaAgcv55ca1ol+UgH0hxYRERERERERERERERERERH590p7LaX8xzXo9KXm5Ah71z16weuDYRhXAx8DFuAH0zTfMQzjYQDTNCcYhlEd+BGohvV6855pmj9dTr30WtsK8r+df9m7CuXu6Wb9eWLtP/auRrn7tHNvPotcbO9qlLuRTQYQ9sQce1ej3B389Doyzyy3dzXKnYdjT9xq3WbvapS77MO/EPbQbHtXo9wd/PpGOsxcZe9qlLsNN3ej74LV9q5Guft7UFdmHVpo72qUu5vqDOT+VcvsXY1y9V23XgA0/G6FfStSzvbc34Nuv1/516BVQ7vx5X+gz/dokwFEJP9p72qUu6a+g7lp6ZV9bgLM6tODW/+58uOc1rsH0w5c+W3nrXUHUnv8UntXo9xFP9+H/guv/D7fXwO7Mu/IAntXo9xdU3MQO6/wdqWZ72AAXthwZZ+f4zr0ueL772Dtw9dt+7G9q1HuDmx+ijovXtnnJsCh9wdTe+wSe1ej3EW/3I9rFl/5Y7J5A7pxy3+gbzujdw+yzqy0dzXKnbtjdz4Mv/Lvkz3bvP9/Js83YdeVnTN5uPEAgCt+7Hlr3YH/mfzXxL2L7F2NcndPg6sIHXXljzuj3hxk7yqIyP9zpmnOB+YX+96EQv8+Dgwoy9+p19qKiIiIiIiIiIiIiIiIiIiIiIiIlDFNzhMREREREREREREREREREREREREpY5qcJyIiIiIiIiIiIiIiIiIiIiIiIlLGHO1dARERERERERERERERERERERERkX/FMOxdA5Fz0sp5IiIiIiIiIiIiIiIiIiIiIiIiImVMk/NEREREREREREREREREREREREREypgm54mIiIiIiIiIiIiIiIiIiIiIiIiUMU3OExERERERERERERERERERERERESljmpwnIiIiIiIiIiIiIiIiIiIiIiIiUsY0OU9ERERERERERERERERERERERESkjGlynoiIiIiIiIiIiIiIiIiIiIiIiEgZ0+Q8ERERERERERERERERERERERERkTKmyXkiIiIiIiIiIiIiIiIiIiIiIiIiZczR3hUQERERERERERERERERERERERH5VwzD3jUQOSetnCciIiIiIiIiIiIiIiIiIiIiIiJSxjQ5T0RERERERERERERERERERERERKSMaXKeiIiIiIiIiIiIiIiIiIiIiIiISBnT5DwRERERERERERERERERERERERGRMqbJeSIiIiIiIiIiIiIiIiIiIiIiIiJlTJPzRERERERERERERERERERERERERMqYJueJiIiIiIiIiIiIiIiIiIiIiIiIlDFNzhMREREREREREREREREREREREREpY5qcJyIiIiIiIiIiIiIiIiIiIiIiIlLGHO1dARERERERERERERERERERERERkX9FS5NJJabDU0RERERERERERERERERERERERKSMaXKeiIiIiIiIiIiIiIiIiIiIiIiISBnT5DwRERERERERERERERERERERERGRMqbJeSIiIiIiIiIiIiIiIiIiIiIiIiJlTJPzRERERERERERERERERERERERERMqYo70rIBfn8NZIVv8wCzMvj8Z9u9D6hgFFPjdNk9U/zOLwlggcnZ3pPfIOAsNqkpGQzNJPJ5OVkoZhGDTu35UWg3sDkHDoKCu+nkbu6dM4WBzo9sAwguqH2iG60sXviGD31BmYeXmE9OhK2OCBRT7POB7Dzu8nkRZ9hPo3DqHOIOvfJDsxifBvf+RUahoYBjV7daP2gL72COGcordEsvL72Zh5eTTp15m2N5bcnyu/n0305ggcXZzpO/J2qtatCcDfn/1M1KaduHlXYfinr5T42Vvm/M2aSXO4b9JY3Lw8KySei9GjcVVG3dAcBweDGWujmbBkX5HPO9YL4JsHOnIkMQuARTuO89nCPdSp6slnd7fPL1czwJ2P5+9m4rIDFVr/i2WaJuPHTmfVinBc3ZwZ887dNG5Su0S5Ma9PInJnNCYmtWsHMeadu3H3cCU9PYvXXvyBmBNJ5Obmcsc9Axh6fVc7RPLvTRj/EIP6tiY+MY12/V+wd3UuS4+mQYy6paX1uF11iAmL9hb5vGODAL55tAtHEjIBWLT1GJ/N2w3A3X3qMaxbKIZhMH3VISb+vb/C63+xOgX58GzrMBwMg98PxjJ5z9Ein/eo7sdDTWtjYpKbZ/LRtkNsT0yjqpszb3RogL+rM6Zp8tvBWKbvP26nKC6sfYAPjzUOw8GA+UdjmXbwWJHP+1YP5NY6NQDIzs3l44gDHEy3XpN+7tmWrNxc8kyTXBMeXbO9wut/LqZpMu+rX9mzMRInFydufHYENerXLFEuKSaR6WMnkZ2eSfV6Nbnp+dtxdCroCh7dE82Ep//HrS/fTbPurQBYM2cZGxesBRPaDepM1+t7VUxQF5AUvpODv8zANPMI7t6NmlcX7SNknYhh7w8/knH4CKHXDyVkYEE7u+GFV7C4umA4OGA4ONB61KsVXf2L1j3El1c71cXBMJi5J4Zvdxwp8nnfWv482a42eSbk5pm8u+4Am2PTALizaXVublgNw4CZu2OYFHGstF9RKXSs6sOTzcNwwODPw7H8tK/oNah/SCAj6oUA1nPzw+0H2J9mve7eElada2sHYQIH07J4d+teTuWZFR3CRYnaEslyW/+vab/OtC+l/7f8+9lE2fp/Awr1//767GcObdqJu3cVbi+l/1eZmKbJ9x/NYcvaXbi4OPP467dSt1FIiXLzZ67iz+kriDmayI8Lx+DlY+23ZmZk88noqcTHJpOXm8eQEb3oO7hDRYdxSdIjdnJ8xjQw8/Dt2p2qVw0q8nnyhnUkLF4IgIOLK9VvG4FbSMnrdGWUFrGTozOmYebl4d+1O8EDi8aWE3OC6Ek/kn3kMNWGXEfQgKvyP4v7ewmJq1eCaeLfrQdV+/ar6Oqfl2maLPj6V/bZ2s/rnhlB9Xol90tyTCIz35tEdkYm1erW5IbnrO3n7rXhLJ0yD8PBAQcHBwY+dD21m9YFYM1v/7Bl0ToMA6qGVue6p4fj5OxU0SGW0DPUj9F962MxDKbtOMFXG6JLLdciuApzRrTj8T92Mn9vPGG+7nw+pGn+57W83fho9UF+2Hy01O3trV2AD482DsMBWHA0lumHiraBfaoFMizM1uc7k8unkQV9PrA+xfpFl5Yk5Jzi9S27KrDm52eaJr998Su7NuzC2cWJ214YTkgpfb7EE4lMeWcSWelZhNQLYfhL1mN26fSlbFm6CYC83DxiD8fy5qy38fDyYNr4qUSuj8TTx5MXvnupokM7L9M0+cHWrji7ODPy9VsJO0e7Ms/Wrkws1K7M+ekfVi7aAkBubh7HomL5YcGbVPF2r9A4iovdEUH4lBmQZ1KrV1caXHtVkc9N0yR8ygzitkdgcXGm9YN34hNaC4ADi5YS/c8qAGr36krdgQU5r4OL/+HgX8twsFgIatmMprfdUHFBXcB/pQ/fo3NtXn+uJxaLA9Pn7OTrHzcV+dzT05mP3hpI9eAqWCwOfDdlM7P/iMTZ2cK0b2/G2dmCxeLAwr/38cnX6+wUxYX1aBDI6CFNcTAMpm88zIRiebqOYf58c1c7jiZZr68Ld8bw2d8FuUAHA+aO7E5MWg73/7ixQut+KXqG+TO6XwMsDgbTth3jq3XnaDureTHnzvY8Piec+XviALivfS1ubVkdE9gdn8Hzf0ZyMjevAmt/8dr6+/BgI2teaPHRWGZGFW3jewUHclMd67U3JzeXLyIPcCgjkwAXZ55t3gBfZ2fyMFl4NJa5hytvXijN1m838/Lw69qdoFL6tkdsfdvgIddRtVDfNv7vJSStXolp69sGVrK+bWGmaTJu7C+szs9P31tqfvqN138kcmcUYFKrdjBvvnMP7h6upKVm8sbrP3L0SBzOzk688fY91Ktfo8LjKO7I1kjWTLTeI2vUtwutri85pl7zwyyObLXeI+v1+B0EhNXkzKnT/DHqY3JPn8HMzaVO59a0G3YNAAfXbGHzjPkkH4vl+rHPEViv5N/J3i4373dw+z5+GvMdvsH+ADTt2oI+IwaW2L4iRG2JZNl3s8nLy6NZ/850KCUvsuy72RzaHIGTizMDnridIFte5ELbbprzNyt/nMPDk633xXJPn2HJV9OI3X8Yw8Gg1303UbN5/QqLtXBM5TXuBGu//usnP8DL35sRYx6qyNCKKI+c18of53BoUzgOjo74BAfQf+QIXDzs24c3TZMl38zmwOZInFycuebJEQSXsj9TYhL5ffyP5KRnEVQ3hGufuQOLkyOJR2KZ98nPxB44Qo87BtPxhqL3rvNy8/jxmfFU8fPh5tH225+F9awXwKirG2MxDKZvOcpXKw8W+bxTqB/fDG/D0eRsABbuiuXTZdZ7YeOua06fBoEkZp7iqi9WVXjdRUQqm0o9Oc8wDANYCbxjmuYC2/duAe41TfNf9x4Nw8gFwgEDyAUeN01zzQW2+Q74yDTNSMMwooB2wBlguGmaX/7bulyMvNw8Vn07g8GjHsfD34dfXxxP7fbN8atZLb/M4S2RpJ6I57bPRxO3L4qV30zjhveex7A40PnuGwgMq8mp7BxmP/8+IS0b4VezGuumzKHdLYOo1aYp0ZsjWDdlDkPffKo8Q7loZl4eu6b8Qrvnn8TVz5e1Y8ZStXULPGtUzy/j5OlO4xHDiNuyrci2DhYLjW69Ca/QWpzJzmHtG+/i37RxkW3tKS83j+XfzGToG4/h6e/DjBfGU6dD0f0ZvSWSlONx3P7lKGL3RrH86+ncPO45ABr16Ujzq3uw5JMpJX52ekIyR7bvpkqgb4XFczEcDBhzc0vu/GI1MSnZzHmuF0t2xrA/Jr1IuY0HErn/m6KJx0NxGQwe90/+z1n71kAWba+8SZ7VK3dyODqW3xe8TfiOQ4x982cmTyt5E/3ZF2/B09MNgA/fn8H0qf9wzwODmPHLMsLqVuOTLx8nOSmd6695nauv6YiTc6W+XBcxZeZyJkxaxHf/e9TeVbksDgaMua0Vd368ipjkLOa83IclO06w/0Sx43ZfAvd/UbQJaVDdi2HdQrl+7D+czs3jxye68U94DFFxGRUZwkVxAF5oU5fHV+wkLusUk/q1YuXxRA6lZ+eX2RibworjSQDU83bn3U6NuGXRFnJNk0+2H2JPSibujhYm92vFhtjkIttWFg7AE03DeGFDBPE5p/iyS0vWxiURnVFQ1xNZOTy9PpyMM7l0CPDhmWb1eHztjvzPn12/k7TTZ+xQ+/PbuzGShOPxPPPDaxzZHc3cz2fyyCfPlCi36Pu5dL2+Fy16tWHOp9PZvGgdHQd3A6xt06If/qB+20b55WOjjrNxwVoe+eRZLE4WJr06gYYdmhBQo2pFhVYqMy+PAz//QrNnn8LF15dtb43Fr1ULPKoXtPOOHu7UHX4riVu3lfozWjz/LE5VKs8E9tI4GDCqSz3uWRBObOZJZg1tzdLDiRxIKZg8sPZ4Mn//mghAQz8PPu7TmEGzNlHf152bG1bj5t+3cjovj+8GNmfZkUSi03LsFc45OQDPtKjL02t2Epd9iu96tmJVTCJRha4jJzJzGLl6B+mnc+lU1ZcXWtXjwRXbCXB15qaw6ty+dAun8vJ4s11D+tYIZMGROPsFdA55uXks+2Ym19v6f9NeGE9Yh+b4F+r/Rdn6f3d9OYqYvVEs/Xo6t9r6f036dKTl1T1YXEr/r7LZsnY3J44k8MXMl9kbcZhvxs3m/R+eLFGuUYtQ2nVtwuuPFh1KLZi1mpA6Qbzy4X2kJmcwcth79LiqDU5OlbMvZOblcXzaVOo88TSOvr4ceO8dvFq0xLVawTXJ2T+AsKefx+LhQfrOcI79PIV6L1buSZZgje3IL1Op9+TTOPn6smfsO3i3aIlboeutxd2DkGG3krptW5Fts48dI3H1Shq+9AqGxZH9n32CV7PmuAYFVXAU57ZvUySJx+J54rvXOLonmj8/n8mDH5dsP//6YS6dr+9F855t+OOz6WxZvI4O13SjTqsGPNKpGYZhEHPoGDPH/sjIb14lLSGF9XNX8PiEl3FycWbGuxPZuXwLrft3rPggC3Ew4K3+DRkxYysx6SeZe0c7lhyIZ19iVolyL/eox4qoxPzvHUzO4upJG/M/X/9IVxbtS6jQ+l8sB2BkkzBe3BhBQs4pPu9s7fMdzixoV2Kyc3jW1udrH+DDU03r8cS6gj7f9aHVOZyRjbujxQ4RnNuuDbtIOBbPK5NeJXpXNLM+mclTn5c8Zv/89g963tiL1r3bMPPjGaxfsI6uQ7rRZ1gf+gzrA0DE2p0sn70cDy8PANpf1ZFu13Vn6vs/V2hMF+Nsu/L5zJfZZ2tX3jtPuzKqWLty3e29ue5260OqG1dG8Oe0FXafmGfm5bFj0jS6vPgEbn6+LB/1HsFtWuBVo6BfELc9gszYOPp+MIbkA4fYPvEXeo55kbQjx4j+ZxU9xryEg6OFteM/I6hVczyDqxIfuYcTW7bT+93XsDg5cTI1zY5RFvWf6cM7GLzxUm/uevRXYmIz+G3Kbfy9/CD7DyXll7nj5pbsP5jEg0/Pxc/Hjb9+vYu5C3Zz6lQutz88m6zs0zg6OjD9+1tYvjqKbTtj7BhR6RwMePO6Ztzx3XpiUrP5/fHuLImMZX+xnMfGQ0nnnHh3T7c67I/LwNO1cvbxwNZ2DmjIiGlbiUnLYe7dHViyL4F9iZklyr3cqx4rDhW0nUGeLtzTriZ9v13LyTN5fHFdc65tEsSs8BMVHcYFOQCPNK7La5t3kpBziv91asW6+ESOFGo7Y7NzeGnjDjLO5NI2wJeRTevxzPrt5Jom3+05xIH0TNwsFj7p1IqticlFtq0szLw8jv0ylTBb33afrW/rWqxvW+Mcfduk1Supb+vbHrT1bV0qUd+2sFUrwzkcHcfvC94lfMdB3n3zJ6ZMKzmp+bkXh+Xnpz94fzrTpi7l3geu5vtv59OwUU0++vQxDh08wXtv/8zXPzxX0WEUkZebx6rvZnDNqMfx8PPht5fGU7tdc3wLjamPbI0k7UQ8wz4ruEd2/XvPY3FyZPDoJ3BycyHvTC6/v/YRNVs3IahBHXxrVaf/8w+w8utf7Bjd+ZVF3i+0WRh3vmnfiT55uXks/XomN4x5jCr+Pkx9fjx1i+dFNkeSciKOe76y5UUmTOe28c9dcNv0+GQObyt6Xyz8L2u+/s5PXyErJZ3f3vyK4R88h+FQsS+UK69x51nrfl9OYM0gTmbZL+dXXjmvWq0a0vWOa3GwWFg1+Xc2zv6LbncOrdDYiju4OZLk4/E89PXrHN8TxaKvZnDXh8+WKLfsx99pP7QXTXq0ZeEX09n+11raXN0d1yru9H/wRvauCy/152/6YxkBIcF23Z+FORjw5uCm3D5pg7Uv9FAX/todx/74Yn2+6GTu+3lzie1nbT3KpPXRfHRDi4qqsohIpVapX2trmqYJPAx8ZBiGq2EYHsA7wGP/5ucZhnE2s5ptmmYr0zRbAi8DYy+iLvebphlZ7Ns+QLnPPonbH4VXcABewQFYnByp260NURt3FCkTtXEHDXp2wDAMghrU4WRmNpnJqXj4ehMYZp217+zmim9IMJlJKfnbncq2NvCnsrLx8PUu71AuWurBKNyDquJeNRAHR0eqdWxP3NaiMbt4eeEdFophKZowd/Hxxsv2NLGjmyse1YPJSU6pqKpfUOy+aLyrBeBt25/1u7Xl4IaiHbFDG8Jp1Nu6P4Mb2vZnUioANZrWw7VK6YnkVT/8Stc7h2Kdd1p5tKztS3R8BkcSszida/LnlqP0bx58yT+nS8NAohMyOZ5c+RI8Zy1buo3BQzpjGAYtWoaRnp5NfHxKiXJnEx+maXLy5Gmsc5HBMAyyMnMwTZOsrJN4eXtgcazUl+oSVm/YTVJK5ZuEdqla1vEjOi6TIwmZ1uN201H6t7y4Sb51g6uw7VASOadzyc0zWb83ngGtKscE4eKa+lXhaEYOxzNPcsY0WXwknh41/IuUyS70ZLebxcLZNakSc06zJ8WalM46k8uhtCwC3VwqquqXpJFPFY5l5nAi2xrnPyfi6VLVr0iZyJR0Ms7k5v870NXZHlW9ZLvW7qR13/YYhkGtxqHkZGSTlphapIxpmhzcvo+m3VsC0KZfByLXFLQ9a+euoGnXlnh4V8n/XtzhWGo2CsXZ1RmLxUJo83pFtrGX9IOHcK1aFbdAax8hsEM7krYWXcnQ2cuLKnVK9hH+P2kRWIXotGyOpudwOs9k3sF4+tYuem5mnSl0bjo65J+bdX3c2R6fRk5uHrkmbDyRSv/QgAqs/cVr7FuFo5k5HM+ynptLjsXTLbhonDuT00k/bT03I5LTipybFgcDF4sDFgNcLBYSck5VaP0vVvH+X4NS+n8HN4TT2Nb/q3YJ/b/KZsOKnfS6ui2GYdCwWW0yM7JJSig5OSCsYQhVq/uV+L5hGGRnncQ0TXKyT+Lp5Y7FUnn7QllRh3AODMTZdk3ybteetO3bipTxqFsPi4d1Aox7nTBOJyfboaaXLivqEC5VA3Gxxebbvj2pO7YVKePk5YVHaJ0S19ucmBN41AnDwdkFw2KhSv0GpG7bWoG1v7Dd63bSytZ+1mwUSk5mNulJJdvPQzv20aSbtf1s1a8Du9daz10XN5f8PvzpnFNgFIzB8nLzOH3qNLm5uZw+eYoq/vYfa7eq5kVUchZHUq3tyh+74+hfL7BEubvbhLBgXxwJWadL/Tlda/txOCWbY5VwwjdAQ58qHM/KIcbW51sWE0+XoHP3+XYV6/MFuDjTMdCXBUdjK7TeF2PnmnDa9bces6FNQsk+R59v/7Z9tOhhPWbbD2jPztUl+29blm6hde82+V/XbVEX90razmxcsZOetnalga1dSb6EdqWwVX9tpVv/1uVV1YuWfCAKj6BAPGw5rxqd2hGzuWh/9sSW7dTs1gnDMPCrF8bprCxyUlJJPx6Db706OLo442CxENCoASc2bQMg6u8V1B98FRYn60qdLt5eFR3aOf1X+vAtmwYTfSSVI8fSOH0mjz8X76Vfr7pFypiAh4d1H7m7O5GalsMZ25g7K9t67XV0dMCxUP++smlZ04foxEyOJFnzfH9sP0b/Jhc/SSnY25XejYKYvvFwOdby8rWq7k1UcjZHUrKtbeeuWPo3KKXtbFeTBXviSMgsOhaxOBi4OjpgMQzcnByIzThZUVW/JA28i7adK2Li6VS16JhsV2pB27knJQ1/F2vbmXzqNAfSrXmh7NxcjmRm4e9SOfNCWVGHcC7Ut/U5R9/WvZS+7cmYE7gX6tt6VsK+bWHLi+Sn65KennUR+elT+X3bgweO06FjYwDqhFXj+PFEEhNSS2xfkeL3R+EdHIBXkO0eWdfS75HV71Vwj+xUVjZZyakYhoGTLV+Zl5tLXm4uhu3+iW9IMD41Kucky7PKIu9XGcTsi8anWgA+trxIw25tObC+aB0PbAinca+ieZGMpNQLbrvsh1/pftfQ/P0KkHQkhlotGgLg7lMFFw83YvdXfLtTnuPO1IQU9m6MoM1VnSsomtKVV86rdqvGONiux8ENQslITCn3WC5k37pwmvWxxlGjUcExWphpmkTv2Eejrq0AaN63A/tsk/E8fKpQrUFtHEq555eWkMyBjZG0GGDf/VlYqxAfopMyOZKcbe3zhZ9gQKOLf3B/Q3Qyqdml5xZERP6LKu9dDhvTNHcCfwAvAqOBn4BXDcPYaBjGVsMwhgIYhhFqGMZKwzC22P7rYvt+L8Mw/jEMYyrW1fKK8wKSC5X98+wHhmF8bhjG3bZ/LzMMo12xbd8D6hqGsc0wjPFlGnghmUmpeAYUPPHh6edLZrHOd2ZSStEy/j5kFuuopMUlknDoaP6ra7veexPrJs9hyoOvsXbyb3QcYd8nDgrLSU7G1a8gHldfH3L+xU2s7PgE0qOP4FO3TllW77JkJqVQ5QL7KiMxBU//omWKd/CKO7QhHA8/bwLqlHy9i70F+7hxIqXQCjgpOQR5u5Uo17qOH/Ne7M0PD3emfnCVEp9f2yaEPyrpq5POiotLISi4YN9VDfIlPjal1LKjX/2R/j2fI+rgCYaNsD7JP2x4bw4dPMFVvZ7nluvG8PzLw3Co4Ke5xCrYx40TyQUriZxIzibIp5TjNsyPea/15YeRXalfzXrc7j2eRof6Afh4OOPqZKFX82Cq+ZXctjIIdHMmNqsgQRyXdZJAt5KT0npV92fGVW34qHsT3t64r8Tn1dxdaOjrQURSeonPKoMAV2fiC03aic85RYDruRPGg2oGsaFQ4tIExrVvylddWnJNzcqVtEtLTME70Cf/a69A7xJJuqy0TFw93LDYEhpegT6k2dqe1IQUItfsoMM1RV+hHRRajaidB8hKy+RUzin2bowkNd7+E0pOpqTgUqiP4Ozry8mUlIv/AQaEf/QxW998hxPLV5R9BctIkLsLMZkF52Zs5kmC3Euem/1q+7PgpnZ8PaAZr6zYA8De5EzaBXvj4+KIq8WBHjX9CPaonDdIAl2dicsuiDM+++R5J8YOrhXMujjrcZiQc4pp+48xe0B75lzVkczTZ9hYyg2HyiCjlP5f8aTiv+n/VUZJ8akEVPXJ/9q/qjdJ8Rcfx9U3deVYVCz3DR7D0yM+4N6nr6vUfaEzKSk4+RZMBnHy9eX0ea5JSWtWUaVpswqo2eU7lZyCc6HYnH18OX2RDz25Va9Bxr69nMnIIO/USVJ3hnMqOenCG1ag9IQUvAq3nwHepCVcoP0M8CG90Lm7a812PnvwHX4e/Q3XPXVbfpkuN/Tmf3e9wQcjXsfFw416bRphb8GeLpxIL7jenkg/SbBn0bYhyNOZq+oH8tO2c78KfUijqszdVfkmrp0V4OJMfHZBny8h5xQB55kkMDAkqEjb8UjjOny7J4q8SjglJi0hFZ9Cq4H4BPqQWuyYzUzLxNWz4Jj1DvAhtVi/8FTOKXZv2k2L7v8/Vi8orV1JvIR25ayTOafYtm43nXrbP+6c5BTcCvVn3fx8SzxUWlqZ7KQUvEKqk7hnP6fSMzhz8hSx23eSnWTtG2XExJG0Zz/LR7/Pqrc/IvlgVEWEc1H+M334qh6ciC0YE8fEphMU6FGkzJTp26hXx4+1ix5g/vTbefODZZi2S46Dg8EfU0ew4a8HWb3uMNsr4ap5AMHebpxIKZikHZOaQ3Apeb42tXyZ/2QPJt7bgfpBBasejrq2Ke/N30Ve5bvUFhHs6cKJQpPRT6TnEFyleNvpwlUNqvLT1qL5ytiMk3yzPpq1j3Vj4xPdST95hpWHKldf6Cx/V2cScgr6CAk5J/Mn35VmQI1gNieUzA1UdXUhrIoHe1IrZ17odLG+rdMl9G1di/Vt0yph37awuLgUgoMLYg0K8iXunPnpH+jX8xmiDsZw6wjrCrsNGtbk7yXWV8Lv3HGQE8cTiY21bz4oMykVj0Jjag9/3/yJPWdlFRtTe/gV3HfJy81j9nNjmXzfS4S0aETVBqEVUe0ycbl5P4DDu6L47JH3+fG1CcRG2WcFz1LzIoUWEjl3mdTzbntgQzie/t4EFrsvFhBagwMbdpCXm0tqbAJxB46QnlD091WE8hp3Aiz8+lcG3DsUw8G+i3VURM4r8u91hLZuctl1vVzpialUCfDJ/7qKvw/pxc7H7LRMXDzd8icWllamNH9/+yu97xli9/1ZWFAVV46nFuoLpeUQ5OVaolybmj4seLQrP97RjvqBlXulaxERe6q868YXNQbYApwC/gSWmqZ5r2EYPsAGwzCWAHFAf9M0cwzDqA/8gvXVswAdgGamaR6yfe1mGMY2wBWoBvT5l/V6yfZzW/3L7S+OWTJTYRRvm0tJZhiFCp3OPsni8d/R5Z4bcXa3JksiFq2ky903ENa5NftXb2HZlz9z7Rsjy7Lm/15p8VzianBncnLY9vk3NBp+C45ulWhSTGmJp4vYoSWKFHL65Ck2zVrEkNH/alFJuyh+WEccTaH76EVkncqlV5Mgvr6/I33eXpL/uZPFoG+zYMb/UXwBy0qmlPP1XDtvzDt3k5ubx7h3fmHxwk0Mvb4ra1dF0KBRTb6e+CxHDsfz6AP/o3Xb+vlPMop9mcXOzYjDKXR/ZQFZJ3Pp1SyYrx/pQp9RizgQk87Xi/Yy+aluZJ08w+4jqeTmVs6sc6mHZylVXXY8kWXHE2kd4MVDzWrz+Iqd+Z+5WRx4r0tjPtp2iEzbk9T/H5ilna9AKz9vBoUE8VSh5eWfXBdO4slT+Dg7Ma59Uw5nZBOeXDleE1X6ZafYjj1PmfkTfuOqe4fgUGxlqqq1gulxc19+ePlLXNxcCA6rXqKMXVzmqdTypRdw8fXhVFoaOz/8BPfgYLwbNiibupWh0s7N0kJfEp3IkuhE2gV782TbUO5ZEM7BlGy+236UHwY1J+t0HnuSMsitpHe+LjZOgNYB3lxTO4hHV1qfjq/iZKFbsB+3/LWR9NO5vNW+EQNCAll8NL78KvxvXcx5WnoH+P+dS+gKlWrr+j2ENqjBmC8eIeZoImOe+JomrcJw9yiZ/KsULmasZpOxZzfJa1YR9uyL5VypsvLvj0nXatUIumog+z/5Hw4uLriFhGA4VK6VkEofll1MgAVlGndpSeMuLYkK38/SKfO5693HyE7PYs+6nTw1cTSuHm7MeHci25dupGWf9mVW97JSvG87uk8D3lt+4JyTJZwcDPrVDeD9FQcqoHb/Tuld29IDanm2z2dbdaNjoC8pp06zLy2TFn6VZ8Wxs0rtul5En6/4XyVi7U7qNK2T/0rbyu5y25WzNq2MoGHzOnZ/pS2cYxxyUf13qFKjGvWvGcCa9z/F0dUF71oh+a9nM3NzOZWZRY83XiDlYDSbPvuOfh+9dZHXtnL2n+nDX7hz271zbSL3xDPiodnUDvFm0pc3MHjrz2RkniIvz+Ta4T9TxdOFCR8OpkFdf/YeSCz5M+2s1GttseM64lgq3d7725rna1iVr+9sT5/x/9CnUVUSMk6y81gqHcP8S/lJlUhpu7PY/hzdrwHv/bOvRNvp5erIgPqBdPtyNWknz/Dl9c25vmkwv0VUvgmXl3KFaOHrzYAaQTxfbMUyV4sDr7ZqzLd7DpGdW1nzQpfXt6161UAOVuK+bWGltTPnagrGvHMvubl5vP/OVBYv3MjQ67txz/2DGD/2F4bdMIb6DWrQsFGt/ElDdnMRMZXeDbIWcrA4cOMHL3MyM4vF474l6fBx/GpVzrecFHe5eb/q9Wry/OQ3cHFzYc+GCH5+8zue+eH1sq/ohVzMPb/S9vN5tj198hQbZi7ihjdK3hdr1q8TSUdjmPrseKpU9aNaozp2yWuW17hzz/qdePh4Ur1+TQ7tKPkgfYUq55zXhpmLcLA40LBn8fVz7OFirq+Xdn8XYP+Gnbh7VyG4Xi2iw+28PwsptWtb7DzdeSKNrh8ts/b56gfyzfA29P6k8j5MIyJiT/8vJueZpplpGMZ0IAO4BbjWMIznbB+7ArWA48DnhmG0AnKBwhmaDYUm5oHttbYAhmF0BiYbhlHmyxcYhvEg8CDAzaOepPPN1/yrn+Ph70NGoafRMpKScffzPn+ZxJT8Mrlnclk0/lvqd29HWKdW+WX2LltP13tvAqBul9Ys/2rqv6pfeXD18yUnqSCenOQUXHx9Lnr7vDO5bPv8G6p17kBQO/u/sqQwD38f0ovtK49i+9PT35eMxGJlzvPa4dSYBNJiE5n29Hv55ac/O46bxz2Hh6/9byrEpGRTrdCKY9V8XIlLK/pq2oycM/n/XhYZy5s3t8TXw5lk2yshejYJIuJoKgnple8VENOn/sNvs1YC0LRZKLExBfsuLjaZwKrn3ncWiwMDBrVj0sTFDL2+K3PnrObu+wdZl6mvXZXqNQKIOhhDsxaVZ/XH/4qYlGyq+RbcuKnm60ZcStHXdxU5bnfG8OZtrfKP2xmro5ixOgqA565rSkwlfR1zXNYpgtwLnvyu6u5SZIW54rYmpBHi6Yq3syOpp85gMQze79KYRdFxLDtW+W4anJWQc6rIalyBrs4kniwZZ1gVd55tXpeXN0aSdrpg/54tm3LqNKtiE2nk42nXyXnr5q5k48K1AIQ0qEVqoRVf0uJTqVLshrK7twc5mdnk5uZisVhIi0+hiq3tObbvMNPHTgIgKy2DvRsjcbA40KRLC9oN7Ey7gdal9BdP/AOvQk8G2ouLrw8nC/URTiUn4+Ljc0nbg/W1Wf5tWpF+KKpS3tiLyTxZZLW7IA8X4rLOfW5uikmllpcbvi6OJJ88w6y9Mczaa73x83S7UGIzK1/7CRCXfYqqhV6HHejmUuqraet6ufNSq3o8tzYi/9xsF+jDiawcUk5Zv15xIpHmfl6VcnKe57/s/3mep/9XmSyYtYq/fl8PQL3GNUmIS8n/LDEuFd+Ai49j6Z8bueHOPtZXndQMoGp1P45FxVG/aa2yrnaZcPT15XShVTNOJyfj6O1Tolz20aMc+2kyoY8/gaPn/4+niJ19fYusCHIqJRmnS7je+nftjn/X7gAcn/MrTj6+F9ii/K3/YyVbFlnbz+r1a5FWuP1MSKWKf7H206tY+5mQUuorakOb1+O3j34mMzWDqB378An2w8Pbup8bd23BkV2H7D45LybjJNUKrfZTrYoLsRlFr7ctgqrw2bVNAfBzc6J3HX/O5Jks3p8AQK8wf3bGZZzzlbeVQfzJU0VWgQ44R5+vjqc7zzSryyubIkm3tStNfb3oXNWPDoG+ODs44O5o4cUW9Xnfjje7Vv2+knXzrcdszQa1SCm0inFKfArexY5ZD28PcjIKjtnUhJJlti7bWuSVtpXRglmrWHKedsXvEtqVs1Yt2Ub3AZUjP2RdBa9gX2YnJePqUzQmVz+fkmVs/djavbpSu5d11evIGXPyV9hz8/OlevvWGIaBb91QcDA4lZ6Bi1fJNxNUtP9MHz42g2pBBX/v4KAqxCZkFilz05CmTJi4EYDoo6kcPZ5GWKgvOyIKViVNzzjJuk1H6dGldqWcnHciNZtqPgUPTgR7uxJb7HXnGScL5Uv2xPGWQzN83Z1oG+pHvyZB9G5YFRcnBzxdnPjfsFY8PX1bRVX/osWkn6RaodVhqlVxLfFq2hbVvPhsaHMA/Nyd6F03gDN5Jo4WgyOp2STZXuW2cE88bUO8K+XkvIRibxYIcHUpte0M9XTniab1GLUlIr/tBLAYBq+0bMw/J+JYE1f5jteznIr1bU9fRt/2RCXp2xY2fepSfi2Un46JKYg1NjaZwEKr0BZnzU+3Z/LERQy9vhuenm6MeedewDoJ45oBL1EjJKBc638hHv4+ZBYaU2cmJuPuW8o9skJj6sykkuNuFw93qjetz5GtkZV6cl5Z5v1cCz3o1rBDU+Z+PovM1Iz88UpFudi8SGllcs/klvr91BMJpMYl8tNT1vti6Ykp/PzMOG4bb70v1uu+G/O3mfbiR/hUL/lq8vJQEePOw5GH2LNuJ/s27uLM6dOczMph9vjJ3Pj8neUaW2nKM+cVuXQ9hzbt5IY3R9rtgZPN81aw3bY/q9WvVWQFxvTEFDyLxerm5cnJjGzycnNxsFhKLVPc0V0H2b8hnAObI8k9Zd2ff3w4mWufrfj9WVhMWg7VvQv1hbxciSt2j7ZIn29fPG87NMHX3YnkSpw3kCubWRkeThM5h0qw/MlFy7P9ZwA3mqbZyvZfLdM0dwFPA7FAS6wr5hVeez2zxE+zMU1zLRAABAJnKPo3uazlGUzT/MY0zXamabb7txPzAKrWq03qiXjSYhPIPX2GA6u2ENqu6Gs4Qts3Z+/yDZimSezeQzi7u+Hh641pmiz/8md8Q4JpOaRvkW3cfb05HmFNMh8L34t3tYrpmF4Mrzq1yYqNIys+gbwzZzixfiNVW1/cq0dM0yTih8l4VAsmdGC/cq7ppQuqX6vI/ty3ajN12jcvUqZO+2bs/se6P2P2HMLZ3bVEZ7awgNrVuW/SWO76Zgx3fTMGT38fhn34QqWYmAew43AKoYGehPi542QxGNwmhCXhRZNRAYVuFLWo5YODQf7EPKjcr7QdNrw3034dxbRfR9Grbyv+nLsW0zTZsf0gnp5uBBZathysx+jh6Lj8f69YtoM6dYIBCK7mz4Z1uwBITEgjOiqWGjXtm/z4r9oRlUxoVU9C/G3HbbsQlmw/XqRMgFeh4zbUFwcHI/+49bcd09V93biqdQ3mbjxScZW/BJHJ6dT0dKO6uwuOhsGAmoGsPF701RwhhZM4Ph44Ohik2ibDvN6uPofSspi6r+jfprLZnZpODQ83gt2scfauFsiauKJxVnV15o3WjRi7fR9HswpuLLhaHHCzPSHsanGgXYAPUelZ2FOnId0Z+eULjPzyBRp3bs7Wvzdary27onDxcMWrWALHMAzCWtQnYuV2ALYs2UDjztbnEp6bNJrnJ1v/a9qtFUMev5kmXaxtbkaK9XU0KXFJRKzeQctebSswytJVqRNKTmwcObY+QvyGTfi1anlR2+aePMmZ7Jz8fydHROJeo3ImY8Pj0wn1ciPE0xUnB4NrwgJZGl30RketQjeKmvh74uRgkGxLiPi5OgFQzcOFAaEB/Hmg8k1YA9idkk5NDzeq2a5B/WoEsjqm6LkZ5ObCO+0b89bmvRzJLDg3Y7NP0tS3Ci62J5/bBnjb/dw8l6D6tUg5EU+qrf+3d9Vmwor1/8LaN2OXrf93Ys8hXC7Q/6tMBt3UjY+mPMtHU56lQ89mLJu/GdM02bMzGndPV/wCLr5PGhjkww7b69NTEtM5fjiOoBp+F9jKftxrh3IyLo5TCfHknTlD6qaNeLUoek06lZTI4W++JOTue3EJCrZTTS/d2dhO2mJL3rgR7xYXd70FOJ1mncR+KimRlK1b8W3fobyqetE6XtudRz5/gUc+t7af22zt55HdUbh6uObfwDrLMAxCW9QncpW1/dy2ZAONOlnbz8Tj8flPjB/ff4TcM7m4e3ngHejL0d3RnMo5hWmaHNy2l4Ca9t/v20+kU8fXnZre1nbl2kZV+cs26e6sbt+upds31v/m743n9SV78ifmAQxpFFSpX2kLsCc1nRruBX2+XsGBrC3W5wt0dWZ060a8v2Mfxwr1+X7YG83wZZu4Y/lm3tm+h22JqXadmAfQbWh3nvv6BZ77+gWad23Opr+sx2xUZBSuHm6l9vnqtarHjhXWY3bj4o0061LQ3mRnZHNgxwGadancr9cedFM3PpzyLB/a2pXltnZlr61d8b2EdgUgMyObyK0HaN+jaTnV+NL4hNUmMyaOzDhrf/bYuk0Etyma8wpu04Ijq9ZhmiZJ+w/i5O6WP4HvZKr1+pqVkMSJTduo0dm6ikhw25bER+4BIONELHlncnGuUjkmhP9X+vA7ImMIrelDSHUvnBwdGDygAX8vL7ra6PGYdLp0sD504O/nTp3avhw5loqfjxtVbK8bd3Gx0LVjLQ5E2fc1kuey42gqof4ehPi64WQxuLZlDZYUax8CCr06vWWID4aDQXLWacYv3E2Xd/+m+/tLGTl1K2sOJFTKiXkA24+nUcfXraDtbBzEX/uKjqu6fbU6/7/5u+N4fdFuFu+L53haDq2re+PqaB2rdA31ZX9C5Ryr7E2ztp1BtrazR3Ag60u0nS682qoxH4bv5XhW0YmYTzatz5HMLOZEV+68kHvtUE4V6tumXEbfNnXrVnwqQd+2sGHD+zD919FM/3U0vfu2LpSfPnCe/HRs/r9XLNtOqC0/nZ6WxWlb3u+3WStp066B3d/qElj8HtnqLdRuX+weWbvm7FtW9B6Zu6832anpnMy0nn9nTp7i2I49+NQIskcYF60s837pSWn545Yje6IxzTzc7bCCcnD9WiQXyovsWbWZsA7F8iIdmrFrWUFexNnDFU8/73NuGxBanYcnjeW+b8dw37djqOLvw4iPrPfFTp88xWnbK7ujt+3GweKAf81qFRJrRYw7+99zLc9OeZOnfxzNTS/eRZ0W9e0yMQ/KL+cVtSWSzb8t4dpXHsTpPK9bL29tr+nBvZ++yL2fvkj9Ti3YudQax7Hd1jiKT7wzDINaLeqze/U2AML/3kD9js1L+ckFet01hMd+fItHv3+DIS/cTe0WDew+MQ9g+7FUQv08CPGx9fmaV+Ov3XFFygR6FuybljW8MQxDE/NERM7h/8XKecUsAkYahjHSNE3TMIzWpmluBbyBo6Zp5hmGcRdwUetsG4bRyFY2EYgGmhiG4YJ1Yl5fYNV5Nk8Hyv3xUweLhW7338K8t77AzDNp2KcTfrWqEbHI9iTUVd2p1aYph7dE8MtjY3B0caLXY7cDELP7IHuXb8CvVnVmPjsWgA7Dh1C7bVN6PjKc1T/MwszNw+LsSM+HbyvvUC6ag8VC49uHsfmDTzHz8qjRvQueNapzZKl1KdyafXpwMiWVtWPGciY7B8MwiF68lG7vjib9yDGOr1mPZ0gN1rz+NgD1bxpKYMvzd34qioPFQo8Hbub3MV9i5pk06dsJ/1rV2LnQeqg1G9iN2m2bEr05kimPvImjixN9R96ev/2iDydyLGI/OWkZTLz/dTreejVN+nW2VzgXJTfP5I1ZO5j0aBccHAxmrotmX0w6w7uGAjB1dRSDWlVnRLc65OaZ5JzO5YlJm/K3d3Wy0K1RVV6rpMm6wrr1aM6qFTsZOuhVXF2deePtu/M/G/nwp4x68078A7wY/cpEMjOzMU1o0DCEl0eNAOCBh69h9KsTueW6NzBNeOKZG/D1tf9T7pdi0mcj6d65MQG+Vdi//nPe+mgWk6Yvs3e1Lllunskb07Yx6clu1uN2dRT7TqQzvId1FcOpKw4xqE0II3qGkZubZz1uv12fv/2XD3XCx8OZM7l5jP5lK2mVdECSa8L4rQf4tEczHAz441AsB9OyuCHMmpD79WAMfUL8ubp2Vc6YJidz83h1rfWGT0t/L64Orcq+lEx+6t8KgC/Do1kTU/luIOSZ8FnkQd5v3xQHAxYcjSM6I5vBtpvlfx6J4Y56tfByduLJpmGA9W/z6Jrt+Do7MaZNY8D6RPjfJ+LZWOgJOXtr2KEJezdG8tG9b+Hk4swNzwzP/2zS6xO4/qnb8PL35qr7rmXa2En8NWke1euG0O6qC7cdU9/6gaz0TCwWC0Meuwm3KvZ/DZhhsVB3xK3s/N8nmHl5BHXrikeN6pxYthyAar16cio1la1vvUtudg4YBseW/E3bt97gdEYGuz6fAICZl0tgxw74Na+cN6dzTXhzzX6+G9QMi2Ewe28M+1OyuLWRNZE4bfcJrgoNYGj9IM7kmeScyePppbvyt/+sXxN8XBw5k2cyZs1+0k6dOdevsqtcEz7acYCPOluvQfMOx3IoPYuhodZz8/eoGO5uWBNvZyeebVnXto3J/cu3E5mcwT/HE/mhZytyTZO9qZnMja58K1GAtf/X64GbmVOs/7fD1v9rMbAboW2bErU5kkm2/l//Qv2/BR9O5Kit//e9rf/XrJL2/9p2acyWNbt49KaxuLg68fhrt+Z/9vbT3/LoK7fgF+jNvOkr+e2nf0hJSufp2z+kTedGPPbqMG6+tz+fvTWNp0aMxzThjkcH4+VTOSYWlMawWKh+63AOffYx5Jn4dumKa/UaJK5YBoB/j17EzfuTMxmZHJ/2s3UbBwv1Xn7NfpW+SIbFQsiw4Rz49GPMPBP/Ll1xq16DBFtsAT16cTo1lT1j3yY3xzomi1+6hMaj38Ti5sahb74iNyMTLBZq3jYcR4/K9QrN+u2t7ecn91nbz+ueLmg/fxo1gSFPWtvP/vdcy6z3J7F08jyC64bQxtZ+Rq7ezva/N2JxtODo7MTNL92FYRiENAqlSbeWfP3EeBwsDgSHhdBuUBd7hZkv1zQZtWQvk29qhcXBYEb4cfYlZjKipXWCy8/bz39D3dXRge6hfryyeHdFVPdfyzPh88iDjG1n7fMtKq3PV9fa53uiSUGf77G12+1Z7YvSuGMTdm3Yxbt3vo2TizO3PV+Qw/nmla8Z9syteAd4M/j+a5n8zmTmT5xPSL0adBzUKb9c+OodNGzbEJdCq9YCTHlnEvu3HyAzNYMxt47mqrsG0anQdvbUxtauPGZrVx47T7syx9auPGNrVx59dRgA65eF07JDQ1yLxW0vDhYLLe68lbXjP8PMy6NWjy54hVTn0N/WnFedvj0IatmM2G07WfLcKCzOzrR+oODm3IZPv+FURqb159x1K86262vtnl3Y+u0Ulr70Jg6OjrR58M7K8Upb/kN9+FyTMeP+4cfPr8fBYjDr9wj2HUzithutOclfZofz+bfrGTdmAPOn344BjPt0FckpOTSsF8D4MQOwWAwcDIN5S/bxz8pD5/+FdpKbZzL69wgm39fRmi/ZeIR9sRkM72iddDh1/WGubl6NEZ1rk5trknMmlyembrFzrS9drmky6q89TL61NRbDYMaO4+xLyGRE6xoA/Lz12Dm33XY8jfl74ph3b0dy80wiYtOZuq1yPnScZ8JXuw/wVhvrmOyvY7EczsxiUIi17VxwNIbbwmri5eTEo40LxmRPrd9OEx8v+lavyqH0TD6zvbFn0v5oNiVUvryQYbFQY9hwDn76MeSZ+Nn67cX7tvtsfVsMg4SlS2ho69tGf/MVZzIyrT+nEvZtC7Pmp8MZMugVW376nvzPHn/4Y0a9eTcBAV6MeuUHMjNzME2TBg1r8soo6xj04METvP7y91gsDoTVrcboN++2UyQFHCwWut5/Cwve/oK8s/fIalYj0naPrMlV3alpu0c27XHbPbJHrfFkJaex7PMpmHl5mKZJWJc21G5nvS4fWr+dNd/PJDstg4VjJ+AfWoOrX3/cbnGW5nLzfjtXbWPDn6txsDjg5OLEsJfvtkv/wMFioc8DN/PrmC8xc02a9utEQK1qbLflRVoO7EYdW15k4sPWvMiAJ24/77bnk5WSzm9jvsRwMPDw82bgU/aZ6FRe487KpLxyXsu+nUnu6TP89sYXAAQ3CKXvI7eWWoeKUrddEw5uiuDrB9/EycWZq58ckf/ZjDcmMGjkbVTx96b33UP4fdyPrPhpHkFhIbQYYB1bZSSnMenp8ZzMysFwcGDT3GXc/+UruLjbdwL0ueTmmYyaF8nkO9tb8whbjrIvPoMR7WoC8POmIwxqEsztHWrZ7u3mMXLmtvztP72pJZ3q+OHr7szaZ3vzv3/2MWNL5ewPiYhUBKP4u8ErK8Mw3sD6WtsvgI+BLlhX0YsyTXOwYRj1gdlAFvAPMNI0TU/DMHoBz5mmObjQz8oFws9+CbximuY822fjgKHAPuAUMNc0zR8Nw1hm+zmbDMOIAtqZpplgGMZUoAWwwDTN589V///t/Ov/xx/6MjzdrD9PrP3H3tUod5927s1nkYvtXY1yN7LJAMKemGPvapS7g59eR+aZ5fauRrnzcOyJW63KMwG3vGQf/oWwh2bbuxrl7uDXN9Jh5vnmjl8ZNtzcjb4LVtu7GuXu70FdmXVoob2rUe5uqjOQ+1cts3c1ytV33XoB0PC7FfatSDnbc38Puv1+5V+DVg3txpf/gT7fo00GEJH8p72rUe6a+g7mpqVX9rkJMKtPD27958qPc1rvHkw7cOW3nbfWHUjt8UvtXY1yF/18H/ovvPL7fH8N7Mq8IwvsXY1yd03NQey8wtuVZr7WFOMLG67s83Nchz5XfP8drH34um0/tnc1yt2BzU9R58Ur+9wEOPT+YGqPXWLvapS76Jf7cc3iK39MNm9AN275D/RtZ/TuQdaZlfauRrlzd+zOh+F/2bsa5e7Z5v3/M3m+Cbuu7JzJw40HAFzxY89b6w78z+S/Ju5dZO9qlLt7GlxF6Kgrf9wZ9eYgsM7xECmifvevr/g5OXJh+1Y+VCmvD/9vVs4zTfONQl8+VMrn+7BOkjvrZdv3lwHLipU956p6pmm+ALxQyvd7Ffp3aKF/Dy9eVkRERERERERERERERERERERERP7bHOxdAREREREREREREREREREREREREZErjSbniYiIiIiIiIiIiIiIiIiIiIiIiJQxTc4TERERERERERERERERERER+T/27jo8jmr/4/h7duOuTdKmadLU3TU1SgtFil0cfsCFi12K3+IuxR0uTou3wOXilLq7N/Umqcfdm935/bFLkk1SSCHJ5pbP63l4SHZmNufbOXNkzpkzIiIiTUyT80RERERERERERERERERERERERESamCbniYiIiIiIiIiIiIiIiIiIiIiIiDQxD3cnQERERERERERERERERERERERE5A8x3J0AkWPTynkiIiIiIiIiIiIiIiIiIiIiIiIiTUyT80RERERERERERERERERERERERESamCbniYiIiIiIiIiIiIiIiIiIiIiIiDQxTc4TERERERERERERERERERERERERaWKanCciIiIiIiIiIiIiIiIiIiIiIiLSxDQ5T0RERERERERERERERERERERERKSJaXKeiIiIiIiIiIiIiIiIiIiIiIiISBPT5DwRERERERERERERERERERERERGRJqbJeSIiIiIiIiIiIiIiIiIiIiIiIiJNzMPdCRAREREREREREREREREREREREflDLIa7UyByTFo5T0RERERERERERERERERERERERKSJaXKeiIiIiIiIiIiIiIiIiIiIiIiISBPT5DwRERERERERERERERERERERERGRJqbJeSIiIiIiIiIiIiIiIiIiIiIiIiJNTJPzRERERERERERERERERERERERERJqYJueJiIiIiIiIiIiIiIiIiIiIiIiINDFNzhMRERERERERERERERERERERERFpYpqcJyIiIiIiIiIiIiIiIiIiIiIiItLENDlPREREREREREREREREREREREREpIl5uDsBIiIiIiIiIiIiIiIiIiIiIiIif4hhuDsFIseklfNEREREREREREREREREREREREREmpgm54mIiIiIiIiIiIiIiIiIiIiIiIg0MU3OExEREREREREREREREREREREREWlihmma7k7DX4X+oUVERERERERERERERERERET+OMPdCZDWp/O4dzQnR9i94B+tsnzwcHcC/iqe2TzH3UlodlP7TOCuNfPcnYxm9/Tg8by67Rd3J6PZTekxkYQ7vnV3Mppd6vOTeWDdXHcno9k9NvBkOl73lbuT0exS3joP37iL3Z2MZle2/zMuWbjI3clodp+OHcNNKxa4OxnN7rXh4/hu/0/uTkazOzNu0gmfbz8dOwaAkV8vdXNKmteyc5I4ZfaJHSPA7FOSuH7ZiV8GvTlyHN/sO/HLoLM6TCLpmxM/3y49K4mb/wJ15yvDx/HBrtnuTkazu6rLKcS9cmLXnQD7bx7DRQsWuzsZze7zcaOZlfKzu5PR7C7oeCrrs39wdzKa1YCI0wG44ATPt7PGjebWlfPdnYxm99Kwk0i89DN3J6PZ7f3kYjq+ceLXKSk3jqHnByf2tQmQfNVozpm7xN3JaHZfnzyK03858dvwP0xMYnv+9+5ORrPrHnIGT2068cfJ7u47gc/3nvhtvosST+XN7Sf2ONn13ScC8N7OE7vveXXXU3g5+cQ+lwC39JzI81tO/DLojt4TiH/oxC+D0h451d1JEBE5bnqtrYiIiIiIiIiIiIiIiIiIiIiIiEgT0+Q8ERERERERERERERERERERERERkSamyXkiIiIiIiIiIiIiIiIiIiIiIiIiTUyT80RERERERERERERERERERERERESamIe7EyAiIiIiIiIiIiIiIiIiIiIiIvKHGO5OgMixaeU8ERERERERERERERERERERERERkSamyXkiIiIiIiIiIiIiIiIiIiIiIiIiTUyT80RERERERERERERERERERERERESamCbniYiIiIiIiIiIiIiIiIiIiIiIiDQxTc4TERERERERERERERERERERERERaWKanCciIiIiIiIiIiIiIiIiIiIiIiLSxDQ5T0RERERERERERERERERERERERKSJaXKeiIiIiIiIiIiIiIiIiIiIiIiISBPT5DwRERERERERERERERERERERERGRJqbJeSIiIiIiIiIiIiIiIiIiIiIiIiJNzMPdCRAREREREREREREREREREREREflDLIa7UyByTFo5T0RERERERERERERERERERERERKSJaXKeiIiIiIiIiIiIiIiIiIiIiIiISBPT5DwRERERERERERERERERERERERGRJqbJeSIiIiIiIiIiIiIiIiIiIiIiIiJNTJPzRERERERERERERERERERERERERJqYJueJiIiIiIiIiIiIiIiIiIiIiIiINDFNzhMRERERERERERERERERERERERFpYpqcJyIiIiIiIiIiIiIiIiIiIiIiItLENDlPREREREREREREREREREREREREpIl5uDsBIiIiIiIiIiIiIiIiIiIiIiIif4hhuDsFIseklfNEREREREREREREREREREREREREmpgm54mIiIiIiIiIiIiIiIiIiIiIiIg0MU3OExEREREREREREREREREREREREWlimpwnIiIiIiIiIiIiIiIiIiIiIiIi0sQ83J0AaZyDG7ax8oMvsdvtdB0/gr7nTHTZbpomKz/4kgPrk/Hw9mL0Py8nomP76u12m51v7n4G/7BgJt5zAwCpK9azftaP5B/KYPK0O4lM7NCiMTUkY1MyWz76AtNu0mHsCLpMPsVlu2mabPnoCzI2JmP19mTAtf9HSEIcAHt+mse+hcvBgKDYdgy49nKsXp4U7DvIxg8+w1ZegW9kGINuuApPP193hFdt3/ptLHnvK0y7nR4nD2fgefXP55L3vmLfOsf5HD/lMtokOs7nvFc/IW3tVnyDA7nklXvrfff6/85j+Yz/cvWMafgGBbRIPI0xumskD53dG4vFYOaqfbw5f4/L9qGJ4bx91RAO5pYC8POWI7w6ZxcAS+47meKKKux2kyq7yVkvLW7x9P+WI5uS2fjhl5h2OwnjRtJ9cv3zueHDL0jfmIzVy4sh119OaEIchYczWPnqe9X7FWfm0Otvp9Nl0knVn+34fi6bP/2as958Gu/WdD57RvHgBX2xWAxmLU3lzdm7XLYP7RLB2zeO4EB2CQCzNxzi1R92AHDlSZ24MCkewzCYuTSVD+btqff9/wvefPY6Jo3vT1ZOIYMmTHV3cv6Ugq1bOTBrJtjtRCQlEX3qJJft5elHSJs+g9ID+2l71tlET6zJ4xlz55C9dCkYBr7t2hF/xZVYPD1bOoRGyd6czM5PZ2Ha7bQbPZKEM0512V5yOJ3k92ZQuO8Anc6bTPwkR5y2yqOsnfYc9qoqTJudqMEDSDznTHeE0CDTNPnmjf+wffV2vLw9ufBflxDbuX29/XKO5PDxkzMoKyylXedYLr7rMjw8HU3BPZt28+0bX2Oz2fEP8ufGF6YAsPirhaz6aSUYEBMfw4X/ugRPL/ef379Knh3aJoRb+3TEYhh8ty+Dj3cddNk+MTaSS7vEAlBWZeO5jXvZU+god89PbMvk+CgM4Nu0DGbtPdzSyW+0QREhXN+tI1bD4KeDGcxKdY1zXEwkFyQ44iyvsvHq9r2kFJVUb7cArw7vR055JQ9u2NaSST8uOVuS2f3pLDDtxIwaSYfT65RBR9LZ8f4MivYdoOO5k4k7tU57wm5n7aPT8A4Joc+t/2zJpP8u0zT59o3/sGPNdjy9PbngzobLodwjOXzy5AxKixzl0EVTa8qhvZt28+2/v8Zus+MX5M8Nz08hPzOPz5/9hOLcQgyLhaGnDSfpnDEtHV6DhrYJ4ZbeHbFg8P3+DD7e7ZpvJ8RGcmkn5/Vps/H8plrXZ8e2nNnBeX3uy+CLlNZ7fWZtTmaHs+6MHT2SjnXqzuLD6Wx11p2dz5tMgrPuLMvJZcs706ksKATDoP3YJDpMHO+OEI7JNE3mvv0Ve9dtw9Pbi9NvuZToTvXzbX56Dt88O53yolKiEmM58/bLsXp6kHMggx9e/oSMvQcYffkZDD3XEV9hVh7fv/gRJXlFGIZB31NHMHjy2BaOrmFjOoTy8OhOWA2Dz5OP8Ma6Aw3u16dNIN9c0J9//ryNH/dkV39uMeD7iwaQUVzJVd9tbalkH7fC5K0cnPU5pt1O+MhRDbYT9s2YTtmB/cRMPpuoiTX3HTLnziFn2RIwDHzatqPDFVe1mnaCaZr8+OZ/2LVmG57enpx7x6W0bSDP5qXnMOupGZQWldC2U3vOu7OmrAU4uHMfb9/+IhfcfSW9RvUD4OsXPmXn6mT8QwKY8uY9LRVSo5imyYyXvmbjiu14+Xhxw30Xk9A1tt5+s79cwk+zFpNxKIe3fniUoBBH/3nb+j08d/f7tIkJA2DwmN6c9/dT6h3vToXJWznszLNhI0cR1UCePeDMs9GTz6ZNrTybNW8uucuWYJom4UmjiRx/cksnv9GyNiez/ZNZmHaT2DEjSTzD9TwUH05ny7sfUrDvAF3Om0zH0yZUb9v87odkbdyCV1Ago558sKWTflxG94nhgcsHYLUYzFy4l7e+215vn6Hd23D/5QPwsFrIK6rgksfnVW+zGAb/ffwUMvJK+cdzrev+V22j24fyYFInx32hbUd4c8Ox65Svzu3Pzb9s46eUbGICvHlufDci/Tyxm/D5tiNM33yohVPfeEntQrl7aCJWw+CrXem8u8U1znFx4Uzp3wHThCrT5OlVe1mfWUh8kC/Pj+1evV9soA+vbdjHR9taZ6zFyVtJ//IzTLud0JGjiJh4msv2gtUryZ7zEwAWbx9iLroMn1hHHXT4ow8o2roZj8BAEu9/tMXTfjwGhodwbTdHH/uXgxl8kebahh8bHcnffu172my8vm0vqcUleFoMnh7cB0+LBasByzJy+GTvfneE0CimafLuC/9l3fLtePt4cfMDF5HYrX7d+cMXS/nu88WkH8zhw9mPVNedxYWlvPr4TNIP5eDl5cFN919Ih8SYlg6jnoMbt7HqA8c9+C7jR9Dn7Pr34Fd98CUHNzjGVJJurDNGZrfz3d3P4BcWzIS7HWNkG2b9wK55y/Fx3ncfcPFk2g/o2XJBNcA0TX566z/sdrb5zr792G2+L56aQVlxCTGJ7TnX2ebbsWIL8z/6AcNiwWKxcOp159ChZyIAK/67kPWzV2CaMPDU4Qw/e2yLxpa2fhsL3/0Ku91OrwnDGdLAuNjCd78idV0ynt5eTLz5MqKc42LHOnbFZz+yZc5y/JzncORlZ5IwqCe2KhtzXv+UzL0HMO12uo8dwpC/uf69lmaaJvPe+YqUtY4+6KRbLyU6seE+6HfPTafM2Qc94zZnH/RgBj85+6CjLj+DIee0nj72/vXbWPq+4/z0OHk4A86tf26XvvcV+5xj2ONvuozIxPYUZecx75WPKM0rxLAY9Jgwkr5njAVgz/INrJn5I3kHM/jb03fSplOcGyJzdWDDNpY7y6Fu40fQr4Gx+uXvf8mBDcl4eHkx9iZHOVRVeZTvHnwJ29EqTJuNhOH9GXTh6dXHbf1xIck/L8ZisdB+YC+GXX52C0d2bGM6RfDgpO5YDZi5/iD/Xprqsn1YfBhvX9yfg3llAPy8PYNXFu0F4JmzenFSl0hySio55Y1lLZ52EZHW5ncn5xmGYQBLgCdM0/zJ+dkFwN9N0zz1Nw/+7e+1AVucaUgFLjdNM/+Pft9x/u0rgUGmad5U67NNwDbTNC8+xjFjgTtN0zyjgW1pzu/LrrutKdhtdpa/N4tTH7gJ/7AQvr3nWeIG9Sa0fU2H6OCGbRQeyeL8Vx8ia3cay9/5nMnT/lW9PfnHBYS0i+JoWXn1Z6Ht2zL+zn+w7O3PmiPZx82029k0YyYj774Z37AQFj74NNED+xDUribOjE3JFKdncvLzD5O3N41N0z9nzCNTKcvNJ+WXhYx/+gGsXl6sfuVdDq5cS4fRw9nw7sf0uuRcIrp3Yd+i5ez+YS49znffpAq7zc6it7/grIf/SUB4CLOmPkvCkN6E1Tqf+9ZvI/9wJpe98SAZu9JY9NZMzn/mTgC6nTSU3qeNZu7LH9X77qLsPA5s2kFgZGiLxdMYFgMePbcPl7+1gvSCMr65dTRzk9PZk1Hsst+a1ByueW91g99xyb+Xk1dS2RLJPS52u531H8xizD1T8A0PYe79z9B2QG+CY2vOZ/rGZIrTs5j0wsPk7klj3fufc/JjUwlqG8XEafdWf8/3/7yXdoP6Vh9XmpNHxpYd+EW0vvP5yMX9+L+XlpKeV8p/7zmJuZuPsOdIkct+a3Znc83ry10+69I2iAuT4jln2gKO2uxMvzmJBVvSSct0zQv/Cz76YhFvzpjNuy/e6O6k/Cmm3c7+zz6ly6234Rkayo5pTxLcpy++bdtW72P186f9RReRv3GDy7GVeXlkzp9Pz4cfweLlRcrbb5G7Zg0RI0a0dBi/y7Tb2fHRZwz41y34hIWy6pFpRPbvQ0C7mjg9A/zoeumFZK3f6HKsxdODgXfdhoePD/YqG2uefJbw3j0J6dSxhaNo2I7V28k6lMXd0+9j//Z9fPXKF9zy6u319vvh3e8Yfe5Y+o8bwJcvzWL1zysZcWYSZcWl/OeVL/nHtOsJbRNKUZ7jWi7IzmfJfxcz9d278fT24sPHprNxwXoGnzK0pUN08VfJsxbgjr6J3LpsK5lllbw7rh9Lj+SQVlRWvc/h0nJuWrKZoqM2hkWFMrV/J65dtImEQD8mx0dxzcJNVNntPD+iF8vTczlYUn7sP+gmFuCf3RO5Z+1WsssreXV4P1Zm5rC/pCbOjLJy/rV6M8VVNgZFhHJLj07csmpT9fazO7TlQEkpftbW+9yRabez6+PP6HfHLXiHhbL20WlE9OuDf+0yyN+PzpdcSHadMuhXB+bMxy8mGltZ6zuPO9ZsJ/tQFlM/uI/9O/bx9StfMKWBcujH975j1Llj6TduAF+9PIs1P69kuLMc+vrVL7n6SUc5VOwshyxWC2dcexaxndtTXlrOK/98ns4DuhLVIbqlQ3RhAW7vk8hty53X55h+LE13vT6PlJQzZZnz+mwTytR+nbh2seP6PLNDFP9Y7Lw+h/diRUbrvD5Nu53tH33GIGfdueKRabRpoO7sfumFZNatO61Wul30N4Li46gqK2fFw08S3rO7y7HulrJuG3mHs7jurQc4vDON2f+exRXP31Fvv4XTv2HwWWPpMXogP78+k01zVjDgtFH4BPox4drz2LVyi8v+FquFk/5+DtGd2lNRWs70254loV9XIuLcO6BpMeDxsZ259OvNHCmu4LsLBzAnNYfdzoejau93z8gEFu3Prfcdf+8Xy57cUgK9Wnd5e+CzT+l0i6OdsHPaEw22E2IvvIiCjRtdjq3MyyNrwTy6P/QoFi8vUt9+k7w1qwkfMbKFo2jY7jXbyDmcxa3v3c/BHfv47rUvuO6l+mXt7Pe/ZfjZY+kzdgDfvjqT9bNXMuSMJMBxP+KXD76j04BuLsf0nzCEoZNH8dVzH7dILMdj44rtpB/M5sWZ97IneR/vPfclj79za739uvRJYMDInjx60+v1tnXr25Gpz17TAqk9fqbdzqHPPqWjM8/uduZZnzp5tl0Debbs0CFyly2h8933Ylg9SHn1ZYJ69cY7KqqFo/h9pt1O8oefM2TqzfiEhbL84ado078PgbXu+XkG+NH9sgvIXL+p3vGxScPpcPJYNr89vQVTffwshsHDVw7kimkLSM8t4+vHJjJv/SH2HCqs3ifQz5NHrhrEVU8v5EhOKeFB3i7fceWpXdh7uIAA39YxMbghFgMeGd2Z//tuM+nFFfz3bwOYm5bDnrz6dcrUYQksOVBTp1TZTZ5ctpfk7GL8Pa18e/4Alh7Iq3dsa2Ax4L5hnfjH7C1klFYw88z+LNifw96CmrSuOpzHgv05AHQJ9ef5sd058+u1pBWWcd6366u/Z8EFw5i7r1mGDv40027nyKxP6DDldjxDQkl55nECe/fDO6ZWmy8igvjbpmL186coeQuHP/2QjlPvAyB42EhCx5zE4Q/fO9afaBUswA3dE7l/naPv+eKwfqzMyuFAnb7n3Wscfc+BEaFM6dmJ21dt4qjd5N61Wyi32bEaBs8O6cPa7Dx2FhQd+w+60brlOzhyIJt/f3kPu7bu581nvuLZ92+pt1/3PvEMGtmD+298w+XzL6fPI6FLW+555ioOpmXw1rP/4bHXb2ip5DfIbrez8r1ZnHL/TfiFh/Cdc4wsJLbOGFl6Fue94hgjW/Hu55z5ZM0Y2TbnGFllnT51j9PH0Xty65ncvnvtNnIOZXHzu/dzcOc+vn/tC65toM035/1vGX7OWHqPGcB3r85k/S8rGXJ6Egn9unDDsF4YhkF66iG+mDadKW/fR0baYdbPXsE/XrwDq6eVjx94ky6DexDerk2LxGW32Zn/1hec+8g/CQwP4dN/PUvikN6E1xoXS1u3jfwjmVz17wdJ35XG/DdncvGzd/7usQMmj2PQ2a4T1XYv24DtaBX/98q9HK2o5MObnqDrqIEER4W3SLwN+bUP+o+3HuDIzjTm/HsWlz9Xvw+6aMY3DJo8lu6jBzL7jZlsnrOC/qeNwifAj/HXnsfuOn1Qd7Pb7Cx+5wvOfMgx5vnl1GeJH+w65rl//TYKjmRy6evOMc+3Z/K3p+/EYrEw8opziExsT2VZOV/c+Qzt+3YlrH0MYXExnDr1Gha9+bkbo6tht9lZ+u4sTn/QMVb/9d3P0qHOWP0B51j9ha8+RObuNJa8/TnnPPUvrJ4enPHQzXj6emOvsvHN/S/Qvn8PorokcHjrLvat2cLfnr8Hq6cnZa2obrEY8OjpPbjswzWkF5bz7bXDmbMzkz1ZJS77rdmXx9Wfrq93/JcbDzFj9X5eOKd3SyVZRKRV+93X2pqmaQLXAy8YhuFjGIY/8ATwh5ZrMAzD6vyxzDTNfqZp9gJy/+j3NQXDMLrj+LcY7YyvVcnak0ZQdARBURFYPT3oOHIA+9dudtln35rNdBozBMMwaNMlgcqSMkrzCgAoycnjwPpkuo53HXgOiY0mpF3ruWGXtzeNgKhI/NtEYPHwIHbYQNLXud6QS1+3mbikoRiGQVinBI6WlFLujNO02bBVHsVus2GrrMQ3NBiA4iOZhHfrDEBkr24cWeM6UN/SMnbvIzgmguBox/nsnDSQlNWujenU1VvoNs5xPqO7JlBRUkZJriPOdj074RPo1+B3L33/P4z8v7MAo7nDOC5940LZl1PCgdxSjtpMvttwiAk93Tuo2lRy9zjybUBUBFYPD+KGD+TwOtfr89C6zcSPcuTb8M4JHC0to8yZb3+VuXUn/lGR+EfWdA43fvQlfS85m1Z3PhPC2JdZwoHsEo7aTL5fe5AJfRs30JoYHcjG1FzKj9qw2U1W7cpiYr/WM0h7PJat3kFu/v/epMK6SlJT8WnTBu/ISCweHoQOGkz+Jtey1zMoCP/4eAyrtd7xpt2O/ehRTJsNe2UlXiHBLZX041KQkoZfVBv82jjijB46mKwNrteqV1AQwR3rx2kYBh4+PoCjrjFtNhzPLrQOySu2MOjkwRiGQYce8ZQXl1GY41rGmKbJno276TPaMQF40MTBbF3mqHvWz19P76Q+hLZxTAQODA2sPs5us3O04ig2m42jFZUEhbv//P5V8mz3sEAOlpRzuLSCKtNk3sEsRsW43kDcmltE0VEbAMm5hbTx9QIgPtCX5NwiKmx2bCZszC5gdFv33Xz8LV2DAzlcWk56mSPOhUeyGN7GNa3b8osornLEuSO/kAgfr+ptEd5eDIkM46eDGS2a7uNVmJKGb5s2+DrLoKihg8neWL8MCkpoON+W5+aRs3kLbUe3jgkidW1bvoUBE5zlUPd4ykqOXQ71/rUcmjCY5OWOcmjD/PX0GllTDgU4y6Gg8ODqFfh8/HxoExdFQbbr97pD91DX63PuoSySoutcn3m1rs+8QiJ9al2feTXX54bsAkbHtM7rs27dGTN0MJl16k7vY9Sd3iHBBMU7nmr38PXBv2005Xn5LZX0Rtm9cgu9TnL0udp1c/S5inPr59t9m3fTbWQ/AHqPH1I9EOIfEkhMlw5YPFxvqwSEBVevwOft50N4+yiKctyfb/tFBZGWX8b+wnKO2k2+253JxI71895Vfdvx095sckqPunweHeDF+PgwPk9Ob6kk/yGlaal4t4msaScMHkzB5o0u+zjaCQm/3044WolnSEjLJLwRtq/cSr/xjrK2ffd4yorLKGogz6Zu2k3PUY6ytt/JQ9i+ouZ+w8pvF9NzZF8CQgJdjovv3QnfY9xncLd1S7cy6tRBGIZB517xlBaVkZddWG+/hC6xRDpXx/tfUpqWiletPBtyjDzr10CerUg/gl9CRyxe3hhWKwGdu1Cw0b33vI4lPyUN/6jIWnXKoHqT8LyDgghpoE4BCOvWGU//VnfLtp6+iWHsyyjmQFYJR212vl+5n5MHuq5WNXlEB35Zc4AjOY4JXjmFFdXbosN8GdevLbMWpLRouo9X3zZB7Cso44CzTvl+TyYTEurXKVf0bsfslGyyy2rqlKzSSpKzHfdSSo7a2JNXSrS/d71jW4PeEYEcKCrjYLEjzh9TshgX5xpnaZW9+mdfDwtmA98zLCaUA0VlHCmpaGCr+5WlpeIV2QaviEgMDw+CBw6hqE455NexE1Y/xzXol9CRqvy86m3+nbtg/R+4PrvU6XsuTs9iWJ2+5/aCmr7nzvxCwr1r+p7lNse59jAMrIYBDZ7t1mH14q2MnTQQwzDo2rsDJUVl5DZQd3bsGktU2/p154HUDPoMcoynxMZHkXkkj/wc904Wyd6TRmB0BIHOe/AdRwxg/xrXvsn+tZvpNPrYY2QH1yfTeXzrezizrh2123zd4ikvOUabb/NueiTVtPl2ONt83r7e1fctj5ZXgvPn7AMZxHaNx8vHC6vVSodendi+vOUmeaXv3kdITAQhznGxrkkD2bvK9e/vXb2F7mMd5zCma00frTHH1mM44rfbbFRVHMXiacXbz6cZI/x9e1Ztoadz3K9ttwTKj9EH3b95N12dfdBeJw1h96pafdDOHbBYf3dov0Vl7nEd8+yUNJDUBsY8u46tGfOsdI55+ocFE+lcPdDL14fQ2GhKnP3nsNhoQlvRGHbWnjSCa43VJ44cQFqdcihtzWY6O+OM6pJAZamjHDIMA09fR3vHbrNht9kwnON+22Yvoe85E7A6V2z3DXbtq7lTv3Yh7Mst5UBemWNsd2s6E7s1/pys3pdHQdnR399RROQvolE1uGmaW4HvgLuAh4CPgfsMw1hjGMYGwzDOAjAMI94wjCWGYax3/jfC+flYwzAWGIbxKY7V8upaAbRz7ptoGMbPhmGsc35XN+fn0w3D+Lfze1IMwxhjGMb7hmFsNwxj+q9fZBjGxYZhbDEMY6thGE/X+vwqwzB2GYaxCKg7qnUJ8BHwCzC51jGnGoaxwzCMpcC5tT4PNwzjF2fsb9HMM2dKcwvwD69ZOcsvLLS6cVKzT77rPuEhlOTmA7Dyg68YctnZGJbWM5GgIWV5+fiG1cTgExZabwJTWV4+vuF198nHNyyETqedzOxb7ufnm+7B08+XNr17ABDUPob09Y4G0uFVGyjLzcOdSnLzCay1ElpAeAglOfku+xTn5BMQ7rpP3UZ6Xamrt+AfFkxEQv0l6t0tOtiHI/k1TyGmF5QTHVz/1cIDOoTx4x1j+OCaoXSOqmmAmqbJh9cO49tbR3PxMPe/frm2srx8/GqdK9+wEMqc117NPgX4hoW47lNncHL/irXEDR9Y/fuhdZvxDQ0hpEMrPJ8hvhyp9UTzkbwyokLqn8/+HcP44f7xvD9lJJ1jHOdz1+FChnSOIMTfCx9PK2N7RxMT5t7XTP/VHc3PxzO05kacV2gIR/MbV056hYYSNWEiW+65m81T/4XV15egHu599cOxVOTl4V2rjvEODaEir/H1gWm3s+KBx1l0878I79md4MSE5kjmH1KQXUBIm5rYgiNC6k1eKS0swTfAF6tzoCskIoQCZ1si+2AmZUVlvHHHq7x443OsnbO6+nvG/m0cj1/6CI9e+CA+/r50HeS6yoo7/FXybKSPF5llNYM3mWUV1ZN7GnJGh2hWZjj+HVKKSukbEUyQlwfeVgvDo0OJ8m2dA17hPl5kldfEmV1e4TL5rq5TY6NZk11zvq/v1pF3d6Vitt5xEQAq8vPw+RNl0J7PZtHp/HOrb6q3NgU5BYTUWrm5dhnzq7rlUO2yKvtQJmXFZbx556u8fONzrJtTfyXl3PQcDu85SFw397cF616fWb93fcZFszLTeX0WltIvPJggT+f1GRVKm1Z6fZbnueZbn9AQyo8j3/6qLCubon0HCGlFdSdAUU4BgREh1b8HhofUm0RXVliCd4AvFme+bWif35KfkUPm3kO07er+fBsd4MXh4pp8e6S4gqg6kyGi/L04JTGCj7fUf9Xyw6M78eTSFOytvMCtzMvHq3Y7ISSUo42cGOoVGkqbkyeSfO9dbL3rTqw+raudUJiTT3CtPBscEUxhA20+H3/XsrbQeb+hMDuf7cs3M/i01jnR+1hyswoJbxNS/XtYmxBys45vwuvurWncdcWzPHXH2xxIaV0TTI/WybOex5Fnfdq2o3j3LqqKi7FXVlC4dQuVefVXvWwNyvPyXeuUsNBWN2m7KUSF+VVPugNIzy0lKtT1nkdCdBBB/l58ct9JfPP4KZyTFF+97f7LB/D0ZxtbfVkb7e/FkUbUKRMTIvgkuX6d8qt2gd70jAhgY0b9SUOtQZSft8uEuozSCqL867f5xseF8905g/j3hF48sHRnve2TEiL5MTWrWdP6Z1Tl5+EZWnN9eoSE/mYfO2/5UgJ69mqJpDWpcB8vsuv0PWtPvqtrYrto1tXqe1qAV4f145OxQ9mYk8/Ogtb7wG5uVgERUSHVv4e3CT6uujO+c1tWLnQM4+1K3k9Weh7ZmflNnMrjU2+MLDy0ejGDmn3y8a817uIfHkKp8z79qulfMeiysxt82HbH7MX8984nWfrGx1QUu38Vz6LsfIIiQ6p/D2pEmy8oIoSiWmNM25dv4tVrn+CTh97m7FsdLwtr0yGGfVv3UlpYQmV5JbvXbqMgu+XGyoobGBcrrjOO0vA+Bb977KYfFvPRLdP45dVPKHeew84j+uPp48XbV93Pu/94kIFnjccn0L0TiYtyClzObYN90KISvP1d+6DFreBhr99S0sB4Zkmdc1uSm09Aneuz7jVcmJlDdupBorq4v//ckJLcgjplTAPlUJ1/C/+wmvFfu83OV3dO48Or7ya2TzfadIkHoOBIJunb9/L13c/y3YMvkblnX7PH0lhRQd4cLqj1loiCcqIC69/DGtA+hJ9uGMH0ywbSOTKgJZMoIvI/5Xim1z+CYxLbJMAHmG+a5mBgHPCsc8W5TGCCaZoDgAuBV2odPwS4zzTNHrW/1LmS3njgW+dHbwNTTNMcCNwJ1F5TOxQ4CbgNx2TBF4GeQG/DMPoZhtEWeNq5Tz9gsGEYZxuGEeNM/0hgAuCSBmdaZwKfARc70+UDvAOcCYwCai/z9RCw1DTN/s50N/iie8MwrjUMY61hGGtXfflDQ7s0Uv0bMnX7EA3dszEw2L9uCz7BgUQkNpjE1qUx950aCNQwDCpLSjmyfjMTX3yUU1+dRlVFBQeWrgKg/z8uJ2XOIhbcP42q8nIMDze/gqehOOt1Cn//nNd2tKKStV/OZujFp/+ppDWXhpJu1okx+WABSY/P4bTnFzFjaSpvXTW4etvfXlvKmS8u5qp3V3L5yHiGdGxFT8M35nw2eFO1Zh9bVRWH122h/bABAFRVVLL9vz/T8/x6b9Futeqdz/35jLr3J05/fB4fLtjLWzc4nkrcm17EW7N38eGtSUy/ZSQ7DhRgs7Xum84nvt/On7+lqqSEgk0b6fXEk/R55hlsFRXkrFzZtMlrKg1ms8ZPcjEsFoY/dj+jXphGQUoaxQcPNVnS/qwG2wB1yqFjtRMAbDY7B3cf4OrHr+Xaadcz9+NfyDqYSWlRKVtXbOXejx7kwc8fpbK8gnVz1zZHCMfpr5FnG647GzYgIpgz4qN4IzkNgH1FZXyy6yAvjezFCyN6sqegBFsrHeBrMM5jJLVvWDCntIvivV1pAAyNDCW/8ih7CksaPqA1aVT7r2HZGzfjGRRIYHzrvDkJNBifQSPKIee/gd1m59DuA/z9sWu5Ztr1zP3EUQ79qqKsgo8e/YAzbzgHH3/3PukODZ+6Y11h/SOCOb1DFP/+9fosLuPj3Qd5cUQvnh/Wuq/PxpzX31NVXs7G196m2yUX4OHb2h7IaEyf6/j6ZbVVllXw9bT3GP+Pc/H2c3/sjalXHh7diWnLUrDX2TA+Pozs0kq2ZLXeQegaDWbcRqkqKaFg80Z6PD6NXk8/i72yktxVraid0Ki+57H3+fGtr5n498mtbqWN32M2eB+o8cfHd43l1a8e4OkZ/+KU85J44Z73mzB1TeGP51mfmBjanHIqKS+/SMorL+MbG4thqb/qXKtwjPt5J5oGI6oTutVq0CshjGueW8SVTy3gpnN6ER8dyLj+bckpqGBrmnsfKm6UhtpCdeJ8YGQnnl5Zv075lZ+HhTdO6cljy/ZS7FxtuNVpRJwA8/bncObXa5kybxtTBsS7bPO0GIyLC2d2K56c16BjXJ8lu3aQv3wJbc76Wwsn6M87nhKnT2gwE9tF8cHutOrP7MCUlRu5YvFqugQH0CGgda44C8fuUzfWef93EsWFZdx62fP8MGspHbu0q54E5i6Nag8cox10YN0WfIMDiehYf4ys28RRnPfqw5z1zN34hgax5sP/NE2C/4SGw2hMDq7Zp/uIvkx5+z4ueuBq5n/0IwCRcdGMPH88H973Bh8/8CbRCW1btl3YmP5lQ+f5d47tMymJq958iMtevAv/0CAWf/A14Fipz2Kx8I/3H+fqtx5m/TfzyU939+vFG5OP/3jb0F0avlNb957Qb8d1tKyC2c+8x8i/n4tXK+g/N6gR5VDDQxCOnSxWC+c9dw+XvvU4mXv2kbvf8QCD3WanoriUs6fdydDLz2beC+83/O/lBo25j7D1SAEjX1zEpH8vZ/qqfbx9cf+WSJqIyP+kRs9SMk2zxDCMmUAxcAFwpmEYdzo3++CYoHYYeM0wjH6ADehS6ytWm6aZWut3X8MwNgLxwDpgjmEYAcAI4Itajc3aU7C/M03TNAxjC5BhmuYWAMMwkp3f0wFYaJpmlvPzT4DRzmNrfz7z17QZhjEYyDJNc59hGAeB9w3DCHV+V6ppmrud+30MXOv8rtE4V9IzTfMHwzAavGtimubbOCYb8szmOX+4JvULC6Ekp+ZPlObm4Rfm+go2//A6++Tk4xcWTOrKDexfu4WDG5KxVR6lsqycha/MYOzNV/zR5DQbx4pjNTGU5+ZVv5q2Zp9QynJc9/EJCSZr6w78IsPxDnKsztV2UD9yd6fQPmkogW2jGXn3zQAUH8kgfePWFojm2PzDQyiq9URScU4+/nXOZ0B4KMU5dfap829RW0F6NoUZOXx+21PV+8+84xnOf+ZO/EODmjiC43ekoJyYWiurRQf7kFFQ7rJPcUVV9c8Ld2TymNVCqL8XeSWVZDpf8ZFTXMnsLen0jQtldUrreBrcNyyE0lrnqiw3v4F867qaXt190jcmE5rQHp9gx7kqzsiiJCuHX+5+snr/Ofc9xfjH/oVvK3j9Ynp+GTGhNTegYkJ9ycyvcz7La53Prek8enG/6vM5a1kas5alAXDn2T1JzytD3MexMkPN9VSZl9/o13cV7diOV0QEnoGOsje0/wBKUvYSPmxYcyT1T/EOC6WiVh1TkZePd2jIcX+Pp78fod26kL0lmYDYdk2YwuOz7JslrPpxBQDtu8aRn1kTW0F2PkHhrmW/f7A/ZcVl2Gw2rFYr+bX2CYkMwT/YH29fb7x9venYJ5HDex03B8KjwwgIcTzt1jupD2nbUhl48qCWCPGY/ip5NrO80mU1rTa+3mSXV9bbLzHIj7v7d+KOFckUVtaUvd/vy+D7fY5XvV7Xo4PLKl+tSXZ5JZE+NXFG+HiTU1E/zoQAP27t2Yn71yVTdNQRZ4+QIIa1CWNwZCheFgt+Hlam9u7CM1t2tVj6G8s7NJTyumVQI/NtwZ695GzczIrNW7EfraKqvIxtb79Pj2v/3kypbZzl39Yph7Jq4stvRDlUu6wKjgjBL8gfL19vvHy96dg7kSMph4mMbYOtysZHj75P/5MG0tv5yh53yyxzvT4jf+v67NeJO1ckU3i05vr8YX8GP+x3XJ/Xdu9AViu9Pn3CXPNt+XHWnfYqGxtfe5uY4UOIGtQ6bs6u+2Exm2Y78m1M5ziKsvOrtxXl5BNQp1/mGxRARXEZdpsNi9Xa4D4NsVXZ+Hrae/QcO4iuI1pHvj1SXEnbgJp8GxPgTWad1+v1bhPAa6c6nmUM8/FkXHwYVXaT/tFBTOgYwbj4cLytFgK9rLw0sRu3/rKjRWNoDK/QUJeVwyrz846vnRBe004I7t+fkr17CRvqvnbCqu+WsPZnR55t1yWOglp5tiC7oF5Z6xfsT3lJnbLWmWcP7d7PrKdmAFBaWMyuNduwWC30GNGnZYI5Dr98tZT53zomRnbs3p6cWqv15GbmExrR+H6xX61J3f1H9OD957+iML+YoJDWsaKDZ508e/Q48ixA+MhRhI8cBcCR//4Hz5DQ3znCPerVKbl5eLeC+xtNLT23lJjwmvsl0WF+ZOSX1dsnr6iCsgobZRU2Vu/IpHtcCD0Twhg/sB1j+8Xg7WklwNeT528Yzh3/XtHSYfyu9OJKYurWKaX165RXJjjqlFBfT8bGhVFlmsxJzcHDYvDGqT35dncms1PcPVHi2DJKKoiptSJglJ83maX123y/WpdRQPtAX0K8Pch33udMig1jW04xOeWt95VuHiGhHK21OnJVfh6ewSH19is/dIDDn8wg7sZb8AhoHWXo8cgurySiEX3P+AA/bu7ZiQfX1/Q9ayupsrE5t4CB4aHsawWrrP3qxy+W8ss3jsUKOvdoT3ZGfvW2nMwCwiKPo+4M8OHmBy8CHBNqrj3niQZff9uS6o9/5eFX5x68X3gIJbXGXUpy8vELDSatgTGyRa/MYMzNV+AbUtOW6jJ+JHOffrP5g2nAqu+WsN7ZT2nbOY7CrPzqbYXZBQTWbfMFubb5CrPzCQyvf47je3fi6xc+oaSgGP/gAAaeMpyBpwwHYO707wiqtSpzcwto5LhYQ/vYqmzHPNa/1jnsNWEE3zzxFgA7F6+lQ//uWD2s+IUE0rZ7RzL27CckOqJZ4juW9T8sZvMvjnMbXefcHrMPWnL8fVB3CggPqTeeWXcMOyA8lOI61+evY562Khs/P/sunUcPInFYvxZJ8x/hX6+MqV8O+df5tyjJrZ/Pvf39aNuzMwc2bCMsri3+4SEkDO3reCV353gwDMoLi1vF623TCytoW+staDHBPmQWubb5iitqHrJYuDubx0+3EOrnSV5p6237yAmulU9olr+2430swu78zwDOM02zn/O/ONM0t+NY0S4D6AsMAmqvC153SYsy0zT74ZgE5wX805me/Frf2880ze61jvm1xLfX+vnX3z347cvtWJPjLga6GYaRBuwFgoDzfueY39vWpCI7daDwSBZFGdnYjlaRsmw9cYNcb57GDerNnkWrMU2TzF2pePr54hcazOBLz+Litx7nwjceZdxtV9G2V5dWOTEPIKRjB4rTMynJzMZeVcXBleuIHuAaZ/SA3uxfugrTNMndk4qHny8+ocH4hoeStyeNqopKTNMkK3knAe0cix1WFBQBjlcS7vzmJxLGj2rx2GqL6hxHwZEsCp3nc/fSdSQM7u2yT8LgXuxY4Dif6TtT8fLzqdeAqy2iQ1uunjGNK95+hCvefoSA8BAufH5qq5iYB7D5QD7xEf7EhvnhaTU4s3875iZnuOwTUWsp5L7tQzAMyCupxNfLir+348k8Xy8ro7pGsvNI63ndRViiI98WZ2Zjq6pi/4p1tB3oej7bDuxD2hJHvs3ZnYqnr6/L5Lz9y9cRN7xmsktIXDvOevNpznjlMc545TF8w0KY8MTdrWJiHsDmtDzi2wQQG+44n2cMimXuJtfXlEQE1ZzPPvGhWCwGeSWOG17hznPdNtSXU/q349s1B1ou8VKPf3w85ZmZVGQ7yt68tWsI6du4QWSvsDBKUlKwV1ZgmiaFO3bgEx3TzCn+Y4ISOlCakUlZliPO9FVriOzfuIHIysIijpY4brjaKivJ3bYD/5jo3zmqeY08axS3vzWV29+aSs+RvVk7dw2mabJvWxo+/r4E1bkhZxgGnfp2YvPiTQCs/WUNPUc4yqqew3uRuiUFm81GZXkl+3bso01cFCFtQti3fR+V5Y66dfeG3UTFRbV4rHX9VfLsjrwiYgN8ifHzxsMwGB8bydIjrhPTo3y9eXJodx5dt4sDxa6TpEO8PKv3GdM2nLkHW+dKDTsLi2jn50uUryPOsTGRrMx0jTPSx5sH+3fn2S27OFRaE+cHu/dx2aI1XLF4LdM27WRTTkGrnJgHEJjQgbJaZVDGqjVE9GtcGZT4t3MY8fxTDH/2SXpcfzWh3bq5fWIewIjJo7jtzanc9uZUeo7ozfo5znJoexq+xyiHEvt2Ysuv5dCcNfQY7iiHeozoRdrWmnJo/459tGkfhWmafPHCZ7SJi2L038a1eIzHsiO/iPb+Ndfnye0iWZZe//p8YnB3Hlu3iwMlv3F9xoQz91DrvD5/rTtLnfn2yKo1tGlk3WmaJsnvf4h/TDTxp57czCltvIGnj+bvr9zF31+5i87D+rB1vqPPdWhHKt5+PvUGPQzDIK5PZ3Ys2wjAlnmr6Ty0dwPfXMM0TX585VPC20cx5OyTmiuU47Ypo5CEEF/aB/ngaTE4s3Mb5qTkuOyTNGM1I6evYuT0Vfy4J4v7F+7ml5Qcnl6eytD3VzJy+ipu+nkbyw/mt8qJeQB+HeKpyMykIjvL0U5Ys4bgPo1vJ5Sm1rQTinfswMfNbb6hZ47in69P5Z+vT6X78N5snOcoaw9sT8PH34fABvJsQp/OJC9xlLUb566m23DHqwfvmP4Qd8xw/NczqR9n/PP8VjkxD2DieUk8NeNOnppxJ4NG92bJz2sd7dGtafgF+BAa0fh7Hfk5hdUrT+zZtg/TNAkMdu8rzWrz6xBPZa08m38ceRbgaKHj/khlbg4FGzYQMnhIcyX1TwlO6ECJS52yttF1yv+SzSm5xEcHEhvpj6fVwhnD4pi37qDLPnPXHWJw10isFgMfLyv9EsPZe7iQ52ZuImnKN4y59TtueW05K7ZltMqJeQCbMwuJD/YlNtBRp5zRqQ1zU13rlDEfr2b0x6sY/fEqftqbxUOLdzPHuc9T47qwN6+U9zYdbOjrW42t2UXEBfnSLsAR52kdI1lwwDXOuMCaCcDdwwPwtBjVE/MATkuI5MeUTFoz3w7xVGZmUJmdhVlVRcG61QT0di2HjubmcODtN2h3xdV4R7m3bvyjdtXpe46OjmRVA33P+/p15/ktuzhcq+8Z5OmBv4fj/rSXxUK/8BAOlLSeiXkAp52fxEsf38FLH9/B0NG9WPjTOkzTZOeWffgH+BB2HHVncVEZR50TE+d8s4qe/TriF+DeFcwjEp1jZM578CnL19O+oTGyxTVjZF7OMbJBl5zFhW8+zvmvP8qYW68iplcXxjjHyErzal5JuX/1JkLbu+ce0dAzR3HDa1O54bU6bb4dx27zxffpzLaltdp8wxxtvpzDWdVtn8N7DmCrsuEX5Gj7FOc7xsryM3PZvnwzvccMbKkQie4cR96RLAqc42I7l66j4xDXvlXHIb3YvtBxDo/sTMXL39FH+61ji2u9VnTvqk2ExznOYWBkKAe27MI0TY6WV3BkZxphsS1/X3PA6aO58uW7uPLlu+g8tA/JznG/w7/VB+3dmZ3OPujW+b/fB3W3Np1cxzz3NDDmGT+4FzsX1h/zNE2TBa9/Qmi7aPpNbj3954ZEdurgEufeZevpMNi1HIof1JvdzjgzapVDZQVFVDjrjaqKSg5t3klIO0d+jB/ch8NbHfcz8w9nYK+qwieodUyC33S4gPgwP2JDfB1ju72imbPDtV0TGVAzFaRvu2DH2K4m5omINOiPvt9zNjDFMIwpzpXs+pumuQEIBg6apmk3DOMK4HfXujZNs8AwjJuBb4B/A6mGYZxvmuYXhmP5vD6maW5qZLpWAS8bhhEB5OGYePcqsNr5eThQCJwPbDIMw+L8uY9pmocADMMYB9wPfAwkGIaRaJrmXud3/WoxcCnwuGEYk3C8brfZWKxWhl99AT8/8Tqm3aTLuGGEto9h+y9LAOg+cRTtB/Tk4IZkvpjyCB5enoz652W/+71pqzax4v0vKC8s5pdpbxIe345T77+pOUP5TRarlT5XXMjyZ17DtNvpMGY4QbFtSZ23GICE8aOJ6teLjE3JzLnjITy8vOh/7eUAhHVKoO2Q/iy8fxqG1UJwh/bEj0sC4OCKNaTMdXxH20H9iBs93D0BOlmsVkb/43y+eeQNTLtJj/HDCI+LYevPSwHodWoSHQb2ZN+6bXx0w6N4eHsyfkrN+Zz9/AccSt5DeWExH1zzAEMvOo0eJ7s3pt9js5s89J8tfHjtMCyGwRer97M7o4hLhjtez/bpin2c1ieGS0fEY7OblB+1cfPH6wCICPCufsWt1WLw7fpDLN7ZegYwLVYrA668gMVPvY5pt5MwdjjBsW3ZM9dxfXY6eRQx/XpyZGMyP972MB7eXgy+ruZ8VlVUkrF1BwOvufhYf6LVsdlNHv58IzNuScJiMfhiWRq7jxRxyegEAD5dnMqkAbFcOqYjNpvdcT7fWVV9/BvXDSPE34sqm52HPttA4f9oQ33Gq1MYNbw7EaGB7Fn1Go+98CUzZi50d7KOm2G1EnfRxex++SVMu52IkSPxbduWrEWLAIgcM4ajBQVsf/IJbOXlGIZB5ry59Hz4EfwTOhI6YCDbHn8cw2rFr317Ika5dwL0sVisVrpediHrn3sF026n7agRBLRry4H5jvqh/UmjqcgvYNUj06gqc8S5/5f5jHjyISoKCkh+Zwam3Y5pmkQNGUhkIyfVtITuQ3qwY9V2nrricTy9vbjwzpry5N173+L82y8iOCKY0/9xJh8/8SE/T/+RdontGHqqYxWYqA7RdB3cneevfQbDYjB00jBiEhw3svqM6suLNz6HxWqhXWIsw04b4ZYYa/ur5FmbCS9u2ssLI3thxbESXmpRKWfHOwZC/puWzlXd2hPk5cmdfROdx5hcvdDRbH5yaDeCvDypMk2e37SXolb6qii7Ca9v38uTA3thMeCXQxnsKynl9FhHnD8cTOfSxPYEenpyU/eaOKesbGz3oHWwWK10uexCNr3gKINikkbg364thxY4yqB240ZTUVDAukdryqCDc+Yz5PGHWuGrQOvrNqQHO1Zv5+krH8fL24vza5VD7933Fn+7/SKCw4M57Zoz+fTJD5k940faJrZjyK/lUFw0XQZ158XrnsEwDIZMGkZ0QgypW1NYP3ct0QkxvHj9MwCc+vcz6D6kh1vi/JXNhBc27+WF4Y58+8N+x/V5lvP6/CYtnSu7tifYy5M7al2f1yxy5NsnhjiuT5vd5IXNrff6tFitdL/sQtY56852x6g7V9SqO/f9Mp+kJx+i6MAhDi9fRUBsO5Y/8DgAnf92FpF9W8+gQuKgHqSsTeatax/F09uL0265tHrbrIffZNKUiwkMD2bclZP55pnpLP74B6I6xtJnoiPfFucVMuO2Z6koLcewWFj77UKueeNeMlMPk7xgDZHxbXn/5qcBGPN/Z5A4qKdb4vyVzYQHFu7ho7N6Y7UYzExOZ1duKZf1ctT5H2894tb0NRXDaiX2wkvY+8pLmHaT8BEj8W3bjuzFCwGIGD2WowUF7Jz2eHU7IWv+XLo/9Cj+CR0JGTCQHU88jmG14Ns+jvCk0b/9B1tQl8E92LVmGy/+/TE8fbw497ZLqrd9+MCbnH3rxQSFBzPx72cy66kZzPvwB2ISYxk48ffvF8x6agapm/dQWljMs5c9yEmXT6peVcXd+g/vzsYV27n1gifx9vHkuntr6pin73ibf9x9IWGRwfz8xWK++2QB+blF3PV/z9F/eHeuvedCVi3YxJyvl2P1sODl5cnNj1zeql6nalittLvwElJeeQnsJmEjRuLTQJ7d7cyzGAbZ8+fS9aFHsfr6su/tf1NVXOL4nosvwcO/9Uw8rM1itdLj8otY8+yrmHY7saNHEBjblv3OOiXOWacse/gpR51iMUj7ZT6jpj2Ip68vG994j9wdu6gsLmb+rffQ+ZwzaD9mpJujqs9mN3lk+lqm3zUWi8Xgy0Up7D5UyMXjOwHw2bw97D1cyOLNR/jhqUmYdpOZC1PYdbDgd765dbGZ8PCSPcw4s7fjPt+OdHbnlXJJT0ed8mnyseuUQdFBnNs1mh05xXx/gWNSyHMrU1m4v3W8IaM2mwlPrNzD2xN7YTEMvt6dzt78Ui7o6ohz1s4jTIiPYHJiFFV2k3KbnTsXbq8+3sdqYUTbUB5ZvttdITSKYbUSfcEl7H/d0ccOGe4oh3KXLAQgbNRYsn76DltJCUc+/8R5jIWOdz0AwMH336Z0906qiovZdd+/iDx9MqEjWl8/227Cv3fs5bEBjjb8nEMZ7C8pZZKz7/nTwXQu7tieIE9PbqzV97x11SbCvL24vVcXLIaBYcDS9GzW1Fo9qbUZOLI765Zv5/rzpuHt48nND1xUve3RW9/hpvsuICwymO9nLuHrjxaQl1vELZc+z8AR3bjpvgs5mJbByw9/hsVq0D4hmpvuu8CN0ThYrFaG/f0CfnGOkXV2jpHtcI6RdZs4itj+PTm4Ppmvbn4Eq5cno278/TGytR//l5y0gxiGQUBkGCOudf89+s7ONt/LVz+Gp7cXZ9dq83384JtMvsXR5ptw1Zl8+fQM5n/4A9GJsQxwtt22LdvEpnlrsHpY8fDy5Py7r6hu+8x84n3KCkuweFg5/ca/4RvYcq9ntlitnPSP8/nPI29g2kx6njyMiLgYNjnHxfqemkTCwJ6krdvGB9c7xsUm3nzZbx4LsGTGN2SlOs5hUJswxt/gyO99J43ml1c/5sObnwQTeo4fSmS8+96CAtBxUA9S1iXzznWP4uHtxaSba/qgXz7yJqfc5OiDjrlyMt8+O50lzj5o7wk1fdAPb3+Wylp90KtfvxdvN78G1mK1Muqa8/nuUceYZ7fxwwiLi2HrbOeY5ymOMc/967fxyY2Oc3vSTY5zm74jhV2L1hDWoS0zb3e8GWzYpWfSYWBPUlZuYsm7X1JWWMwPT7xJREI7znzwn26Nc+Q1F/DT469jt5t0PWkYYe1j2DbbUQ71OMUxVr9/fTKf3/QIHt6ejHWWQ6V5hSx87aPq8YWOIwbQYZDj/kjXk4az6I1P+OK2J7B4WBl7U+vpr9jsJg/+uI0PLx+E1WIwa8NBdmcVc+mg9gB8svYAk3pEc9ng9s6xXTtTvqy5Z/vK3/oyLD6UUD8vVtw+lhcX7mbW+kPuCkdExO2M43lvuWEYD+N4re3rwEs4XkFrAGmmaZ5hGEZn4CugFFgATDFNM8AwjLHAnaZpnlHru4pN0wyo9ft3wCxgKY5JejGAJ/C5aZqPGoYxHfjeNM0vDcOId/7cy3ls7W2XAPc40/WjaZpTnftc5fz8CLARx8TBL4GnTNMcVisdVuAgMADHCoAvAdnOdPVyxhkOfAZEAItwvOJ2oGmax1yH/8+81vZ/xdQ+E7hrzTx3J6PZPT14PK9u+8XdyWh2U3pMJOGOb92djGaX+vxkHlg3193JaHaPDTyZjtd95e5kNLuUt87DN879N1GaW9n+z7hk4SJ3J6PZfTp2DDetWODuZDS714aP47v9P7k7Gc3uzLhJJ3y+/XTsGABGfr3UzSlpXsvOSeKU2Sd2jACzT0ni+mUnfhn05shxfLPvxC+DzuowiaRvTvx8u/SsJG7+C9Sdrwwfxwe7Zrs7Gc3uqi6nEPfKiV13Auy/eQwXOScrn8g+HzeaWSk/uzsZze6CjqeyPvsHdyejWQ2IOB2AC07wfDtr3GhuXTnf3clodi8NO4nESz9zdzKa3d5PLqbjGyd+nZJy4xh6fnBiX5sAyVeN5hzng8Ensq9PHsXpv5z4bfgfJiaxPf97dyej2XUPOYOnNs1xdzKa3d19J/D53hO/zXdR4qm8uf3EHie7vvtEAN7beWL3Pa/uegovJ5/Y5xLglp4TeX7LiV8G3dF7AvEPnfhlUNojp4JeYCoN6DzxvRN+To78vt2/XN0qy4fjWjnPNM2Ha/16XQPbdwO1l5K5x/n5QmBhnX0D6vx+Zq1fT23gu6+s9XMa0OsY2z4FPm3g+A+AD+p+Dgyrs58Nx8RAcEzk69bAd+UAE2t9dFsD3ysiIiIiIiIiIiIiIiIiIiIiIiJ/URZ3J0BERERERERERERERERERERERETkRKPJeSIiIiIiIiIiIiIiIiIiIiIiIiJNTJPzRERERERERERERERERERERERERJqYJueJiIiIiIiIiIiIiIiIiIiIiIiINDFNzhMRERERERERERERERERERERERFpYh7uToCIiIiIiIiIiIiIiIiIiIiIiMgfYjHcnQKRY9LKeSIiIiIiIiIiIiIiIiIiIiIiIiJNTJPzRERERERERERERERERERERERERJqYJueJiIiIiIiIiIiIiIiIiIiIiIiINDFNzhMRERERERERERERERERERERERFpYpqcJyIiIiIiIiIiIiIiIiIiIiIiItLENDlPREREREREREREREREREREREREpIlpcp6IiIiIiIiIiIiIiIiIiIiIiIhIE9PkPBEREREREREREREREREREREREZEmpsl5IiIiIiIiIiIiIiIiIiIiIiIiIk3Mw90JEBERERERERERERERERERERER+UMMdydA5Ni0cp6IiIiIiIiIiIiIiIiIiIiIiIhIE9PkPBEREREREREREREREREREREREZEmpsl5IiIiIiIiIiIiIiIiIiIiIiIiIk1Mk/NEREREREREREREREREREREREREmpgm54mIiIiIiIiIiIiIiIiIiIiIiIg0MU3OExEREREREREREREREREREREREWlimpwnIiIiIiIiIiIiIiIiIiIiIiIi0sQ0OU9ERERERERERERERERERERERESkiWlynoiIiIiIiIiIiIiIiIiIiIiIiEgT0+Q8ERERERERERERERERERERERERkSbm4e4EiIiIiIiIiIiIiIiIiIiIiIiI/BGmYbg7CSLHpJXzRERERERERERERERERERERERERJqYJueJiIiIiIiIiIiIiIiIiIiIiIiINDHDNE13p+GvQv/QIiIiIiIiIiIiIiIiIiIiIn+c3l8q9XQ67QPNyRH2/HhVqywfPNydgL+Kl5N/cXcSmt0tPSdywYLF7k5Gs5s1bjR3rprv7mQ0u+eGnkTiv0/887n3htGszvrB3clodkMiT2fIF0vdnYxmt/r8JC5ZuMjdyWh2n44dg2/cxe5ORrMr2/8ZY75f5u5kNLtFZ4zkhwM/uTsZze709pO4deWJXX++NOwkAHpNX+LmlDSvrVeOot8nJ3aMABsvHcVli078OuXjMWP+MmVQ13dP/LbtzmtGc8/aee5ORrObNmg8L26d4+5kNLvbek1g1Lcnfht+yeQkzpt34tcrX40f9Ze5l/D53p/dnYxmdVHiqQAn/PW5ZHIS43868ftj8yaNZNyPJ36cC04becL3U8DRV+n5wYnf5ku+ajRXLj7x+yrTR4/hphUL3J2MZvfa8HEsyzjx70+PjDr9LzNO9siGue5ORrN7qP/JvLHtxD6fN/aYCMCnJ3jb9pLEU3lv52x3J6PZXd31lL9MnB2ePfH7nfv+dZK7kyAictz0WlsRERERERERERERERERERERERGRJqbJeSIiIiIiIiIiIiIiIiIiIiIiIiJNTJPzRERERERERERERERERERERERERJqYJueJiIiIiIiIiIiIiIiIiIiIiIiINDFNzhMRERERERERERERERERERERERFpYh7uToCIiIiIiIiIiIiIiIiIiIiIiMgfYjHcnQKRY9LKeSIiIiIiIiIiIiIiIiIiIiIiIiJNTJPzRERERERERERERERERERERERERJqYJueJiIiIiIiIiIiIiIiIiIiIiIiINDFNzhMRERERERERERERERERERERERFpYpqcJyIiIiIiIiIiIiIiIiIiIiIiItLENDlPREREREREREREREREREREREREpIlpcp6IiIiIiIiIiIiIiIiIiIiIiIhIE9PkPBEREREREREREREREREREREREZEmpsl5IiIiIiIiIiIiIiIiIiIiIiIiIk3Mw90JEBERERERERERERERERERERER+UMMdydA5Ni0cp6IiIiIiIiIiIiIiIiIiIiIiIhIE9PkPBEREREREREREREREREREREREZEmpsl5IiIiIiIiIiIiIiIiIiIiIiIiIk1Mk/NEREREREREREREREREREREREREmpgm54mIiIiIiIiIiIiIiIiIiIiIiIg0MU3OExEREREREREREREREREREREREWlimpwnIiIiIiIiIiIiIiIiIiIiIiIi0sQ0OU9ERERERERERERERERERERERESkiWlynoiIiIiIiIiIiIiIiIiIiIiIiEgT83B3AkRERERERERERERERERERERERP4Qw3B3CkSOSSvniYiIiIiIiIiIiIiIiIiIiIiIiDQxTc4TERERERERERERERERERERERERaWKanCciIiIiIiIiIiIiIiIiIiIiIiLSxDzcnQBpnP3rt7H0/a+w2+30OHk4A86d6LLdNE2WvvcV+9Yn4+HtxfibLiMysT1F2XnMe+UjSvMKMSwGPSaMpO8ZYwFY9en3pK7ZgmEY+AYHMn7KZfiHBbshuoYVJm/l8KzPMe12wkaOIurUSS7by9OPcGDGdMoO7Cd68tm0mXhK9baseXPJXbYE0zQJTxpN5PiTWzr5f0jm5mS2fjwL024SN2Yknc88xWV70eF0Nr3zIQX7DtDtb5NJPG2Cm1J6/Ea3D+WBpESshsHM7em8teFAg/v1jgzgq3P7c/Oc7fyckg3AU2O7cFJ8GDllR5k0c11LJvu4mabJRy9/zaYV2/H28eLaey8mvmtsvf3mfLWEn2ctJvNQDm98/yiBIQEArFuyla/e/QnDMLBaLVx689l07duxpcP4XcOiQrijf0cshsE3KRl8uPOgy/bRbcO4rmcHTExsdpMXNqayKaeQNr5ePDykC+E+XpimydcpGczcc9hNUfy+gq1bOTBrJtjtRCQlEd1AOZQ2fQalB/bT9qyziZ5YUzZnzJ1D9tKlYBj4tmtH/BVXYvH0bOkQ/rQ3n72OSeP7k5VTyKAJU92dnD9lSGQIU3p2xGLAD/sz+HTvIZftJ7eL5JLEdgCUVdl4Ycte9haVAhDgYeVffTuREOgHJjy9aQ/J+UUtHkNDTNPk69f/w/bV2/Hy9uTiqZcQ27l9vf1yjuTw0RMzKC0qJbZTLJfcfRkenh7Mnzmf9fPXAmC32cnYn8GjXz5OZXklnz79CUV5hRiGheGnD2f0uWNaOrwGZW1OZvsnjvoydsxIEs9wrS+LD6ez5V1HfdnlvMl0rFVfbn73Q7I2bsErKJBRTz7Y0kk/LiPbhXL3kI5YDYOvdqfz3hbXsnZc+zCm9I/H7ixrn1qdwobMQgACvaw8MqILnUIdefaBZbvYlNU68mxdI2JCmTrIUad8vSedD7a5xjk2Nowb+8RjmiZVpsmz61LYmFVYvd1iwKen9iezrIKbF25r6eQ3WsHWreyfORPTbicyKYmYSa51StmRI6TOmEHp/v20O/tsYpx1Sll6Onvffrt6v4rsbNpNnkz0ya2nfftnyyGAPRt3899/f42tyo5/sD83vTAFgMX/WcTKH1dgmjDstGGMOW9sS4Z2TKNiQ7lvWCIWw+CLnem8s9m1bTs+LpxbBnXAboLNbvLkyr2sy3Dk2//r2Zbzu8ZgGPDFjnRmJB9q6E+4TfqmZDZ/9AWm3SR+7Ai6TnYtY03TZPOHX5C+KRmrlycDr/s/QhPiANj90zzSFizHMCCofTsGXns5Vi9Ptn31PWkLluEdGAhAzwsnE92vV4vHVtv+DdtY9v6XmHY73cePoH8Dfexl73/J/vXJeHh5MW7K5UR2bE9xdh7zX/mQ0vxCDMOg+4SR9DljHABznn+f/MMZAFSUlOHt78v5z9/T4rEdy5DIEG7p7Shvv9+XwSd7XMvbCe0iubSzo+9SWmXj+c172VtYAsAFHdtyRlwUJpBSWMq0jbuotJstHcJxK0reypEvPgPTTuiIUUSecprL9vzVK8n65ScALN4+tL34Mnxj65dfrd2JdC/BNE1+eus/7F6zDU9vT86+/VLadqp/TvLSc/jiqRmUFZcQk9iec+901Ck7Vmxh/kc/YFgsWCwWTr3uHDr0TARg+dcLWD97JYYBbeLbcvZtl+Dp5f4+2l/l2hwcEcI/uzv6Yz8ezODzFNf6b3zbSC5KcPbHbDZeSt5LirM/9smYgZTabNhNE5sJNy7f1OLpb6zBESHc1KMjVgN+OJDBZ3XiPLltJBd1rBXn1pp+52djXeO8flnrjfOv0ldJahfK3UMd9zO/2pXOu1tc23zj4sKZ0r8DpglVpsnTq/ayPrOQ+CBfnh/bvXq/2EAfXtuwj4+2ta5236/ytm4l7XNHXyVqVBLtGuir7Jk+g5L9+4k7+2zanlLTbqoqLWXvjA8pPXwIA4PEK68gMDGxpUNolOzNyez8dBam3U670SNJOONUl+0lh9NJfm8GhfsO0Om8ycRPcsRpqzzK2mnPYa+qwrTZiRo8gMRzznRHCI1imiafvvI1W1Zux8vbi6vvuZgODdyfnvfVEuZ86bg//fK3Nfenj+zL4P2nPmffroOce81pnHrxuJYOoUF/dIwMYP5rn7Bv7VZ8gwO56OV7q4/JTj3IordmcrS8gsA24Uy49f/w8vNt0bjqOrwxmXUzHP2UxJNG0vOs+nGum/EFhzc44hx2w+WEOftjlSWlrHrrEwoOHgFg6PWXEdmlI/tXrmfLlz9QcCiDUx7/F+GJHVo8rrrS1m9j0XtfYdrt9Dx5OIPPqx/nove+Im2dI86JUy6jjfN8znn1E1LXbsUvOJDLXqk5n0um/5fUtVuweHgQEh3BhCmX4u3v16Jx/RbTNPm5Tjs35hjt3K9qtXPPufMyrM527oI67dy4nq2jvDVNk3nvfEXK2m14ensx6dZLiU6sH1t+eg7fPTedsqJSohJjOeO2y7F6evzm8eXFpfz82mdk7zsChsGkmy+hXbeEEyK2Nd8sYPMvKzAMg4gOMZx2y6V4eHmy4IP/snf1VqweHoTERDDp5kvwCXBPXh4TH8ZD4ztjNQw+33yEf6/e1+B+faID+e+lg7jpu638uCuLjqF+vDa5Z/X2uGBfXliWwvvrDjZ4vIjIX0GzT84zDMMEPjZN83Ln7x7AEWCVaZpnHOd3LQSmmaY5u9ZntwJdTNO88Ti/ywNIB94xTbP13C1vgN1mZ/E7X3DmQ/8kIDyEL6c+S/zg3oS1j6neZ//6bRQcyeTS1x8kY1cai96eyd+evhOLxcLIK84hMrE9lWXlfHHnM7Tv25Ww9jH0P3s8Qy9xnILNPyxkzayfGHv9Re4K04Vpt3Pos0/peMtteIaGsnvaEwT36YtP27bV+1j9/Gl34UUUbNzocmzZoUPkLltC57vvxbB6kPLqywT16o13VFQLR3F8TLudLR9+zrCpN+MbFsqSh54iekAfAtvVnGevAD96XX4BR9a13ptzDbEY8PCoTlzx3RbSSyr4+rz+zEvLYU9eab397hrekSUH8lw+/2pnBh9tPcxz47u2ZLL/kE0rt5NxIJvnPr+Xvcn7+OC5L3nknVvr7de5dwL9RvTkySmvu3zec2BnBiT1xDAM9u85zGsPfsgzn97dQqlvHAswdUAiNy3eSmZpJTNO7seSwzmkFpVV77MmI5/Fh3MB6BTsx5PDunHB7PXYTJOXN6WyM78EPw8rH57cj9UZeS7Htham3c7+zz6ly62OcmjHtCcJ7tMX3zrlUPuLLiJ/4waXYyvz8sicP5+eDz+CxcuLlLffInfNGiJGjGjpMP60j75YxJszZvPui8dVzbY6FuDWXh25Y1UyWWWVvDWqL8syctlXXJP3jpSWc/OKLRQftTE0MoQ7+3TihmWbAZjSsyOrM/N5aN1OPAwDH2vrWXx4++rtZB/K4t4Z97Fv+z6+fPkLbn3t9nr7ff/Od4w5byz9xw3gi5dmseqnlYycnMRJF57ESReeBEDyiq0s+moR/kH+2I5Wcdb1ZxHbuT3lpeW8eMPzdBnYlegO0S0dogvTbif5w88ZMvVmfMJCWf7wU7Tp71pfegb40f2yC8hcX7++jE0aToeTx7L57ektmOrjZzHg/qGJ/OOXraSXVjDzjH4s2J9LSkFN3bnySD4LDqwHoEuoH8+N7c7krx2T2O8eksiyQ7ncvnA7HhYDX4/Wk2drsxhwz+BErp+/lYzSCj45tR+LDuaSUlgT56r0fBYedMTZOcSPZ5K6c873NZP1L+najtTCUvw9rS2e/sYy7Xb2ffopXW67Da/QULY9+SQhfV3rFA9/f+Iuuoj8Da51im90NL0efLD6ezZOnUpo//4tmv7f82fLobLiUr565UuunXY9oVGhFOU5BmePpB5h5Y8ruPW127F6Wnn77rfoMbQnkbGRLR2iC4sBD47oxFU/bSGjpIIvz+rP/P057M2vybcrDucx7z85AHQN8+elk7oz6cu1dA714/yuMZz/zQaO2u28e2pvFh7IYV9hubvCcWHa7WyaPpOke27GNyyEBQ88TcyAPgTF1pSxGZuSKU7PZOLzD5O3J42NH3zOuEenUpabz97ZC5nwzANYvbxY9cq7HFyxlg5jhgPQadJJdDm9dUwIstvsLH1nFmc8eBP+4SH8565n6dBgHzuLi197iMzdaSx5+3POfepfGFYLw688l8iOjj72V/96mti+3QhrH8OEO/5effzy6f9x+8BebRbg9j6J3LZiK1lllbwzuh/L0nNIq9MWumnZZkdbqE0oU/t24rolm4jw8eK8hLZcvmA9lXY7jwzsyvh2kfx0INN9ATWCabdzeOYnJNx8Ox4hoaQ8/TiBffrhE1NT9nqFR9Dx9qlY/fwpSt7C4U8/JHHqfW5M9fE70e4l7F67jZxDWdz87v0c3LmP71/7gmtfql+nzHn/W4afM5beYwbw3aszWf/LSoacnkRCvy7cMKwXhmGQnnqIL6ZNZ8rb91GYnc+qbxdz05v34OntxawnP2DrovX0nzC05YOs5a9ybVqAm3t2ZOrqZLLKK3ljRF9WZNbvj922agvFVTaGRIRwe69O3LRic/X2O1ZtpfBolRtS33gW4JaeHfmXM843R/ZleQNx3rrSGWdkCHf07sSNy2vivG3l/0Ccf6G+yn3DOvGP2VvIKK1g5pn9WbA/h7214lx1OI8F+x1tvi6h/jw/tjtnfr2WtMIyzvt2ffX3LLhgGHP3Zbsljt9j2u2kfvopPZx9lS1PPElo37741emrJFx0Ebl17n8BpH0+k5BePel6w/XYq6qwV1a2ZPIbzbTb2fHRZwz41y34hIWy6pFpRPbvQ0C7mjg9A/zoeumFZK3f6HKsxdODgXfdhoePD/YqG2uefJbw3j0J6dT6HqgG2LJyOxkHs5n26b2kbNvHhy98yQNv3Vpvv069E+g7oidP3+J6f9o/yI9Lbj6H9Uu3tlCKf9+fGSMD6DZuKL0njWbeKx+5fO+CNz5jxJVn065nZ7bPW8GG/86rHjNzB7vdztr3Z3HSfVPwDQ9h9r3PEDuwN8G1+mOHNyZTdCSLM196mJw9aax593NOecLxQPW6GV8S068Ho27/B7aqKmwVjusxuH1bRt1+Lavf+cwtcdVlt9lZ+PYXnPOw43x+PvVZOg7pTXit85m2fhv5hzO54o0HSd+Vxvy3ZnLRM47z2eOkofQ9bTS/vOx6PuP6dWXk5WdisVpZ+uE3rPlqDkn/d1aLxvZb9qzdRu6hLKa8ez+Hdu7jh9e+4JoG2rlz3/+WYeeMpdeYAXzvbOcOPj2Jjv260NXZzs1wtnNvert19F1S1m0j73AW/3jrAY7sTGPOv2dx+XN31Ntv0YxvGDR5LN1HD2T2GzPZPGcF/U8b9ZvHz3vnPyQM6M7Zd1+N7WgVRytatp5prtiKcvJZ/90i/v76vXh6e/HN0++zfcl6eo8fSny/roz5P0deXjj9G1Z+OYexV7Z8XrYY8NiErlw6awPpRRV8e/kg5u7NYndO/bHde0Z3YnFaTvVnKXmlnDZjTfX2VTeMZPbu1tkWEhFpKS3R8y0BehmG8etd6QnAH31E7DOg7uyxi5yfN4phGL+O2k0EdgIXGIZh/M6+bpW5Zx/BMREER0dg9fSgU9JAUldvcdkndfUWuo4dgmEYRHdNoLKkjJLcAvzDgqufDvLy9SE0NpqSnALH77UGCo6WV3KMfwa3KE1LxatNJN6RkY6nXAYPpmDzRpd9PIOC8ItPwLC6nqaK9CP4JXTE4uWNYbUS0LkLBQ3cOGht8vam4d8mEv82jpjbDhtEep1JBd5BQYR0jMdibRVZs9H6tglkX0EZB4rKOWo3+X5PFifHh9fb7/96t+PnvVnklLk2rtccKSC/4mhLJfdPWb9kK0mnDsIwDDr1iqe0uIz87MJ6+8V3iSUyJqze5z5+3tXXYkV5Ja3osqzWMyyQg8XlHC6poMo0+eVAFqPbuZ7PMpu9+mdfq5Vfn9vPKT/KznzHE/6lVTZSC0uJ9PVuqaQfl5LUVHzatKkuh0IHDSZ/k+s16RkUhH98fL1yCBw3/exHj2LabNgrK/EKaT0rkx6PZat3kJtf7O5k/GndQwI5VFLOkVJHvp1/KIukKNdrMDmviOKjNsfP+UVE+noB4OdhpW94ED8ccKyEU2WaFFfZWjaA37B1+RYGTRiMYRjE94inrLiMQmdd/yvTNNmzcTd9RvcFYPDEwWxdtqXed62fv57+4wYAEBQeXL3ylY+fD23ioijILqh3TEvLT0nDPyoSP2d9GTN0UL1JeL/Wlw1dm2HdOuPp799Syf3DekcEsr+onIPF5VTZTX5KzeKkONc8W1ZVq6z1sPJrYevvaWVgVDBf7XbmWbtJUWXrybO19QoP5EBROYeccc7el8XY9r8dZ+21YNr4ejGqXRj/2ZPeQin+Y0pSU/Fu0wYfZ50SNngweQ3UKQHHqFN+Vbh9Oz6RkXiH129HudOfLYfWz1tP76Q+hEaFAhAY6lhdLWN/Bh26x+Pl44XVaiWxbyJblm3G3fpEBrKvsIyDzrbtDylZjO/gek5KXfKtpTrfJob4sSmrkHKbHZvpaOdOiI9owdT/tty9jjLWv00EFg8PYocNrDeZ5/C6zcSNGophGIR1TuBoaSlleY7zbdps2CqPYrfZsFVU4hPaOts/mXvSCIqOIMjZx05MGkDaGte8lbZmM13GOPrYUV0SqCgpoySvAP/QYCI71ulj5+a7HGuaJnuXr6dT0sCWCul3dQ91bQvNO5RFUrRrvt1auy2UV0ikj1f1NqvFwNtqwWqAj9VKdnnrHHivrSwtFe/INnhFOMre4IFDKNq00WUfv8ROWP0c7QK/hI4czctr4JtatxPtXsKOlVvpN95Rp7TvFk95SRlFufXrlNTNu+mR5KhT+p08hB0rHHWKt29Nn/poeSW1O9V2m52jlUex2WwcragkMNz9ZdRf5drs9mt/rMwR54IjWYxo49rm25ZfVN3P2pZf5BLn/4puIYEcLq2Jc/6RLEbW7XfWjjOviIj/wTj/Kn2V3hGBHCgq42Cxo833Y0oW4+Ia1+arbVhMKAeKyjhSUtHMKf5jilNT8Yms6atEDB5M3sYG+ioJ9fsqVWVlFO7aRZukJAAsHh54+LWeVapqK0hJwy+qTfW9hOihg8na4Nr+8woKIriBewmGYeDh4wM42rumzdaqxlLq2rB0KyNOcdyfTux57PvTHbrEEtHA/emg0EASusdhbUUPpv6ZMTKAtj074R1YP2/mH86kbY9OAMT27UbKSvc+yJCzJ42A6EgCoiKwenjQYcRADq51zaeH1m4mYbSjPxbROYHK0jLK8go4WlpG5vY9JI5zPBxu9fDAy7lqXHC7aILatp7FKzJ2u57PLkkDSalzPlNWb6H7OMf5jOnq7I85z2e7np3waeB8dujXvbq9G90lnuKc/GaP5XjsWLmVPs52bmwj27l9Tx7CTmc716tWO7eylY3p7lm1hZ7O89W2WwLlJWUUNxDb/s276TqyHwC9ThrC7lVbfvP4itIyDibvoc8Ex0N/Vk+PFl9BrrliA8eE3CrnPZSjFUcJCAsCIKF/TV5u2zWeIjfl5X4xQaTllXKgwNEW+m5HJhM61X9g9soBsfy0O5Ps0obHcUd2CGN/fhmHWsmDqSIi7tJSr7X9CTgd+BK4GMdkulEAhmEMAV4CfIEy4CrTNHcahtET+ADwwjGJ8Dzn8Y8bhuFtmmaFYRjxQFtgqWEYY4GHgWygF7AOuMw0TdMwjDTgfRwT8l4DPnem42XgBmAYsMKZHpd9DcPIBR4BvIG9zvQVG4bxIHCmM93LgetM02yW90aU5OQTEB5a/XtAeAgZu9Nc98nNJyCiZh//8JDqyXm/KszMITv1IFFdapasXvnJd+xcuBpvP1/OenRKcyT/Dzmal49XaE3H0DMklNLU1EYd69O2HUe++Zqq4mIsXp4Ubt2Cbwf3L9P9e8rz8vGtdZ59wkLJ39u4mFu7KH9vlxtQ6SUV9G0TWGcfLyYmhHPZt5vpU2fb/5K87ELC2oRU/x7WJoTc7AJCIoIa/R1rF21m1ls/UphXxB3P/qMZUvnnRPp6kVFacz4zSyvoGV7/nI1tG86NvTsQ6uPJ7Uvqv2Ywxs+brqH+JOe2zleXHM3Px7NWOeQVGkJJI8shr9BQoiZMZMs9d2Px9CSoRw+CevT8/QOl2UT4epFZa6Aqq7yS7qHHLmtObx/Fqsx8ANr6+ZBfeZS7+3aiU5A/OwtKeDU5hfJak1DdqTC7gJDImvojJDKEguwCgmoNNpYUluAT4IvV2akPjgihoM7EmcrySnas3cG5U86r9zdy03M4tOcgHbq5vz4tz8vHJ+zErC9ra+PnTXqtujOjpJLekfXz7Pi4cG4ZGE+4jyc3zk0GHK9Myis/yuNJXega6s+2nGKeWr3XZYCstWjj6016rTolo7SS3g3UKeNiw7m5XzxhPp5MWZhc/fm/BiXy0oZU/D1a92SDyvx8vMJq1Skhja9Tastds4awwYObMmlN4s+WQ5mHMrFX2Xn99lepKKtg1DmjGTxxCDHx0fz0/g+UFJTg6e3J9lXbaN8lrmWDa0BUveuzgj4NXJ8ndwjnjsEJhPl4ct0vjlUnduWVcOugeEK8PSivsjO6fRhbs1tPW6g817VP4hsWSu7etN/dpzwvn9COHeh8+sn8dPP9WL08ierdnag+Par3S/llEfuXrCK0Ywd6X3pe9UCRO5TkFrj0nwPCQn+3jx0QHkJJTj7+oQ30sTvHuxx7ZNte/EICCWnbplnS/0dE+niRWVaTb7PKK36zLXRGXDSrMh0T1bLLK/l8zyG+nDCYSpud1Vl5rMnKb+4k/2lH8/PwDK05hx6hoZSlpRxz/7xlSwns6d7XLf8RJ9q9hKLsfIIiQ6p/D4oIpjC7gMBa97dKC0vw8a+pU4IiQlwGrLYv38Tc6d9Tkl/MpY9cW73PiHPH8eIVD+Ph5UnigG50GtCtRWL6LX+VazPCx4usuv2xkGPHOal9FKtrxWICzwzuiQl8fyC9+sGp1ibCp06/s+y34zytgTifHeK4d/Dd/nS+b6Vx/lX6KlF+rvczM0obbvONjwvn1oEJhPt6csOc+iuNTUqI5MfUrGZN659RmZ+Pd5jr/a+iRvZVKrKy8QgMZO8H0yk5eJCADh2Iv+hCrN6t70Hcirw8vGvdS/AODaEwpfH1pWm3s/KhJynLzKL9+DEEJ7bcKxWPV73705Eh5B3n/enWpqnGyOoKi4shbc0WEob0Ye/yDRRnu/dBjbLcfPxrxekXFkL2njSXfUpzC/ALD3HZpzQ3H4vVgndQACv//RH5+w8RlhDHwCv+hodP67sei3PzCazT10rflea6TwPnvPh3zmdt2+atpMvIAU2S3qZSlJ1PcJ12blGddm6Zs51rqdXOLazTzp3nbOde4mzntgZFOQUubfjA8BCKcgoIqB1bUQnetWILDA+h2Hlf6FjHW6wWfIMD+OnlT8hMPURUp/aM/8d5eLVgvm6u2GI6xzH47JN48+qH8PDyJL5/NxL6d6/397fMXUm3JPfk5egAb44U1bSFjhRV0D/GtS6JCvDilM6RXDxzA8+c2nA9M7lbG77d3jrbtSIiLamlHn35HLjIMAwfoA+wqta2HcBo0zT7Aw8CTzo/vx542TTNfsAg4KBpmjnAauBU5z4XATNrTYrrD9wK9AA6AiNr/Z1y0zSTTNP83LmK33jgexwTBS+uk95y0zSTgLnA/cDJpmkOANYCv64x/JppmoNN0+yFY4Jes6113dCMPwPXJyIanBdYa5ejZRXMfuY9Rv79XJcV84ZdeiZXvPMYnUcPYstPi5soxU3ht+P5LT4xMbQ55VRSXn6RlFdexjc2FsPSugdsHRo+0yeCxkRx/8hEnlmZir1Zpri2nIauxeM9i4PG9OGZT+/m1ml/56t3fmqahDWhBh/IauC8LTycwwWz1zN12Xau6+U6ocfXauGpEd15YWMqJa1oBTJXf/yarCopoWDTRno98SR9nnkGW0UFOStXNm3y5Lg0eOaOMae+f3gwp7eP4q3taQBYDYPOQQF8sy+da5Zsotxm45LE2GZL6/FqMIy6F2qDobruk7xiKwk9E/APcl1VrqKsgumPfMDZN56Dj7/Pn0prk2ionG1FT4o2lUYWtczbn8Pkr9dx8/xt3NTfUdZ6GAbdwwOYueMI53+3gbIqG1f3bt+s6f2jGjp1DcW54GAO53y/jtsWb+PGPo44R7ULI6+8ku25/wOrezbYVj++fGuvqiJ/0ybCBg1qokQ1nT9bDtltdg7sOsA1T1zLtU9dz5xPfiHzYCZRHaIZd9F43rzr37x9z5u0TWyHpRWs3tDYfDt3Xw6TvlzLP+du45aB8QCk5Jfx7qaDvD+pN++e2puducXYWlEDuBHVBWaDfTWDypJSjqzbzKkvPcppr02jqqKC/UsdXf+OJ4/mlBcfZfyT9+ITEsSWT75q8rQflwbrkrr71D+sdn1ztKyCX559lxFXnVfv9bV7lq6lU1Lru1brOUbW6x8ezOlxUfx7WxoAAZ5WkqLDuHDuGs7+ZTW+VisT3fx66T+u4bK3eOcO8pYvIersv7VweprCiXUvoeEqpTHx1OzTfURfprx9Hxc9cDXzP/oRgLKiUnau3MqtHzzEnR8/xtHySjbNX9M0iW5qf5Fr81jPOPcLC2ZSbBTv7Eyr/uyWlVu4fvkm7lm7jbPiYugd2jonmDTchj92nKe1j+LtHWnVn01ZsYXrlm3irjXbOLtDDH3+p+Ks73+9r9JQoA1l23n7czjz67VMmbeNKQPiXbZ5WgzGxYUzuxVPzmuwXdTIesS02yjZv5+osWPo++ADWLy9OPTTz02dwqbRmIbubzAsFoY/dj+jXphGQUoaxQf/6MuhWkBj2rr/Y5pijKwhJ/3zErb8tIQv7nyGo2XlWFrhg3/120EN3xez2+zkpR6g84RRTHrqHqzeXiR/80vLJPJ4/U5f69g7Ne7rV38xG4vVQtcx/wN9sjpx/15e7z6iLzc527kLnO3c1qExfezfOqcNH2+32cnYe5B+k5K48uW78PLxZtWXc/90ao9P88RWXlzKnlVbuO6dh7hx+uMcLa8keYFr/2TFrNlYrFZ6jG09eblu2/ahk7rw1KK9xxzb9bQYnJwYwQ87M1sgdSIirVuLrJxnmuZm5yp3FwN1WwvBwAzDMDrjqKE8nZ+vAO4zDCMW+I9pmrudn//6attvnP//e63vWm2a5kEAwzA2AvHAUue2mbX2OwNYYJpmqWEYXwEPGIZxm2matjr7DsMx0W+Zs2Ho5UwXwDjDMKYCfkAYkAx8VzswwzCuBa4FuOChWxhx/mm/8a90bAHhIRTn1DyxU5yTj1+dp0MCwkNdnuqp/US/rcrGz8++S+fRg0gc1q/Bv9Fl1CB+eOJNhlx0+h9KY1PzDA2lMi+3+vej+Xl4hoQ0+vjwkaMIHzkKgCP//Q+eIaG/c4T7+YSGUlbrPJfn5rXa10Adr/SSCmL8a55kifb3JqPE9VUrvSMDeflkx1Mhob6ejO0Qhs1uMictp0XT+kfM+WopC79zTLzq2L09uc7VtgByM/MJjfhj57Fbv0QyDudQlF9MYEhAUyS1SWSWVhLlV3M+2/h5uzwBX9eG7EJiA3wI9vKgoLIKq2Hw9IjuzN6XycJDrff8eoaEcrRWOVSZl9/ocqhox3a8IiLwDHQ8UR3afwAlKXsJHzasOZIqjZBVVkmbWq8LivTxavCVTx0D/fhXn0Smrt5G4dEqx7HlFWSVV7Dd+XrfRUdyuCSxXcsk/BiWfrOElT86miTtu8SRn1VTf+Rn5RMc7jqI4x/sT3lxGTabDavVSkF2/X02LNxQ/UrbX9mqbEx/+H0GjB9In1F9myma4+MTFkp5rmt96f0/+tro35JRWkF0rbozyt+LrNJjvwZpXUYh7QN9CfH2IL20gozSCrY4V+P6JS2ba1rpgFdGaQXRteqUKD8vssqOHef6zJo4+0UGMSY2nKS2YXhZLfh7WnliRFfuW76zJZJ+XLxCQ6nMrVWn5De+TvlVwdat+MXF4RnUOgZpm7IcCokIwT/IH29fb7x9venYO5HDew/TJrYNwyYNY9gkR/35w3vfExIR0jIB/ob0krrXpzeZpcduC61NLyAuyJdQbw/yKqr4clc6X+5yvIr5tkHxZLSiV5z5hoW49EnKcvPwrVPG+oaF1tvHJySYzK078IsMxzvI0f5pO7gfObtTiEsaik9wTX6IH5fEiufeaOZIfpt/eIhL/7k4N69eH7vePrX64bYqG7OffYfOowbRsU4f226zkbpqE+c9O7X5AvgDssoraeNbk28jfbwbbAslBvlxV79O/GtlcnVbaFBECEdKy8mvdPy+6EgOvUKD+OVgK55owK/t+ZpzWJWXh2dwSL39yg8e4NAnM4j/5y14BLSefldjnQj3ElZ9t4T1sx11StvOcRTWWkmsMLuAwDp1il+QP+UlNXVKYXZ+g6+oje/dia9f+ISSgmLSNu8mJDoM/2DHOe4+sg8HtqfS9yT3rkj7V7k2s8srXV5TG+njRU5Fw/2xO3oncs+amv4YUL1vfuVRlmbk0C0kgC159V/R6G5Z5XX6nb7HjvPO3oncvfbYcS5xxrm5Fcb5l+mr1LmfGeX3222+dRkF1XHmVzjOa1JsGNtyiskpb/g1b62BV2goFbmu97+8GtlX8QoNxTs0lMCOHQEIHzCQQz+3vgeNAbzDQqmodS+hIi8f79CQ4/4eT38/Qrt1IXtLMgGx7r03VNu8/yxl8feO+9MJ3ercn87KJ6QVvMr9z/izY2THEhobzeSH/gk4XnG7b13yb+7f3HzDQiipFWdpbj6+dWLwCwuhtNZKatX7GI5tEZ0dqzrGDe3Ptm9b5+S8gPAQiur0tequiBcQHlrvnAc0oo27bf4qUtdu5dxHp7SKh3lX12nnFjSynWu32bD8Rju3Q+9O5L3wCaUFxfgFu6cPs/6HxWz+xRFbdJ02fFFOvsvKcgC+QQFU1Iqt9j6B4SENH28YBEaE0LZrPABdRvRj1VdzmjUuaJnY0jbuJDgqHL9gxz2ULsP7cmhHKj3HOfonW+etYu+aZC58/Ca35eX04gpiAmvaQjGB3mQUu7aF+kQF8uqZjpWfw3w9GZcQTpXd5Jc92QCM7RjO1sziY77yVkTkr6Qllx34FngOx+S62h7DMVGuF47XxPoAmKb5KTAZx6tuZxuGcZJz//8C4w3DGAD4mqa5vtZ31b4LYMN18mFJrZ8vBk52vsJ2HRAOjGtgXwOYY5pmP+d/PUzTvNq5AuAbwN9M0+wNvPNrumszTfNt0zQHmaY56I9OzANo0ymOgiNZFGZkYztaxZ6l60gY3Ntln/jBvdi5cDWmaZK+MxUvPx/8w4IxTZMFr39CaLto+k0+yeWY/MM1s9RT12whpF3UH05jU/PrEE9lZiYV2VmOVULWrCG4T+MnBRwtdNy4qszNoWDDBkIGD2mupDaZkI4dKMnIpDQrG3tVFYdXriW6fx93J6tJbM4sIj7El9hAHzwtBmd0imRenUl3Yz9ZzRjnfz/vzeLBxXv+JybmAUw4L4knpt/JE9PvZOCo3iz9eS2mabJnaxp+AT7H9cqAjINZ1U/5pe08iO1oFQHB/r9zVMvalldE+wBf2vp542EYTGwfyZLDuS77xNZaXatriD8eFoMC54DBA4M6k1pYyqe7D7douo+Xf3w85ZmZVGQ7rsm8tWsI6du4csgrLIySlBTslRWYpknhjh34RMc0c4rlt+woKCLW35doX0e+PaldJMsyXPNtGx8vHhvUjSc27uZgSXn157kVR8kqq6C9v2NVnAERwaQVl7Vo+utKOmsUd741lTvfmkrvkb1ZO2cNpmmSti0NH39fl1dJguPp0079OrF58SYA1vyyhl4jatoSZcVl7N28l14jal7lZpomM5/7jDYdohj7t3G0FsEJrvXlkVVraXOC1Je1bc0uIi7Ih3YB3nhYDCYlRLLggGuebR9YU9Z2D/PH02KQX1FFTtlR0ksqiA9y5NlhbUPYW1DaoulvrOScIuICfWjr74jzlA6RLDpYJ86Amji7hdbE+erGNE75ejWnfbOGu5fuYE1GfqucmAeOOqWiVp2Su2YNoY2sU36Vu3o1YUNaT5u2KcuhXiN6kbo1BZvNRmV5Jft37CMqztE3KcpzDNzmZeSxZelm+p/k/tfSbMkqIj7Il9gAR9v29I6RzN/n2m6NC6rJtz3CA/C0GOQ5B2nDfBzPo8X4ezMxPoLv97aeSRShHTtQnJ5JSaYjrx5cuY6Yga5lbMyA3uxfsgrTNMndnYqnry++ocH4hYeSuyeNqopKTNMkK3knQW2jASjLq3mV+uG1GwmKbduicdXVplMHlz723qXriR/kGmf84N7sWuToY2fsSsXLzxf/UEcfe9EbnxAaG03fyePrfffBzTsJaRfl8gqm1mBHvqMtFONsw49vF8nSum0hX28eH9ydx9fv4kCttlBmWQU9QwPxdq5cOTAymH3FrbNeqc23QzwVmRlUOu8rFKxbTWCd+wqVuTnsf+cN2l9xNd5R0W5K6Z9zItxLGHrmKG54bSo3vDaV7sN7s3Geo045sCMNH38fl1d9gaNOie/TmW1LHXXKxrmr6TbM0Y7NOVzTpz685wC2Kht+Qf4ER4ZycMc+KssdZVTKxl1EtHf/Of+rXJs7CopoV6s/Ni4mkuWZ9ftjD/fvxrRNuzlYWhOnj9WCr/MVYT5WC4MiQkgr+t+I86SYSJY30O98dIAzzpLfjjO1lcb5V+mrOOL0pZ2zzXdax0gWHKjT5qsdp7PN9+vEPIDTEiL5MaV1rxQT4Lz/Ve6sR7KPo6/iFRyMV2goZemOB08KdmzHN8a97bxjCUroQGlGJmXOONNXrSGykfVlZWERR0sc+dRWWUnuth34x7i/Dqlt/LlJPPL+nTzy/p30H9Wb5bMd96f3Jqfh539896dboz8zRvZbSvMd/U3TbmftFz/T85SkZouhMcITO1CUnklxZja2qir2LV9Hu4GucbYb2IfUxY7+WPbuVDz9HP0x3xBHn6zwsOPVkelbdxLcrnXl019FdY4j/0gWBc7zuWvpOjrWOZ8dB/di+wLH+TyyMxXvRpzPtPXbWPf1XM6891o8vb1+c9+WMuTMUVz/2lSuf20q3Yb3ZrOznXtwRxrex2jnJtRq526au5quznZubq127hFnO9c3yH1jRwNOH82VL9/FlS/fReehfUh2nq/DOxznq+4ENsMwiOvdmZ3LNgKwdf5qOg91nPdOQ3o3eHxAaBBBESHkHHTk632bdhLeAm34logtKDKUwzvTOOq8h7Jv0y7C2zvuhaWs28aq/8zl3Pv/4da8vOlIEQmhfrQPdrSFzuzWhjnOSXe/SnpnBUlvO/77cVcWD8zdWT0xD2Bytyi90lZalsXQf/rP3bnwmFpk5Tyn94EC0zS3GIYxttbnwcCva4Bf+euHhmF0BFJM03zF+XMfYL5pmsWGYSx0fl/diX6/yzCMICAJaG+aZoXzs6twTNiruxbuSuB1wzA6maa5xzAMPyAW+LVHnW0YRgDwN+DL401LY1msVkZdcz7fPfoGpt2k2/hhhMXFsHW2Y1HAXqck0WFgT/av38YnNz6Kh7cnJ910GQDpO1LYtWgNYR3aMvP2pwDHq2w7DOzJyo+/Jf9QJlgMAiPDGHPdhc0VwnEzrFbaXXgJKa+8BHaTsBEj8WnbjuzFCwGIGD2WowUF7J72OLbycjAMsufPpetDj2L19WXf2/+mqrjE8T0XX4KHf+ua3NQQi9VKr/+7iJXPvIpp2mk/egSBsW1Jm+943XD8SaMpzy9gyUNPUVVWDhaDlNnzGfvUg3j6+v7Ot7uXzYRHluxh+hm9sBgGX+5IZ3deKRf3cExW+mzbkd88/qWTuzG0bTChPp4svXwoL6/Zxxc70lsi6cet7/DubFyxnTsvfBIvH0/+cW/NW7OfvfNtrrn7QkIjgpn9xWJ++HQBBblF3HvFc/Qd3p1r7r6QNQs3s/TntVg9rHh5e/LPR/6vVTzhVZvNhGc37OWV0b2wGPBdagYphaWc29HRKfpPSjonxYZzWoc2VJkmFTY7961wTJboGx7EafFt2J1fwscT+gHwxpZ9LE/PO9afcxvDaiXuoovZ/fJLmHY7ESNH4tu2LVmLFgEQOWYMRwsK2P7kE9jKyzEMg8x5c+n58CP4J3QkdMBAtj3+OIbVil/79kSMGuXmiP6YGa9OYdTw7kSEBrJn1Ws89sKXzJi50N3JOm42E15KTuG5oT2xGPDjgUzSisuYHOfIt9/uT+eKLnEEe3pyW6+O1cdc57wR8nJyKvf374KnxeBwaTlPbdp9zL/V0roP7cH21dt58v8ex9Pbi4v/VVPuvH3vW1x4+z1eEE4AAQAASURBVEUERwRzxjVn8uETH/LjBz8S26kdQyfVrOT4/+zddXgU1/7H8fdk465AkBCCu7trKdQdSv13a7d+W+pCjbq7Ai1tsVKjFFooViS4JGggweLukN35/bFLHEpLkk3p5/U897klO7M535yZM99z5syZ7X9so23PtniUW7XjwI4DbPhtA+EtwnnllpcAGHfjeXTo26HugquGi8VCh2uuYv3Lb2PabDR1XC8POq6XESOGUJyVzR9P2a+XhotB/OKlDJ5qv15uee9TMnbt4VheHkvveZjWF59Hs6EDnRpTdawmPL82jg9Hd8JiGMzfl0xcVgFXtLUfs7N3JzG6eSgXtLS3tUUlNu5fvqt0/+fXxfHikLa4ubhwKK+Qx1fVn2O2PKsJL2yI4/0R9hzh+7hk4rILuKy1Pc65e5MYGRHK+S0aUGIzKbLamLxq1598a/1jWCxETJjA7jfegHLXlBTHNaWB45oS81zZNSX5t9/oPGUKFi8vrMXFZO/cSfNJk5wbyEmcaTvUsHkj2vZqzyv/eQnDxaDvuf0Ib2HPE6dN+ZyCnHxcXC1ccudlePt5OyXG8qwmPL16H5+caz8/5+1JYl9WAVe1s5f5m12JnBMZyoWtG9qP2xIb9y7dWbr/26M6EOjhSonNZMrqfeQcKznZr6pzLhYL3a6/kj9efAfTZqP50P74N23M/t/sbWzUqCE06taJ5C0xLL7vSSzu7vS85RoAglu1oEmf7ix9dCouFhcCmjcjcoT95taOr+eTnXDYvppDWAjdb5zotBjBHueg/7uCBc+8i2kzaTvC3seOWbQSgI7nDCaiR0cOborh6/9OwdXDjWH/Ld/HjiY4ojFz/jcVgD4TL6B5T/uT4vtWbaTVoJ7OCewUrCa8vj2OV/vZc/gFB5OJzy3gwub29vb7hCRuaNOMADc37uvS0rGPyX9WbCU2K49liel8OqQbVtNkb3Y+PyTUz/5YeYbFQuMrJxL/jj2fD+pvH1fIcIwrBA8ZRurPP1KSl8/RWTPtO7m40Oqhx51X6L/hbBtLaN27A3vWx/LmTc/g5uHORfeWtRdfPvEBF9w9Af+QAEbfcD5zX5zO0hkLaNSyKT3O6Q9A7B9b2bpkPRZXC67ublz+0HUYhkHTdpF0GNSVD+96GReLC42imtLr3AHOCrPUv+XctJnwdux+Xuxt748tPJxCQl4h5zlurv50KIlrWkXg7+7G3R3L+mO3r95KkLsbU3rY37RgMQyWJKayPi3LWaGcks2Et2L281KfjrhgjzM+r5DzHf3OHw8mcW1re5z3lOt33vqHPc5nepbF+dvR+hvnv6mv8tzafXw0xt5Xmb83yRGnPeebvTuR0ZGhXNCyYWlf5f5lZTmfp8WFAY2DmLK6fsZ3gmGx0GLiBHa+8QamaaPBwIF4N2lM0jJ7X6XRsKEcy85m+7PPlY7DJ/72G12fnoKrlxctJkxg7yefYpaU4BEWSqvrr3duQCfhYrHQdtKVbHrlLUybjcaDB+DbpDGHHNfLZo6xhHVTptrHEgyDg4uXMuD5JynOzibm4+mYNhumadKwT0/CutXfifBd+rVn25qdPDThedw93Ljx4bL+2esPfMT1D9rHp3+du4JfvraPTz9xwyt06deeGx68kuz0HJ6++XUK8+1jKr/OXcGzMx7Eq9zD2HXtTO6RASx+7XOO7thHUW4e0//vcXpfNY4Oo/qzd9VGdix09HX6daXdCOe+9cTFYqHXDVfw+/PvYtpsRA3vT2Czxuz91d5PaT16MI27d+Tolhh+vPspLB7u9Lu1LM5eN1zO6nemYSspwbdBKP1utffVDkVvYcO0ORTn5LH8pfcJbN6UEY/c4ZQYwR7nsP9czndT7PXZYWQ/QiLC2faLvT67jB1EZM+OxG+MZfpt9vocfWdZnAtf/ZzDMfsoysnj0/97nL5XjaPTqP4s+3gO1uMlzH/qXQAatYlk5G1XOSXG6rTu3YG962N525HnXlguz53pyHP9QgIYVS7PDW/ZlO7l8txtS9bj4mrBzd2Nyxx5bn0Q1asD+zfG8PEtT+Pq4c65d11d+tncKR9wzh322IZefwE/vDyNlV8uoGFUUzqP7ven+4+8+TJ+em0GtuNWAhqFMO7uq6v8/n9ibI3bRtJ2YDem3/MSLhYLDaKa0PUce//ktw/nYi0pYfYT9rcOhLeN5Jzb6/4evtU0eeK3Pcy4rBsWF4PZ24+yNz2fq7vaJ+LP3HrqBTg8XV0YHBnMI4v/eWO5IiK1wTgxy77WfoFh5Jmm6VvpZ8OA+03TPM8wjP7AdCAVWApcY5pmpGEYDwOTgONAEjDRNM0Mx/4XA98C7U3T3FX5Ox3/fgfYYJrmNMcKeb1M00wzDON6YKxpmqUZmWEYwcBu7BPvdp/Y1vHZCOBF4MTd6sdM0/zBMIxnsb9WNx44BCSYpvnUyf4Ob8Ysrt0/dD1wd8cxXPH7CmcXo9bNHj6E+9ctdXYxat0rfUfQ8v2zvz7jbhtCdOoCZxej1vUJG0+fOav+fMN/uOjLBzHRMXh4Nvtq2FC8Iib8+Yb/cIUHv2boT384uxi1bvl5A1lwqH6+9qUmjW92LvesPbuvn2/0s69S3GnaSieXpHbtuH4w3Wae3TECbLl6MJOWn/3XlC+HDv3XtEFtPzn7c9vd/zeEhzcscXYxat3UXiN5fUftv8rG2e7tNJrBP5z9OfzKCwZx6ZKz/7oyb+Tgf81Ywjdxvzi7GLXqqpZjAc7683PlBYMYufDs748tOXcgw38+++P8fdzAs76fAva+SsfPz/6cL+aGIVy/4uzvq0wbMpQ71vzu7GLUunf6D+eP5LN/fHpgw/G8GVM/X7Nak+7uOIYpmyuvA3L2ebL7KN6LPbvr8/YOYwD46izPbSe2HMunuxc5uxi17qa25/xr4mz+8tnf70x4YATY34AoUkGri2ac9XNy5M/t++7aetk+1PrKeZUn5jl+tgxY5vjvNUCbch8/7vj5VGDqSb5zPpUa3PLf6fj3HeX+O7Lcf08DplXaNwMIc/wzstJnS4He1ZThMeCx6sonIiIiIiIiIiIiIiIiIiIiIiIi/24uzi6AiIiIiIiIiIiIiIiIiIiIiIiIyNlGk/NEREREREREREREREREREREREREapgm54mIiIiIiIiIiIiIiIiIiIiIiIjUME3OExEREREREREREREREREREREREalhmpwnIiIiIiIiIiIiIiIiIiIiIiIiUsM0OU9ERERERERERERERERERERERESkhrk6uwAiIiIiIiIiIiIiIiIiIiIiIiJ/i+HsAoicnFbOExEREREREREREREREREREREREalhmpwnIiIiIiIiIiIiIiIiIiIiIiIiUsM0OU9ERERERERERERERERERERERESkhmlynoiIiIiIiIiIiIiIiIiIiIiIiEgN0+Q8ERERERERERERERERERERERERkRqmyXkiIiIiIiIiIiIiIiIiIiIiIiIiNUyT80RERERERERERERERERERERERERqmCbniYiIiIiIiIiIiIiIiIiIiIiIiNQwTc4TERERERERERERERERERERERERqWGanCciIiIiIiIiIiIiIiIiIiIiIiJSw1ydXQAREREREREREREREREREREREZG/xTCcXQKRk9LKeSIiIiIiIiIiIiIiIiIiIiIiIiI1TJPzRERERERERERERERERERERERERGqYJueJiIiIiIiIiIiIiIiIiIiIiIiI1DBNzhMRERERERERERERERERERERERGpYZqcJyIiIiIiIiIiIiIiIiIiIiIiIlLDNDlPREREREREREREREREREREREREpIZpcp6IiIiIiIiIiIiIiIiIiIiIiIhIDdPkPBEREREREREREREREREREREREZEapsl5IiIiIiIiIiIiIiIiIiIiIiIiIjXM1dkFEBERERERERERERERERERERER+VsMw9klEDkprZwnIiIiIiIiIiIiIiIiIiIiIiIiUsMM0zSdXYZ/C/2hRURERERERERERERERERERP4+LZEmVbS69EvNyRH2zZtUL9sHvda2jiw4tNDZRah145udy7mLVzm7GLVu4ZhBXPjbSmcXo9Z9P2ow5yw6++tz0TmDmHvgF2cXo9Zd1mIsIxf+4exi1Lol5w7kjjW/O7sYte6d/sMZ+tPZX5/LzxuIV8QEZxej1hUe/Ppf0w7BHmcXo5a1ASDy0Z+dXI7aFf/cOCJeX+bsYtS6g/cOY33qAmcXo9b1DhvPjwfP/r7K+RHncvG/IIefP2owLSd+7exi1Lq4rybw5KbfnF2MWjelxyie3Xz2x/lY91F8sHOxs4tR625tP4aVSWf/dWVwo/EsPnJ250JjmowD4IWtvzq5JLXroa6jGbbg7O93Lhs/kBtXLnN2MWrdZ4OHMf5fMG67YMwgBnx79se5+pJBXLrk7M9t540czH3rljq7GLXutb4jWJ54dl87AYaGj+P1HWf3tRPg3k6jmfIvyOGf7D6KW/84u8fhPxg43P7/Z3lf5db2Y/h8zyJnF6PW3dDmHN6OPbvrEuDODmPoPOPszxG2XzvY2UUQEfnL9FpbERERERERERERERERERERERERkRqmyXkiIiIiIiIiIiIiIiIiIiIiIiIiNUyT80RERERERERERERERERERERERERqmCbniYiIiIiIiIiIiIiIiIiIiIiIiNQwTc4TERERERERERERERERERERERERqWGanCciIiIiIiIiIiIiIiIiIiIiIiJSw1ydXQAREREREREREREREREREREREZG/RUuTST2mw1NERERERERERERERERERERERESkhmlynoiIiIiIiIiIiIiIiIiIiIiIiEgN0+Q8ERERERERERERERERERERERERkRqmyXkiIiIiIiIiIiIiIiIiIiIiIiIiNUyT80RERERERERERERERERERERERERqmCbniYiIiIiIiIiIiIiIiIiIiIiIiNQwTc4TERERERERERERERERERERERERqWGanCciIiIiIiIiIiIiIiIiIiIiIiJSwzQ5T0RERERERERERERERERERERERKSGuTq7ACIiIiIiIiIiIiIiIiIiIiIiIn+LYTi7BCInpZXzRERERERERERERERERERERERERGqYJueJiIiIiIiIiIiIiIiIiIiIiIiI1DBNzhMRERERERERERERERERERERERGpYZqcJyIiIiIiIiIiIiIiIiIiIiIiIlLDNDlPREREREREREREREREREREREREpIZpcp6IiIiIiIiIiIiIiIiIiIiIiIhIDdPkPBEREREREREREREREREREREREZEapsl5IiIiIiIiIiIiIiIiIiIiIiIiIjVMk/NEREREREREREREREREREREREREapirswsgIiIiIiIiIiIiIiIiIiIiIiLytxjOLoDIyWnlPBEREREREREREREREREREREREZEapsl5IiIiIiIiIiIiIiIiIiIiIiIiIjVMk/NEREREREREREREREREREREREREapirswsgf51pmsx/91t2Ru/E3cONCZMn0rR1syrbpSem88Vz0ynILaBpq6ZMfGgSrm6uLJ21lE1LNwBgs9pIPpjM03Ofxcffp65DOaWeIYHc2i4KF8Pgl8PJzIk/XOHz4Y3CuLxFUwAKrVbeiY3jQF4+bi4GL/fugpuLCxYDViWn82XcQWeEcFryYnaQMvdrTJuNwIGDCRkzrsLn2dFryfh1IQAuHp40vGoSnk3t9Z34xefk7diGxc+PqMeervOy/xW9Qu31aTEMFh5OZvaBSvUZHsYVjvosKrHy9s449ufml37uArzdvxvpRcd4YnNsXRb9T5mmyYL3v2X3+ljcPNy49H9X06SaczIjKZ1ZU6dTmJtP41bNuOwB+zl5wuHdCXxw7+tc9fD1dBrcDYDCvALmv/ENyfGJGIbBJfdOIKJDi7oK7aR6hwby3/ZRuBjw8+Fkvtl/pMLnIxuHcVWLJoD9/HwjJo79uQUAzBzakwKrFZtpYjXh9tVb67z8pyttWwy7v5qNabPRZMhAWpw3tsLn+UeTiPl0OjkJh2h16QVEnjsGAOux42yY+gq2khJMq42GvXvQ8uLznRHCaekTFsidHe31ueBgMl/FVazPUU3CmNjSUZ8lVl7bHkecoz59XS080LUVLfy8wYQXt+4jJiu3zmM4Ux+8fAvnjuxOanoOvUZPdnZxzsiZtkn7t+7lyymfENQoBICOA7sw4uqxVfavT0zT5LnnPmL58o14enrwwgt307FjqyrbPfTQ60RH78DPz57zvPDCPbRvH1XXxT1tQ1uH8sT4DlhcDGZtOMT7K/ZX+Lxfi2A+mtSTw5mFAPwSk8Rbv+8jPMCT1y7rSpivBzbT5Ov1h/h8TbwTIjg9Q5sH89SwVlhcDL7Zkch766vP27o09OP7q3rw359j+XlvKgB/3NiP/OMlWG1gNU3O+2pjXRb9LzFNky/enM+WNTvx8HTn5kcm0KJt0yrbLZ63kl9mryDlSDrv//Q0foG+FT6P23mQp255kzunXEuf4V3rqvinZJom379X1j+58oGT90++fH46hTkFNGndlAkPluVC+7bu5Yf35mO12vDx9+H21+4E4LlJU/Dw8sTFxcDFYuGe9/5Xp7GdTF7MDpIcOXzQwMGEVpPDp5XL4cPL5fBHv/ic3B3bcPXzo2U9z+GHdAnn8Wt72Nuh3+P48MedVbbp274Bj13TA1dXFzJzi5n4zBIAlr95PvmFJVhtJlabjYseW1zXxT+lxC0xbJoxF9NmI2r4QDpcOKbC56Zpsmn6HBK3xGBxd6fvbdcQ3CICgGP5BUR/NJPsw4kYQJ9bJhHaJoo/3vyU3MRkxzaFuPt4MfaFR+o6tAqObIlhw3R7nK1GDKRTNXGunz6Ho5tjsHi4M+C2awhxxPntHY/j5uWJ4WJgWCyMf/5BADISDrPuk28oKSrGJyyYQXdcj7u3V53GFb8plmWfzMNms9FpdH/6XFo1rmWfzOPAxhjcPNwZc9ckGrZsdlr7bvhuCSunfcetM6bi5e9L0p54fnvvG/v3YtL/qnG06uf89tc0Tb5+az7b1+3E3cOdGx+eQPM2Va8rS79dya9zV5B6JJ3Xvy+7riQmJPP5C99wcO9hLv6/cZxz1fC6DqFapmky7535xKzbibunG5MmT6BZm6rXlLTEdKY9M8M+5tW6Kdc+fDWubq4U5hUy4/kvyUjJwma1MvKK4fQ7ty8AM1/6mh1rY/EL9OWRzx6s69AqOLwllnWf28/NNiMH0OWiqsfwus/ncnhzDK4e7gy6/RpCo8r+DjabjR8fegnv4ABGP3RbhX23//AbG778jgmfvICnf8U8wpn6hAVyR4coLAYsOFRNv7NxGBNalo0jvF6539nF3u80sfc7Y+tpvzNzxw72fz0bbDYaDh5E03EV+1IFiUns+3waeQcP0fziC2lyTlndb3jwESyeHhguLuDiQrfHH63r4p+2niGB3OwYt11czbjtsEZhXHZinM9q5V3HuG2ohzv/69yGIHd3bJj8cjiZHw4edUYIf1nfhoHc08U+tvljfDJf7KkY8+DwYP7TobljvMvkzW0H2Jae46TS/n25MTtInPM1mDaCBgwm7JyKeW5W9FpSF5fluY0nTMKradV2uj5K2RZD7JezMW0mzYYOpNX551T4PO9oEls/nkFOwiHaXHYBLceNLv1s68czSNmyHXd/P4ZOfaKui/63mabJrLfns32t/bp6/UMTaF7NdXXptytZMncFqUfTePW7Z6r0Q+uDg5tj+eMz+7Wz/cgBdL+k6rXzj8/mcnBTDK7u7gy/8xrCopqRl5bJ0rdmUJCVg2EYtB89kC7nleU9239exo6FK3BxcSGiZyf6X3tRHUdW0dEtMWx05O8tRwykYzX5+0ZH/u7q4U6/Sv2UdR/a+ykAfW+dRFibKDZ/+S1HNu3AxdWCb8Mw+t06CXcf7zqP7VTSt8ew96vZYNoIHzyQ5uMrjcMnJrHrs+nkJhwi6pILiBhb6e9is7Hh6al4BAbS5Z7/1mXRq6iNvsrqmT8RF70dwzDwCvDjnLsn4RscAEBq/BGWvP8NxQVFGIbBxFcewNXdrU5jNk2T3z6aR9zGWNw83Bl/99U0alW1rclKSuf7l6dRlFtAw5ZNOf++a7C4uZJ+KJkFb84kOe4QQ645j76XjCzdpyivgIVvf01qgv0e2bi7J9KknXPukSVsimXlp/MwbTY6jOpPz2rqduWn80jYaD8/R945iQaOul3y9kziN+zAK8CPiW9VHSfY9N0SVk//jpum2/uh9cXAxkE82Nue/3y7L4lPd1S6t9ssmDu6RdrzH5vJixv2sznFnv/4uVl4akAbWgd6Y5rwxOo9bE2rnzm8iEhdqLPJeYZhWIHtgAFYgTtM01x9ht/ZDWhsmubPjn9fD7wMnBjd2QbMBTqYpvnCKb7HBXgDGAGYQBFwhWmaBwzDiAdyHWUGuN00zdWGYfwC9ANWmaZ53pnE8VftjN5J2pFUHpn+KAk7E5j75hzueee+Ktv99PGPDL10GN2H92DOG7NZt3AtAy8YxIgrRzDiyhEAxKzZwfJ5y+vdxDwX4L/tW/LIxh2kFR3jzX7dWJeazsH8wtJtkgqLmLx+G3klVnqFBnFXx1bcu24rx20mD23YTpHVhsUweKVPFzakZbIru/5d8E2bjeTZM2l25324BQYR/9Kz+Hbuhkd449Jt3EJDibh3MhZvH/JitpP01QwiJ9sH5wL6DSRo6AiOzvjUWSGclhP1+fAGe32+3b8ba1Mq1mdyYREPRJfV590dWnH3urJJWxc1b8yh/AK8LfVvTvGe9bGkHU3lvs8e49CuBH54Zw63vVn1nFz06Q8MvHgYXYb14Lu3ZrFx0Vr6njcIsE+UXfTZj7Tu2a7CPgs++JbWPdsz8bEbKTlewvHiY3UR0im5AHd1jGJydAypRcd4b0BX1qRkkJBXVp+JBUXcu247eSVW+oQGcl+nVtyxZlvp5/9bt4Oc4yVOKP3pM202dn3xNT0euBvP4CDWTZlKWPcu+DYpd376etP26itJ3bSlwr4ubq70fPBeXD09sZVYWf/8y4R07khgq/o3CcgFuKdTFP9bF0Nq4TE+HNyVP5Kr1udda7aTd9xK37BA7u/Sitv+sNfnnR2jiE7J4smNu3E1DDwt/8xFeb+Ys5wPpi/ik9dvd3ZRzlhNtEmRnaK49ulb6rjkf9+KFRuJjz/K4sUfsnXrbp566n3mzHm12m0nT76RsWMH1nEJ/zoXA54+vyOTPo8mKaeIH24byK87U9iXmldhu/Xxmdz0xYYKPyuxmTy7cCcxR3Pwcbfw438HsXJfWpV96wMXA54d0Zqrv91KYm4xP07sya9xaezNKKiy3cODoliekFHlO66cs5XMouN1VeS/bevanSQdSuPVbx4hLiaBaa/MZcrH91TZrk3nFnQf0JHn7ny3ymc2q41Z7/9Elz5t66DEp29X9E5Sj6Ty0LRHObgzgXlvzeHut6u2Ows++ZEhl9j7J3PfmE30L2sZcP4gCvMK+Patufxn6q0ENQgiN7Ni3n7bK//FJ6D+DEyaNhuJs2fS3JHD73/pWfyqyeEjHTl8bsx2jn41g6h/Wg5vGDx1Q0+um/o7SemFzH92DEs2HWHfkbKbzH7ebky5oRc3vLiMxPQCQvw9KnzH1c8tITPX+flrZTabjQ2fz2b4I3fiFRLIr4++RJOenQloGl66TeKWGPKSUhn/+lOk74tnw6ffMOZZ+wT+TdPnEt61A4Pu/Q/WkhKsjhx94N03le6/+Yt5uNXxhLXKbDYb0Z/NZtSjd+IdEsjCR16iac/OBJaL8+iWGHITU7nwjadI2xfPuk++YdxzZQ8qjH787iqTe9Z+OJOeky6hYYfW7Pt9NbE//ka3K+vuQRSb1cbSD+dwyZT/4hcSyFcPvEzLPp0JaVYWV/zGWLISU7jh/SdI2hPP0g9mMeHl+/9039zUTA5u2YVfWFDpd4U0b8zEVx/AxWIhLyObL+99gajenXCxWOos5upsX7eTlMNpPD/zEfbHJvDla3N59IN7qmzXqlMLuvTvyMv3VLyu+Ph7M+Gui9m8akcdlfj0xK7bScqRVJ744hHidyYw64253P/evVW2++GjHxl+2VB6jujBN6/PZs3P6xh84UBWfL+KRpGNuOX5/5Cblcez102l16ieuLq50vecPgy5aBBfvPCVEyIrY7PZWPvpbM557A68QwL58eGXiehV8dw8vDmWnKRULn3rSVL3xrPmk284//kHSj+P/fl3Aps05FhhUYXvzkvL5Oj2XfiEBlGfuAB3d4zi/nX2cYQPBlXT7yws4u41jnGEsED+17kVt6+29zvv6BhFdGoWT26q3/1O02Zj/8yv6XjfPbgHBbH12akEd+uCd+OyHMHVx5sWE64iY/OWar+j0/3/w82v/uQ91XEBbmvfkscc47av9+vG2tR0DlUa53vIMW7bMzSIOzu24r51W7GaJp/sPkBcbj5eFgtv9uvG5vTMCvvWRy7A/V1bcveqHaQUHuPT4d1YmZhOfG5ZuTekZLEy0d5faenvzbN92zHh101OKvHfY9psHJ01kxZ33YdrYBD7X3wWvy7d8CyX57qHhBJ1X8U8t+Xk+juR9ATTZiNmxjf0nXwXnsFBrHryBRr26IJfk7K2183Xm47XXEHSxqoPEjcd3J/I0cPY8uG0Oiz1mduxbifJh1N5duYjHIhNYObrc3nk/arX1Vad7fnCq/e844RS/jmb1caqj2dz3hN34BMSyLcPvkzz3p0JLpf/HdwUS3ZiKhPeeZKUvfGs/OgbLnnhAQyLC/2vv4SwqGYcKyxi3gMv0rRrO4KbhXNk+x7io7dzxWsPY3Fzo9DJ95BsNhsbPpvNiEft/ZRFjvw9oJr8/fw37P2U9Z98wzmO/H3j9LmEd+vA4Psq9lMadW5P1wkX4mKxsHnmd8R8t5juV1/kjBCrZdps7Pnya7r97248goPY8PRUQrt1waf8OLyPN60nXklapXH4Ew79uhTv8EZYK+VGda22+io9Lx7JgKvtt6I3/7SMtbMWMuq2q7BZrfzy+gzG3nMNYS2aUpiT75R+yv6NsWQeTeWWDx/n6O54Fr0/m+terfpw5bJp39P7wmF0GNKTX96dxdZf19Bj3GA8/bwZffOl7Fm7vco+v338LVE92nPxwzdhdeI9MpvVxvKP5nDhU//FNySQ2ZNfpkWfiu1QwqZYso6mMOm9J0jeE8/yD2dx+Uv3A9BuRF86jxvCb29+UeW7c9MyObS1Yj+0PnAx4NG+Lbn51x0kFRTzzbhu/H4og/3ZZeO2axOz+P2QPd9pE+jNK0Pbc8H39oenH+zTkj+OZPC/5TtxdTHwqqc5vIhIXanLVrDQNM1upml2BR4GptbAd3YDxlX62SzH7+lmmua1pmn+cKqJeQ5XAo2BLqZpdgYuBrLKfT683HeemFD4MnDNmYfw1+1YvZ1eo3tjGAaRHSIpzCskJz27wjamabJvy166DLE/zd17TG92/FE1qdm0dBPdh/eok3L/FW0C/DhaUERSYTElpsnypFT6NQipsM3O7FzySuxzJndl5RDq4V76WZHVBoCrYeBqGJiYdVf4v6Ao/gDuYQ1wDw3DcHXFv2cf8rZtqbCNd1QrLN72yZNeLaIoycos+6x1G1x86tfEyuq0rVSfyxJT6V+pPmOzKtWnZ1l9hnq40ycsmIWHk+u03Kdr55oddB9pPycj2kdSdJJzcv/WvXQcbD8ne4zqQ+zqsnNyzQ8r6DiwKz4BfqU/K8ovIn57HL3G9gPA1c0VL1/nP9HWLtCPI/lFJDrq8/fEVAY0CK6wTfn6jM3KJaxcff5TZO+Px7thA7wbhOHi6kqjvr1J3bytwjbu/v4EREViVOrwGoaBq6cnAKbVimm1YhhGnZX9r2h/oj4L7PW59EgqgxpWrM+YzFzyjtvrMyYrlzAve316u1roGuLPgkP2c7PENEvr/Z/mj+hdZGTVv4lLf0dNtEn/NEuWrOWii0ZgGAbdurUjJyeflJSqk7j+Sbo1DSQho4BDmYUct5r8uC2RMe0bnta+qbnFxBy1T57JP2YlLjWPRv6etVncv61bI3/iswo5mF3EcZvJj7tTGNMytMp2N3RrysJ9qaQX1P9JeCezceUOBo3thWEYtOoUSX5eIZlpVVfSiGzTlLDw4Gq+wb6qXu+hXfAP8qv2c2eJWbOdXqPs7U7zDidvd8r3T3qV659sWrqJzoO6ENTAPgjpV8/iq6ywUg4f0LMPuafI4b0r5fA+rdtg+Qfk8F1bBZOQnMehlHyOW238tOYgo3pWXJXrggHNWbz+EInp9oHZ9JxiZxT1L8vYF49fozB8G4ZicXUlon9PjmyomOcd2biNyMF9MQyD0NYtOF5QSGFmNscLCkndtY+o4QMAsLi6Vll1wjRNDq7dRPMBveospuqkO+L0c8TZfEBPDlWK89CGbUQNsccZ5oizIDP7JN9ol5OYQoP29hVqwzu352D0ltoKoVpJexMIDA8lsFEoFjdX2g7qSdy6inlMXPR22g/rg2EYhLdtQXF+IXkZ2X+677LPvmXwdRdiUJa7u3m4l97gsh4/XuEzZ9qyagf9z7FfV1p2jKQgr5CsalZoimjTlNBqriv+QX60aB+BxbV+3SDZvnoHfRxjXi0cY17Z1VxT9mzeR7eh9mtK3zF92Oa4phiGQVFBMaZpUlxYjLefNy6Om0CturbEux48nJq2Lx6/RqGl52bUgB4cXF/x3Dy4YRuthtiP4QZtWnAsv+zczE/P5PCmGFqPHFDlu6Onz6P31RfVu/5nu0A/jhSUjSMsPZrKwOr6nSfGETIr9TuD/xn9ztwDB/Bs0ADPMPs4QlifXmRsqTjJx93fH78WVccR/kkqj9uu+JNx291ZOYQ4xm0zjx0nzvGmjEKrlUP5BYR4VJzcXx91CPbjcH4RRx1jJ78dTmVweMWYCx3j0QBerhbM+jkcfUqF8QfwcOS5Lify3K1bKmzj3bJinns8M7Oab6p/suLi8W4QVjrO17hfL5I3VTw/Pfz9CYyKrHZiS0i71rj9A3L4yrb8sYP+59ivq1Ed7dfVrPSquV5E6+rzhfoiZV88/o1C8XfkcC0H9SC+0rUzfv022gy1XzsbtrHnf/mZ2fgEBRDmWH3W3cuToKaNyM/IAiBm0Uq6Xzwai5t9lTGvAOf2RdP3xeNbrp/SfEBPDlfup2zYRoshZf2UY+X6KSk799Gymn5KeNf2pcd1aOtICjLq13mbsz8erwYN8HKcnw379iZtS9VxeP+TXD+LMjJJ37adxkOc/zBubfVVPMo9+HW86FhprpeweRehkY0Jc6xW6+XvU5r71qW9a7fTaYQ9pibtymIqzzRNErbtpd3AbgB0HtmHvY7JeD6BfoS3aY5Lpb5JcUEhh3bso8uY/gBY3FzxdNI9suS9CQSEhxLgqJ/Wg3qyP7pi3R6I3k674fa/QyNH3eY7/g5NOrbC06/6sq/67FsGXnsh1JO+5gmdQ/w4mFvE4bwiSmwmC+NTGd6s4rWisKT6/MfHzULPBgF8u8+Rw9tMco/XzxxeRKSuOGsJKn8gE8AwjHBgluNnrsBtpmmuNAwjD3gXGOXY9hHgJSACuAf4BXga8DIMYxAnmeznWE2vl2madxiGMQ3IAXoBjYDJpmnOBcKBRNM0bQCmaR6u7rvKM01ziWEYw/566GcuJy2bwHKz5wPDAslOy8Y/JKD0Z/k5+Xj6emFxJKoBoYFVBjOPFR1j14ZdXHLnpXVT8L8g1NOd1KKyGztpRcW0PUXH6JwmjdiQVtahcAHe6teNxt5e/HQokd3Z9XPCxfGsTFyDyurSNTCIwvj9J90+a/UqfDp2qoui1aiQauqzXeDJ63Ns00asL1eft7aL4pM9B+rlqnkAOelZBIQFlv7bPyyAnPSK52RBTj6ePmXnpH9YIDnpWQBkp2URu3obN71wB4f3lL3KLyMpDe8AX+a9+hVJB47QuFUzzrvtEtw9nTtoaT8/y55OSi06RvtT1Oe5zRoSnZpV+m8TeKl3R0zgp0NJpQPs9U1xZiYewWXnp0dQIDn7D5z2/qbNxtonn6cwJZVmI4cS0NL5ryOuTqiXOymV6/MUkyLGN2vIupQsABp7e5J17DgPdW1FK38fdmfn83bM/tIJ0uIcZ9omARzcGc/bt72IX0gA5/7fhTSMLHsCsD5KTk6nUaOyCV2NGoWQnJxOgwZVB5Zff/0L3n33G/r378L991+Pex2/5uF0NfT35Gh22dO+iTmFdGsWWGW7HhGBLLxjEMm5RTy3cBd7UyrmPE0DvegQ7s+Ww1m1XOK/p5GvB0dzy3KExLxiujXyr7BNQx93zmkVylVzt9B1dMXPTEy+vKQLADO3H+Wr7Ym1X+i/KTMth5AGgaX/Dm4QSGZaNkGh/iffqZyM1Cw2rNjOI2/ezv4XZtVSKf+e7LRsAhuUXTMDQqv2Twpy8vEq1z8JLNc/STucgrXExnv/e5viwmIGXzyEXqP72Hc0DD566AMwoP/4AfQbX3UiQl0rycrE7S/k8JmrV+H7D8zhGwZ5l066A0jKKKBrq4o3oVuE++NqMZj52Ah8vdyY9stu5q+MB8A0YdpD9tdFfb1kH98sjauzsv+ZwswsvEPK6tArJJCMffEVt8nIxjsksGyb4EAKM7IwLC54+Puy7oMvyEo4QnBUBD2uvQzXcjl66q59eAb44xfeoLZDOaWCjCx8ysXpExxIWqU4CzKy8SkXp7cjTu+gADAMljz/DhjQeuQg2oyyr7Ab2DScwxu30axXVxLWbSI/vW5v7uVlZOFXblUw35BAkvbG/+k2eRnZp9w3Lno7viEBpTe2ykvcE8/it2eSm5rB2HuudfqqeQBZaTkEl7uuBIUFkpWaTWDI6V1X6qustGyCysV1YswroNKYV4VrSlgA2Wn2a8qQiwbx0WOf8tjlT1JUUMwNT1yLi0v9moBoP+/KjkPvkCBSKx3DBRlZFVa/8wkJpMBxbq6bNo9eky7ieKWVYQ5u2IZ3cCDBkVWPYWcL83QntbBiv7PDKcYRxkc0JLpyv7NLK1r6+7AnO5+3Y+tnv/NYZhbu5XIE96Agcv/COAIGxLz+BmDQaOhgGg0dUuNlrAkhnu6k/YVx2zFNGrExreq1ooGnB1F+Puyuh287qSzM053kwrKYUwuL6RBcNeYhjUO4rWNzgjzcuH91bF0WsUYcr5znBv1JnvvHKvz+IXluUWYWXuXaXs/gILLi/sL5+Q+VlZpNULkxorJ8IeDkO9VD+RnZ+JbP4YKDSK507czPyKq4TUgg+elZ+ASVxZqTkk7agcM0bB0JQHZiCok744j++kcsbm70v+5iGrRqXquxnEphpfzd+yT5u3el/L0gIwsXRz9l7ftfkHXwCMEtIuh5XcV+CkDcsjU079+zNsP4y4qzMvE8g3H4fV/PptXll1BS5NxV86D2+ioAf3z5I7G/R+Ph48Vlz9wJQObRFMDg26fepTAnjzaDetL7klG1Etup5KZn4xcaWPpvv5BActOzS1+9C1CYk4+Hr1dpX+rENqeSlZSOd4AvC96YSUr8ERq1bMaomy91yj2y/GrqJ3lPfIVt8tKz8A2pWrc+wSdvcw9Eb8cnOIDQavqhztbA24Ok/LL8J7ngGF1Cq+Y/I5qFcE+PSII93fjvkhgAmvp6kll8nGcHtKFNsA+x6Xm8uD6uwmQ+EZF/m7ocnfIyDGOLYRi7gE+AZxw/nwgsMk2zG9AV2OL4uQ+wzDTNnthfK/ssMBr7qnZPm6Z5DHiCspXyTtyhutLxe7YYhnFDNeUIBwYB5wEnVtSbDZzv2OdVwzC6V9rnd8dn6/5KwIZh3GwYxgbDMDb8MnPhX9n1lKp96q7yE7HVPplXcZuYNTto0bFFvXul7V/VJSiAMU0a8lm5JNUG3LF2C9esiKZNgC/N68FqY6ftJE835+/ZRfbqlTS48LI6LtCZqy6ikz092jU4gHOaNORTR1LbNyyIrGPH2ZeTX2vlO1PVxVLlKfVTbPPzB/M558YLqjzRZLPaSNx3mL7nDeSOdyfj7unO8lm/1VSxa5R5kgrtFhzAuU0b8vHu+NKf3b12O7eu3srDG2K5MCKczkH19ObRabSjp2K4uND/mccY/NpUsvfHk3f4yJ/v5ATVRnSS+uweEsD4Zg35cGc8ABbDoLW/L98nJPF/K7dSZLUysWX960T+25xpm9S4VTMemPEUd77/IP0vGMzMpz+p+ULWsNOKGbjvvuv45Zf3mTfvNbKz8/joo7l1ULq/p7p0oHKcO47mMPDl3zn3nVVMW5PAR1dXHFz1drfw/sQePL0glrzi+vkq8epzhIqBPjWsFVNX7sdWTT1fOmsz47/ayLXzt3Ft1yb0aVJ/bzBUd638K8/Dfvnm91x163lOeQL6z5zOOVjtNo6/gNVq4/DeQ9z07M3cPPVWfvtyMamHUwC44/W7uff9+/m/527hjx9WEbet/kzwquAUOXzWPzWHr/YErfhPi8WgU4tg/u/l5Vz/wu/ccXEnIhvZB2qveOo3Lnx0ETe+uIxJo1vTu11Y7Rf6NFWf6lQ+Zqs9sDGtNjIPHKL16MGMfeFhXD3cif1hcYXNDq7eQPMB9euGV6kqFVt9nABjp9zH+BceYsRD/2XP4hUk79wLQP9bJ7F70QoWPPwCxwuLcHGt44eoTtGelG1zkjb3JPseLz5G9JxFDJgwvtpfGd4mkuvefpQJLz9A9LzFlBxz/kqu1R+jdV+Omnayc6/iNtXs6Nhm5/pdNGnZmGfnTOGhj+9nzlvfUpjv/Bu15VWbE5zGqYlhcGjjdrwC/AiNiqjwUUnxMbZ+u4geV1Z/DNdHJ3vLRbeQAMY1a8iHu+IBe7+zjb8v3x9M4j+rtlL4D+t3/pVFDDs/NJluTzxGh3vuJPH35WTv2VN7BTsDf6WpOTFu+3mliQmeFhce7daej3cfoND6D1hFpbr+WTWbrTiazoRfN/HQmp38p4PzJvjUrOprPG/3LjJXr6ThRf+UPLfahrXOS1HXqmtr69vqqqflb147y8d6vLCYxS9/woAbLsXdsQqZzWqjOL+Ai6feT79rL+LXVz876Ti3s1Str+rr1Faun3LuCw9j8XAn5vuK/ZQd83/BxWIhclDvWizx33A69zxPIm3LNtz8/fCLrCdtbi30VU4YOOl8/vPpM7Qb0ostP68A7K9CProzjnPvu44rpt5L3LqtHNy6+wwC+LtO4xw9rW0qslltJMUdpse4Qdz45oO4eXqwdq6T7pGd1nH612I8XnyMDXMX0fck/VBnq3Z8uprtlh5K54LvN3L377Hc0d1+LlpcDNoH+zJrTyJX/LSZwhIrN3VqVrsFFhGp5+pyBLXQMQEPwzD6AzMMw+gErAc+MwzDDfjONM0tju2PYV8dD2A7UGya5nHDMLYDkaf4PbNM07zjxD8cK+eV951jhbxYwzAagn2lPMMw2gIjHP9bYhjG5aZpLnHsM9w0zbS/GrBpmh8BHwEsOLTwjDL6Vd+vZO3PawBo1iaCrNSypw2zUrMIqPRktE+AD0V5hVitViwWC9lpVbfZvGxzvXylLUBa0THCyj35EOrpQXrxsSrbRfp6c0/HVjy+KYbc41VvOueXWNmWkU2vkCAS8gqqfO5sboFBlJRb+r8kKxO3gMAq2xUdOUTSzOk0u/1uLL6+dVjCmnG69dnCUZ+PbSyrzw6B/vRrEEzvsCDcXVzwdrUwuXMbXtru3AHKtT+sZP0v9nOyaZsIssutDJeTmo1fcMXzzTvAh6L8snMyJzULP8fTMkf2HmTW1OkAFOTksWd9LC4WF5q1i8Q/NJBm7SIB6DS4W72YnGevz7LX1IZ5uldbn1F+3vyvc0seXh9LTrnz88S2WceOsyo5nXaBvmzPrPr6JWfzCA6iuNwS/8WZWXgEBf7l73Hz8SaoXRvStsfg27RJDZawZqQWHqNBpfpMK6q+Ph/o0pLJ0WX1mVpUTGpRMTsdr4NdnpjOxJb1L8Z/g5pskzx9yl5/2rZPR354Zy752Xn4BNSv68/MmQuYPXsRAJ07tyYpqSxVS0qqftW8Ez9zd3fjkktG8dln39ZNYf+GpOwiGgeU1UW4vxcplV4XWX7C3bI9qTx7gUGQtxuZBcdxdTH4YGIPvtt6lEWx9XOFUrCvlNfYryxHCPf1ICW/YhvUuaEf74zrAECwlxvDWwRTYjNZHJdGsmPb9MLjLNqXRrdG/kQfOfVTt3Xp13mr+P3HtQBEtW9GumMFGICMlCwCQ09/MuGB3Yd456kvAMjNzmfrmp24WFzoNaRzjZb5dP3x/UrWneiftI0gK6XsmpmdloV/Nf2TwnL9k6xy2wSGBeIT4IOHlwceXh5EdWnJ0bijhDVtQIDjb+QX5EengZ05tDuBll1a1lGU1XMNDKrw+q5T5fBHZ04n4va7cf0H5vBJGQWEh5Q95NQo2JvkzMKK26QXkJlbTGGxlcJiK9E7U2jfPJD4pFxSsuzbpucUs3jDYbq2DGH9rtQ6jeFkvIMDKSi32lthehZeQRXPR++QQArKrSpbmOHYxrCvohfSyr4qctO+3dlZ7qaXzWrlUPRWznn+wdoN4jR4BwdWWNUuP6OaOIPtK4qcUFBuG+/gQMD+eq9mvbuSti+Bhu1bE9CkEaMeta/UkHM0mSObY2o3kEp8QwLJLbcCU156VpWVCHxDgqrdxlpirfbn2YlpZKek8+U99mc4c9OzmHnfS0x4+X58yj1MFNKsEW4eHqQdTKRRq4qTo+rC0vmrWPmT/boS2bYZGeWuK5mpf+26Up+s+G4VqxfYrykRbSPILBdXdWNevpWvKanZpdus/SWa0RNG2l/V3CSMkEbBJB9MJrJ9Pblhi30VvPLnZkF6pn21ynK8QwLJL3es5qfbV82LX7uZgxu2c3hzDNZjxzlWWMTyt6bT+aJR5KWk8/0DU0u3/+HBFzlv6gN4Bzr/gbjUomOlr6mFP+l3dm7Jg+v/pN/Zqn72O92DAjlWLkc4lpmJe2Dgae/v4djW3d+fkO7dyDsQT0CbNjVcyjOXVnSM0NMct72rYyueqDRuazEMHunant8TU1idkl4nZT5TqYXHaOhVFnOYlwdphVVjPmFLeg5NfDwJcHcl+1j9fFCqOm6V89zMk+S5hw9xZOZ0Iv/7z8lzPYOCKCzX9hZlZOIZ9M+8bv6Z3+evYuVP9utqZLsIMsuNEWWmZhFwmqu31yc+IYHklc/hMjLxrpT/VdkmPat0G2uJlUUvf0zrwb2I6tetdBvfkEBa9O1qfxVu60gMw6AoJ89pr7f1qpS/F5wkfy+oLn837J+Ftrb3UyL6dq/wENH+5Ws5smkHIx+7q95N0PQICqKo8jj8aV4/s/fFkb5lG2u27cB2vISSokJiP/qMDjffWEulPbXa6KtU1m5IL7579gMGTBiPX0ggTTu2wsvf3hZH9uhIyv5DRHRtW9OhVbFxwQq2LrK3NeGtI8hNyyr9LDc9q8KqeQBe/r4U5xVis1pxsViq3aYyv9BA/EIDadw2EoB2A7uxdu6vNRrH6fI5zbrNS6+0zSmuNdlJaeQkp/PNvS+Ubj/rfy9x+UsV+6HOkpxfTCOfsvynobc7KQXFJ91+Y0oOTX29CPRwJTm/mOSCYran2VdI/jUhTZPzRORfzynLLpimuQYIBcJM01wBDAGOAF8YhnGtY7PjZtkjKjag2LGvjTObVFj+qlGagZqmWWya5kLTNB8AngcuOoPfUeMGXTiY+z+czP0fTqbzwM5s+HU9pmkSHxuPp49XhVdGgf1JmVbdWrFtxVYA1i9eT6cBZTfuCvMKidsWR6cB9XPZ+T05uTT29qKhlweuhsHQRmGsTcmosE2YpwePd2vPy9v3cKSg7CnoADdXfFztyyK7u7jQPSSQQ/n1b2IegGfzSI6lJHMsLRWzpIScjdH4du5aYZvjGekc+eg9wq+7CfeGjZxU0jOzOyeXJuXqc1h49fX5RPeq9fn53gQmLV/PdSs2MHXrbramZzt9Yh5AvwsGc+d7k7nzvcm079+ZzUvs5+TBnfF4+HhWe05GdWlNzEr7Obnpt2ja97eff/dPf5IHZtj/13FQNy6443I6DOiCX7A/AWGBpDpe+xq3eQ8NIpx/DOzKzqWJjxeNHPU5PDyM1ZXqs4GnO091b8fUrXs5XK4+PS0ueDmWLfe0uNArNJD43Pp5fvq3aE5BcgqFqWnYSkpIWreesO5dTmvfYzm5HHe0O9Zjx8iI3YVPuPPrrjq7snNpWq4+RzQJ44/kqvX5TK92PLdlL4fLrTqRUXyc1MJimvnYnzbtERpAfF7Fm/ZSN2qyTcrNyCl9SvjQ7gRM04Z3PVxl9+qrx/P992/x/fdvMWpUP777bimmabJlyy78/LyrnZyX4mirTNPkt9/W0rp1/blJW9nWI9lEhvjQNMgLN4vB+V3C+XVXxUl2Yb5lNzi7Ng3AMAwyC+wr+bx4SWf2peTx6R/1+zU9W5NyaRHkRTN/T9xcDM5v24Bf91d8JmbQZ+sY+NlaBn62lp/3pvLY0r0sjkvDy9UFHzf7NcXL1YXBzYPYnVa/Vtodfekgnp92P89Pu5+egzuz6pcNmKbJvh3xePt6nvYrbQFen/MYb8x9nDfmPk6fYV25/n+XOm1iHsDACwdz34eTue/DyXQc2JkNv9nbnYRT9U+6lvVPNixeT0dH/6Rj/04c2L4fq9XKsaJjJOxKoEFEQ4oLiyly5BHFhcXs2bibRvXgNdtelXL47JPk8Ic+eo8m192Exz80h98Wl0FkIz+ahvngZnHhvP4RLNl4uMI2v208Qu+2YVhcDDzdLXRrFULckRy8PCz4eNq77V4eFgZ3bsSeQ/Vn4mxwy+bkJqWQl5KGtaSEg2s20qRnxfOpSY8uxK9ch2mapO09gJu3F15BAXgFBuAdEkTOUXubnLxjNwFNy+o4efsu/Bs3rPDaXGcJccSZ64gzYfVGmlWKs2nPLuxfYY8z1RGnd1AAx4uKS1+ZebyomMRtOwlsZj//Ch2vHzRtNrbP/6X0dbd1pVHrCDITU8lOTsN6vITdqzYS1adiXFF9OrFzWTSmaZK4+wDuPp74BgecdN/QyMbcOn0qN308hZs+noJfSCBXvzYZnyB/spPTsDlWdcpJySDzSDIB1eQZdWHExYN48tP7efLT++k+uDNrFtmvK3Ex8Xj5eP5jX2k75KJBPPTxAzz08QN0GdSJaMeY1wHHNSWgmmtK626t2LLcfk1ZtziazgPtuWxwgyD2bLKv8piTkUvKoVRCG1d8JbezhbZsTk5iaum5uX/1Jpr1qtjXjOjVmX0r7Mdwyp4DuDvOzV4TL+TKD57l8nefZug9NxDeqQ1D77qO4IgmTPjkBS5/92kuf/dpfEICueDFB+vFxDyA3ZX7nY3DWF1dv7NnO57fWrXfmVJU1u/sGRpAQm797Hf6RUZSmJxCkWMcITV6A8Fdu/75joC1uLj0dXzW4mKyYmPxbtK4Nov7t+2pNM43pFEY66oZ53u0W3te3b6HowUVV6+8u2NrDuUX8F3C0bos9hnZmZlLU18vwr3tMY9qGsaqxIoxNyn3oFubQB/cXIx/1MQ8sOe5xY481+bIc/26VDyGj2Wkc/Dj92j2D8tzA6Kak5+cQoHj/Dy6dgMNT3Oc759m+MWDeOLTB3ji0wfoNqgTaxbZr6v7Y+Lx8vH6x73SFqBBq+ZkJ6aS48jh4lZtIrLStTOyd2f2LLdfO5Md106foABM02T5ezMJatqIrheMrLhPny4cddxryDqajLWkBE9/5004DanUT0lYXU0/pWcXDqz4835K0o7dBDSxn6NHt8QQ+8OvDH3gFlw93Kv8Xmfza9GcwnLj8Mnr1hPa7fTOz5aXXcyAV1+g/8vP0+HWmwhq185pE/OgdvoqcOL1tXZx0dsJatIQgObd25OWcJTjxcewWa0cjtlLcLO6aZt7jh/CjW89yI1vPUjrfl3YsdQe05FdB/Dw9qwy8c4wDCK6tGbXH1sA2L4kmtZ9Tz2u5Rvkj39oIOmH7cd1/NbdhNRRfJU1bB1RoR3au2ojLXpXLH+L3p3Y9bv975C0+wDu3p6nfKVtaPPG3DR9Ktd9NIXrPpqCb0ggV746uV5MzAPYkZ5Lcz9Pmvh64OpicG5kGMsOVcx/mvmV5T/tg31wsxhkFZeQXnScpPxiIv3tOXzf8EDisuvnvUARkbpSx+8esTMMox1gAdINw2gOHDFN82PDMHyAHsCM0/yqXOCMH2ExDKMHkGSa5lHDMFyALsC2M/3e2tK+bwd2Ru/k+Wufxc3DnQkPTCj97KNHPuTK+64iIDSA8/7vfGY8N4OfP/+Zpq2a0PfcfqXbbf9jG217tsWj3BN/9YnNhPd3xfFsj05YDFh8JJmD+QWMc9z0+PlwEhOjmuHn5sZ/29tXzrCaJnev20qQhzv3d2qDi2FgGLAyKY3ock8z1CeGxULDKyZy6N03wGYjoP9APBo3IXPlMgCCBg8jbeGPWPPzSf5mpmMfFyIffByAI599RMHe3Vjz8tj36AOEjr+AwAGDnRPMKdhMeHdnHM/37ISLoz4T8gsY76jPBYeTuLqlvT7vKFefd67d6sxin7a2fTqwZ30sr934DG4e7lxy38TSz6Y//gEX3zMB/5AAzrnpfL6ZOp1fpy+gccum9Dqn/59+93m3X8rsl77AeryE4PBQLi333c5iM+Ht2P282LsjLgYsPJxCQl4h5zk6RT8dSuKaVhH4u7txd8coAKwm3L56K0Hubkzp0R6wPym9JDGV9eWeqKpPXCwW2k66kk2vvIVps9F48AB8mzTm0FL7kvHNRgyhOCubdVOmUlJYhGEYHFy8lAHPP0lxdjYxH0/HtNkwTZOGfXoSdpoDCnXNasIbMft5pa+9Pn8+lEJ8XiEXOCaC/nAwievaRBDg5sa9ncrq85ZV9vPzzZgDPNa9DW4uBkcLinhh616nxXImpr99J4P7tyc0yI99697hmdfmMn3WMmcX62850zZpx6otRP/0By4WF9w83Ljy4evr3RO1lQ0d2ovlyzcwevTNeHl58Pzzd5d+9p//PMWzz95Jw4Yh3H//q2RmZmOaJu3aRTFlyu1OLPWpWW0mT/wYw4zr+2AxYPamw+xNyePqPvZVemZGH+TcTuFM6hOB1WZSdNzKnbM2A9CreRCXdm/KzqQcfr7DPmHipcW7WbanfqxYVZ7VNHl86V6+uKQLFsNgVkwie9ILmNTFfiPyy20nv2EX5uPOR+fbb8S7uhh8tyuZ5QkZJ93e2br1b8/WNTv535XP4+7pxs2PlOXwL9//Ef/30JUEhQawaM4Kfvrqd7Izcnn4ulfo2r89/3noSieW/M+179OBXet28sJ19v7JlfeXxfbJIx9yuaN/Mv4/5/PlczP4ZdrPNGnZhL5j7f2Ths0b0bZ3e169+SUMF4O+5/YjvEU46YlpTHvqM8D+KpPuw3vQrnd7p8RYnmGx0OiKiRx89w1Mm43A/gPxbNyEjJXLAAgePIxURw6fWC6Hj3Lk8IcdOXxJXh57Hn2AsPEXEFQPc3irzWTKtA1Me2gYLi4Gc5ftZ++RHCaMbAXA10v2EXc0hxXbElnwwrmYpsms3/ez53A2zRr48P699pgsFhd+/COeFdsSnRlOBS4WCz2vv4LlU9/FZrMRNaw/Ac0as+/XlQC0Gj2Y8O4dObolhp/ueQpXD3f63jKpdP+e11/OmnemYSspwbdhKH1vuab0s4Q1G2k+oFedx1QdF4uFPjdcwZLn38W02Wg1vD+BzRqzxxFnm9GDadK9I0e2xPDd3fY4B9xqj7MoO5flr34EgM1mpcXA3jTp1hGA+D82sHuxPSeO6NOVlsP+vF9T03GN+M/lfDvlPUyrScdR/QiNCGfrL6sA6Dp2EC16diR+Yyyf3/o0rh5ujLlr0in3PZUjsftZ/+2vWCwWDBeDEbdcUboyhTN17tee7Wt38sjE53H3cOOGh8ra3jcmf8T1k68kMDSA3+auYNE39uvKUze+Qud+7bl+8pVkp+fw7C2vU5hfhOFi8NvcFTw9/UG8yk0ucYaOfTsQu24nT096DjdPdyZNvqr0s/cf+oiJ919JQGgAF958Hp8/8wU/fbaQpq2a0N8x5jX2mjF8+eJXPH/TS2CaXHjzefg6VoD+/JkZ7Nu6j7zsfB6/4inGXT+W/uP6VVuO2uRisdDvxitY/Ny7mDaT1sP7EdQsnF2L7edmuzGDadq9I4c3xTDvrilY3N0YfPukP/nW+s1qwps79vNyn7JxhCr9ztb2cYR7y40j3PKHvd/5VswBHuvWBlcXg8R63O80LBaiJl5FzBtvgs1Gg4ED8W7SmMRlywEIHzaUY9nZbH32eayFRWAYHP1tCd2ffoqSvDx2vvsBAKbNSlifPgR1qp8PVZ8Yt32mh32c71fHuO25jnG+hYeTmBDVDH83N24vN853z7qtdAj0Z2TjBhzIzedtx+pV0/clsKGejt2eYDXhtS1xvD7QPlb9U0IyB3ILuKiFPebvDiQxvEkIYyMaUGIzOWa18Xi0M14reGYMi4XGV04k/h17nht0Is9dsQyA4CHDSP35R0ry8jk6y57n4uJCq4ced16hT5OLxUKna68i+qW3MU0bTYcMwK9pYxIc43zNRwyhKCubP558gZLCInAxiF+0lCEvPIGblxeb3/uU9J17OJaXx5K7H6b1JecRMXSgk6P6c537dWDHup08evVzuHu4c/2DZdfVtx78iGsfsOcLS+atYNHXS8nJyOXpm16mc9/2XFvuGuxsLhYLg/7vChY8Y792th3Rj+CIcGIW2a+dHc8ZTESPjhzcFMPX/52Cq4cbw/5rv3Ym7drPnuXRBEc0Zs7/7CvM9pl4Ac17dqTdiP4se28ms+55DourhRF3XuPUMTAXi4VeN1zB7478PcqRv+915O+tRw+msaOf8uPdT2HxcKffrWU5Qq8bLmf1iX5Kg1D63Wrvp2z4fDa24yUsfe5tAEJbt6DP/02oWgAncbFYaDPpSra+Zh+HDx80AJ8mjTnyu/38bDJ8CMXZ2Wx8umwc/vCvS+nz7JO4enk5ufQV1VZfZdWMH8g8moJhGPiFBTPqNvs4kaevNz0uGMFX97+MYRhE9uhAVK+6zx9a9urA/g0xfHjz07h5uDPu7qtLP5v91Aece+cE/EICGH79BXz/0jRWfLmAhlFN6TLGnovnZeYw/d6XKS4ownBxYcMPy/i/9x7Bw9uL0bdcxo+vzsBaYiWwYQjj77n6ZMWoVS4WC0P+cznfT3kP02bSYWQ/QiLC2eGo205jB9G8Z0cSNsbyxW32uh15Z9n5uejVzzkSs4+inDw+/7/H6XvVODqMqtu+9F9lNeH56Dg+GNUJi2Ewf18ycdkFXN7Gnv/M2ZPE6IhQzm9pz3+KrTYeWLGrdP+p0XG8MKgtbhYXDucW8vjq+pnDy9nFdKnf97Lk380wq3m3fa38IsOwYn89LdhXrHvENM0FhmFcBzwAHAfygGtN0zxgGEaeaZq+jn2fAvJM03zF8e880zR9DcMIBhYBbsBUwAvoVc1rbXuZpnmHYRjTgJ9M05xb6XvGAs8BJ2aqRQO3m6ZZZBhGvGP/Ckt4GIaxEmgH+ALpwE2maS46Wfxn+lrbf4Lxzc7l3MWrnF2MWrdwzCAu/G2ls4tR674fNZhzFp399bnonEHMPfDLn2/4D3dZi7GMXPiHs4tR65acO5A71vzu7GLUunf6D2foT2d/fS4/byBeEfVnoKi2FB78+l/TDoHzVz6tXfZXTkU++rOTy1G74p8bR8Try5xdjFp38N5hrE9d4Oxi1LreYeP58eBCZxej1p0fcS4X/wty+PmjBtNy4tfOLkati/tqAk9u+s3Zxah1U3qM4tnNZ3+cj3UfxQc7F//5hv9wt7Yfw8qks/+6MrjReBYfObtzoTFNxgHwwlbnvFKrrjzUdTTDFpz9/c5l4wdy48plzi5Grfts8DDG/wvGbReMGcSAb8/+OFdfMohLl5z9ue28kYO5b91SZxej1r3WdwTLE8/uayfA0PBxvL7j7L52AtzbaTRT/gU5/JPdR3HrH2f3OPwHA4fb//8s76vc2n4Mn+856e3ts8YNbc7h7dizuy4B7uwwhs4zzv4cYfu1g6HcGxJFTmg54auzfk6O/Lm4ryfWy/ahzlbOM03TcpKfTwemV/Nz33L//VR1n5mmmQH0rrTrtErbTjvxM9M0rz/J9/wCVHtX3DTNyJP8vP4tbSAiIiIiIiIiIiIiIiIiIiIiIiL1gouzCyAiIiIiIiIiIiIiIiIiIiIiIiJyttHkPBEREREREREREREREREREREREZEapsl5IiIiIiIiIiIiIiIiIiIiIiIiIjVMk/NEREREREREREREREREREREREREapgm54mIiIiIiIiIiIiIiIiIiIiIiIjUME3OExEREREREREREREREREREREREalhmpwnIiIiIiIiIiIiIiIiIiIiIiIiUsNcnV0AERERERERERERERERERERERGRv8UwnF0CkZPSynkiIiIiIiIiIiIiIiIiIiIiIiIiNUyT80RERERERERERERERERERERERERqmCbniYiIiIiIiIiIiIiIiIiIiIiIiNQwTc4TERERERERERERERERERERERERqWGanCciIiIiIiIiIiIiIiIiIiIiIiJSwzQ5T0RERERERERERERERERERERERKSGaXKeiIiIiIiIiIiIiIiIiIiIiIiISA3T5DwRERERERERERERERERERERERGRGqbJeSIiIiIiIiIiIiIiIiIiIiIiIiI1zNXZBRAREREREREREREREREREREREflbDGcXQOTktHKeiIiIiIiIiIiIiIiIiIiIiIiISA3T5DwRERERERERERERERERERERERGRGqbJeSIiIiIiIiIiIiIiIiIiIiIiIiI1TJPzRERERERERERERERERERERERERGqYJueJiIiIiIiIiIiIiIiIiIiIiIiI1DBNzhMRERERERERERERERERERERERGpYZqcJyIiIiIiIiIiIiIiIiIiIiIiIlLDNDlPREREREREREREREREREREREREpIZpcp6IiIiIiIiIiIiIiIiIiIiIiIhIDXN1dgFERERERERERERERERERERERET+FhfD2SUQOSmtnCciIiIiIiIiIiIiIiIiIiIiIiJSwwzTNJ1dhn8L/aFFRERERERERERERERERERE/j4tkSZVtLzmG83JEeK+uKpetg96rW0d+fHgQmcXodadH3Euz2/51dnFqHWPdBvNfeuWOrsYte61viP4PuHsP24vbH4uL207+4/byV1GM/fAL84uRq27rMXYf017u+DQ2R/n+Gbn/muOW6+ICc4uRq0rPPg1e7N/cnYxalXrgPMAuP8szxNe6TuCydFnd4wAL/UZwfLEn51djFo3NHwcb8cudnYxat2dHcbw6e5Fzi5Grbup7TncuHKZs4tR6z4bPIwnN/3m7GLUuik9RvHL4bM/5xvb9Fy+ijv7c76JLcfy+Z6zvx26oc05zN5/dtfnFVFjAfjmLD9ur2o5lhe2nv3jJQ91Hc1vR87+nG9Uk3Fn/TEL9uN2+t6zv629rvU5/5pc6IOdZ39f5db2Y/4149P/lpzvwfVLnF2MWvdi75Fn/XE7uctogLO+Hbq1/Zh/TT/l1e1n9zEL8L/Oo/81418iIv80eq2tiIiIiIiIiIiIiIiIiIiIiIiISA3T5DwRERERERERERERERERERERERGRGqbJeSIiIiIiIiIiIiIiIiIiIiIiIiI1TJPzRERERERERERERERERERERERERGqYJueJiIiIiIiIiIiIiIiIiIiIiIiI1DBNzhMRERERERERERERERERERERERGpYa7OLoCIiIiIiIiIiIiIiIiIiIiIiMjfYhjOLoHISWnlPBEREREREREREREREREREREREZEapsl5IiIiIiIiIiIiIiIiIiIiIiIiIjVMk/NEREREREREREREREREREREREREapgm54mIiIiIiIiIiIiIiIiIiIiIiIjUME3OExEREREREREREREREREREREREalhmpwnIiIiIiIiIiIiIiIiIiIiIiIiUsM0OU9ERERERERERERERERERERERESkhmlynoiIiIiIiIiIiIiIiIiIiIiIiEgN0+Q8ERERERERERERERERERERERERkRqmyXkiIiIiIiIiIiIiIiIiIiIiIiIiNczV2QUQERERERERERERERERERERERH5WwxnF0Dk5LRynoiIiIiIiIiIiIiIiIiIiIiIiEgN0+Q8ERERERERERERERERERERERERkRqmyXkiIiIiIiIiIiIiIiIiIiIiIiIiNUyT80RERERERERERERERERERERERERqmCbniYiIiIiIiIiIiIiIiIiIiIiIiNQwTc4TERERERERERERERERERERERERqWGanCciIiIiIiIiIiIiIiIiIiIiIiJSwzQ5T0RERERERERERERERERERERERKSGaXKeiIiIiIiIiIiIiIiIiIiIiIiISA1zdXYBRERERERERERERERERERERERE/hYXw9klEDkprZwnIiIiIiIiIiIiIiIiIiIiIiIiUsO0ct4/hGmafP/et+yM3om7hxtXPjCRpq2bVdkuPTGdL5+fTmFOAU1aN2XCg5NwdbNX876te/nhvflYrTZ8/H24/bU7ASjMK2D2a7NIik/EAK64fwKRHVrUZXjVOrIlluhpczFtNlqPGEDni8ZU+Nw0TaKnzeXI5hhcPdwZeNs1hETZ/yZz73gCN08PDBcXXCwunDf1QWeEcFpStsUQ++VsTJtJs6EDaXX+ORU+zzuaxNaPZ5CTcIg2l11Ay3GjSz/b+vEMUrZsx93fj6FTn6jrov8p0zT54b1v2bV+J24eblxxf/XHbUZiOjOfn05Brv24vWqy/biN27qX6U9+SlCjYAA6DerC6EljAVg1fznrfl4DQJ9z+zH4kmF1FtepHN4cy9rP52Kz2Wg7cgBdL6563K79fC6HNtmP2yH/vYbQqLK/ic1q4/uHXsInOIAxD99W18U/JdM0WfD+t+xeH4ubhxuX/u9qmlRXn0npzJo6ncLcfBq3asZlD5S1QwCHdyfwwb2vc9XD19NpcDcAVn+3jPUL14AJvc7tz8CLh9VNUNWozfZ2xbxlrFu4FgwIjwznygcm4ubuVqfxnWCaJvPfLYtzwuSTx/nFc/bzs2mrpkx8yB7n0llL2bR0A2A/bpMPJvP03Gc5VnSMr16cSW5mDobhQv/x/RlyydC6Dq9aZ3oM79+6ly+nfEJQoxAAOg7swoirx9Z1GGfkg5dv4dyR3UlNz6HX6MnOLs4ZMU2Tj179jg2rd+Lh6c49T1xFq3ZNq2z38uNfsm/nYSyuFtp0bMYdD1+Oq6uFQ/HJvPH0LOJ2H+ba287lkknDnRDFX5OyLYYdjpwhYuhAWlfKGXIdOUN2wiHaVcoZ6pvkbTFs/2I22Ewihg2kTaVYTNNk+xezSdkag8XDne43X0tgZAQAcYuWkvD7KgCaDxtIy7EjAVj/zifkJSYDcLygADdvb4Y/92gdRlWVaZrMens+29fuxN3TjesfmkDzNlXbnbTEdD56egYFOQVEtGnKjY9cjaubK/m5BUx/8RtSj6bh5u7GdZOvoklUOABL5i5n5U9rMTEZPL4/oy53XlubsCmWlZ/Ow7TZ6DCqPz0vrZr/rPx0Hgkb7fnPyDsn0aCl/e+w5O2ZxG/YgVeAHxPfeqR0n3Xf/Ezsr6vx8vcFoN+k84ns2bHugipX9iUfz2P/hljcPNw5956radSyah1mJaXz4yvTKMwtoGHLppx37zVY3FxPuf+GH5axbfEaTNOk65j+9LqwrB3a+NNyNi1YiYuLCy17dWTYDRfWWczlZe7Ywf6vZ4PNRsPBg2g6ruJ1ryAxiX2fTyPv4CGaX3whTc4pq/uSggL2Tf+CgiNHAINWN1yLf8uWdRzBySVuiWHTDHt/M2r4QDpcWPW43TR9DolbYrC4u9P3tmsIbhFBztFkVr/1ael2eSnpdL5sPG3HjeDg2k3smLuAnKPJjHnmAYJbNq/rsKowTZNv3/2W2HX2PtnVkyfSrJp2KD0xnenPTic/t4BmrZsyyZHzLZm1lI1L7Dmf1ZHzPTfvWXz8fSjIK+CbV2aRGJ+IYcCE+yfQoqNzxhJM0+SXD79lryPPu+i+qwlvVTXOzKR05r0wncK8fMJbNuPi+ydhcXNl15rt/P7FAvsYgosLY2+5mIiOLclOzeS7V78kLzMXwzDoMbY//S4aVvcBYo/xt4/mEbfR3p6Mv/tqGlUTY1ZSOt+/PI0iR3t0/n329ij9UDIL3pxJctwhhlxzHn0vGVm6T1FeAQvf/prUhEQMw2Dc3RNp0s55dfnzB9+yx1GXl/zvahqfpC5nvzCdAkfOfun9VfudH933Olc8VNbvnP/aV+yOjsEn0Jc7P3i4rkKqlmmaLKx0zJ4szjnljtlLHHHuWrOdpZWO2eYd7W3s69dPwd3LAxeL/bNb3rq/rsMrdXhLLOs+t7e1bUYOoEs1Y3vrPp/LYcfY3qDbK42R2Gz8+NBLeAcHMPoh+xjJ769/Rs5Re853rKAQd28vLnzZ+fU55535xKyz53zXTJ5AxElyvs+emUGBo6297mF7zleYV8i0578kMyULq9XKqCuG0//cvgAsnbOMP35ei2EYNG4RzjUPTnDqOEJtHber5//OpkVrMQxoENmYi+517njJrx/NI25DLK4e7px/z8nb2+9esud/jVo15QJHe5t2KJkFb8wkKe4QQ689j37l2tvo735ny+I1gEGDyHDOu+dqXJ0U59/NhQCO5RcQ/dFMsg/b7yf0uWUSoW2iyIw/xIZPv8F6/DiGi4VeN15JSKvIOo0rflMsyz6Zh81mo9Po/vSppm+y7JN5HNgYg5uHO2PumkRDR35+sn1Xz/yJuOjtGIaBV4Af59w9Cd/gAApz8vnppU9J3pdAhxF9GXHzFXUaa3l/d0y65NhxFjzxBraSEmxWKy36dafHleMBWPraZ2RXam8vfsW57W15tZX/OVvy1hi2fzEH02bSfNgA2lxQ3XjJHJK3xGDxcKPHzdcS6Dg39y1cQsKy1WCAf9Mm9Lj5GizubmQnHGbL519jLSrGKyyYXrfdgJu3lzPCK1Ub91GiZ8zn4MYduLha8G8YyuD/TsLDx7tO44LaaYdO2PDdElZO+45bZ0zFy98X6/ESfnv/G5L3HcRwMRh202U069y6zmItH1Nt9VXeu+kpPLzK7vde//oDdRlaBYc2x7Lakdu2GzmAbtUct6s/m8uhzTG4ursz7I6ytvbHJ97AerwE02qlRf/u9HK0tWtnzCdhww4srhb8G4Uy1EnH7cmc6bhY+uFkFjrqdvA159Hn4pHV/BYRkX+HOpucZxiGFdgOGIAVuMM0zdVn+J3dgMamaf7s+Pf1wMvAEccm24C5QAfTNF84xfe4AG8AIwATKAKuME3zgGEY8UCuo8wAtwMFwPuAv+Pnz5mmOetMYvkzu6J3knoklYemPcrBnQnMe2sOd799X5XtFnzyI0MuGUb34T2Y+8Zson9Zy4DzB1GYV8C3b83lP1NvJahBELmZuaX7fPfefNr1asd1T9xAyfESjhcfq81QTovNZmPtZ7MZ8+gdeIcEsuDhl2nWqzOBTcNLtzmyJZbcpFQufvNJ0vbGs/bTbxj/XFlSds4Td+PpuJlXX5k2GzEzvqHv5LvwDA5i1ZMv0LBHF/yalMXp5utNx2uuIGnj1ir7Nx3cn8jRw9jy4bQ6LPXp27V+J2lHUpn8+aMc3JXA/LfmcGc1x+3Pn/7I4EuG0W14D+a9OZv1v6yl//mDAIjsHMWNz9xcYfukA4ms+3kNd759HxY3C58+8iHt+nYkrElYncR1MjarjdWfzmbs43fgExzIDw+/TESvzgQ1K6vPw5tjyUlM5fK3nyR1bzyrP/6GC6aWHbcxP/9OYJOGHC8sckYIp7RnfSxpR1O577PHOLQrgR/emcNtb1atz0Wf/sDAi4fRZVgPvntrFhsXraXvefb6tFltLPrsR1r3bFe6fXL8UdYvXMNtb/4Pi5uF6Y9+QNs+HQht0qCuQqugttrb7LQsVn63gsmfPISbhzsznpnGlt830fucvnUdIgA7o+3n5yPTHyVhZwJz35zDPe9UjfOnj39k6KX2OOe8MZt1C9cy8IJBjLhyBCOuHAFAzJodLJ+3HB9/H6zHS7jw1gtp2roZRQVFvH7bq7Tp2ZZGzRvVdYhV1MQxHNkpimufvqWOS15zvpiznA+mL+KT1293dlHO2IbVuzh6KI2P5j3M7h0Hee/Febz2+d1Vths2tif3P301YJ+ot/i7dYy7bAB+/t7ccv9FrF22o66L/reYNhvbZ3xDv8l34RUcxMonX6BRpZzB3debTtdcQWI1OUN9YtpsbJv+DQMetMey/Al7LP7lYknZGkN+cgojX5lCZtwBtn7+NUOnPEjOoSMk/L6KIVMewsXVwpqX36Zht874NmpA7zv+r3T/HV/Nxc3LuQPNADvW7ST5cCrPznyEA7EJzHx9Lo+8f2+V7eZ9+COjLhtKn5E9+PLV2az6eR3DLhzIwi9/o1mrxtz+7I0kJiTz9ZvzuO+12zmyP5GVP63l4Q/uxdXVwpuTP6Rz/w40bFr3uZDNamP5R3O48Kn/4hsSyOzJL9OiT2eCy+U/CZtiyTqawqT3niB5TzzLP5zF5S/ZJwq0G9GXzuOG8NubX1T57q7nD6fHRc4dtNu/MZbMo6n858PHSdwdz6/vz+aaV/5XZbvl07+n1wXDaD+kJ4vem8W2X9fQfdzgk+6fmnCUbYvXcM2r/8PiamHOU+8T1bsjwY0bkLBtD/vWbeeGtx7E1c2N/KzcakpW+0ybjf0zv6bjfffgHhTE1menEtytC96NG5du4+rjTYsJV5GxeUuV/fd/PYvAjh1pd9st9pt9x5zfzzzBZrOx4fPZDH/kTrxCAvn10Zdo0rMzAeX6m4lbYshLSmX860+Rvi+eDZ9+w5hnJ+PfuCFjX3ik9Ht+uP0RmvbuCkBAs8YMuu9m1n/ytVPiqk5s9E5SD6fy2Ax7zjfnzTnc927V/OeHj39k2KXD6DGiB7Nen83ahWsZdMEgRl45gpGOnG/H6h0sc+R8AN++M5/2vdtx41P2sYRjThxL2Lchlowjqdz5yWMc2Z3Agnfm8H9vVI3zt89+oN/Fw+g0tAc/vT2LTYvX0nv8IKK6taFtv04YhkHygSPMmTqNOz56FBeLC2P+7yLCWzWjuKCIj+56hZY92hEWUfe57Yn25JYPH+fo7ngWvT+b616t2h4tm/Y9vS8cRochPfnl3Vls/XUNPcYNxtPPm9E3X8qetdur7PPbx98S1aM9Fz98E1YnjwvtXR9L+tFU7vn0MQ7vSuDHd+ZwSzV1ueizH+h/kT1n/+HtWWxatJY+5fqdiz//kVY92lXYp/voPvS9YDDzXvmyTmI5lb0bYkk/kspdnzzG4d0J/PTOHG6uJs5fP/uB/hcPo/PQHvzoOGb7jB9Ei25tuM1xzCY5jtk7Pyp7KOH6F+7AJ8C5Y2I2m421n87mnMfsY3s/OsZIyo/tHd4cS05SKpe+ZR8jWfPJN5z/fNkYSaxjjORYuTGS4ffeWPrf0TO+xd3JkwsAYtbZxxGe+uIR4ncm8M0bc5n8XtWc77uPfmTEZUPpNaIHX78+m9U/r2PIhQNZ/v0qwiMbcdvz/yE3K4+nr5tK71E9ycvKY9n8lTz2+YO4e7jzyZRpbFi6mf5j+zghyto7bnPSslj3wwru+OBh3Dzcmf385+xYvonuo50zXhK3IZaMo6nc+pG9vf3lvdlc/1rV9napo73tOLQnC9+ZxZZf19Bz3GC8/LwZfUvV9jY3LYv1Py7n5vcewc3DnW9f+IzYFZvoMqru4zyTXAhg0/S5hHftwKB7/4O1pASr47qx5avv6HjpOBp368jRzTvY8tV3jHzinrqLy2pj6YdzuGTKf/ELCeSrB16mZZ/OhJTrm8RvjCUrMYUb3n+CpD3xLP1gFhNevv+U+/a8eCQDrj4PgM0/LWPtrIWMuu0qXN1dGTBxPGkHE0k/eLTO4qzsTMakLW6ujHvyLty8PLCVWPnp8ddo2r0DDdq0YMR9Ze3tuun1o70tr7byP2cybTa2Tp/FwIfuwis4kGVPvEijnhXHS5K3xpCXlMKoV58iMy6erdO+YeiUyRRmZLF/8TJGvvg4Fnd3ot/6hMNrN9B8SH82f/IlnSZeQmj7NiQsX83eBb/R4fLznRZnbd1Hady1Hb2uvgAXi4XoL79j6/zF9Jl0UV2GVmvtEEBuaiYHt+zCLyyo9Lu2/2q/zX7tW49QkJXL/KffZ+Ir92O41O2L82qzrwIw4bk78XZ2bmu1seqT2Yx/wn7czn/oZZpXOm4POY7bK99+kpS98az86BsufsHe1p5Xrq39/rHXaNa9Aw3btKBpl3b0cRy36774ji3fLqbvNRc5L9BKznRczNPXm5E3X8rek9StiMi/SV1enQtN0+xmmmZX4GFgag18ZzdgXKWfzXL8nm6maV5rmuYPp5qY53Al0BjoYppmZ+BiIKvc58PLfedq7JPzrjVNsyMwFnjDMIzAGojnpGLWbKfXqN4YhkHzDpEU5RWSk55dYRvTNNm3ZS9dhthvDPQa05sdf9gvdpuWbqLzoC4ENbAnbX5BfgAU5Rexf3scfc7tB4Crmytevs6fkZ+2Lx7/hqH4NQzF4upKiwE9OLR+W4VtDq3fRtSQPhiGQVibFhzLL6QgM/sk31g/ZcXF490gDO8GYbi4utK4Xy+SN1W8oe7h709gVCQuFkuV/UPatcbNx6euivuXxa7eTo/RjuO2fSSF+Sc/bjufOG5H9yZm9amTtJRDyUS0j8Td0x2LxUJU55bE/LHtlPvUhdR98fg3CsW/YSgWN1eiBvbg4IaK5UpYv41WQ+3HbYNKx21+eiaHNsXQduQAZxT/T+1cs4PuI+31GdH+5O3Q/q176TjYXp89RvUhtlx9rvlhBR0HdsUnwK/0ZykHk2nWrqw+Izu3qrBPXaut9hbsHbjjxcexWq0cLz6Gf0hAHUVV1Y7V2+nlOD8jO0RSeBpx9i4XZ3mblm6i+/AeAPiHBJSuwOfp7UmDiIZkp9WPtrkmjuF/uj+id5GRlefsYtSIdSt2MGJcTwzDoF3n5uTnFpKRllNlu94D22MYBoZh0KZDBGkpWQAEBvvRpkMEFteq19f6KDMuHp8GYfiUyxmS/kLOUJ9kxsXj07Aslib9elV5CCFx01aaDeqHYRgEt4rieEEBRVnZ5B5NIqhVC1w93HGxWAht14bEDVsq7GuaJkfWbaJJ/951GFX1tvyxg/7n2NudqI72tjarmnZn16Z99Bxqb3f6j+3DllX2dudoQhLterQBILx5Q9KSMsjJyCXxYDJRHZrj4eluXxWyWys2r3ROLpS8N4GA8FACGtnzn9aDerI/umK7eSB6O+2G2/OfRm1bUJxfSH6G/e/QpGMrPP2c3/84mX3rttPRUfbG7VpQlF9IXkbVOjy4bS9tB3YDoNOIPuxdt/2U+6cfSia8bXPcHMdys46t2LvGXodbFq6i76WjcXWzr6LiE+iHM+QeOIBngwZ4htnP1bA+vcjYUvFcdff3x69FJEaldqeksJCcvXtpOHggAC6urrh61596ztgXj1+jMHwd/c2I/j05UilvP7JxG5GD+2IYBqGtW3C8oJDCSv3N5B278W0Yhk+YfVXdgCaN8G/csM7iOB07/thO7zEVc77satqhvZv30tXRDvUZ05vt1eR8G3/fRI8R9pyvKL+IuO1x9BtXNpbg7cSxhF1rd9DFkec1bRdJUX4hudWcqwe27aXDIHucXUf1Yfcae5zuXh4YhgHAsaJjpf/tFxxQugKLh7cnYRENyUnLqqOoKtq7djudRtjbkybt7G1pde1Rwra9tHO0R51H9im9CeIT6Ed4m+a4uFYcCiwuKOTQjn10GdMfAIubK55OrMuda3fQzVGXzdrbj9lq67Jczt5tVB92rik7Ztc6+p2+ldrPyM6t8Kon15xd5eM8zWO226g+7HLE6VHumD1edAwc/12fpO2Lx69R2dhe1IAeHKw0tndwwzZaDTn5GMnhTTG0PskYiWmaHFiziRYDe9Z6LH9m2+od9HX0r1ucoq3ds3kf3R1tbd8xfdjmaGsNw6CooBjTNCkuLMbbzxsXi/1ctVYYRzhOYIh/3QZXTm0etzarjePHysZL/Jw4XrJn3XY6l2tvT5b/JWzbS/tB3QB7e7tnTVl727hN89I6LM9mtVFy7Dg2q5WS4uP4BjunPs8kFzpeUEjqrn1EDbefmxZXV9wdK/wYhkGJY6LM8YIivILqth6T9iYQGB5KoKNv0nZQT+LWVcxp4qK3036YvX7D25ZdT0+1r0e5SWnHy+UJbp4eNOnQssLKrc5wJmPShmHg5uUBgM1qxWa1VrmmnGhvowY5v70tr7byP2fKjIu39y8ahOLi6krTfj2rjJckbdxGxKC+jvGSFhzPL6DIce00rVasjjbGeuxY6TmYl5hCSDv7amphndqRuH5z3QZWSW3dR2natX3pmFiD1i0oSM+qk3jKq612CGDZZ98y+LoLMSg7VjMOJRHRpS0A3oF+ePh4kbzvYN0EW05t9VXqk9R98QSUO25bDuxBfKXcNn79Nlo76rZhmxYcKzh5W3uiHpt2K3fctmlBvhOO21M503Exn0A/wltXnxeJiPzbOKvX4A9kAhiGEQ7McvzMFbjNNM2VhmHkAe8CoxzbPgK8BEQA9wC/AE8DXoZhDOIkk/0cq+n1Mk3zDsMwpgE5QC+gETDZNM25QDiQaJqmDcA0zcOnKrxpmnvK/fdRwzBSgDAqTuirUdlp2QQ2KHsaIiA0kOy07AoTOwpy8vHy9cLiuIgHhgaWDgSlHU7BWmLjvf+9TXFhMYMvHkKv0X1IT0zDN8CXWS9/xdH9R2nauhkX3n4xHo4kwVkKMrLxCSmL1zskiNR98RW3ycyqtE0gBRlZeAcFYGDw63PvgGHQdtRA2owaVFdF/0uKMrPwKheDZ3AQWXEHnFiimpWdnk1guad4ThyTpzpuTxzbJxyMjef1W1/CP9if8TdfSKPIcBpGNuKXzxeQn5OPm7sbu9bH0rRNRN0FdhJVjtvgIFL3xlfapupxm+84btd+Po8+ky7ieFH9WzUPICc9i4CwwNJ/+4cFkFNNfXr6lNWnf1ggOY7ORHZaFrGrt3HTC3dweE9ZB7FhZDi/Tl9AQU4+ru5u7FkfS5NqXv9SV2qrvQ0IDWTYZcN59uopuHm40aZnO9r2qriSQ13KSat0foZVjTM/Jx/PyudnpRsMx4qOsWvDLi6589IqvyMjKZ0j+w7TvJ3zX+kGZ34MAxzcGc/bt72IX0gA5/7fhTSMLHsyTupWeko2oQ0DS/8d0iCA9JRsgkOrv7lRUmLl94Ub+c99F9VNAWvY2ZQzFGVm4RVcFotXcBCZlWKpbpvCjCz8mzZm59wfOJabh4u7O8lbdxDYomIbk757Hx4Bfvg2cs4KrOVlpWYTVK7dCQoLJCs1m8By7U5edj7evl6lE0WDwgLISrW3tc1aNmHzym207hLFgZ0JZCRlkpmaRZMW4Xz3yc/kZefj5uHGjrWxNG/rnGtnfkYWfqFldeUbEkjynvgK2+SlZ+EbUnGbvIxsfIJPfbNu+88r2L0smgYtIxh4w8VOmSySm56Nf7k69AsJJDc9G99yZS/MzcfDx6t0MNUvJJA8x/XyZPuHNQ9n5Zc/UZiTj6uHG/s3xtKolT2fzTyayuHYOFZ++RMWN1eG33gR4a3r/lp6LDML96CyenMPCiJ3/+m1O0Wpabj5+rHv8+nkHzqMT/MIoiZcicXDuf3MEwozs/Aud0x6hQSSUam/WZiRjXdIYNk2wYEUZmRVuMl8cPUGIgbUr5uUlWVVyvkCHDlfQKWcr0JuGxZIVlo1Od/6XVzmyPnSHGMJX730FUf2H6VZ62Zc8l/njSXkplXK80IDyE3Lxq/8uerI806cq/6hFfO8nau3smTaT+Rn5TFxSsXV2wGyktNJjDtM03aRtRXGKeWmZ+MXGlj672rbo5x8PHwrtke5lfL3yrKS0vEO8GXBGzNJiT9Co5bNGHXzpbh7Oqcuc9KzCCgXZ0BoADmV6rJyzh5Qri5z0rLYuXobN7xwB0f21P2NydOVm5ZV4frgfxpx+ocGklvpmP3NccxeXf6YNeCLx94HA3qdO5Be5zrnAcBqx/aqGyMpl0f4lBvbWzdtHr0mXXTSNwsk74zDK8CPgHDn53z2cYTA0n+faEdP1dYGhQWUtrVDLxrEB499yiOXP0lRQTE3PXEtLi4uBIYFMuqKYTx21dO4e7jRrldb2vd23jhCbR23/qGBDLhkOK9f9xSu7m607NGuysqXdSkvPRv/02hvK19T/qy99QsNpO/FI3jnhidxdXcjqns7onq0r5UY/syZ5EKGxQUPf1/WffAFWQlHCI6KoMe1l+Hq6UH3ay9j+dR32Pzlt2CajJpSdWWd2pRXTd8kqVK7U902eRnZf7rvH1/+SOzv0Xj4eHHZM3fWWgx/x5mOSdusNr5/8EVyklJpP3YIDVpHVtg3qR61t+XVRf5X1worjYV4BgeRGRdfdZtK40OFmVkERTWn1bhRLLr7MSzubjTo3J4GnTsA4N8snKRN2wjv2ZWj6zZTmJFZJ/GcTF3cR9nz+xqiBvSo8bL/mdpqh+Kit+MbEkBYi6YVvis0sglx0dtoO7gHuWmZpMQdIjcti0Ztaj62U6mtvgrYX8c364n3wIDuYwfSbezAmi7+acnPyK6UtwaRUvm4rTT+5RMcSH56WVs7/8EXyU5KpeM5Q2jQJrLK79i9dA0tB9b9cXsqZzouJiIiZepycp6XYRhbAE/sk+FGOH4+EVhkmuZzhmFYgBN3XHyAZaZpPmgYxnzgWWA00AGYbprmD4ZhPIFj4h2UTsS70jFZD+BN7K+pLS8cGAS0A37A/trb2cAqwzAGA0uAL03TLP/oyO+O1/IWm6ZZYZ15wzD6AO5A3N/8u5wWs3IU9t/959s4Zt5brTYO7z3ELS/dTsmx47x91xs0bx+JzWrjyN7DXPTfS2jePpLv3v2W32ctYez1lRckrGPVBFP5uaVT/U3OffpevIMDKczO5ddn38G/cSMadWhVCwU9U9UEUSXSf7BTHJOlm5yiHpu0asbDXz6Jh5cHO6Njmf7Upzw47TEaRjRi2BUj+fih9/HwdCc8qgkudbxMd/WqOW4rVefJztODG7fjGeBHaMsIEmP2VN2oHjiddqjaOnds8/MH8znnxguqPCHTIKIRQy4fyWcPv4eHlweNoho79Sma2mpvfQJ82bFmB4988QRevl7MeOZzNv62gZ6jetVGGH+quhiqHrDV7Vlxm5g1O2jRsUXp681OKC4sZtqUz7no9ovx9PE8o7LWlDM9hhu3asYDM57Cw8uD3dExzHz6E+777PGaL6icltM5hMt778V5dOweRafuUbVWptp19uQMZvUnY6WNqt/Er0k4rcePYfWLb+Hq6UFARNMqr+o4smY9Tfs5f9U8ALPa3OA06s2xzdiJI5n19nyevullmkSF06x1E1wsLoQ3b8jYCSN4/f738fTyoGlLJ147T+tk/PMcqbLOYwfR+/KxGAas/WoBf3w+n5F3Xv23i/n3nUbZq08MTrl/SLNG9L1kFLOeeBd3Tw/CWjTBcNShzWqjKK+ASS/fR9Leg/zw4ufc/PGT9WIlh9MtgmmzknfwIFETr8IvqgX7v57F4YW/0PyiC2u3gKep2jyoSj/l1G2VtaSEIxu30/Wq+hHTX/FX8p8TdlTK+WxWG4f3HubSOy8hsn0k8975lt++WcL4G5w8llBe5Ry+uk3K1Xv7AV1pP6ArCdv38fsXP3Pt8/8t/exYYTGzn/uMsTdfgoe3s3Lb02lL/3p7a7PaSIo7zOhbLqNx20h+/Wgea+f+xpBJ4/9+Uc/E3+2nnOh3fjifMdX0O+ub6kM4nUa26jEbv30fS7/4mescx+xNr9yDf0gAeVm5zHj0PUKbNiCyc92PiVXXjp5GigCGwaGN2/EK8CM06uRjJPv/2EDUQOf0pyurPtbTH/+KXb+Lpi0bc/ert5N6NI13HviAlp1bYtpsbPtjB09/9Tjevl58MmUa0b9uoM9oJ40jVPOzmjhuC3ML2L12B/d8/iSePl7Mfv5zti5dT9cRzsnpq88BKm3zN9rbwrwC9q7bzu2fPomnjzfzX/iMHb+vp9Pwuo/zTHIh02oj88Ahel5/OSGtWrBp+hxif1hMlyvOZ9+vK+h+zaU069udg2s2Ev3RTIY/eletxFCt0xiLPul9hz/Zd+Ck8xk46Xyi5y5my88rGDDBSdfJav39MWkAF4sLF7/yMMX5BSx5+WMyDh4lOKJx6Xb7V20galD9aG//VA3mf05R7blZeZvqrznH8gtI3LSNMa8/jZu3N9Fvf8yhVetoNqgv3f9zDdtmzGbX/J8J79EFw9W5qz3W9n2ULfN+wcXFhZaDnXAdqYV26HjxMaLnLOKSp6oen51G9SPjcBJf/e9l/BoEE96uhZPy4NrpqwBMeule/EICyM/K5ZvH3yW4aUMiOjnhfu9p5LbVX17L2tpLHW3t4peqtrWb5v2Ci8WFVs44bk/pTMfFRETkhLrMwApN0+wGYBhGf2CGYRidgPXAZ4ZhuAHfmaa5xbH9Meyr4wFsxz4x7rhhGNuByFP8nlknJus5ftf1lT7/zrFCXqxhGA3BvlKeYRhtsU8YHAEsMQzjctM0lzj2GW6aZlrlX+RY9e8L4LoTq+5V+vxm4GaA26feydiJ556i2FX98f1K1v28BoBmbSPISil7miU7LQv/Sq8x8AnwoTCvEKvVisViIavcNoFhgfgE+ODh5YGHlwdRXVpyNO4oLTpHERAWQPP2kQB0GdKVpd8swdm8QwLJTy+LtyA9E+9Ky+Dbnzgov03ZKgbewYEAeAX4EdGnC2lx8fVycp5nUBCF5WIoysjEs46X+69pq3+odNymlsWXdRrHbflju/yEnvZ9OvDd23PIz87DJ8CXPuf2K30d88LPfqrwZL2zeFc+JjMy8a60IoxPlWM7C+/gAA6s3czBDds5vDkG67HjHCssYtlb0xl213V1Vv7qrP1hJet/sddn0zYRZKdmlX6Wk5qNX6XXb3gH+FCUX1afOalZpU8rHtl7kFlTpwNQkJPHnvWxuFhc6DCgC73G9qfXWPtrlBZ//mOFJ5TrQl20twAhjYLxDfQFoPOgLsTHHqjTyXmrvl/J2hNxtql0fqZmEVBNnEWVzs/K22xetrn0lbYnWEusTHvqM3qM7EkXx6umnKUmj+HybVLbPh354Z25pW2S1I2f5qxi0XfrAGjdoRlpyVmln6WnZBMcVv019KuPF5GTmccdD19fB6WsHWdTzmBfBa8slsKMTDwDK8biGRxYdZugQACaDxtI82H2p2RjZ39X4alym9VK4oYtDH3m4VqM4NR+n7+KlT/Z253IdhFklmt3MlOzCKi0uqNvgA8FeYVYS6xYXC1kpmYT6NjGy8eT6x+aANhvjj1y1TOEhttfnzlofD8GjbfnQvM/XkDQSY7/2uYTEkhuWlld5aVnVVkRzzckiLz0Stv8yfHrHVj2d+o4ZgA/PfthDZX4z21asIJti+112Kh1BDnl6jA3PavC08EAXv6+FOcXYrNacbFYKmzjFxJ40v27jOlf+hrJFTN+LH3K3C8kgDb9u9pfcdOmOYaLQWFOHt4Bdft6W/egQI5lltXbscxM3AMDT2tfj6AgPIKC8ItqAUBIzx4cWfjLn+xVd7yDAykod0wWpmdVee2ad0hghdcgVV41L3FLDEEtmuEZ6LzXC57Myu9WssaR80VU6pNlp55GbltNXrjp982lr7QFe84bGBZApGMsoduQrvxWx2MJ0T+uZNMie5yNW1fK89Ky8asUg7e/Pc87ca7mpGVV+9rE5p1bkfnaTAqy8/AO8MVaYmX2c5/ReVgv2g+s29x244IVbHXEGN46gtxyr9Q9aXuUV317dDJ+oYH4hQbSuG0kAO0GdmPt3F9rNI4/s+7HlWxw5OxN2kSQXS5O++rep87Zs9Oy8C/X75z9QvX9TmdbV+mYzTnNY7a0b3KSYzaycyvmvzaztG9yYmVw30A/2vfvwpE9B50yOa/q+EfVsT3vkEDyy+URJ1YWia9mjGT5W9MZ6hgjsVmtJERv5YIXJtdNMNVY/t0q/lhgr8/mbSPISskq/ay6dtS3UlubmZpdus3aX6IZM2Gk/dV9TcIIaRRM8sFkMpIzCQkPwc8xjtBtcBf2x8TX6eS8ujhu47ftJbBRcGnfuv3ALhzaeaBOJ+dt+GkFW8rHWam99avUlnr7+1a5pvxZexu/ZTeBDUPwceR0bft35fDOA06ZnHdGuZBhX0UvpJU9z2vatzs7v18MQPyKdfS47nIAmvXrQfTHX9VyJBX5nmbfpLptrCXWP90XoN2QXnz37Af1anLemYxJl+fh402jjq05siW2dMKIzWolPnorF73ovPa2vLrK/5zFq9JYSFFGZpVz0yu4mvGhwABSd+zCOywED397G9O4Vzcy9u6n2aC++DVuxMCH7BNl8xKTSdqyow6iObnavI+yd9laDm7cwbgn73LKA2610Q5lJ6aRnZLOl/e8ANivSzPve4kJL9+PT5A/w24qe6PNNw++RmDjsNoKr4K66KsApeesT6Afbfp3IXFPglMm5/lUyVuruW8dElhh/Cs/o2r9e/h407hjaw5tLmtr9ziO2/OcdNxWVpPjYiIiUsYpj5GaprkGCAXCTNNcAQwBjgBfGIZxrWOz42bZ41k2oNixr40zm1RYXO6/y9YzMM1i0zQXmqb5APA8cNGpvsQwDH9gAfCYaZprq9vGNM2PTNPsZZpmr786MQ9g4IWDue/Dydz34WQ6DuzMht/WY5omCbHxePp4VXgNn6NMtOraim0rtgKwYfF6Og7oDEDH/p04sH0/VquVY0XHSNiVQIOIhvgH+xMYFkTKoWQA9m7eQ8PmDf9yWWtaaMvm5CSlkpuShrWkhAOrN9G0V8WB1Ga9OrN/RTSmaZK65wBu3l54BwVwvKi49JUXx4uKObptF0HNGlf3a5wuIKo5+ckpFKSmYSsp4ejaDTTs7vwB4zMx4ILB3PvBZO79YDIdB3Rm06+O43ZnPF4nOW5bdm3F9hPH7a/r6dDfftzmZuSUPqV5cFcCps3E27FSQ15mLgCZKZnsWLWNbsOdv9RzWKvm5CSmkpuchvV4Cfv/2EREpeM2oldn9i23H7cp5Y7b3ldfyIQPn+XK955m+L030LhTG6dPzAPod8Fg7nxvMne+N5n2/TuzeYm9Pg/ujMfDx7Pa+ozq0pqYlfb63PRbNO37dwLg/ulP8sAM+/86DurGBXdcXnqDJC/LXp9ZKRnE/LGNrsPq9vVgddHeBjYIJGFnAseKjmGaJns376VhRN22t4MuHMz9H07m/g8n03lgZzY4zs/4U8XZrSzO9YvX08kRJ0BhXiFx2+LoNKBT6c9M02TWK1/ToHlDhl02vG4CO4WaPIbLt0mHdidgmv/P3n2HR1G9bRz/zm56IZ0Qagi9914FARXErmDvvWDD8rM3VOwVUZRiARQVFQVEpfcOCR1CT++d7M77xy7pQcQkmxfvz3V5SXZnNs/JmXPmOWfOztiL+iSpGaOu6M/7Xz3M+189TJ9B7fnz1w2YpsnObQfx8fOq8JG2C35czcbVu3j0petqyV1Wz0xgBTlDvf+nOUNgVBOy4xLITnCU5ejq9dTrWros9bp25PDy1ZimScre/bj7eBct4MtPzwAgJymF4+s306BP8cXJxOid+EXUK7Vgr6adc0l/npnyKM9MeZTO/duzaoGj39kf7ciFAivod1p1ac6GJY5+Z9X8tXTu5+h3cjJzKTxRCMDyeatp0akZ3s6FwhnOXCg5PpWNS7fSY6hrcqHwFo1JP55IhjP/2bN8A017dCi1TdMe7dn5lyP/idt1AA8fr799pG12SvHjL/av3kJIk5p7jHjXkQO58d3HuPHdx2jRqyPRztiP7TyAp49XuQlGwzBo3KEFu1ZsBmD7n2tp0cvxN2jes0Ol+2c785+MxBR2r9pCm4GO/Kd5744c3Oq4A0DK0QRshTa869T8BSL/yEhy4xPIc/Y7iWvXE9zp9BYmeQQE4BkcRE5cHADpO3biXb/2PAo+uFkTMuMSyHKONw+t2kCDbqWP2wZdOxK7bA2maZK0x5G3l36k7Qaa9K2ddxAZcPEAxk8ez/jJjpxv3cLSOV9ABf1Qi87N2eLsh9ZWkvN1KJHznZxLiHfOJezetJt6NTyX0PPCAdz5wXju/GA8rft0YKszzzuy05HnlV1IYRgGTTu2IGa5o5xbFq2lVW9HmVKOJRblecf3Hna2O19M0+Snd74htFE4fS6t+dy228iB3PzeY9z83mO06N2R7X86+pOjp+qPOrZgp7M/2vZHcX9UGb+gOtQJDST5iKMuY7fsIqRRvWopT2V6XTiAez4czz0fOnL2zc66PLwjFq9T1OXJnH3zorW0dubsD099loenOf5r178zo+65olYszANHOe/6YDx3fVCmnDsrL2dkiWN286K1tHYes8kljtljzmPWp44vBXn55Oc45sQK8vLZt2kndWvwHFpSaDPnHImzr92/ciONKpojWVo8R+LhnCPpfvVFXDXpJa748AUGjbuJiPYtixbmARzbtouA+uGlHndX0wZd3J8nP32UJz99lE7927PGOb4+EOPI+Srqa1t2bs4mZ1+7ZuFaOjpzvqC6QezauAeAjJRM4g8nElo/hKDwIA7ExBbNI+zauJt6jWv2sZI1cdwGhAVxZGfxfMn+zbsJreF+qPuogdz6/mPc+v5jtOzTkW2n0d826dCCHcs3A47+tmXvU/e3dcKCOLorlhPOcsZu2U1II9fMw/+bXMg7MACfkCAyjjnOG/HbdxHQ0FFf3kEBJOxwHMvx0bvwr1czC0ROqteiManHE0l3jk12Ld9AVM/S5Yrq2Z4dix31e3zXATx8HfV7qn1TjyUU7b9v7TaCGrj++klJ/2ZOOjc9k/zsHAAK8ws4tnUXASXKd2zrLgJd3N+WVBP5nysFRjUhq8R8yZHVGyqYL+nAoeVrnPMlB3Dz8cYrKADvkCBS98ZSmO/oYxKjd+HXwNE289MdY0/TbmfX3N9oOnRAjZetpOq6jnJkUwxbf1zEsMfuwM3TwxVFq5Z+KDSyPndOm8Atnz7PLZ8+j39IINe8NR7foDqcyC/gRJ7jsvfBzTuxWC2ENKqZ3K8mxiplc9vYTTsJc1FuG9a8San5r30rNtKkR+njNrJ7B/Y46za+RG5btq89unUXgc6+9vCmGDb/uIgRLjxuy6rKeTERESnmknsXG4bRGrACyYZhNAGOmqb5qWEYvkBXYPppflQm8K9vH2AYRlcgzjTNY4ZhWICOwNZTbO8B/ABMN03z23/7+09Hm55t2blmB6/e8BLunh5c9cjYovc+e/ITrnhoDAGhAYy87UK+fHk686f+SoNmDeh1nuNuGuFN6tGqRxvevP11DItBr/N7E9HUkcBcfM+lfD3hS2yFhQRHhHDVI1fXRJFOyWK10uvmK1n0yofY7SYtBvcmqFEEu35fBkCrYQNo0KUdRzZF8/0Dz+Pm4U6/u64FIC89k7/e+BQAu91GVL/uNOjc1mVlORWL1Ur768ew9vX3MU07DQf2xb9hfQ7+uRSAJkMGkpeWzopnX6UwNw8sBrEL/mTgq8/g7u3Npo+mkLxjNwVZWfzxwBO0uHQUjQf1c3GpirXu2Zada3fw2o0v4eHpwRUljtsp//uEyx8aQ0BIABfceiFfvzKdBdN+pX6zBvR0Hrdbl21h9S8rsFgtuHu4c/WTNxR9a2T6i1+Qk5GN1c3Kxfddjo+/T4Ux1CSL1UqfW65k/ssfYtpNWp7jOG53LHQct22GD6BRV8dx++19juN2wD3Xujjq09eqZ1t2r4vhrZtfxN3Tg0sfKu4rpj09iUvGjaVOSAAjbrmQmROm8fu0edRv1pDuI/r87Wd//eLn5GRmY7VaGX3P5Xi7sD6rs7/tOKATb9/9BharhQbNGtL7gr4uKSNAm15t2bF2B69c7yjn2EeLyzn5yU+4ylnOUbdeyPSXp/PrF7/SsHkDejnvWAmwbcVWWnVrhae3Z9FrB7YfYP2i9UQ0jeCNO14H4IKbR9G2l+v74X97DG9fvpm1J/skT3eueuLGWvFNtn9i2vv3MaBPG0KD/Nm75gNefOs7ps1a7Oqwzkj3fm1Yv3IHt106AU8vd8Y9PabovWfHfcr9/7uSkLAAPnxtDnXrBfHILe8B0PecDoy9dTipSRmMu/EdcrLzsBgGc2cu4+OZ4/Hxqx2PYS7rZM6w2pkzNHLmDLHOnCHSmTMsK5Ez7F/wJ4OdOUNtYrFa6Xj9GFZNfB/TbqfxwL7UaVifA384ytJ06EDCO7UnfvN2Fj3yDFYPD7rcdn3R/mvfm0xBVrbjc24Yg4dv8eT50VXrSy3Wc7UOvduyfc0O/nfNy3h4enDjY8XH6XuPTeb6R68iMDSAy+4YxacvzGDulN9o1KIB/S5w9LXHD8XzxStfYVgs1I8M5/rxxftPeuYLsjNysLpZuXrcZfi66NxpsVoZeNsVzH3+I0y7SduhvQlpHMH2+csBaH9ef5p0a8fBDTHMuOsF3DzdGXpfcf6z4M0vOBq9l7yMLL649Wl6jbmAtuf2YeX0uSQeOIJhGPjXDeacO8dUFkK1iurelv0bovn0jhdw8/Tg/PuLH6373fOTGHHvWPxDAhh042h+mjiVZV/OIzyqIR2G9f7b/ee+OoXcTMexPOzOK/Dyc9Rhx3N789t7X/P5vROwuFm54IFrXXK+MaxWoq4eQ/Q774LdTt1+/fBpUJ/ji5cAEDF4EAXp6Wx56RVsuXlgGBxb9AddXngON29vmo4dw+5Pp2AW2vAKC6XFTa7/4slJFquVbjdeyZIJH2K324ka3IeARvXZ6xxvNh82gIgu7Ti2OZpfxj2Hm6cHve4oPm4L8wuI27aT7reOLfW5R9ZtZsPUb8nPyGLJ6x8TFNmQwU/ciyu17dWWmDU7ePG6l/Dw8uDqEjnfpCc+YezDjpzvwtsuZNpL05nnzPn6lMj5ti4vn/MBXHbfpcx45UsKTxQSGhHC1eNdN5fQokdb9qyL4f1bHHneRQ8Wx/LVM5MY/YCjrZ5704V899o0/pw+j4hmDenizPNiVmxh6x/rsLhZcfdw5/LHHWPPQ9H72PrnOupGRjDpXkduO/SGkbTo0a7Gy9ise1v2r4/mk9tfwN3TgwseKO5PZj83ifPvc5TxnBtHM/f1qSx19kcdhzvqMis1g2kPTiQ/Jw/DYmH9T4u59aMn8fTxZtgdl/Pzm9OxFdoIDA9h5DhXPEbcoWUPR87+9s0v4u7lwaUl6nL605O42JmzD7/5Qma/Oo0/nHXZbfjfjztnvzqNA1v3kpORxcRrn2HIdefT7TTGq9WhhbOc7zqP2YtLlPNL5zFbJySAYSWO2XrNGtK1xDG75Y91WN2suHm4c4XzmM1KzWTmS1MAxyOLOwzuRovubVxSRovVSu+br2Shc46khXOOZKdzjqT18AE07NKOIxujmXP/81g93Blw9+nNkRxYsYGofjX7pb5TaderLdFrdvDctS/j4eXBtSVytg8fn8w1jzhyvotvH8XnL87g589/o1GJvvb864Yz47WvefmW1zFNk4tvH4VfgB9+AX50GdSJV+94E4vVQsPmDeg3ynXzCNV13DZsHUnb/p345P6JWKwW6kU1pPv5ritns+5t2bs+mo9vc/S3o0r0ibOencQF9zv725tG8+Nrxf1tpxL97RfjivvbdXMXc/vHT9KgVSSt+3VmyrjXsVis1GvWgC7nuaac/zYX6nbjFaz6YCr2wkL8wkPpdcd1APS47Wo2Tv8O02bH4u5Gj1trNjewWK0Mue0Kvn/+I0ybSbtzexPaOIItzrFJp/P607RbO2I3xPDFnY6xyfD7rz3lvgDLp/9E6rEEx9gkLJhz77qq6HdOue1Z8nPzsBcWsm/NNi597u4aWxhTstxnOiedm5bBkg9mYNrtmKZJVJ+uNC6xUHP/ig1E9a89/W1J1ZX/uZJjnuMqVr7+AabdTpNBfcrPl3RuT/yWaH5/+FncPDzocruj/QU3b0r9nl1Y/NQEDKuFgCaNiDynPwBHVq1j/yLHZ9Tv3pnGA12T/5xUXddRVk6Zjb2wkPkvfgBA3ZaR9Lt97N/sVbWqqx+qTE5aJj88/xGGxcA3OIDzxl1/yu2rS3WNVXIzspnz8mcAmDY7bQd1I6qba64zWKxW+t16Jb+95Lhu3WpIb4IbRRCzwHHcth3hOG4PbYxm5r3P4+bpzmBnbpuTmsHikn1t36406e7oa1dMmY3tRCG/njxuW0Qy4I6aPW5P5d/Oi2WlZjD9oYkUlKjbWz50jENFRP5rjOKb01XzLzIMG47H04LjjnVPmqY5zzCMG4BHgRNAFnC9aZoHDMPIMk3Tz7nvc0CWaZpvOH/OMk3TzzCMYGAB4A5MALyB7hU81ra7aZr3GoYxFfjFNM3vynzOecDLwMmZ5rXA3aZp5hmGEevcP6nEZ14LfAFElyjijSUeyVvOz4d+q5k/tAtd2Ph8Xtlcs48+cYUnOw/joTV/ujqMavdWryHMPfibq8Oodhc1OZ/Xt579x+34jsP47kDteZRYdbm86Xn8fOjsP24vbHw+8w6f/eUc2ej8/8xx69249gy4q0vuoW/Yk/6Lq8OoVi0CRgHwyFmeJ7zRawjj157dZQR4vecQlhz/1dVhVLtBERfwfsxCV4dR7e5rO5wpuxa4Ooxqd0urEdy8bLGrw6h2nw8YzLMbF7k6jGr3fNdzmX/k7M/5zmt4Pl/vO/tzvqubnccXu8/+fuimliOYvf/srs8ro84DYOZZftyOaXYer245++dLHu80jEVHz/6c79wGF5z1xyw4jttpe87+vvaGFiP+M7nQpB1n/1jlzjbD/zPz0/+VnO+xdX+4Ooxq91qPoWf9cTu+4zCAs74furPN8P/MOOXNbWf3MQvwcIdh/5n5L0o8IVHkpGa3fHvWr8mRv7dvyhW1sn+osTvnmaZpreT1acC0Cl73K/Hv5yp6zzTNFKBHmV2nltl26snXTNO8sZLPmQ9UOCowTTOygte+BL6saHsRERERERERERERERERERERERERi6sDEBERERERERERERERERERERERETnbaHGeiIiIiIiIiIiIiIiIiIiIiIiISBXT4jwRERERERERERERERERERERERGRKqbFeSIiIiIiIiIiIiIiIiIiIiIiIiJVTIvzRERERERERERERERERERERERERKqYFueJiIiIiIiIiIiIiIiIiIiIiIiIVDEtzhMRERERERERERERERERERERERGpYlqcJyIiIiIiIiIiIiIiIiIiIiIiIlLF3FwdgIiIiIiIiIiIiIiIiIiIiIiIyJkwDVdHIFI53TlPREREREREREREREREREREREREpIppcZ6IiIiIiIiIiIiIiIiIiIiIiIhIFdPiPBEREREREREREREREREREREREZEqpsV5IiIiIiIiIiIiIiIiIiIiIiIiIlVMi/NEREREREREREREREREREREREREqpgW54mIiIiIiIiIiIiIiIiIiIiIiIhUMS3OExEREREREREREREREREREREREaliWpwnIiIiIiIiIiIiIiIiIiIiIiIiUsW0OE9ERERERERERERERERERERERESkirm5OgAREREREREREREREREREREREZEzYjFcHYFIpXTnPBERERERERERERERERERERERETmrGYZxnmEYuwzD2GsYxuOVbDPYMIzNhmFEG4ax5N/+Tt05T0RERERERERERERERERERERERM5ahmFYgQ+BYcARYJ1hGD+ZphlTYptA4CPgPNM0DxmGUfff/l7dOU9ERERERERERERERERERERERETOZj2BvaZp7jdNswCYCVxUZpurge9N0zwEYJpmwr/9pVqcJyIiIiIiIiIiIiIiIiIiIiIiImezBsDhEj8fcb5WUksgyDCMxYZhbDAM4/p/+0v1WFsRERERERERERERERERERERERH5f8swjNuB20u8NNk0zcklN6lgN7PMz25AN2Ao4A2sMgxjtWmau880Li3OExERERERERERERERERERERERkf+3nAvxJp9ikyNAoxI/NwSOVbBNkmma2UC2YRhLgU7AGS/O02NtRURERERERERERERERERERERE5Gy2DmhhGEZTwzA8gDHAT2W2mQsMMAzDzTAMH6AXsOPf/FLdOU9ERERERERERERERERERERERETOWqZpFhqGcS+wALACn5umGW0Yxp3O9yeZprnDMIz5wFbADnxmmub2f/N7tThPREREREREREREREREREREREREzmqmaf4K/FrmtUllfp4ITKyq36nH2oqIiIiIiIiIiIiIiIiIiIiIiIhUMcM0TVfH8F+hP7SIiIiIiIiIiIiIiIiIiIjImTNcHYDUPlF3zNGaHGH/J5fVyv5Bd84TERERERERERERERERERERERERqWJurg7gv2J90jxXh1DtuoeO5O6Vf7k6jGr3Ud9zmLxzgavDqHa3tx5Br++WuzqMarfm8v6sSzz722ePsJHcunyxq8Oodp/1H8zVi5e4Ooxq9/XgQYxb/aerw6h27/QeAux2dRg1oCV70n9xdRDVrkXAKLwbj3V1GNUq99A3ADT7eKmLI6le++4aSI/ZZ3+OsO7K/kzasdDVYVS7O9sM5+3tv7s6jGr3YPthjFhw9h+3C0b0J9+2ztVhVDtPaw/+PParq8OodkPqX0C/H87+43bFJf2ZvX++q8OodldGncf1S87+scr0QYPO+vPKg+2HATD0txUujqR6/XF+P17ZfHbXJcCTnYdx5V9nd/4OMPucgVy0aJmrw6h2c88dwJj/QH3OPGcgU3ad/fPTt7Qawb2rzv7rDR/0+e9cb3g3+uwfYz/Qbjhf7D776/OmliOYue/szuHHNDsPgBl7z+76vK75CN7cdvbnfA93GPafGXf+V3I+EZH/b3TnPBEREREREREREREREREREREREZEqpsV5IiIiIiIiIiIiIiIiIiIiIiIiIlVMi/NEREREREREREREREREREREREREqpgW54mIiIiIiIiIiIiIiIiIiIiIiIhUMS3OExEREREREREREREREREREREREaliWpwnIiIiIiIiIiIiIiIiIiIiIiIiUsW0OE9ERERERERERERERERERERERESkirm5OgAREREREREREREREREREREREZEzYjFcHYFIpXTnPBEREREREREREREREREREREREZEqpsV5IiIiIiIiIiIiIiIiIiIiIiIiIlVMi/NEREREREREREREREREREREREREqpgW54mIiIiIiIiIiIiIiIiIiIiIiIhUMS3OExEREREREREREREREREREREREaliWpwnIiIiIiIiIiIiIiIiIiIiIiIiUsW0OE9ERERERERERERERERERERERESkimlxnoiIiIiIiIiIiIiIiIiIiIiIiEgV0+I8ERERERERERERERERERERERERkSrm5uoAREREREREREREREREREREREREzohuTSa1mA5PERERERERERERERERERERERERkSqmxXkiIiIiIiIiIiIiIiIiIiIiIiIiVUyL80RERERERERERERERERERERERESqmBbniYiIiIiIiIiIiIiIiIiIiIiIiFQxLc4TERERERERERERERERERERERERqWJanCciIiIiIiIiIiIiIiIiIiIiIiJSxbQ4T0RERERERERERERERERERERERKSKaXGeiIiIiIiIiIiIiIiIiIiIiIiISBXT4jwRERERERERERERERERERERERGRKubm6gBERERERERERERERERERERERETOiGG4OgKRSunOeSIiIiIiIiIiIiIiIiIiIiIiIiJVTHfO+3/INE2mv/MDW1btwMPLgzv+N5amrRqW227hd8uYP3sp8UeTmTTvBfwD/Uq9v2/HIZ69/V3ue+F6ep3TqabCP23J26LZ/fVsTLud+gP7ETnyvFLvZx+PI2bKNDIPHqbZpaNpcv5wAGwnTrBxwhvYCwsxbXbqdu9K1CUXuqIIpZimyV+fzuHAhhjcPD0474FrCG/WqNx26fHJ/DJxKnlZOdSNasgFD16H1d2t0v0zElOZ/84MstMyMQyDjiP60vXCwUWft/GXJWyetwyL1ULT7u0YdONFNVjqYr3DA3mocxQWw+CnA/FM33Wk1PsDI4K5vV0TTExsdpO3txxgS3IGAE91a0G/iCBS809w9e+bXBH+aTNNkxnv/sDmVTvw9PLg9icraZ9zHO0z4WgyH/9Scft87o53ue/56+lZC9tnyrbt7P9mNqZpp96A/jS6oHT7zDkex+7Pp5J16DCRl1xEw/OGF723dvyTWL08MSwWDIuFLs/8r6bDP23p27dzePYssNsJ7d+feuedX+r9vLjjxE6dRs7hQ9S/6GLqDS8uZ/yi30lavhwMA+8GDYi84UYs7u41XYTTkrg1mh1fzca0mzQc1I9mo0aUej/rWBzbPptO+sHDtLxsNFEXDCt6b+tn00ncvA2POv4MeOWZmg79jJmmycsvT2bJkg14eXny6qsP0K5d83LbPf7426xdux1/f18AXn11HG3aRNV0uP+IaZpMfvNH1q909EPjnhlD89bl+6GJT3/J3h1HsLpZadmuEfc+cQVublYOx8bzzguz2LfrCNffdT6XXnuOC0rx70yaeAfnD+1CYnIG3YeNd3U4Z2xgoyCe7t8Mq2Ewa0ccn2w6XOF2HcL8mHNpF+7/fQfz9ycR4evJG0NbEerjgd00mRVznKnbjtVw9KevT71AHnbmCHMPxDNtZ5kcoX4wd7ZvgmmaFJomb20+wJakDMK9PXiuV0tCvDwwTZMf9sczc4/ryxm7MYbFn83BbrfTflgfel42vNT7pmmy+LM5HNgQjbunB8Pvv7YoJ/y7fdf/+AfLpv7IndMn4F3Hj/T4ZKbd9zLB9esCUK9VJOfeNaZmClrCoU0xrPj8O0y7nTZD+9Ll0vJlXvH5dxzaGI2bhwfn3HcdYVGNyEpK5c/3ppOTloFhGLQZ1o+Ooxx9TtKBIyz9ZCa2EyewWC30v+0qwltE1njZKtM9NJA7W0dhNQx+OxLP7AOlj9tzIsK4sqmj780rtPH+jn3sz8wuet8CvN+nM8l5BTyzKaYmQ/9HTNPktVdmsGzpZry8PXnxldtp27ZppdtPeGkaP/6wlDUbpgAw7+cVfD7lFwB8fLx46pkbadW6SY3E/ndM02T2+z8QvWYHHl7uXP/YWBq3LD8+SzqezJQXppOdmUPjFg258clrcHN3IzszhxmvzyTpWBJuHu5cN34MDZpGAJCTlcuXE2dy7EAchgHXjR9LVLvIGi5heb3qBjKuo6O//flgPF/uLn3cDm8YxjUtHcdtbqGNNzbvY2+G47i9oll9RkeGYwA/xcYze5/r+9uSTNPk10nfs3tdDO6e7lz68DXUb16+PlPjkpn96jRyMrOp37wRlz1yLW7uxVNjR3YdZPJDb3Pl4zfSfkBnAH5462t2rY3GN9CP+yY9UVNF+ltp27dzcNYsTLuduv37U//80mOV3OPH2T9tGtmHDtHo4ouJcI5VcuPi2Dt5ctF2eUlJNBw9mohzz63R+E/HmZ5fCgtOMPfpd7CfKMRusxHVpws9xox0USn+Xo/QQO5pE4XFgF+PxDNz/9FS7w+tH8aYpg0AyLXZeCd6H/szcwD4alA3cmw27KaJzYS7V26p8fhP5ejmGNZOddRhiyF96XBx+TpcO/U7jm6Kxs3Tg353XUdIlKPtfnfvM7g75w4sVgujJjwGwPovf+Dwhu1Y3az4hYfS/65r8fD1qfGyVSYjejvHZs/EtNsJ7jeA8ArmEQ5Pm0ru4UPUG30xdYcXj78T/1hEyoplmKZJSP+BhA2tfe3ypKzo7SR89w2m3U5gvwGEDL+g1Pvpa1eT8vtvAFg8vQgfcy1eDR11e3zGF2Rt34rV35+op16o8dj/iYzo7Rxx1mdIvwEVzgsddNZnxOiLCS9RnwmLfid5xTIwDLzqN6DJDTe5fF7INE3++HQO+9fH4O7pwfnjrqFeBfPTaXHJ/PzGVHIzcwhv1pBRJeanK9t/0q3P4eHticViwbBauOGtRwFY9uU89q7ZhmEx8Anw4/wHrsU/JKBGy31S0tZodjmvNzQY2I+mo8pcbzgWR/SUaWQcPEzzy0YTefJ6Q8EJ1pe43hDeoyvNXHy9wRXXGlZ+8yvbFq7CO8Axj93/2lFEdW9XY2U+tDGG5Z87xsttz+1D1wryguVT5nBwo+OcMvTeawlr1ojMpFT+eG8GOakZGBaDtsP60WmUo0x7V25i3axfST0Sz+WvPULd5o1rrDyVMU2TRZPnsG+Do52NfOAa6lWQ16bFJTN34lTynO30woccdZt8OJ55735F/L7DDLxuFL0uHQpAYcEJvnr8XQpPOI7jVv06M+CaC8p9bk0xTZPfPvmePc78/eKHKs/fv311GrlZ2UQ0a8Slzvx956pt/DljniNPsFg4745LaNKuGQBv3/i8oz+yOt67471Harp4RUzTZOEnc9jr7DcvfPAaIiop5w+vTSU3K4eIZg256GFHfW77ax2rvvsDAA8vD86/5yrCoxoU7We32ZkybiL+IYGMee6OGitXWYc3xbDyC0fO13poXzpfUr59rvz8Ow5vcuTtg++9jlBn3v7zM+9gO1GIabPRtE8Xul/lyNvXz5rHzj9W4l3H0ef0uHo0jbvWXJ9Tkf/iuPNMc74TqSkcnzaFwox0MCwE9h9I8Dm1N7cVEakJLlmcZxiGDdgGGIANuNc0zZX/8jM7A/VN0/zV+fNzQJZpmm+U2CYW6G6aZtIpPqc1MBMwgcuBMcDVzjjtwB2maa4xDGMxEAHkOnd9yTTN7/5NGU7XllU7iDuSxJuznmRv9EG+eOM7Xvh0XLntWnZsSpd+7Xjp3g/LvWe32Zn50S907NmqBiL+50y7nV0zvqHLIw/gGRzEuhcmENq5I34N6hdt4+7rQ6urryJx0+ZS+1rc3Ogy/kHcvLywF9rYMGEiIR3bEdDMtYspDmyIIfV4IjdPeprju2NZ9PFsrnnj4XLbLZ02l26jB9N6YDd+/2gW2xatovP5Ayrd32K1MOjmSwhv1oiCnDy+fHgiTTq1IqRxBIe27mbfmm1c/95juLm7k5OW6YKSOy4+PtqlGfct205CTgFTh3Zm2bFkDmTmFm2zLiGNpcdTAGge4MPLvVpz1cKNAPxyMJ5v9x3j2R4tXRH+P7Jl9Q7iDifx5swn2Rd9kKlvfMfzFbXPDk3p0rcdL99Xcfuc9XHtbp/7vvqG9g+PwzMoiM0vTiC4c0d86xe3TzdfH5pdPYbkMu3zpI6PPoy7v1+F79UWpt3OoW++puW4B3EPCmLnhFcI6NgJ7xLltPr40mjMGNI2l140WpCaSsKff9LuueexeHiwf/InpKxbR2jfvjVdjL9l2u1ET59Jz/H34xUcxMrnXqVul474N4go2sbdz4c2115JwsbyF3oa9u9Dk3MHs3Xy1BqM+t9bunQDsbHHWLjwE7Zs2cVzz33Mt9++WeG248ffzHnn9avhCM/c+pU7OXY4iclznmDX9kN89Noc3vrigXLbDT6vG4+8cA3gWKi38Mc1XHB5X/zr+HDHIxezevH2mg69ysz4dgmTpi3gs7fvdnUoZ8xiwHMDmnPDz9uIy87nh8u68EdsMntTc8pt91ifKJYdTi16rdA0eWXlfqKTsvB1tzL38i4sP5JWbt/awGLA+K7NuHfJduJzC5h2bmeWHkvmQEaZHGFhcY4woU9rrpi/kULT5J3NB9iVlo2Pm5XpwzqzJj611L41zW6z8+cn33Lp8/fgHxLI149OpFnPDoQ0Ku5TYzfEkHY8gZs+foa43bH8OWkWYyc+8rf7ZiamcmjzTvzDgkr9zsB6oVz7zuM1Ws6S7DY7yz+dzahn7sU3JJDvH5tIkx4dCC5R5kMbY0g/nsjYD54lYU8syybP5NJXH8WwWuhz46WERTWiIDePOY++RsNOrQluFMHqGT/S/crzady1HQc3RLN6xo9c9MI4l5WzJAtwT5tmPLF+O0l5BbzfpzOrE5I5lF187MXn5vHo2q1kFdroHhrEA22b88Ca4vPoxU3qczg7Bx9r7f6+3PKlWzh4MI5f5r/J1q37eOn5qXw96/kKt43evp/MzNL9TIOGYXwx7SnqBPiybOkWnn/280r3r2nRa3aQcDSR5798kgM7DvLN29/x2McPltvuh09+ZsgVg+gxpCtfvzWbFb+uYdBF/Zj/1SIaNq/PnS/eTNyheGa+M4dxbznOO7Pf/562Pdtw+/M3UXiikIL8EzVdvHIswMOdmjFuxXYScgv47JzOLD+eTGyJMdmxnDzuXbaVzBM2eocHMb5Lc25fsoWm/j6Mjgzn1sVbKLTbebNve1bGpXAkO891BSpjz7oYko8lMm7KUxzZeZCfP/iWO955qNx2Cz7/iT4XD6bj4K789P4sNi5YTc9R/QFHf7bwi59p3rV1qX26DOtJr9EDmPPGlzVSltNh2u3Efv01rR98EI+gIKJfeYXATp3wKTUm86XJmDGkbio9VvGuV48OzzxT9Dmbxo8nuEuXGo3/dPyb84vV3Y3Rz92Pu7cntkIbc596i8Zd2xLesvLFxa5iAe5vF8X4tdEk5hXwUd9OrEpI4WBWcds8npPHg2u2kVVoo2doIA+1b869q7YWvf/wmu1knCh0QfSnZrfbWf35bIb/7158QgKZ98REGnXvQGDD4jo8ujmGzLhELnn3WZL2xLJ6ykxGvvxo0fsjnnkArzql5w4iOrSm69jRWKxWNnz1I9t+XEi3ay6uqWKdkmm3c/Sbr4l6wDGPsGfCywR07IRXmXmEBleNIX3z5lL75h49SsqKZbR4/EkMqxv733+XOu074BkeXsOl+Hum3U787K9odN9DuAcGEfv6S/h16IxnRIl529BQGj84HquPL1nR24j7ejqR4x1fzgzo3Y+gQUM4Nn2Kq4pwWky7ncPffE1zZ33uctZn2XmhhhXUZ0FqKol//UGbZ1/A4uHBgcmTSF23lpC+rp1b2L8hhtRjidz2ydMc3xXL7x/P5roK5qeXTJtL99GDaTOwGws+msXW31fR5YIBf7v/mJfvw6dMm+156RAGXOtYaLHh5yWsnDWfEXdfVb0FrYBpt7Nzxjd0ffQBvIKDWPP8BMK6lLne4OdDq2uuInHj5lL7Wtzd6PZY8fWGda9MJKRDOwKbu+56gyuuNQB0HT2YHpcMreniYrfZWfrpt1z47D34hQTy3fiJRFaYFyRwzYfPEL87liWTZ3H5a49gsVjod8MlhDVzjDu/feR1GnVqRXCjCIIbR3De+FtZMmlmjZepMifb2R2fPM2xXbEs+Hg2N7xZvm4XT51Lj4sG03ZgN+Z/OIstv6+i6wUD8PL3Ydjtl7F79bZS21vd3Rj78n14OPOjLx97h6hubWjQ2jX50Z71MSQfTeT+z57iyK6D/PLBt9xeQf7+++c/0eeSwXQY1JWf35/FxoWr6TmyP007t+Su3u0xDIO4A0f5dsJU7ptcfBOAG1+9F98A119/2Lc+hpRjidz96dMc3RXLbx/O5ua3y9fnn1/MpdfFg2k3qBu/fjCLzQtX0W3kAALDQ7ju1fvx9vdh7/oY5r0/s9T+a39aTGijeuTnuG5sZrfZWf7ZbEY+cy++wYH88PhEmnTvQFCJ9nl4UwwZxxO56v3ivP0SZ94+6llH3m535u2NuhTn7R1GnkOni2rPgq7/4rjzTHM+w2Kh7qVX4tW4Cba8PGJfexHf1m1L7Ssi8l/jqsfa5pqm2dk0zU7AE8CEKvjMzkBVfM3jYmCuaZpdgLrAKKCraZodgXOBkrcsucZZjs41tTAPYMPy7Qw4rzuGYdCifSQ5mbmkJmWU2y6yZUPCIoIr/IwF3y2jx+CO1Anyr+5wz0jG/li869bFu24YFjc3wnv2IGnT1lLbeNSpQ52oSAyrtdTrhmHg5uUFgGmzYRbacKwDda19a7fR9pyeGIZB/VZNyc/OJSslvdQ2pmlyaOseWvbrDEC7IT3Z6xxEVba/X3BA0bfiPHy8CG4YTqbzc7fMX07Py4bh5vxWpk+ga+q7bbA/R7LyOJadT6Fp8vvhRAbWDym1Ta7NXvRvL6sVs8R7m5MyyCiofRPNFdmwbDv9ne2zeftIsrP+eftcOGcZPQbV3vaZuf8AXnXr4h3maJ9hPbuTsqn0oi2POnXwb1q+ff5/kn3AUU5PZzmDuvcgbUvpcrrXqYNvZMXlNO127CdOYNps2AsK8Ah0zbeC/07a/lh8w8Pwcfa3Eb26l1uE51mnDoEV9LcAwa1b4O7rW1PhVpk//ljNxRcPwTAMOnduTUZGNgkJKa4Oq0qsWbqdIRd0wzAMWndoQnZmLikV9EM9+rXBMAwMw6Bl28YkJaQBEBjsT8u2jbG6/f9tvyvW7iQlLcvVYfwrner6czA9l8OZeZywm/yyN5FzI0PKbXd9hwbM35dIcm5B0WuJOQVEJznKn33Cxt7UHMJ9PWos9n+iXbA/h7PyOJqdT6Hd5PdDiQwqmyMUFucI3m7FOUJy3gl2pTnu6JRTaCM2I4cwb8+aCr1CcXsOEhgRSmC9UKzubrTq3419a0pPiO9bu402gx05XUSJnO7v9l38+fcMuOEijFqQ15aUsDeWOvVCqeOMu1n/rsSuK523x67bSstBjjKHt3SUOTs1Hd+gAMKcd8fx8PYiqGE9slPSivYryHVMLhfk5OIbVHvOo60C/DmWk0dcriO3XXw8kT51Sx+3MWmZZBXaANiZlkGoV3EbDPX0oGdYML8dia/RuM/EX39u4MKL+mMYBp06NSczM5vExNRy29lsdt564xsefKT0nRs7d2lJnQBHntCpU3MS4mvPuXbLiu30Ht4DwzCIahtJTnYu6cnlx2e7Nu2l6yDHnax7j+jJluWOdhkXG0frro4vD9VrHE5yfAoZKZnkZuexd+t++l3QCwA3dzd8/LxrsGQVaxPsz5HsPI7lOI7bP44kMiCi9HG7PSWTzBOO4zY6JYO63o7jNtLfm+iUTPJtdmwmbE5KLzeec7Udq7fTeaijPhu1iSQ3K7doXHySaZoc2LKHdgMc9dn53J7sWFXcz67+aSnt+nXCr8y4ObJDc7z9a89duQCynGMVL+dYJbhHD1IrGKv4VTJWOSl9xw48w8LwDKld9Qn/7vxiGAbuzpzAbrNhryXzQhVpHejP0ew8jjvPKX8dT6Rv3dJzBSXPKTFpmYR51c68rqykvbHUCQ/FPzwUq5sbTft25XCZOjy8bitRAx11GNayKQXZueSkplfyiQ4NOrXB4jyuQ1s0JTs5rbqK8I/lxB7Ao25Y0TxCYI8epG/dXGob9zp18IlsWq5t5scdx6dpFBYPTwyrFb8WLUnfXDufHpEXewCPsLp4hIZhuLlRp1tPssqU0yeqOVYfRw7g3TSKwrTi/MGnRUss/w/mEXJiD+BZoj6DKqlP3wrqE8rMC50owD0wsGYCP4W9a7bR7uT8cuum5J1ifrqVc366/ZCe7HGOS05n/7I8fYrzoBN5+S7rjdP3x+ITXrdo/qterx4kVnC9IeB0rjfYbBiGa88rrrjW4EoJew8SEBFKgDMvaN6/GwfWlh5rH1i7jVbOsXa9Vo5zSnZKOr7BAYQ1KzPudOb9wQ3rEdSgdi2C3rN6G+2HOMrRoHXldXtw6x5aO+u2w9Ce7HHWrW+gPxEtm2BxK3351zAMPE7mR4WO/MiVx/HOkvl760jysivJ37fuoW3/4vx9pzN/9/T2LIr/RF4BuLhNVmbX6m10cNZnQ2e/WVE5Y7fuoU3/zgB0HNqTXc76bNQ2qmgs0qBVJJkl8p6MpFT2rouh84g+NVKWyiTujSWgXih1wp15e7+K8/YWg4vz9oIcR85XLm+32WrdvFdJ/7Vx57/J+dwCAvFq7HhygtXLC8/wiFL5oIjIf5GrFueVVAdIBTAMI8IwjKWGYWw2DGO7YRgDnK9nGYbxmmEYGwzDWGQYRk/DMBYbhrHfMIzRhmF4AC8AVzn3PeVXrwzDiDQMY4dhGJ8ahhFtGMZCwzC8DcO4ABgH3GoYxl847oyXZJpmPoBpmkmmabr82S0piRmE1A0s+jm4biCpiac/QEpJTGP90m2ce3Htu4PTSXmpqXgFF98VxDM4kPzU0z9pm3Y7a555iWUPPEpwuzYENHP9t6OzktPxDw0s+tk/NJCsMhd/cjOz8fL1Lppk9AsJLBp4nc7+6fHJJOw/SkRLR8KTeiyRIzH7+OqRN5n15LvE7TlYDSX7e3W9PYjPzS/6OSE3nzDv8pPJg+qHMGt4V97q35aX1u+pyRCrTGpSBe0z6Z+3z6G1uH3mp6XhWaJ9egQFkZ+WdvofYMC2t95h0wsvc3zJ0qoPsIqcSEvDPaj4oohHUCAnTnPw4BEURPiw4Wx74nG2jn8Uq7c3ddq69pbrlclLTSvV33oFB5GXmua6gGpIfHwy9eqFFv1cr14I8fHJFW779tszuPDC+3jllU8pKHD9nW/+TnJCOqHhgUU/h9QNIDmh8n6osNDGX79toGuf1pVuIzUv3NeT49nF58647PxyC+zCfT0Y3jSEr2OOV/o5Dfw9aRfqx5Z419w99++EeXsQn1NczvhKcoTBDUL49ryuvN2/LS+uK58jRPh40irQl+hk15YzKyUN/9DiPtWRy6Wdxjbpp9x339pt+IUEENa0/COq0+OT+fLB15j9v3c5Er23agt0GrJT0vErGXdwUNGFjuJt0kpvExJY7kJ6RkIySQeOFD26tt/Nl7N6+o/MuP0pVk3/gV7XXFRtZfinQrw8SMwrPm6T8vJLLb4r67yG9ViXVJxD3Nk6is92H8A0K92l1khISKVeveJFO+HhwSTEl8+Hvvl6IYPP6UpYmTs7lvT9nMX0G9CxWuI8E2lJ6QSVyNuDQgNJK5O3Z2dk4+PnjdU5PgsMCyjapkGzBmxe6rjgELvjIClxqaQmppF0PBm/QD+mv/YNL9/2BjMmziS/xFjIVcK8PEgoOyY7xXE7qkk9Vjvren9mDp1CA6jj4Yan1UKfekGEu3gxdFkZyWkElBgvB4QGkFGmPnMyHOPtk/UZEBpIhrMvykhKY8fKrfS44P/H3ZIL0tLwCC4xVgkM5MQ/mDM5KWXdOkJ69KjK0KrMvz2/2G12vn14AtNufpyGnVoT3jKyJsL+x0K9PEjMK/Eli7wCQr0qb1/nNwpnbWJa0c8m8HqPdnzctxMjG9WuxQU5Ken4hhTXj09IENllFt7lpKaV2SaQHGf+Y2Dw+8sf8PPjr7F70fIKf8fev1bRoEvbqg/+DJ1ITcOjxDyCe2AQJ05zfO1VvwFZe3ZTmJWFvSCfjO3bKEitPYvaSzqRlopbUHG9uQUGnXK+JG3lcnzbta+J0KpUQZn69PgH9ekRFETdc4cT/eRjbH/sEaxetWNeKDM5nTphgUU/+4cEklnB/LRniflp/5DiOehT7W8As5/5iGkPvs7m+StKfebSGb/w8c3PELNkA/1d9BjN/NTUUvOZnkH//HrDqqdfYsn9jxJSC643uOJaA8DmX5cx7f5Xmf/eV+Rl1dzd+bOT0/ALKXPOLzPWLpsX+IYEkl1m0UzRuLNEmWqbzLJ1U1E7zcjG0690Oy27TUXsNjuf3/8a7133JJFdWlG/VWRVhv6PZCallepP6pxG/l4nNLDU4rQdK7fw/u0v89Wzk7l43NjiHQ2Y8dTHTLp/Iut/+1cPbfvXyvabjjKUr8+SbdW/gm0ANi9cRbNubYp+Xjj5e4beNNrli4WzU9LxLdX2gsq1vZwybdg3uHTePueRCUy/5XEadmxN3RJ5e/T8pXz30Css/vBL8muwz6nMf23cWVU5X0FyEnlHDuEV6don3ImIuJqrFud5OxfR7QQ+A150vn41sMA0zc5AJ2Cz83VfYLFpmt2ATOAlYBhwCfCCaZoFwDPALOdd7GadRgwtgA9N02wHpAGXOR+JOwl42zTNc4CFQCPDMHYbhvGRYRiDynzGV85ybDYMo9zXjA3DuN0wjPWGYaz/fvr80/rDnJYKruL8k9xrxrtzGXPXKCzW2rA28x/4B4U0LBZ6vfAU/d6aQPqBWLKOHK3GwE6PeTr1dopt/m7/gtx8fnptCufcemnRNxLtNjv5WTlcPfEhBt54MT+//kWFn+MKFUWx5FgyVy3cyPiVO7ijXe0dIJ9KhfX0D/b/8t25jLmzlrfPf3kIdXp8PF2ffYp24+7j+J9LSN+1u2riqnIVFfT0arMwO5v0LZtp//IrdHz9dWz5+SSvXl214VWVCvuW2vvttKpSUVdYUbkfeugG5s//mDlz3iI9PYvJk2vsRrlnrMIj9xRV+tFrc2jXJYr2XTQ4rk1OpxU+1a8Zr68+gL2SftnHzcJHI9ry4op9ZDnvhFTbVFTOioqz+GgyV8zfyKMrdnBn+9I5grebhdf6tuGtzQfILnRxOSvqW8qWsrJcoZJ9T+QXsPbbBfQdO7Lc+77Bdbj10xe49u3HGHTTJfz21jTyc2r4sb6nleOW361kn3siN5+FEz+j702X4eHMY6MXLKPvjZdy3eSX6HvjZSz+6KuqjPpfqfC4raQddgoOYESDcKbsjgWgV1gQaQUn2JuRXW3xVaWKxyCl/wIJCan8vmAtY68ZXunnrF0Tww/fL+HBh8dUuk2Nq7DSjL/d5GT5R1w9lJysXF6+dSJ//bCMRi0aYLVasNtsHN59hIGj+/G/Tx/B08uDBd/8UQ0F+GdOt78F6BoawKjIcD6KjgXgYGYuX+0+wjv92vNW33bsTc/GVkvGlUVOJwE6xTa/fvIDw28eXbvHYSVVfHD+o4+wFxaSumULId27V1FQVexfnl8sVgtXvPkE101+iYQ9B0k55PLv2p62yuZtOgcHcH7DcD7dFVv02gOrt3Hnyi08sT6GixpH0CGoTg1FeRpOY37kVP3s+S88yIWvPc65T9zNzgXLiIsp/SWErd/Px7BaiOpfmxaYVpjQnRaviAjqjjiP/e++zf733sW7YUMMy/+ju5lX0gdl795J+spl1L3o8hoOqCqceX0WZmeTvnUzbV+aQPvXJmIvKCBlTW2YFzqz+enicle+/9WvPciN74zn8mfvYtOvyzi8vbjNDrxuFHd9/gJtB3Vj47xlZxb6v1Vh1/rPrjf0efEpBrw1gfT9rr/e4IprDZ3O788tk57h+nfG4xcUwOLPfzjj+P+pijP3srn7qdvsidx8Frw+hX43X1o07qydTuf635ldI7RYLdz83mPc88ULHN99kMSDrsuPKk7NT6dNFm/Tpm8n7pv8P8Y8fQt/zvi16PVb3hjHne8/yrUv3MnaX5YRu63mv8hY5HTyodO44BK7ZTebF65myE2OLy7uWbsd3wB/Ilo0rooo/53T6I8q7oKL8/bL3niCaz55iYS9xXl72xEDGPPBc1z2xuP4BNVh1bTvqzjwM/BfG3dW5B/mfPa8PI5++hHhl1+F1bs2970iItXPzUW/N9e5AA/DMPoA0w3DaA+sAz43DMMd+NE0zc3O7QuAk6vbtgH5pmmeMAxjGxBZye+oLJs5+fqBEp+/oaLPMU0zyzCMbsAA4BxglmEYj5umOdW5yTWmaa6vrJCmaU4GJgOsT5r3r2auF85Zzl8/OQbwUW0akex89BxASkIagaGn/5inAzsP88GzMwDITM9my6odWK0Wug/s8G9CrFJeQUHkpRSvvs9PScPzDG797+7jQ1CrliRvi8avYYMqjPD0bJq3lG2/rwKgXvPGZCalFb2XmZSGb3DpevOu40dedi52mw2L1UpWclrRI7z8QwMr3d9WaOOnV6fQZlB3WvTpVLSNf0gALfp0cjw2rWUTDItBbkYWPgE1+7jUhNyCUndWqOvtSVKJx++VtTkpg4Z+XgR4uJH+/+Bxtr/PWc5fP1dR+9x1mA+eK90+LbWsfXoGBZJfon0WpKb+o/bpGeTY1qNOHUK6dibzQCwBrVpWcZT/nuMb7sXfUi9ITTvtR5Bk7tyBR2go7v6OthbUpSvZ+/cR0rt3dYT6r3gFl+5v81JS8aylj+D9t776ah6zZy8AoEOHFsTFJRW9FxeXTN265R81ffI1Dw93Lr30XD7/vBZMAlTgl2+Xs+DHNQC0aNuIpPi0oveSE9IJDqu4Tr/+dAEZqVnc+8SNNRCl/BNx2flE+BafO+v5ehKfXfrc2SHMn3fPdXxjNsjbncFNgrHZTX6PTcbNYvDhiLbM3Z3AwgMV3xWyNkjILSDcp7ic4X+TI2xKyqCBb3GOYDUMXuvbhvmHEvjrqOvL6RcSSGaJO6RlJZfP9/xCgircxlZoq/D19ONJpCck8+W4VwHITE7jq4deZ+zER/ANqoObuzsA4c0bE1gvlNRjidRrXnOTs74hgWSVjDslFZ8yZS63TXJa0Ta2QhsLJn5KiwHdierduWib3YvX0O9mx4Res75dWPLx19VYin8mKa+AsBJ3NQr18iQ5v/xx29TPh3HtmvPUhmgyTzhy2raBdehdN5geYUF4WCz4uFkZ36Elr2+rPV9WmPn178z59i8A2nWIIi6uuG3Fx6cQVuJucwA7d8Ry6GA8o857GIC8vAJGjniIeQveAmD3rkM898xnfPTJowQG1uw4pKzFPyxnxTzH+KxJ68aklsjbU5PSCAwtvajFL8CXnKxcbDYbVquVtMR0AkIc23j7enH9Y467M5imyVNjXyQkIoSC/AICwwJo2taxkLjLoE4s/Nr1i/MS8gqoW3ZMllf+uG1Wx4fHuzTn4VXRZJQYi/1yMJ5fDjoexXxH2yal7sLnKmt+Xsb6+Y76bNCyMeklxsvpSenUCSldnz4BvuRlF9dnelIadZx90dE9h5j96jQAcjKy2L0uBovVQtu+tedujyV5BAVRkFJirJJ2+mOVk9K2b8encWPc69SixVwl/Nvzy0mevj7Ub9+CQ5tiCG5cv3qDPgOOc0rxXSzDvDwqPKdE+fvwcIdmPLEuhowTxW3z5LZpBSdYHp9M60A/tqVmVH/gp8EnJJDs5OL6yUlOxafMY+odd00puU0a3s5tfIIDAfAO8Kdxz44k7YulXtvmAOxdspojG7cz/On7a9WXy9yDgkrd7e5EWuo/apsh/QYQ0m8AAMd//B73wMrvSOtK7oFBFJa441hhWiruAYHltss7epi4r6bR6O4HsPr51WCEVcOjTH0W/IP6zNy5A4+Q4nmhgC5dyN63j+BeNT8vtHHeUrYudM5Pt2hMRom7b2Ymp+FXwfx0fon56ZLb+IcEVrq/f4jj/76B/rTo3ZHjew7SqH3zUp/dZlB35rzwCf2vrvm753kGB5Waz8xPTSuao/wn3H19CGrdkiQXXG9w9bUG38DinKHD8D788NLkqi5ipfxCAslKPvU53y8kqFRekF2ivLZCG/MnfkaLgd1pVmLcWVtsmLeULQscdRvRokzdVtZOsypup6fDy8+Hxh1asH/DDsKa1Fx+tObnZWx0lrN+mf4oIykd/7L5e53S+XtGUlpRX1NSZIfm/PDWV2SnZ+Eb4Ecd5zZ+gf606dORo7sPEdmhebn9qsv6X5ayyTlOiWhZtpxp+JUpg0+ZtppZppzxB47yy3vfMPaFu/Cp43h86OGY/exes42962MoLDhBfm4eP06czsWPXl/9BSzDNySQ7FJtr4Kcr0wbzk4p32d5+vpQv10LDjvzdp8SfU6bc/sxf8KkairBqf2Xx53/NuczbYUc/exjAnr0xr9zt5oIWUSkVnP50mzTNFcBoUCYaZpLgYHAUWCGYRgns4gTZvHXXuzAycfM2ql8gWEyUHYGwx/HXfI4+RlOtso+xzRNm2mai03TfBa4F7jsNItWpYZf1p8J0x5hwrRH6D6wA8vmr8c0TfZsj8Xbz4ug0NOfTH3nu6d4d87TvDvnaXoO7sSNj1xWqxb+APg3bUJOQgK5iUnYCwuJX7uO0C6nl5wUZGRyIsdxe2NbQQEpMTvxjahXneFWqsvIgVz/zmNc/85jNO/dkZi/1mKaJsd2HcDT16vcgMkwDBp3aMHuFZsBiP5zLc17OeqmWc8OFe5vmiYL3/+akEbhdL9oSKnPa96rI4e2Oi70pRxNwHbChnedmp8M25GaSSM/byJ8PHEzDIY1CmPp8dKP5mjo61X071aBvrhZjP8XC/MAhl3Wn1emPsIrUx+h24AOLHe2z73bY/H5h+3z7W+f4p3vnuad75zt8+Ha2D4jyYtPIM/ZPhPXrie4c6e/3xGw5edTmJtX9O/U6Bh8GtS+CyQAvpGR5CUkkJ/kKGfq+nUEdjq9cnoEB5O9fz/2gnxM0yRj50686kVUc8RnJqBpE7LjE8hx1ufxNeupe5r97f8311wzkrlz32Pu3Pc499ze/Pjjn5imyebNO/H396lwcV5CgqOvMk2TRYtW06JF7byr56gr+vP+Vw/z/lcP02dQe/78dQOmabJz20F8/LwIrqAfWvDjajau3sWjL12HxeLylFDK2JqQSWSgNw39vXC3GIxqHsYfsaUXnw3+ai2DnP/N35fIM0v38rtzm1cHt2RfWg6fb3X93YNPJSYlk8Z+3tT39cTNYjCscRhLj5XJEfxK5wjuJXKEp3u0IDYjh69314674dRr0ZjU44mkxydhO1HIruUbiOpZ+jwe1bM9OxY7crrjuw7g4czpKts3NLI+d06bwC2fPs8tnz6Pf0gg17w1Ht+gOuSkZ2K32QFIi0si9XgigeHlbuhdreo2b0L68UQynHHvW76RyO6lzyORPTqwe4mjzPG7D+Dh441vkCOPXfLRVwQ1rEen0UNL7eMTFMCxaMcjjI9u201ARFiNlenv7MrIpIGPN+Hejtx2cEQYqxNKH7dhXp4806UNE7ft5mhOXtHrX+w5yLVL1nHD0vVM2LKLLcnptWphHsCYq4fx7Q+v8O0PrzBkaDd+nrsc0zTZsmUv/v4+5R5dO3BQF/5a9iHzF73D/EXv4OXlUbQw7/ixJB68/x1eefVOIiNdnwsNvqQ///vsUf732aN06tee1QvXYZom+2Ni8fb1JiCk/PisVZfmbFyyBYDVC9bSqZ/jES05WbkUOhfIrJi3mhYdm+Ht60VAcB2C6gYSdygBgF0b91Av0jXj0ZJ2pmbSsMSYbGjDMJaXGZOFe3vySq82vLBhN4ez8kq9F+jhXrTNoPohLDqSWGOxV6bXhQO458Px3PPheNr06cDmPxz1eXhHLF6+XvhXMN5u2rEF0csc9bl50Vpa93HU58NTn+XhaY7/2vXvzKh7rqi1F0gA/JxjlTznWCVl3TqCTnOsclLy2rWE9uxZTRH+e//m/JKbnkl+tmNeqDC/gCNbdxHUoHY98vWknemZNPD1pp7znHJORBgry5xT6np58FyX1kzYsocjJc4pXlYL3s7HZXlZLXQPDSQ20/WP+zoptFkTMuISyUxIwlZYyIGVG2lYpg4bde/A/qWOOkzcfQB3H298ggI4kZfPCefcwYm8fI5t3UlQI8fcwdHNMWyfu4gh4+/AzbPyx3O7gk+TSAoSEshPSsReWEjaunUEdDz9tnkiw7GwsiAlmfRNmwjsUTvbqFeTSAoS4ilISsQsLCRjw1r8OpQu54mUZI5O/oiIG27BI9z158Ez4dMkkvwS9Zn6D+rTIziYnAPF80JZO3fi5aL56a4jB3Lju49x47uP0aJXR6JPzi/vPICnT+Xz07uc89Pb/1xLC+f8dPOeHSrcvyAvn3xn/1SQl0/s5p2ENnbkfinHEoo+e+/abQQ3rFsDpS6vTtMm5MQXX2+IW7OOsH9yvSHb9dcbXH2tIavEYyr3rt5aVMc1oW7zxqXygr3LN9C0R+mxdmSP9uxyjrXjdh3Aw8cLX2eZ/vrwK4Ia1KPz6CGV/AbX6jZyIDe/9xg3v/cYLXp3ZPufjnIcPVU77diCnc663fZHcTutTE56ZtGjiE/kFxC7eRchDWs2P+p14QDu+mA8d31QJn/fWXn+HtmxBTHLS+TvvR35e/KxxKK7JR7bexhboQ2fOr7l+qN9m3ZSt0nNjkW7jxrIbR88xm0fPEar3h3Z5qzPIzsPVF7ODi3YsXwzAFv/WEtLZ32mJ6Tw3ctTuOjh6whpUNx/DrlxNA9Mf5H7vniOSx67kciOLV2yMA8grGzevmIjTXqUydu7d2DP4tJ5u08FefvRrbsIdObtOanFfc6BNVsIauSaOYX/8rjz3+R8pmly/MtpeNSLIHho5U9aEBH5L3HVnfOKGIbRGrACyYZhNAGOmqb5qWEYvkBXYPppflQmjsV3Jy3F8djZV03TzDQM41Jgi2mattP9RqVhGK0Au2mae5wvdQYOnmY81aZznzZsXrWDh658BQ8vd+54cmzRe68/PJnbHr+KoLAA5n+7lF+++ov0lEwev/4NOvdpw21PXOXCyE+fxWql1TVXsenN98BuJ2JAX/wa1OfIX0sBaHjOQPLT01n3/AQKc/MwDIPDv/9J75efJT89nZjPpoHdjmma1O3RjdDOrk9umnZry/710Uy58wXcPT0Ycd81Re99/8Ikht8zFr+QAAbcMJp5b0xlxVfzqBvVkPbDep9y/6M79hOzeB2hTeozfdxrAPS/dhRR3dvR/tzeLHj/a6beNwGrm5Xzx13rkm8U20x4Y/M+3hvQHosBP8fGcyAjh0uiHInaD/vjOKdhCBc0rkuhaZJvs/PU6l1F+7/YsxVdwwII9HTj5wt6MDnmED/Hxtd4OU5H5z5t2LJqBw9f5Wift5donxMfmcytj19FUGgAC75dyi9fO9rnEze8Qac+bbjt8f8f7dOwWml2zRi2v/0upt1OeP9++Daoz/HFSwCIGDyIgvR0Nr34CrbcPDAMji76g24vPseJrCx2fOD4hpNptxHWqyfBHdq7sjiVMqxWGo8Zy55338G02wnt1w/v+vVJXOIoZ9igQZxIT2fHKy9jy3P0Qwl/LKLdc8/j2zSKoK7diHnpJQyrFZ9GjQgdMMDFJaqYxWql7XVjWDfxfUy7nYYD++LfsD6H/nT0t42HDCQ/LZ0Vz73q6G8tBrEL/2TAhGdw9/Zm80dTSNm5m4KsLP4c9wQtLhlFo0H9XFyqvzdoUHeWLFnPsGG34+3tySuvPFD03m23PcdLL91HeHgIjzzyJqmp6ZimSevWUTz//N0ujPr0dO/XhvUrd3DbpRPw9HJn3NPFjxB8dtyn3P+/KwkJC+DD1+ZQt14Qj9zyHgB9z+nA2FuHk5qUwbgb3yEnOw+LYTB35jI+njkenxILpGq7ae/fx4A+bQgN8mfvmg948a3vmDZrsavD+kdsJjy/bC9TR7XHYhh8tzOOPak5jG3rmIj6JuZ4pft2q1eHS1qFszM5i5+v6ArAm2sOsPhQaqX7uIrNhNc37uO9ge2xGvDTgXj2Z+RwaTNHjvD9vjiGNAxhZJO6FNpN8mx2nnTmCJ1C6zAysi570rL5alhnAD7cdpCVca4rp8VqZchtV/D98x9h2kzandub0MYRbJm/3BHzef1p2q0dsRti+OLOF3DzdGf4/deect9TORq9j5XfzMNitWCxWBh651V4+ftWezlLslit9L/1Sua9+CGm3aTVkN4EN44geoHjcVXtRgygcdd2HNoYzTf3PI+bpzuD73GUOW7nfnYvWUtw4/p8+/AEAHpePZom3dox6K6rWfH5d5g2O1YPNwbdObbSGGqa3YQPd+zjlW6O3Hbh0XgOZucwsqHjuJ13JI5rmjXC392de9s0A8Bmmty3eosrwz4jAwZ2ZtnSLYw872G8vDx48eXbi967+46JPPfirdStW/ldfSZ9/ANp6Vm8/MJUAKxuVmZ++2J1h31a2vduy/Y1O3jm2pfx8PTg+seKz5cfPD6Zax+5isDQAC6+fRRTXpzBz1N+o1GLBvS9wDE+izsYz9QJX2GxWIiIDOfaR4v3v+r+y/ji5RnYCm2ERoRw3WOuP35tJry9ZR9v9WuPFced8A5k5nCxc+Hgj7Fx3NS6EXU83HmkU/Fxe8tix3H7Sq/W1PFwp9A0eXPLPjJr2ePSW/Zoy+51Mbx984u4e3lw6YNXF703/elJXDxuLHVCAhh+84XMfnUaf0yfR0SzhnQb3udvP3v2q9M4sHUvORlZTLz2GYZcdz7dRvz9ftXJsFqJHDuWXe84xiph/frhU78+8c6xSvggx5hs+8vFY5XjixbR8fnncfP2xpafT8aOHTS99lqXluNU/s35JSc1gz8/mIFpc8wLNevblSbda9eX3k6ym/B+zH5e69EOiwG/HUngYFYuoxo52uYvh+O4rnlj6ni480C7KMDRnu9euYUgD3ee7+q4i7LVMPjjeCLrStzJw9UsViu9br6SRa98iN1u0mJwb4IaRbDrd0cdtho2gAZd2nFkUzTfP/A8bh7u9LvLUYd56Zn89canANjtNqL6dadB57YArPl8NrbCQha+9AEAYS0i6XOb6/tZcLTNBlddzf733gG7SXDffnjVb0DS0sUAhA4czIn0dPZMeAlbnmO+JOnPRbR69gWs3t4cnPwxhVnZjs8ZezVuvjWb150uw2ol/MqrOfzhO2C3E9CnH571G5C6bDEAQQMGk/Tbz9iys4mf+ZVzHwuRjz0NwNHPJ5OzZxe2rCz2/u9RQkeOJrBv7ZszMaxWGl51NfveewfTbhLStx/eFdTnLmd9GoZB4p+LaPPsC/g2jSKwazd2vvwShtWCd6PGhPQf6NoCAVHd27J/QzSf3vECbp4enH9/8fz0d89PYsS9Y/EPCWDQjaP5aeJUln05j/CohnRwzk9Xtn9OWiY/vPIZAHabnbaDuhHVzdFml077mZSjCRiGQZ26QQy/2zXznxarlVbXXsXGN97DtNup77zecNg5/9XIOf+1psT1hkML/6TvK47rDdGfTsN0Xm8I79mNMBdfb3DFtYal0+aSeOAoYFCnbjDDarAuLVYrA269gp9f+AjTbtJ6qCMv2L7AMdZuP6I/Tbq149DGGL662zHWHnJvyXHnOoKb1GfWQ4470ve+5kKadGvH/tVbWPbZd+RmZDHv5UmENm3Ahc/cU2Plqkiz7o66+eR2R91c8EBx3c5+bhLn3+dop+fcOJq5r09lqbOddhzuqNus1AymPTiR/Jw8DIuF9T8t5taPniQrJYNf3vkS0246/ob9O9O8p+vm5Vs48/d3b3kRd08PLi6Rv3/5zCRGP+DI34fddCHfvTaNP6fPo16zhnR15uExK7aw5Y91WN2suHm4c8XjN2AYBlmpmcx8aQrg6I86DO5Gi+5tXFJGgOY92rJ3fTQf3uqozwsfLK7Pb56dxKj7HfU55KbR/PD6VBbPmEe9qIZ0HuGoz2XfzCc3I5v5H30LOB4Be8u7j7qkLJWxWK30u/VKfnvJkfO1GtKb4EYRxDjz9rYjBtDImbfPvNeZt99dnLcv/mBGUf8aVSJvXz3jR5Jjj2Bg4Fc3mIF3uD7f+y+OO88058vdt5eMtavwrN+AA688D0DY6Evwa+/66/UiIq5iFN+QrgZ/qWHYcDyeFsAAnjRNc55hGDcAjwIngCzgetM0DxiGkWWapp9z3+eALNM033D+nGWapp9hGMHAAsAdmGCa5izDMO4A7sbxKNsE4E7TNPcbhhEJ/GKaZnvnZzwC+Jmm+VzJz3c+0vZ9IBAoBPYCt5ummWQYxmLgkVM91rakf/tY2/8PuoeO5O6Vf7k6jGr3Ud9zmLxzgavDqHa3tx5Br++WuzqMarfm8v6sS5zn6jCqXY+wkdy6fLGrw6h2n/UfzNXORYJns68HD2Lc6j9dHUa1e6f3EKB23U2oerRkT/ovrg6i2rUIGIV3Y9dPolSn3EPfANDs46UujqR67btrID1mn/05wror+zNpx0JXh1Ht7mwznLe3/+7qMKrdg+2HMWLB2X/cLhjRn3zbOleHUe08rT3489ivrg6j2g2pfwH9fjj7j9sVl/Rn9v75rg6j2l0ZdR7XLzn7xyrTBw06688rD7YfBsDQ31a4OJLq9cf5/Xhl89ldlwBPdh7GlX+d3fk7wOxzBnLRomWuDqPazT13AGP+A/U585yBTNl19s9P39JqBPeuOvuvN3zQ579zveHd6LN/jP1Au+F8sfvsr8+bWo5g5r6zO4cf0+w8AGbsPbvr87rmI3hz29mf8z3cYdh/Ztz5X8n5cKwxESkl6v4fz/o1OfL39r93ca3sH1xy5zzTNK2VvD4NmFbB634l/v1cRe+ZppkC9Cjz3ifAJxV8XizQvsTPb1T0+aZpbgD6VhLr4IpeFxEREREREREREREREREREREREbG4OgARERERERERERERERERERERERGRs40W54mIiIiIiIiIiIiIiIiIiIiIiIhUMS3OExEREREREREREREREREREREREaliWpwnIiIiIiIiIiIiIiIiIiIiIiIiUsW0OE9ERERERERERERERERERERERESkimlxnoiIiIiIiIiIiIiIiIiIiIiIiEgV0+I8ERERERERERERERERERERERERkSqmxXkiIiIiIiIiIiIiIiIiIiIiIiIiVUyL80RERERERERERERERERERERERESqmJurAxARERERERERERERERERERERETkTpmG4OgSRSunOeSIiIiIiIiIiIiIiIiIiIiIiIiJVTIvzRERERERERERERERERERERERERKqYFueJiIiIiIiIiIiIiIiIiIiIiIiIVDEtzhMRERERERERERERERERERERERGpYlqcJyIiIiIiIiIiIiIiIiIiIiIiIlLFtDhPREREREREREREREREREREREREpIppcZ6IiIiIiIiIiIiIiIiIiIiIiIhIFdPiPBEREREREREREREREREREREREZEqpsV5IiIiIiIiIiIiIiIiIiIiIiIiIlXMzdUBiIiIiIiIiIiIiIiIiIiIiIiInBHdmkxqMR2eIiIiIiIiIiIiIiIiIiIiIiIiIlVMi/NEREREREREREREREREREREREREqpgW54mIiIiIiIiIiIiIiIiIiIiIiIhUMS3OExEREREREREREREREREREREREaliWpwnIiIiIiIiIiIiIiIiIiIiIiIiUsW0OE9ERERERERERERERERERERERESkimlxnoiIiIiIiIiIiIiIiIiIiIiIiEgV0+I8ERERERERERERERERERERERERkSqmxXkiIiIiIiIiIiIiIiIiIiIiIiIiVcwwTdPVMfxX6A8tIiIiIiIiIiIiIiIiIiIicuYMVwcgtU/Th3/SmhzhwJuja2X/4ObqAP4rDmb97OoQql0Tvwtp9dlSV4dR7XbdOpDB81a4Ooxqt3hkP5o+9ourw6h2B14bxdaUs7+cHYNH/WfaZ78flrs6jGq34pL+tJ+6zNVhVLvtNw4g8n+/ujqMahf78gU8suZPV4dR7d7oNYRmH5/d/dC+uwYC4N14rIsjqV65h76hefd3XR1Gtdu7/gG2p579OUL7oFF8vW++q8Oodlc3O4/Gb/3l6jCq3aGHzqHXd2d/LrTm8v5M3rnA1WFUu9tbj6D7zLM/51s/ZgDfHTj7+6HLm57HK5t/d3UY1e7JzsOYd/g3V4dRrUY2Oh+A/nPP7v52+UX96fr12d8Hbbx6AD1mn911CbDuyv40fm+Jq8OodofuH0STl87+vvbgU8M4f+HZf9z+Nrw/Q387++fh/zi/H38eO/vnv4bUv4DXt5797XN8x2E8sf4PV4dR7SZ0H8q9q87uMfYHfc4BYNqes3vseUOLEbwfs9DVYVS7+9oO54vdZ3ddAtzUcgRRd8xxdRjVbv8nl7k6BBGRf0yPtRURERERERERERERERERERERERGpYlqcJyIiIiIiIiIiIiIiIiIiIiIiIlLFtDhPREREREREREREREREREREREREpIppcZ6IiIiIiIiIiIiIiIiIiIiIiIhIFdPiPBEREREREREREREREREREREREZEqpsV5IiIiIiIiIiIiIiIiIiIiIiIiIlVMi/NEREREREREREREREREREREREREqpgW54mIiIiIiIiIiIiIiIiIiIiIiIhUMTdXByAiIiIiIiIiIiIiIiIiIiIiInJGDMPVEYhUSnfOExEREREREREREREREREREREREaliWpwnIiIiIiIiIiIiIiIiIiIiIiIiUsW0OE9ERERERERERERERERERERERESkimlxnoiIiIiIiIiIiIiIiIiIiIiIiEgV0+I8ERERERERERERERERERERERERkSqmxXkiIiIiIiIiIiIiIiIiIiIiIiIiVUyL80RERERERERERERERERERERERESqmBbniYiIiIiIiIiIiIiIiIiIiIiIiFQxLc4TERERERERERERERERERERERERqWJurg5ARERERERERERERERERERERETkjFgMV0cgUindOU9ERERERERERERERERERERERESkimlxnoiIiIiIiIiIiIiIiIiIiIiIiEgV0+I8ERERERERERERERERERERERERkSqmxXkiIiIiIiIiIiIiIiIiIiIiIiIiVUyL80RERERERERERERERERERERERESqmBbniYiIiIiIiIiIiIiIiIiIiIiIiFQxLc4TERERERERERERERERERERERERqWJanCciIiIiIiIiIiIiIiIiIiIiIiJSxbQ4T0RERERERERERERERERERERERKSKubk6ABERERERERERERERERERERERkTNiuDoAkcppcd7/Q6Zp8tHEuaxbsQNPLw8eee4qWrRpWG67Cf/7ij07jmB1s9C6XWMeePJy3NytRe/vij7EAze+z5MTrmXguZ1qsginZUDDIP7XuxkWw+DbXXF8uvVwqfeHNg7hge5NsJtgs5u8snofG+IzALi+XX2uaBWBYcC3O+OYFn3UFUU4LT3DArm3bRRWA+YdjufrfaVjPbd+GGObNQAg12bj7W372JeZA4Cfm5VHOzanqb8PJvDalr3EpGXWdBFOy8CWYTw7uh0Ww2DWukNMWryv1Pu9okKYfEN3jqQ4yjZ/exzv/7Gn6H2LAT/dN4C4jDxunbquRmP/J0zT5Iu3f2TjSkf7vOfpMUS1Kt8+f/t2OfNmLSX+aDJTfnueOoF+AMz98i+WLdwIgN1m50hsPFN+fQH/AJ8aLcff+a+0z151AxnXMQqLYfDzwXi+3H2k1PvDG4ZxTUtH/eYW2nhj8z72ZmQDcEWz+oyODMcAfoqNZ/a+YzUd/mnr1yCIx3tGYTUM5uyJY8q20uU8p1Ew93WJxI6JzW7y6tr9bEpw1Ke/h5Xn+7akeZAPmPD0it1sSayd/dCgFqE8M7ItVovBrPWH+Xjp/lLv924azORru3EkNReA+dFxvPfXXiICvHjr8k6E+XliN02+WXeYL1bFuqAE/1zC1mi2fzkb027SeFA/Wlw4otT7mcfi2PLpdNIPHqb15aNpdsEwF0X6zwxsFMTT/ZthNQxm7Yjjk02HK9yuQ5gfcy7twv2/72D+/iQifD15Y2grQn08sJsms2KOM3Vb7W2bf2fSxDs4f2gXEpMz6D5svKvDOWMD+zThqUcGYbUYzP4xmk+mrS/1vp+vB2+9OIKIev64WS189uVG5vwcQ0S4HxOfH05oiC+m3WTmD9uZNnOzawpxGkzT5PO3fmTjqh14eHpw39NjiGpdPkf41ZkjxB1J5ov5xTnCj1/+xbIFjhzBZrNzNDaez3+rHTmCaZrM/+R79qyLwd3TnYsfuoaI5o3KbZcal8ycV6eRm5VNRLNGXPLItVjd3di5aht/zZiHYbFgsVg4745LaNyuGYUFJ/hi/HvYThRit9lp078T51x7gQtKWN6gyGCeG9wCqwVmbjvOR+sOVbhdx3B/5o7txj3zovl1TyIAK27pTfYJGza747w66usNNRn6P9I7PJCHOjtyoZ8OxDN9V+kcYWBEMLe3a4LpzBHe3nKALcmOHOGpbi3oFxFEav4Jrv59kyvCxzRN/vp0Dgc2xODm6cF5D1xDeLPyx2Z6fDK/TJxKXlYOdaMacsGD12F1dzvl/gc2xvDXp99j2u20H9aHXpc7zqErvprH3jXbMCwGPgF+nHf/tfiFBJCbkc3Pr00hbu8h2g3pxdA7rqjRvwVAn3pBPNLVUZ8/7o9j2o7S9TmoQTB3dojEbprYTJM3N+5nS1IG4T4ePN+rFSFeHtgx+WFfHDN3167zp2mazPv4e3Y5+6HLHr6GBi3K13VKXDKzJkwjNzOb+s0bcfmj1+LmXjw1dmTXQSY9+DZjnriR9gM6A7Dyx8Ws+20VmND9/D70u2RwzRTqbxzdHMPaqd9h2u20GNKXDhcPL/W+aZqsnfodRzdF4+bpQb+7riMkyvE3+e7eZ3D38nT0u1YLoyY85ooiVMg0TX748Ht2rN2Bh6c7Y8dfTcMK6jL5eDIzXp5GTmYODZs35OrHi+ty7+Y9/PjxD9gK7fgG+HLvW/cBsPT7Jaz+dRWmCb0v6M2gywbXZNEq1atuIA90iMKCwS+H4vlyT+m2OaxhGNc0d447bTbe3FJi3BlVnwubOMedB+P5dn/tapsl9Y0I4pFujnHnD/vimBpTvg+6u2PxuPONjfvZnJhR9L7FgC9HdCExN58HlsTUdPinrU+9QB52njvnHohn2s4y5876wdzZvgmmaVJomry1+YCjr/X24LleLQnx8nC0g/3xzNxTe+tzUJMgnhvYHKthMDP6OB9tqHhM1rGuP3Ov7MI982P4dW8SnlaDby/rjIfVgpvF4Ne9iby15mANR3/6BkWF8OyIVo5ybj7KxytjK9yuY0QdfrypJ/d+v5VfdyYAcFOPRozt0hDDgG82HeXztRXni7VBt5BA7mztOG7nH4nn29gy80L1wriiaXE/9EHMPg5kZeNuMZjYoyPuFgtWA5bHJ/Plvtpbzh6hgdzTJgqLAb8eiWfm/tJzkkPrhzGmafE8/DvR+9jvnIf/alA3cmw2Z54Ed6/cUuPxn4ppmsx+/wei1+zAw8ud6x8bS+OW5c+fSceTmfLCdLIzc2jcoiE3PnkNbu5uZGfmMOP1mSQdS8LNw53rxo+hQdMIAP435gW8fLywWAwsVgtPfPJwTRcPgCObYlj9xXfY7XZaDe1Lp0vK5z6rv/iOwxsduc/Ae64jNKoRhQUnmPfMO9gLC7HbbDTt3YWuV40E4M+3Pif9WDwABTm5ePh4c8kbT9R42UqK2xLN1hnfYtpNIgf3pdXo0nN5pmmydfq3xG2JxurhTrc7rieoaWMA9vz2B7F/rcQwoE6jBnS7/TqsHu5F++6e9zvbv/6BkZNex9Pfr0bL9XeStkaz6+vZmHY7DQb2o+mo80q9n30sjugp08g4eJjml40m8nxH/dsKTrB+whvYCwsxbXbCe3Sl2SUXuqIIFTJNk98nz2HfeseY8sJx11CvgvmStLhkfnx9KrmZOdRr3pDRDznGpEmH45n3zlfE7TvMoOtH0fvSoUX7rP3xLzYvXAUY1I2MYNS4a3ArUd816eDGGJZNmYNpt9P23D50u6x8+1w2ZQ4HNzja59D7rqWuc2z9x/tfEbt+O94B/lz93pNF+6z++hcOrN2GYRh4B/gz9P5r8QsOqNFylWWaJosmz2HfhhjcPT0Y+UDl9Tl34lTyMnMIb9aQC531mXw4nnnvfkX8vsMMvG4UvUrU50e3PIend/EY7ca3H63Jop2Wge3CeebKTlgsBrOXH2DSgt3ltunVMpSnr+yEm9VCalY+Y99c6oJIRURqp2pbnGcYRgjwh/PHeoANSHT+3NM0zYIS244DJpummfM3n7kYeMQ0zfWGYcQCmc7PtQJPmaY591/GHAn0NU3za+fPPsCnQEcc62zTgPNM08wyDMMGbCux+8Wmacb+m99/utat2MnRw4l88ePj7Nx+iPcmzOH96Q+U227o+V15/KWrAcdCvd9+XMOFV/QFHBf0PntvHt36tKqJkP8xiwHP9G3OTb9tIz47n+8u6sKfh5LZl1Z8iKw6lsof3ycD0CrYl3eGtOH879bTIsiHK1pFcMXcTZyw2/nsvA4sPpzMwYw8VxWnUhbggXZRPLImmsS8Aib178SK+BQOZuUWbXM8N48HVm0jq9BGz7BAHu7QnLtXbgXg3nZRrE1M49mNu3AzDLystfNJ1RYDXri4Pdd9toa49Fzm3juARTHx7E3IKrXdugMplS68u6l/U/YmZOHnVbvXFG9atZPjh5N4/9sn2BN9iE9fn8OEKeXbZ+uOkXTr35bn7v6o1OsXXXsOF117DgDrl0Xzy6ylteKie0n/pfb5cKdmjFuxnYTcAj47pzPLjycTm1ncPo/l5HHvsq1knrDROzyI8V2ac/uSLTT192F0ZDi3Lt5Cod3Om33bszIuhSPZtbCcBjzVqxm3LdxOXE4+s0Z15q9DKexPL67P1cfT+OuwY0FIyyAf3hjchtE/OBYSPN6zGSuOpvDQ4h24WQy83WpxP3RhO679Yi1xGXn8dFc/ft+RwN7EMv1QbCq3zCi9MKjQbvLSbzuIPpaBr4eVn+/pz7K9SeX2rW1Mu51t02fSe/z9eAcHsezZV6nXtSP+DSKKtvHw86H9dVdyfEPtmlQ+FYsBzw1ozg0/byMuO58fLuvCH7HJ7E3NKbfdY32iWHY4tei1QtPklZX7iU7KwtfdytzLu7D8SFq5ff+/mPHtEiZNW8Bnb9/t6lDOmMVi8Nxjg7nhnh+Ii8/i++lj+GPpfvYeSCna5rorO7HnQAq3P/QzwYHeLJxzPT/9tpPCQjsT3l5G9K5EfH3c+XHGWFasOVRq39pkozNH+MCZI0x+fQ6vfl5xjtC9X1ueKZMjXHztOVzszBHWLYvml5m1J0fYuz6GlKOJ3PfZUxzddZB5H3zLre88VG67RZ//RO9LBtN+UFd+eX8WGxeupsfI/kR1bkmr3u0xDIP4A0f5dsJU7p38P6zubtww4V48vD2xFdr44pF3adG9LQ1bR9Z4GUuyGPDSkJZcM2czxzPz+fma7vy+L4k9KeX7oScGNGPJwfLH5FWzN5Oad6KmQj4jFuDRLs24b9l2EnIKmDq0M8uOJXOgRC60LiGNpccd5Wse4MPLvVpzlfOLJr8cjOfbfcd4tkdLV4QPwIENMaQeT+TmSU9zfHcsiz6ezTVvlL+YuHTaXLqNHkzrgd34/aNZbFu0is7nD6h0f7vNzh+ffMvlz9+Df0ggXz3yBs17tiekcQTdLxlCv2scF/s2/ryEVbPmM+zuq3DzcKPvNSNJPnicpEPHa/pP4Tgvdm/GPX9tJz43n+nDOrP0aAoHMoqP27XxaSw56qi/5gE+vNqvDZf/uoFCu8nbm/ezKzUbHzcrM4Z3Zk1cWql9XW33uhiSjiXy0OdPcXjnQX764Fvuerd8P7Rgyk/0u2QwHQd35cf3ZrFhwWp6jeoPOL4cteDzn2nRrXXR9vGxx1j32yruevdhrO5Wpv1vEq16tiW0Qd2aKlqF7HY7qz+fzfD/3YtPSCDznphIo+4dCGxYnOcd3RxDZlwil7z7LEl7Ylk9ZSYjXy6+wDPimQfwqlO7LsoC7Fi7g6SjiTw57X8c3HGQ7979lnEflK/LXz79mUGXDabLOV359p3ZrPltNf1G9yc3K4c5733H7RPuJCg8iMxUxxeHjh84zupfVzHug4ewuluZ/PgntO3VjrCGYTVdxFIswEMdm/HgSue4c1BnlseVHncez87jvhXOcWfdIMZ3bs7tSx3jzgubhHPbUue4s097VsXX3nHnY92bcfefjj7oyxGdWXKkgj7oN0cf1CLQ0QddNq94AfvYVg04kJGDX4kvHtc2FgPGd23GvUu2E59bwLRzO7P0WDIHMsqcOxcWnzsn9GnNFfM3UmiavLP5ALvSHH3t9GGdWROfWmrf2sJiwEuDW3DND1s5npXPz1d15fcDyRXnQv2asuRQcS6UbzMZ88MWck7YcbMYzLm8M38dTGFTXO37kp/FgBfPb801X210zCPc0otFuxPZk5RdbrsnhrZg6f7kotdahvkytktDRn++hhM2k+lXd+HPPUnE1sKxpwW4p00zntywnaS8At7t3Zk1ickcyi4+9uJy8xi/bitZhTa6hwZxf7vmPLhmCyfsJo+v30aezY7VMHijZ0fWJ6WyM70W1idwf7soxq91zMN/1LcTqxLKzMPn5PHgGuc8fGggD7Vvzr2rtha9//Ca7WScKHRB9H8ves0OEo4m8vyXT3Jgx0G+efs7Hvv4wXLb/fDJzwy5YhA9hnTl67dms+LXNQy6qB/zv1pEw+b1ufPFm4k7FM/Md+Yw7q3iuYYH374bvwDX5Q12m52VU2Zz3tP34hscyE9PTKRx9w4ENSrOfY5siiHjeCJXvP8siXtiWfnpTEZPeBSruxsXPHs/7t6e2Att/PL0WzTs0pa6LZsy5KGbi/ZfM+17PHy8XVG8Iqbdzpaps+j/xP14Bwfy19OvEdG1I3VK5HjxW6LJiktg+JvPkbo3ls1fzOScF8aTm5LGvgWLGfb601g9PFjz3mccWbWeJoP6AJCTnELCtp14hwS7qniVMu12ds74hq6PPoBXcBBrnp9AWJeO+DWoX7SNu58Pra65isSNm0vta3F3o9tjD+Lm5YW90Ma6VyYS0qEdgc2jargUFdu3PoaUY4ncOflpju2KZf5Hs7nxrfJj0j+nzqXHRYNpN6gbv30wi82/r6LbBQPw9vdh2B2XsXv1tlLbZyalse7nJdz+0ZO4e3rw/aufE7N0Ix3P7VVTRStit9lZMvlbLnruHvxCApk9fiJNe3YguET7PLgxhrRjCVz70TPE745lySezuOL1RwBoPaQXHS4YyKJ3Z5T63K4XD6X31aMA2PLLYtbN+o1z7hpTcwWrwP4NMaQeS+SOTxz1ueDj2dzwZvn6XOysz7YDuzH/w1ls+X0VXS8YgJe/D8NuL1+fJ419+T58XNjXnorFgOfHdub6d5YTl5rDj08MYdHW4+w9XnzO9/d254WxXbjpveUcS80lxN/ThRGLiNQ+1XYF3TTNZNM0O5um2RmYBLx98ueSC/OcxgFncmXpHOfnXw6892/idYoEri7x8wNAvGmaHUzTbA/cApy8gpJbojyda2phHsDKJdEMG9kdwzBo06EJ2Vl5JJf4JulJPfu3wTAMDMOgVbvGJCWkF703d9ZyBgztSGBQ7TzJdwzz52BGLkcy8zhhN5m3P5GhTUJKbZNTaC/6t7ebBdP572aBPmxJzCDPZsdmwrrj6QyLDK3B6E9f60B/jubkcTw3n0LT5M9jifQLLz04ik7NJKvQBkBMaiZh3h4A+LhZ6RRch3mHHd/sKjTNou1qm06NAjmYnM3hlBxO2Ex+3nKUYW3DT3v/egFenNM6nFmV3JGkNlm3dDuDzu+GYRi0bN+E7KxcUpPKt8+mrRpSN+LUA+Hlv2+i/7Au1RXqGfuvtM82wf4cyc7jWI6jff5xJJEBEaXLuT0lk8wTjnYXnZJBXWf7jPT3Jjolk3xnOTcnpTOwfki531EbdAj151BmHkey8ii0m/x2IJEhjUsfm7ml6tPKyQr1dbfSLTyAOXuc/ZDdJLOgdvZDnRsGcjAlh8OpuY5+aOtxhrc5vX4oMTOf6GOOdpxdYGNfYhb16nhVZ7hVInVfLL51w/CtG4bFzY36vbsTt7H0IjzPOnUIjIrEYq29F7jK6lTXn4PpuRx29kG/7E3k3Mjy7ev6Dg2Yvy+R5NzitDMxp4DoJMeiyuwTNvam5hDu61FjsVe1FWt3kpJWuxeJ/p1O7cI5eDidw0czOFFoZ97C3Zw7qPQEqmma+Pk48x8fd9Iz8ii02UlMziF6l+O7P9k5J9gXm0J43dqZ24IzR7jg73OEqFYNqVv//1eOsHP1djoO7YFhGDRsHUledi6ZKemltjFNkwNb99C2v+OO3Z3O7cmuVY7JSA9vTwzD8cyBgryCon8bhoGHt2Miz15ow2arHeeYzvXqEJuWy6F0Rz/08854hjcrn8/c1Lkhv+1JJDmn7PD3/4e2wf4cycrjWLYjF/r9cGK5fCbXVpwjeFmtRTkfwOakDDIKXHvxct/abbQ9pyeGYVC/VVPys3PJquDYPLR1Dy37dQag3ZCe7HVOlFe2f9yegwTWCyOwXihWdzdaDejK3rWOfTxLXNA7kZ+P83DG3cuThm2blbpzRU1qF+zP4cw8jmY7cr6FhxIZ1ODUOZ/prNDkvBPsSnUsRMgptBGbkVuU99YWO1Ztp4uzH2rcJpK8rFwyksvX9f4te2g3wNEPdT23JzEriy+KrPppKe36dcI3wL/otYRD8TRqHYmHlwdWq5XIDs1L7eMqSXtjqRMein94KFY3N5r27crhdVtLbXN43VaiBjqO37CWTSnIziUnNb2ST6w9tq/cRvdhjrqMbBtJbiV1uXfzHjoOdNRlj+E92L7CUS8b/9hIh/4dCQoPAsA/yFGf8YfiadKmuC6bdWrGthWl/2au0Cao9Lhz0dFE+tcrM+5MLTHuTM0gzKvEuDO1eNy5KSmdgRG1c9zZPsRxTjnZBy04mMjghn8z7iyhrrcHA+oH8+O+uBqJ90y1C/bncFYeR7PzKbSb/H4okUFlz51l+1rnv5PzTrArrWRfm0OYd+28oNk53JkLZThzoT0JDI8qf+zd1KkBv+1LIjmn9BcSck44/gZuFgM3i1F0vqltOtcPIDYlh8NpuY5yRscxrGX5Bb039mjMbzviScouzvmah/qy6Wg6eYV2bKbJmoOpjGjt2sXAlWkZ4M+xnDzinPPTS+IS6V23dH3uSC+en96ZlkGoZ3EekOfMB90MAzfDwKR2VmjrQH+OZhfPw/91PJG+dUv3QzFpJebh0zKL+tv/D7as2E7v4Y7zZ1TbSHKyc0mv4Py5a9Neug5ynD97j+jJluWO82dcbBytuzq+VFOvcTjJ8SlkpNSeRZaJe2OpUy+UOuGO/DuqX1cOrS99Hj+4bivNBzlyn7olch/DMHA/Oa602bDbbBQl6U6maXJg1Uai+nersTJVJGVfLL7hYfjWDcXi5kbD3t3KfaH22IatNB7QC8MwCG7RlBM5OeQ6czzTZsNWcAK7zYYtvwCvoOK7jG2dMYf2Yy8pW/RaIX1/LD7hdfFxzmHW69WDxE2l69ejTh0CoiIxysxhGoaBm5djnta02TBttqI5hdpg95ptdBjiOC4btG5KXiVj0oNb99Cmf2cAOgztyW7nfIlvoD/1WzbBUsGNOew2O4XO+i7MP4FfcJ1qL09F4vccJCAilADn+LhF/27sX1t6zHRg7TZaO8fW9Zxj62zn36FBu+Z4+ZdfIuBRamxdUCvqdc/qbbQvUZ+VzTEc3LqH1s45hg5De7JndXF9RrRsgqWW3uDgVDo1DeZgQjaHk7I5YTP5Zf0RhnWqX2qbi3o2YsHmoxxzPpkoOTPfFaGKiNRaNdr7G4Yx1DCMTYZhbDMM43PDMDwNw7gfqA/8ZRjGX87tPjYMY71hGNGGYTx/Gh9dB0h17utrGMY8wzC2GIax3TCMq5yvxxqG8YphGKucn93VMIwFhmHsMwzjTufnvAoMMAxjs2EYDwIRQNG9zU3T3GWapsvPJMkJ6YSFBxb9HFo3gOTEyidYC0/Y+GPeBrr3ddwlLykhnRV/bWfkZX2qO9QzFu7jSVx28Z86PjufcJ/yg+Fzm4Tw2+Xd+WR4e55cuguA3anZdK8XQKCnG15WCwMbBVPPt3ZOZoV5eZBYctFAXgFhXpXHOrJxOGsT0gCo7+NFWsEJHu/YnE/7d+LRDs1r7Z3z6gV4czyt+Jvbcel51Aso/y20ro2D+PWBgXxxc09ahBdfXH/mwna8+usO7LVzbqeUlMR0Qkq0z5CwAFJO0T4rk59XwObVO+k1uGMVRlc1/kvtMyG3uJwJufmnnJQb1aQeq+Mdd+jan5lDp9AA6ni44Wm10KdeEOG1dFK9brn6LKCuT/lYhzYO4adLuvHRue14eoXjduUN/b1IzTvBS/1b8u2FXXi+b4tae+e88DpeHEsv7oeOZ+QSHlC+nF0bB/Lbvf2ZekN3WlSwyKdhoDdtI+qw+UhadYZbJfJS0/AOCSr62Ss4iLzUNNcFVEXCfT05XuKYjcvOL7fALtzXg+FNQ/g6pvI7EzXw96RdqB9b4mvPZPN/UXhdP46XqIO4hKxyC+xmzN5Cs6ZBrJx/K/NmXsOLbywpdwGvQYQ/bVvVZcv22nvBNiUxndC6gUU/h/xNDl+ZkzlC73NqT46QmZRGQFhg0c91QgPITCpdttyMbLx8vYsWA9cJDSQjOa3o/R0rt/DB7S/z9bOTGT1ubNHrdpudSfe+zsSr/0dUl1Yuv2seQD0/T45lljinZOUTXubbwOF+HoxoEcaXW4+W3R0T+PKyTsy7pjtXd4go935tUdfbg/iyuVAFC7IG1Q9h1vCuvNW/LS+t31OTIf6trOR0/EMDi372Dw0kq8xFytzM0semX0hg0eR6ZftnJaeVfj2k9Ocun/ELn9z8DDuWbKDv1bXjUcx1vT2JzylZnwXUrSA/HdwghO8u6MY7A9vxwtryj6iJ8PWkVZAv25Nr1/kzI7lMPxQWUG5BV46zH7Ke7IfCivuh9KQ0YlZupefIfqX2CY+MIHb7PnIysinIK2D3uhjSE1NxtZyUdHxL5Hk+IUFkl1l4l5OaVmabQHJS0gAwMPj95Q/4+fHX2L1oeY3EfLoyktIJDCuOOzAskPQy55TsjGy8/IrrMiA0sGgBQsLRBHKzcvnwofd56643WLdwLQARkfXYv3Uf2emOutyxJoY05/yKK5Uddyb+3bizcT1WJzjHnRk5dA4JoI67c9wZHlRhu64NwrxLjzsTcioed57TMIQ5I7vx7qB2PL+muA96pFsz3t10oNbPC4V5e5Tqa+MrOXcObhDCt+d15e3+bXlxXflzZ4SPJ60CfYmuZX3tSfX8PDiWVVzO41n5hJeZ2wn39WBEs1C+3Fb+0bwWA34b241Nt/Zl+aFUNtfSMVk9f0+OZ5QoZ2Y+9crmfP6ejGhVly83ln4M7O6EbHo2DiTQ2x0vNwvnNA+lfi39kl+olweJecXlTMrLJ8Sz8n5oRIN6rE8qPhdagA96d+abwb3YlJzGrvTa+QUyRzlLz8OHnmIe/vxG4axNTCv62QRe79GOj/t2YmSj0//SeU1JS0onqMR4Myg0kLQKzp8+Jc6fgWEBRds0aNaAzUsdi6FidxwkJS6VVGf5DcPgvUcn8crtb7Ls55XVX5gKlMt9goPILpvrpZTPfbKduY/dZueHRybw1S2PU79ja+q2iCy1b9yOfXgH+BMQ4dq7I+ellJ7L8w4OKlp4d6pt8lLT8A4OpMXIc/nt/qf49Z4ncPfxJrxjW8CxoM87OIDAJg1rpiD/UH5qKp7BxWXyDAokP/X0c27TbmfV0y+x5P5HCWnXhoBmTasjzDOSlZxOnTJjx8yyY9IK5kvKblOWf2ggvS4Zwgc3Pcu71z2Fp48XUV3bVHn8pyM7JQ3/0OL68wsJJLvEfA9AVnIafiGltym7qK0iq778mam3Ps3uJevpNdb1Y+vMsnMEldSnp19xfVa0TUUMYNYzH/HFuNfZPH9FVYZdJeoFenO8xB2Aj6fmEh5Y+jpv03A/Anw8+Pqhgcx9cgiX9G5c02GKiNRqNfl8SC9gKjDUNM3dhmFMB+4yTfMdwzAewnEXvCTntv8zTTPFMAwr8IdhGB1N06zo66x/GY6l8lHAlc7XzgOOmaY5EsAwjJIPoD9smmYfwzDedsbSzxlXNI67+z2O47G5o5z7dgYWGoZxOY5H9E4zTfPkjIm3YRibnf8+YJrmJWf+p/lnzIq+TniKbwy8/+r3dOgaRYcujruQfPzGXG69fyTWWrqQCyouTkXzb4sOJrPoYDLd6wXwQLdIbvptG/vTcvlsyxE+P78DOSfs7ErJwlbbZ+9KqOzbhZ1DArigUTj3Ob+lbzUMWtbx473o/exIy+Letk25ullDPt9d++4uV9HRWfY4jj6aTv9X/yCnwMbgVnX55PoeDJn4F0Na1yUpK5/tR9PpVcG3cGubCmvvDL7Qs355NK07Nq01j6sr6b/SPis8bivZtmtoAKMiw7nLOYl1MDOXr3Yf4Z1+7ckttLE3PRtbLf0q+OmW849DyfxxKJlu4XW4t0sTblu4HTfDoE2IH6+s2ce2pEwe7xnFLR0a8cGmg9Ud9j9W4XFbpqDbj2XQb+Jfjn6oZRiTr+nGOW8vKXrfx8PKx1d35YV5MWTl187HmJRWUU26/huG/9bplOCpfs14fXXlF+983Cx8NKItL67YR9aJ2nEnrv+q08kRBvRpwo7dSVx75/c0aRjA1A8vYf3VX5PlvDOFj7c7H74+kpfeXFL0Wm30D1P4Sq1fFk2rDrUzRyil7J0IKtqkxBHQpm8n2vTtxMFte/lrxq9c/8o9AFisFu78YDx5WTnMemkKCbHHqBtZv4JPqzkVH7elf35ucAsmLNtXYT902cyNxGcXEOLtzleXd2ZvSg5rj9b+u1lBxfW45FgyS44l0zm0Dne0a8J9y7bXeFyVqWjsXK7dnWKbyvavOOcv/uD+142i/3WjWPPdQjbNW0a/2rBA7zRz+MVHk1l8NJkuYXW4s0MT7llcXJ/ebhZe79eGNzftJ7uW3bW94j62TKFPsc2vk35gxM2jy92Rom7jegy8YiifP/ERnt6e1IuqX+FdK2pcRcfm329SVN7zX3gQn+BActMz+f2lD6hTvx712javhkD/uQqHTadRlyf/AnabncO7D3PXxLs5UXCC9+5/hyb/x959h0dR7X8cf89ueq8kgYTQe++9SVGxXPVee70/r9futVfsimIXe0dFAUFFpQio9BoglISWQKjpvUN25/fHRlJB8CbZvfh5PU8eJXtmOYeZOXPOd75zpksrImIjGX35Wbz34Lt4envQvG0Ll9iXpzq/BugdFsjE2AhuXVE57ywq5cs9h3htyP/ovLOeqv52KJvfDmXTJzyAW3rEcsuv2xnePIScsqPsyC2ib7PAuhu5kFOdXx/va8MCuLlbLLctq9nXvjikM6/G73O5vvZ3p9LOJ0e0Y/KqvfWOhewmnPP1RgI8rHxwXjc6hPiwO8f1Xvd6KtfOJ8Z15IVf99RpZ1J2Me+tSWH6lX0oPmYjMb2ICheNf52OHsGBjG8RwX3VVmu1A7evjcfXzcqkXp1+4rcyAAEAAElEQVSJ9fNhf5EL7s961HufBegVEsg50RH8p9prB+9au43s8qMEebgzpX9XDhSVsi237kroTlP/BfQPi/w+Nphw5Vl889Z3PHfjSzRvE0VM+xbH7x/dN/VOgsICKcgt5M373iOyZQTte7Zt6Bb8gT8e19fbvsp/A4vVwkUvP0x5cQm/vPQhOQeOENKyal65d2UcbYb1a9Aa/xmncm+h3vtHhsHR4hJSN27l7Nefxt3Hh3VvfsiBleto3r83u+YuZNhDdzRGlRvGf3lTxbBYGPzMYxwrLmHL1PcoOnQYv+gWDVa9/0b993NrlTmF47u20qIS9qzbxq0fP4GXrw/fvfAJ23/bQLfR/f+L2v5JpzJ+/xNtBBh89fkMvvp84uYsYuv85Qy8YuKfqmLDOZV2/Lm2Xj3lbvxDAynOK2TGpLcJiY6gZTfXmKOdSO1j12qx0K1lEFe/tgIvdytzHhxN/N4c9mW4ZuK+iEhTa8rkPCuOJLbfH3ucBtwGvF5P2UsNw7gJR/2igC5Afcl5o03TzDIMoy2OJL6lwDbgZcMwXgR+Mk1zRbXyP1T+dxvgZ5pmIVBoGEaZYRhBtb/cNM14wzDaAOOBscAGwzAGm6a5g8rX2p6swZVtuAng+Tdu5cp/nn2y4if1w6xVzP9uHQAdu8SQmZ53/LOsjHxCw+pfrviLDxaRl1vEE49ed/x3u3cc5PmHvwQgP6+Y9at2YLVaGTq625+uX0NLKy6vsZpWhK8nGSd5HVRcWj4tA7wJ9nQjt7yC2bvTmL3bsXLK3f1akV7s9AUP65VZdrTGE7ThXh5kldVtZxt/H+7v3pYHNyRScKyicttyMsvK2VH5Ortlqdlc2c41Jhy1peaXEhVU9XRoZKAX6QVlNcpUT3RZuiuDZyzdCPZxp2+rEMZ2iWB0x2Z4ulvw83Tntct6cffM+Kaq/h9aOHslS35wnJ/tOseQXe38zM7MJyTs9IPHqxbHM9SFXldX3V/l/Mwoq7maSDNvz3rPz7YBPjzUux33rkmo8eq2n/an89N+x+te/90ltsZqCK4kvaT2/vQgs+TEdd2YXkCMvzdBnm6klZSTXlLOtizHU+6LUrK4sXtMo9f5z0jLL6N5YFU/FBXgTUZBzXbW6Id2Z/LsBQbBPu7klhzDzWLw3pV9+H7LEX5OTG+yev83vIKDKc2uesq0LCe3xuss/lelFZcTVe2YjfT1JL1WQlb3cH/eGOt4WjTY251RsSHY7CaLU7Jxsxi8PaELc3dnsGhfdpPWXepKyygiKqLq9YGRzfzIyCyuUeaS87vw/mdxAOw/lM+hIwW0aRXM1oR03KwW3p4ykR8W7mLRb8lNWvdTsWD2SpbMrRojZFVboSc748+NEVYuiWf4eOePEdb/uIJNP68BoHn7luRXW1WiICsf/9Ca8xOfAF/Kikux22xYrFYKsvLwD63b/tju7ch9dTol+UX4BFatoujl50Ns93Ykbdzp9OS81KJymvtXu6b4eZJRVPOa0j3Cn7fOdaxSEOLtzujWoY5XiSZnHe+zskuP8XNSJr0iA1wyOS+j9GiNlX+beXuSVXriMV98VgHRfl4EeriR78TX2W6et5xtix3HZmS7lhRm5R3/rDArD9+Qmsedd4BfjWOzKDsP38rrpX9YUL3b2ypsNX+fnVfvK4Q6j+jHt8+87xLJeRkl5UT4VN+fHmSeZHy6ObOAaD/v4/vTahhMGdqFhfsz+e2Qa1w/1/6wgg0LHfs6ukOtfigzH/9a+8Qn0NEP2Ww2rFYrBZl5+FceD4f3HGDm5GkAlBQUsXtDIharhS5DetDv7MH0O9vx5oFFn/5YY+ULZ/EJDaK42jivJDsXn1rjPN+Q2mXy8K4s4xMSBIB3oD8tB/QgKznFqcl5K+euYO18x76M6dCSvGqrE+Zl5hFY65riG+hLWVHVvszPqioTFBaEb4Avnt6eeHp70qZ7W44kH6FZdDMGnTOIQecMAmDexz8R5AL7svYqluEnm3f2asd9axKOx4UA5h1IZ94Bx/zkps6xJz2vnSmjtOa8s5nPyfugTZV9UJCnGz3DAxgZHcqw5iF4WC34ult5dnBHHluzqymqfloySo/W6Gsj/uDauTmrgBa+XjX62heHdGbhgQx+O+wafW19UouO0tyvqp1Rfp5k1IrtdG/mx1tnV46FvNwZ3SrEMRbaW9WugqM21h7KY1RsiEsm56UVlBMVUK2d/p6k13o9W4/mAUy9qDsAIT7ujG4X5mjn7kxmxh9hZrxj5cD7R7cjrVYs1FVk1XqTS5iXJ9nldY/bVn4+/KdrOyZtSqDwWN2xXnGFja05+fQLDXbJ5DxHO2vG4etrZxt/H+7t3paHq8XhgeNl844eY2V6Np2C/JyenLf0u5Wsmue4fsZ2aklutflmblYeQbXuGfkF+lJS7fqZl5l//Prp7evFtQ86VjA3TZPHrniG0MpXpQdVzlsDgv3pNbw7KTsPNHlynk/tcU1OLj61xvW+dcZHeXXKePr6ENm1PYfjE48n59ltNlLWb+FvLz7QiC04Nd4hQTVieaU5uXgH1Zq/hATXKeMVFEjG9p34hIfiGeCIsTTv34vsPXsJbBlNSWYWvzz8XGX5PH59dDKjn34AryDXiBN6hgRTnlPVpvLcPDyDg077e9x9fQju1IGsbQlOTc6L+2k58dXiJQW15o7+tY5Ln1pz0oKsPPxCTr5vUuJ3ERQRim+gY393HNyTQzv2OSU5zzc0iMJqK6oWZdedd/uFBlOUXavMacSpOwzvx0/PvueU5LyN85azpXJ/RrVvWU8soG6Mobyoan/WV6Y+v8fIfIP86TC4B6m797tUcl5aXilRwVUPCkcFe5ORV3Nsk5ZbQm5ROaVHbZQetbF+TyadogOVnCciUqkpHxEt/uMiYBhGa+A+HCvs9QDm4Vjd7oRM00wG0oEulcl/fXEk4E02DOPxakV/nz3bq/3/73+uN1HRNM0i0zS/NU3zVuBL4JSj6qZpfmCaZj/TNPv9N4l5ABdcOpT3vr6H976+hyGjurJ4XhymabJj2358/bwIDa97I2DBd+vYuGYXjzx/NRZL1a7+4sdH+eInx8/ws3pwx0MXu1RiHsC2zEJaBXgT7eeFu8VgYptwft1fMyjVstqrALqE+uFuMcitTKwI8XIHHK/cGd8qjJ+SM5uu8qdhV34h0b7eRHp74mYYjGkezur0nBplmnl58EzfTjy/ZQ+HiqsGOjnlx8goKyfG17FscN+wQPYXljZp/U/V1kP5tAr1JTrYG3erwfk9W7BkR83klrBqQb2e0UEYFoPckmO8tHAnQ57/heEv/sodX21mdXKWSyXmAZz992G8/Pm9vPz5vfQf0Y1lCzZimia7t+/Hx9eL4BMkz55IcVEpiZuT6T+iayPV+L/zVzk/d+YWEu3nTZSP4/w8Kzqclak1z88Ib0+eH9iZpzfu5mBRzYlIkIf78TIjm4ey5JBrtnN7ViEtA7xo4eeJm8XgnNbh/HawZjtjqiUgdA7xxd1ikFdeQXbpMdKKy2kV4OiHBjUPIjnf9QKwAFsO1+qHekSxeGfNfijcrypI2zM6EMNw9EMAL17cnaSMIj5eta9J6/3fCGoTS3F6BiWZWdgrKjiyNo7I3q7zGsw/a2tGIa2CvIn2d/RB57UL55eUmn3QqOnrGVn5szA5k8eXJ7G4sswLozqQnFfCJ/W8alKa3tbEdGJjgohuHoC7m4WJ4zvwy/K9NcocSStkyABH4m9oiA+tY4M5eMiRyDT58bEk7cvhk+mbm7zup+Kcvw/jlS/u5ZUv7mXAyG4sm19tjOD3vz1GGHD+cG5+6wFufusBOg3uztZfNmCaJod2puDp61Un2GwYBq17tCdx5RYAtixZT8dBjjlIzpHM40+TpyYdxFZhwzvAl+L8Isoqb+wdKz/KvvjdhEU79zVDAFvSCmkd5E1MgKMfOr9TBIv3ZtUoM+zjtQyt/Jm/J5PHftnNouQsvN0cSQXgWBlneGwIu7JPaarc5HbkFhJTbSw0Liac5bXGQtG+VWOEjkG+uFkMpybmAfSeOIJrX3+Qa19/kHaDepD423pM0+TIrn14+nrVCYobhkHL7u3ZvSoegIRf19NuoOMme9sB3evdPrJ9S/JSM8lPz8Z2rIJdKzbRdoBjm9wjGce/O2n9NkJaOP+YBUjMKSTG34vmvo4x3/iW4Sw/XGt/+lXbn8GOMd/v+/PxAe3ZV1DC9F2uc/0cdMFw7njnAe545wE6D+7O5sp+6MAORz8UEFp3X7fp0Z6EFY5+aNOS9XQe7OiH7pv2BPd/7vjpOqwXF9z+D7oMcYybivIcD6LkZeSQsGorPUf1bcJW1i+sbSwFaZkUZmRhq6hg3+pNRPerOc6L6dedvcsdx2/m7n24+3jjExzIsbJyjpU65i7Hyso5snUnwTHOTXoeduFw7nv/Ae57/wG6D+1O3GLHvkxJTMHL17vefdmuVzu2Lnfsyw2LNtBtiOMc7DakG/u278Vms3G07CgHdu4noqXj9YOFuY59mZuey7aVW+k9pk8TtrJ+O/MKifGt6mvHtghnVVrdeedz/TvzzMbdHCw+ybwzKpQlh11z3pmQXbMPmhAbzrJafVBMtT6oU3DVvPOtLSmc8/16zvthAw+v2klcep5LJuaBo69t6ed9vJ3jWoaz/MhJ+tqgmn3tpP7tSSko4avddV8F60q2pBfUHAu1b8bivTXnZMOmrWfoZ+sY+tk65idl8tjSPSzam02ItzsBHo6xkKfVwrCYYJJzXTSOcKSA1iE+xARVtrNrJIt31zzHhr218vjP/B0ZTFqwg0WVZUJ9HOdn8wAvzu7YjLkJaU3ehlOxu6CQ5j7eRFTGp0dGhrM2o+ZxG+7lyaRenXlp224Ol1T1Q4Hubvi6Ofanh8VC79AgDha75v7cmV9Ii2px+NFR4azOqBuHf7J3JyZv2cOhau30slrwrnw9oZfVQr+wIFIKnd/OURcN49GP7ufRj+6n59BurF3kuH7uTUzB29ebwHqunx17t2PTMsf1c+3P6+k51DEWKikqpaIyGXHVvLW079EWb18vykvLKav8tygvLWdH3C6at45swlY6hLeLpSA1k8L0LGzHKti7ahMta419WvbrTtIyx9gno9rYpzS/kPLK47Ki/ChHtu4isEXVq4mPbN1FUPOIGq/EdZbgNrEUpWVQnOGI5R1au5GovjXbGdWnOwdWrMM0TXL27MPd2xvv4EB8QoPJSUqhovyoY/yXsIuA5pEEtmzBxHencPYbz3L2G8/iHRLEmOcedpnEPICA1rGUpGdQWhnDTFu3gfBTjGEeLSjkWOX+tR09Sk7iTnyjmv4Yra7feSO4ceqD3Dj1QToM7sG2Xx3H5eGd+/D0qX9OGtu9PTtWxgOw7Zf1dBjU/aR/R0B4MId3pXCszLG/U7bsJtRJr9yOaN+S/NRMCirPzz0rN9K6f836t+7fjZ2Vc+u0Xfvw8PGqk8BXW161ufW+DdsIjnZO+/pOHME/33yQf775IO0H9WD7KezPlj3as7MyxrDtl/W0H3jy/Xm0rJzyyr72aFk5KZt3Eh4b1Sjt+bO2puTSqpkf0aE+uFsNzusXzZItNcesi7ek0r99GFaLgZe7lZ6tQ0hOK3RSjUVEXE9Tv9a2lWEY7UzTTAKuAX5/V1wh4A9kAQE4EvnyDcOIAM4Blp7siw3DaAa0BvYbhtEcyDFN80vDMIqA60+jjr/X4/fvHQokmqaZaxiGB44V/E5al6YwYFhn1q/ayfUXvoCnlzv3PXnZ8c8evfMj7pn0D0LDA3lj8hwiIoO564apAAwb3Y2rbxrvrGqfFpsJT69O4qNzumE1DObsTiMpr4TLOzkGIzN2pjKhVRgXto+gwm5SVmHn7l93HN9+6tguBHm6UWE3eWp1Uo3VrFyJzYQ3tu/lpQFdsRiw4FAGKUWlXNDSMXn44UAa17VvSYCHO3d3bXN8m3+vckyg30zYx2O9OuBmMUgtKeOFLXtO+Hc5k81u8sTcBD7/v4FYLAbfbDjInvQirhzYEoCv1h3g3O5RXDU4FpvNpKzCxp1fbXJyrf+cPkM6s3n1Du74x2Q8PN257bHLj3/2/D0fcvPDlxISHsj8WSuY++Vv5OUUct81r9B7cCduecRxLq9fto2eAzviVe3peVfyVzo/X9uSzKtDu2HFsRLevsIS/tbKcX5+n5LGDZ1iCPBw577Kp0Vtpsn/LXWcn88P7ESAhzsVpskrW5IpdNFXZ9pMeH5tMu+Pc+zP75LSSc4r4dKOjnbO2pXGuNgwLmjbjArTsT/vW7bz+PbPr0vmxREdcbdYOFhUyqSVrtsPPf5jAp9fPwCrAbM2HWJPRhFXDXD0Q9PXH+CcblFcPaAlNrtJ2TEbd8x0JPv0iw3mkt7R7EgrYP7twwCYsmgXS3e75o2v31msVrpdezlrp0zFNO3EjBiCf3RzUn5dDkCrMSMoy8tnxRMvUFFaBhaDvT//yqgXHsfd29vJtT8xmwlPrUjis/O6YTEMZu9MY09uCVd0cfRBXyemnnDbvpEBXNQxgp3ZRfz4D8fN2FfW7WPpgdwTbuPKpk29g+GDOxMW7E/Surd45tXZTJu51NnVOi02m8lTLy3l06l/w2o1+OaHRPbszeGKSxxBq6/nbOPtj9Yz5clxzJtxFYYBL01dSW5+GX17NueiiZ3ZuSeLH6ZfCcAr76xm2aoUJ7boxPoM6cym1Tu47e+T8fSqOUZ49u4PufURxxhh3swVfF85Rrjn6lfoM7gTtz7qGCOsW7qNngNcb4zQvn8X9mxIZOr/PYO7pwcX3n3l8c+mP/4eF9x1Bf6hgYy94XxmvziNXz+fR1TbaHpPcKxElbhqC1t/2YDFzYq7hzt/f+g6DMOgKCef71+Zjt1uxzRNug7vTYeBzn+oyGaaTPptN19c0hOrYTBzeyq7s0u4uocjueXLrSe+oR7u68EHFziObzfD4Pud6SxLyTlheWeymfByfDJvDu+GxYAfU9LZV1DCRW0cY4Tv9qYxOjqUc1s6xgjlNjuPra1KlnhmQEf6hAcS5OnGj+f254PEA/yY0rSrz7bu24W9cQl8fPPTuHt6MOGOq45/9u3T7zH+tivwCw1k+HUXMO/lz1g1fR7N2kTTbdygk25vsVoZc9PfmfPkO9jtdrqdNYiwlo7r0IrPfyTncAaGYRDQLJixt1TN1z/815McLSnDVlFB0rqt/P3JWwlt2TQBd5sJL21MZurIblgtBj/sTWdvQQmXtHXszznJaZwVHca5rZtRYXfsz4dXO8Z8PcMCmNg6gj15xUyf4Fi5852tKaxKdZ3rZ8cBXdi9IZFX/+nohy6+p6ofmjbpPS76zxUEhAYy4f/OZ8bkaSyeNo/mbaPpV9kPncxXz3xCSWExVquVC277O97+zn+tuMVqZeA/L2XJ829jt5u0HzWI4Jgodi12vDyi47jhtOjdlUObE/j2rqdw83Bn6C1XA1CWX8hvL38IgN1uo83QfrTo1cVpbamt88Au7Fi/g+evfRZ3Tw+uuP+K45998Mj7XHbP5QSGBXLejefz+XOfM//T+US3a8HAyhXxImIj6divMy//awqGxWDgOYOIau04zz576lNKCoqxuFm5+I6/4+MC+9Jmwqtbk3l1sKOvnXfAMe+8sHLeOTcljes7xhDo4c691eadN1YmVjw3wDHvtNlNXt3q2vPOF+OSeXu0Ywz/w9509uaXcEm7yj4oKY0xMWGc17rqmvLQqp1/8K2ux2bClE3JvDmiG1YDftjn6Gsvruxrv01OY0x0KBNjHX1tmc3OI5XXzp5hAUxs1czR147rBcDb2/azOs11+trf2UyYtDSJLy7sjtViMDMhjd05JVzdzXGufbn9xHOyZj4evDq+I1bDwGIY/LQnk19cdixk8vjCXXx+RR+sFoNZ8UfYk1XMVX2iAZi+6dBJt3/v7z0J9nbnmN3k8YU7KShzzfiX3YR3dybzbB/HcbvocDoHiks4N9px3M4/lMaVbWLwd3fnts5V/dBd67YQ7OnBfd06YDEMDANWpGWxPsv1jllwtHNq4l5e7F8Vh99fVMp5MY52/nQwjWvaOeLwd1WLw9+6egvBHu481cexOr/VMPglNZMN1VZOcgXdBnVh+7odPH71c3h4enDtg1Xzzbce+oCr77uMoLBA/nbTeXz8zBf8+PECYtq3YMi5jutn2v50Pps8HYvFQlSrCK6+37F9QW4h70/6FHCsMNd/bF+6Dujc5O2zWK0M/r9LWfjc25h2kw6jHWOfHYscY5/O44cT08cx9vnmDsfYZ/htjrFPaV4By976ArNyXtlmcB9a9q1KlNm7aiNthjn/4QtwtLPX9Zex6sW3MO12YkcOJiC6OXuXOGJ5bcaOILJXN9LjE1h0zxNYPTzo++9rAAhp15oWA3rz66OTsVgtBMbG0GrMMGc255RZrFY6Xn0Zm15+E9Nup/nwIfi1aM7ByhhmzJgRlOfls+6pyVSUlmEYBgcW/cqQ55+gPD+fhA+nHd+/EQP6Et7LdR5ObtuvC0lxCbz7L8ec8rz/VM1JZz7xHufe6YiXjL7hAr5/8TOWfzmPiDbR9BzvODeLcgv49D8vUV5ShmGxsGHuUm569xFadGxFp6G9+Pg/U7BYrES2bUHvs4c4pY0Wq5UR//oHc596B9Nu0uWsQYS2jGL7wpUAdDt7GLF9u7J/YyJf3PI0bp7unHXH1ce3//mVTzmckERZQRGf3jiJgZefS5exg1n9xQ/kHc7AsBj4h4cw6ubLTlSFJtO2nyNG8P5Njv157l1V+3PWk+9xzh2V+/P6C5g7pWp/9qi2P6fdXbU/435Yyo3vPEJpQTFznvsIANNmp8vIvrTp6zpzNHDcX3lyRjzT7hrmuM+7KoU9qYVcOaI1AF8t30dyWiHLEtKZP2ksdtNk1qoUdh9xoVfAi4g4mVHv++4b+i8xjCeBImAz8DKOpMANwC2maZYbhnEHjlfcppqmOdowjM+AgcBeHCvc/WCa5meVr629zzTNOMMwUnAk09kAd+AV0zQ/MQxjAvASjtXwjlX+Hb+X71f5GtzrK///9sr6pQD9gHxgIRAGfAZk41jFz8CxyuA84EHTNE3DMIpM06x6z9If2F/0Y+P/QztZrN/5dPxoubOr0eh23TiCUfNWObsajW7pxKG0fvAnZ1ej0e178Ty25pz57ewRct5f5vwc+t1KZ1ej0a26aBjdPlvxxwX/x22/fjitHp3v7Go0upTnzuW+db86uxqN7uWBY2j77pndDyXfMgIA75ZX/EHJ/22lB76mXb83nF2NRpcUdxfbc8/8MUK34PP4Knmhs6vR6K5sezYtX/3N2dVodAfuGc3A2Wf+WGjd34fxwc6fnV2NRndTpwn0m3Hmj/niLh/O7H1nfj/099Zn83z8YmdXo9E90msc8w4ucHY1GtXEmHMAGDb3zO5vV144jD5fnfl90KYrh9N/1pm9LwE2XDqMlm8u++OC/+MO3DmS2GfP/L52/2PjOGfRmX/cLhg/jLMWnPlx+F/OGcqvR878+NeY5ucyZeuZf34+0GMcD8f94uxqNLrJ/c7i9jVn9hz7rcGjAZi258yee17XfgJTExc5uxqN7o4u4/l095m9LwFu6DCBNv+e4+xqNLq9718CjvwNkRpaP/jTGZ+TI39s34vnuWT/0CQr55mm+WS1P/au5/OpwNRqf77+BN8zqtr/tzpBmZ+BOlfX6uVN0/wMR/Jdfd91Vq1NPz/B33PKiXkiIiIiIiIiIiIiIiIiIiIiIiLy19KUr7UVERERERERERERERERERERERFpMKbFJRdMEwEcr2oVERERERERERERERERERERERERkQak5DwRERERERERERERERERERERERGRBqbkPBEREREREREREREREREREREREZEGpuQ8ERERERERERERERERERERERERkQam5DwRERERERERERERERERERERERGRBqbkPBEREREREREREREREREREREREZEGpuQ8ERERERERERERERERERERERERkQam5DwRERERERERERERERERERERERGRBqbkPBEREREREREREREREREREREREZEG5ubsCoiIiIiIiIiIiIiIiIiIiIiIiPwpFsPZNRA5Ia2cJyIiIiIiIiIiIiIiIiIiIiIiItLAlJwnIiIiIiIiIiIiIiIiIiIiIiIi0sCUnCciIiIiIiIiIiIiIiIiIiIiIiLSwJScJyIiIiIiIiIiIiIiIiIiIiIiItLAlJwnIiIiIiIiIiIiIiIiIiIiIiIi0sCUnCciIiIiIiIiIiIiIiIiIiIiIiLSwJScJyIiIiIiIiIiIiIiIiIiIiIiItLAlJwnIiIiIiIiIiIiIiIiIiIiIiIi0sCUnCciIiIiIiIiIiIiIiIiIiIiIiLSwNycXQEREREREREREREREREREREREZE/xTCcXQORE9LKeSIiIiIiIiIiIiIiIiIiIiIiIiINTMl5IiIiIiIiIiIiIiIiIiIiIiIiIg1MyXkiIiIiIiIiIiIiIiIiIiIiIiIiDUzJeSIiIiIiIiIiIiIiIiIiIiIiIiINTMl5IiIiIiIiIiIiIiIiIiIiIiIiIg1MyXkiIiIiIiIiIiIiIiIiIiIiIiIiDUzJeSIiIiIiIiIiIiIiIiIiIiIiIiINTMl5IiIiIiIiIiIiIiIiIiIiIiIiIg3MME3T2XX4q9A/tIiIiIiIiIiIiIiIiIiIiMifZzi7AuJ6Wj22QDk5Qsqz57hk/+Dm7AqIiIiIiIiIiIiIiIiIiIiIiIj8KXpvqLgwJec1kYPFPzq7Co0uxvd8Yl/+1dnVaHT77xvDoDkrnV2NRrf2kmHETl7i7Go0uv0PjyUua56zq9Ho+oVNZNjcM/+4XXnhMCb8fOa38+cJw+g1fYWzq9Ho4q8aTsvXljq7Go3uwN2jeGD9mX/9nDJgDP1nndnn54ZLhwHQrt8bTq5J40qKuwvvllc4uxqNrvTA1+zM+8nZ1Wh0nYLO49PdPzu7Go3uhg4TaH3XXGdXo9Hte+NCxi1c5exqNLrFZw/lvR2LnF2NRndz5/F0+WS5s6vR6BL/OYI1GWf+nGxws4ncvuY3Z1ej0b01eDRPbDqzYwlP9RkLQLv3zuzzM+nmEbR998xuI0DyLSM4Z9GZPU8BWDB+GC3fWObsajS6A3eNJPbZxc6uRqPb/9i4v0z868IlZ378a+7Y4fx4YIGzq9Hozm95Ds9uPrPHCACP9R7Lw3G/OLsajW5yv7O4dfWZPbZ9Z8hoAKbtObNjJte1n8Ar2878a+e93cf9ZeJfbW751tnVaHR7373Y2VUQETltyh0VERERERERERERERERERERERERaWBKzhMRERERERERERERERERERERERFpYErOExEREREREREREREREREREREREWlgSs4TERERERERERERERERERERERERaWBKzhMRERERERERERERERERERERERFpYErOExEREREREREREREREREREREREWlgSs4TERERERERERERERERERERERERaWBKzhMRERERERERERERERERERERERFpYG7OroCIiIiIiIiIiIiIiIiIiIiIiMifYhjOroHICWnlPBEREREREREREREREREREREREZEGpuQ8ERERERERERERERERERERERERkQam5DwRERERERERERERERERERERERGRBqbkPBEREREREREREREREREREREREZEGpuQ8ERERERERERERERERERERERERkQam5DwRERERERERERERERERERERERGRBqbkPBEREREREREREREREREREREREZEGpuQ8ERERERERERERERERERERERERkQam5DwRERERERERERERERERERERERGRBqbkPBEREREREREREREREREREREREZEG5ubsCoiIiIiIiIiIiIiIiIiIiIiIiPwpFsPZNRA5Ia2cJyIiIiIiIiIiIiIiIiIiIiIiItLAlJwnIiIiIiIiIiIiIiIiIiIiIiIi0sCUnCciIiIiIiIiIiIiIiIiIiIiIiLSwJScJyIiIiIiIiIiIiIiIiIiIiIiItLAlJwnIiIiIiIiIiIiIiIiIiIiIiIi0sCUnCciIiIiIiIiIiIiIiIiIiIiIiLSwJScJyIiIiIiIiIiIiIiIiIiIiIiItLAlJwnIiIiIiIiIiIiIiIiIiIiIiIi0sCUnCciIiIiIiIiIiIiIiIiIiIiIiLSwNycXQE5faZp8vZLc1m/cgeeXh488NRltO8cXafc849OZ3fiIdzcLHTs2pK7H/07bu5W4uOSePyez4hqHgLAsDHduOam8U3djD80slUIT4xpj9UwmLEtlXfX76+3XI9If76/sh+3/7Sd+bszAQjwdOPFCZ3oEOoLwP0Ld7AptaDJ6v5nDYoI4u6ebbAYBj/sS+eL3YdqfD48KoR/d43FbprYTJPXt+xjS7brtwtgZJtQnhjbAavFYEb8Yd5de4L9GRXA99f25/bvtzF/VwYA/9e/JZf3bI4J7Mws4v6fEim32Zuw9qfONE0+f/07tqzZgYeXB/9+9Apad6x7fi6avYKFs5aTfjib9+Y9jX+QX43Pk3cc4Imb3uCOp69l4OieTVX9UzawWRB3dW+DBYOfDqTz5Z6ax+q46HCuaudod6nNxitbkkkqKAbg0jbNOT82AhPYW1DC85t3c9RuNnUTTkm/sCBu7tQGq2Gw4FA6s/bVbOfoqHAube1oZ1mFjak7ktlbWHz8cwswdXAvssuO8vjmxKas+mkZEhXMA/0cfc93SWl8mliznaOiQ7i1RytM06TCNHlp417iM6v6HosBX53dm4zScu5c6rrtHBkbwpOj2jn6oe2pvLPhQL3lekT4M/fyPtw2P5H5exzXlVX/HETxsQpsdrCZJud9tbEpq35S6VsT2PbFLLCbtBw1lA7nT6jxuWmabPtiFhlbErB6etD7pmsJatUSgOSff2X/bysBiB01lLZnnwXAhrc+oig1HYBjJSW4+/gw+rlHm7BVJzc4Moh7ezmO2bn70pm2s+YxO6J5CDd3iz1+zL4av48tWQVEeHvw5MAOhHp5YJom3+1NZ8aeI05qxR8bMTiWx+4bidViMOv7BN6fFlfjcz9fD159ZgJRkf64WS189OUm5vyYSFSEHy89NZ6wUF9Mu8mM77YzbUa8cxrRAN576d+cc1ZvMrML6DfuAWdXp0GYpsmHr37PxtWO8fxdky6nbae644VXHv+SpB2HcHOz0r5LDLc+/A/c3KxOqPHJmabJkg/mkLwxEXdPDybedRWR7WLqlMtLy2buS59RVlhCRNtozr/nGqzubmQfTGfeG9NJTz7IiGvOY+DFZ9XYzm6z89k9L+EfEsQ/nvh3UzXrpEZ0asYTF3fHYoGZaw/w3pI9NT4f2C6UD24cyKHsEgAWbj3C1J9306aZH1Ov63e8XEyYD6/N38mny/Y2af1PVb+wIG7t3AYLsOBQOjP3Ha7x+ZiocC5r0wKA0gobbyYms7ew5PjnFuDtIT3JKjvKpE07mrDmfyxlUyJLP5qD3W6n27jBDLik5pzYNE2WfjSHfRsTcPf0YPydVxPRNuak2y7/7Hv2btiG1c2NwMgwxt9xFV5+Pk3ethMZ1iKYhwe1xWoYzN6dxkdbD9b4fEzLUO7oE4tpQoVp8sK6ZDalO8Z813Ztwd87RGICu3OLeXTFLo7aXHMMb5om09/4jq1rd+Dh6cGNj1xBq3rmZEvmrGDRN8vJOJzN1B+r5mSrF21k/vRfAfDy8eTaey+hZbsWTdqGU5G1NYFdX83CtNtpMWIorc87u8bnxUfSSPh4GgX7D9LukgtodY7jOLUdPUbc5JexV1Rg2uxE9O9D24vOd0YT6pUan8Cmz2dj2u20GT2ULhfWPTc3TfuG1PgErB4eDLzlGkJaO8a2R4tLWP/BdPIPpWIAA/59NWEd2pCbcpC4j2dgO3YMw2Kl3z8vI7Rdq6Zv3AmMiAnmsaGOc3PWjjTejz9Yb7nu4X7Mvqg3dy3ZwcK9WQBMHtWBMbEhZJce49xZrjNHqc+ImGAmDXO0c+aONN7ffOJ2zrm4N3curmrnC6M6MKaVo53nzHTtdvYNdcQRLIbBwkPpfJNSK44QGc4/WlfFS95KTGZfUTHuFoOX+vfA3WLBasDK9Gy+TK5/zuoKRsYG8+TIdo64bUIq78TVvz97RPgz99Le3LYgkflJWcd/bzHgp8v7kF58lBt+2N5U1T5tI9uE8sSEjo52xh/m3dUp9ZbrERXA9zcM4PZvtzJ/pyOeeUP/GK7oHY1hwNebD/PJetfdn3+V+FdRwnYyZn+NabcTNHQ4oePPrfF5/vq15CxeAIDF04uIy6/GK9ox/kv94lOKtm/F6u9Pm8eebvK6/xHTNJn7zrfsWL8DD093Lrv/SqLb152TZadm8+Xz0ygtKKFF+2iuePBq3NwdtwmTtuzhh3e+w2az4xvgy62v3gHAc1c/hae3FxaLgcVq5T/v3Nukbfvd4fgE4qY5xgjtxgylWz1jhA3TvuHIZkf8a8gt1xBaOUb49vZJuHt7YVgMDKuVic8/eHy7nQuXsuvnZRhWCy16d6PvVRc1abtqS9uSwNYvvsG0m7QaNYSOF9SN8239/BvStiRg9XCn77+vJbiynXsW/ELKb6sxDAiIaUHfm67B6uFO3v5DxH/yNRVl5fiEh9D/1htw9/F2RvNOKHtbArsrx7bNRwyl1cRaY9vUNBI/nkbh/oO0vfgCYn8f2x47xqZqY9tm/frQxoXGtqZpsviDOSTHJeLm6cH5/zlxvOT7KZ9RWlhCZLtoLqiMl2z/bQNr5vwCgIeXB2ffehkRlXPwn16fTtKGBHwC/bnpnYebtF21HdycyOpPHednp7OG0Ouiuufn6k9mc3BzAm4eHoy6/RrC2sRQcfQYPz7+OrZjFZg2G60H96bfZRMB2Lt6ExtnzSf3cDoXTb6P8HaxzmhaDX/J+FeXCB6/tAcWw2DWqhTeW7S7xucD24fxwS2DOZjlGBf8HH+EqfN3AnD96LZcNqwVBgYzV+3j01+Tm7z+8hdkMZxdA5ET+p9LzjMM4xPgPCDDNM1uJyk3Cjhqmubqyj8/CfwLyKwsstA0zYcMw1gK3GeaZlw933Ee8AyO+aU78IZpmu+f6Lv+68adovWrdnL4QCbT5j7Ejm0HeGPyHN76/K465c46pw8PP3slAM8/Mp3536/jgn8MAaB7r9Y89+b/NVWVT5vFgGfGduSqbzaTVljOD1f3Y0lyJnuyS+qUe3hEO5anZNf4/RNj2rNsXza3/LAdd4uBt7vr3cSszQLc16std67cTkbJUT4d04sVqdmkFJYeLxOXkceK1BwA2gX48OygTly+aJOTanzqLAY8M74jV83YTFpBGT9cP4Ale7LYk11cp9zDo9qxfF/V/ozw8+SGfjGc9eEayivsvP237pzfJYLZ21KbuhmnZMuaHaQdyuKVmY+QlLCfT1+ezdMf/qdOuQ49WtN7aFeevf3tOp/ZbXZmvPMTPQZ0bIIanz4LcE+Ptty9ejsZpUf5aGQvVqbVPFZTi8u4Y9VWCo/ZGNQsmAd6teOm5VsI8/Lg722ac/Wvmzhqt/N0v46c1SKcBQcznNegE7AAt3Vuy8Nx28kqO8rUwb1Ym5HNgeKqdqaXlnH/+q0UVdjoFxbMXV3acde6Lcc//1tscw4Wl+Bjdd3LrcWAh/u35eZft5NeUs70s3ux7FAOewuq+tt1aXksPeToa9oH+TBlWGcu+qnqhsiVHVuwr6AEXxfuay0GPDumPVd9u4XUwnJ+vLIvi5Oz2JNTz3VlWBuW7c+p8x2XfbOF3LJjTVXlU2La7WydNoMhD96Jd0gwyx5/gcg+PQhoEXW8TMaWBIrTMzjr5afITd7Hlk+/ZuRTD1Jw8DD7f1vJiKcewuJmZc1LU4no1R2/yGb0v/3G49tv/2o27t6uE7CzGPBAn7bcvmw76aVHmTa2F8uPZLOvoOrc3JCRx/JFldfLQB8mD+7EPxZuosI0eT1+H7vyivFxs/L5uF6sS8+tsa2rsFgMnnxwFNfd9h1p6UV8+/nl/LJ8L0n7qo7Nay7tyZ59Odx0z4+EBHmzaM61/LBgJxUVdia/toKEXZn4+rjz/RdXsGrdgRrb/i/54ptlvDftZz567VZnV6XBbFy9k9SDWbw3+2F2bz/Au1Pm8PIndcfzIyf05Z6nrgLglUlfsnjuOs65ZEhTV/cP7d2YSO6RTP79/iSO7Erh53dncd0rdW/YLP1sLv0vHEWXEX1Z+PZMtixeQ59zh+Pl78O4my5h99pt9X5/3I9LCYuOpLykrJFbcmosBjz9jx5c885q0vJKmXvvSJZsSyMpvbBGuQ17s7nxg3U1frc3o4iJLy09/j1rn57Aoq2uOa61AHd0acODGxLIKjvKW4N7siYjp8ZYKK20jHvXbaOowkb/sCD+07Udd67devzzi1o150BRKT4ullRqt9n59f1vuPip2/APDeKr+1+i7YDuhMZUXT9TNiaSl5rBDe8+TtruFH59byZXvHTfSbeN7dmRYdecj8VqZcW0uWyYs5jh113oxJZWsRjw2OB23PjzNtKLy5l5QW9+O5BNcl7VWGjtkVx+PeCYi3UI9uXV0Z0579s4mvl4cHWXFpz/bRzlNjuvju7Mua2b8X1SurOac1Jb1+4g/VAWL379CMmJ+/n8ldk8/sF/6pRr3701PYd05YU7a87JwqNCePit2/D192Hr2h18NuWberd3JtNuZ+cXX9Pn/rvwCglm3VOTCe/dA78WzY+XcffzoeNVl5G5Kb7GthZ3N/o+eDduXl7YK2xseP4lQrt3JahdmyZuRV12u524T2cx+pE78A4NYvGjU2jRtzuB0VXnZmp8AkVpmUx87Umyk1KI+3gG4591JO9vmjabqJ5dGHb3v7BVVGArPwpA/Fff0/WSc2neqytHNm8n/qvvOevx/zijiXVYDHhyWDuu+2kbacXlfHtxb37Zn01Sbt15ygOD2rDiUG6N33+7K50vtx/hpTGuGT/4ncWAJ4e347ofHe387pLe/JJSfzsfHNyGFQdrtnPOrnS+2H6El89y8XbiiCM8stERR3hjUC/WZWbXuXY+sKEqjnBn13bcvW4Lx+wmD8Vto8xmx2oYvDygB3FZuezMLzzxX+gkFgOeHdWeq77bSmpROT9e3ofFe7Prn18Pbc2yA3XnIf/sFU1Sbgn+Hq4dL3nmnE5cNX2TI575fwNZsjuTPVn1xDPPas/yvVXxzA7hvlzRO5oLPlnHMZvJ51f25tc9WaTUOuZdwV8l/mXa7aTPmk7MHffgHhRMypRn8eveC8+oatfOsDBa3v0AVh9fihK2kfbV57R6wPGgYuCgoQSPHMORzz92VhNOauf6HWQezuShzx7lwI79zHnzG+6aek+dcvM++pERF4+i9+g+zH59FusXrmXI+cMoLSrh2zdn86/JNxPcLJjC3Jp9zy0v34ZvoF+d72sqdrud9Z/MYuyjd+ATGsSCR6YQ3bc7QdXGCEfiEyhMzeTC158kKymFdR/N4Nznqh7wGzfpLrwCarYhLWE3B+O2ct6UR7C6u1Pq5D7XtNvZ8tlMhj18J94hQfw26UWi+vQgoFo707ckUJSWwfhXniQ3KYX4T2cw+ukHKM3JI/nnpYybMgmrhwfr3vyIQ2viiB05mE0ffUn3Ky8mvHMHUpauZve8JXT9hwslsNnt7Pria3rfdxeeIcFseHoyYb1qjW19feh45WVkbo6vsa3FzY3eD1SNbTdOfonQHl0JbOv8sS1AclwiOUcyufkDR7xk4TuzuP7VuvGSXyvjJV1H9mXBWzOJX7yGvucOJygylKtfuBNvPx+S4xJZ8NaM49v3GDuQfueN4IdXv2zqZtVgt9lZ+dEsJj5+O74hQXz30EvE9utOcLX59cHNiRSkZnLZ1CfI2JPCig9mcNEL92N1d+O8J+7E3dsTe4WNuY+9SkzvLkR0aE1wy+aMu/9frHj/aye2rqa/Yvzrqct7cu2bK0nLLeX7h0azZGsqSWm14l9JWdz4zpoav+vQPIDLhrXioheWcsxm57M7hvLbtjRSMmuOo0RE/kr+F19r+xlw9h8VAkYBte9cvWaaZq/Kn5Mm0xmG4Ql8AJxvmmZPoDew9M98V0NbvTSBcef1wzAMuvSIpaiwjOzMuqunDRzWGcMwMAyDjl1bkpWe35TV/K/0igwgJbeEg/llHLOb/Lgzg3Ftw+uUu753NAt2Z5BVUpUs4edhZWB0EDMqk7eO2U0KyiuarO5/VpcQfw4Vl3GkuJwK02TxoUxGNA+tUaa02mpxXm5WcM2FCuro1TyQlNxSDuaVOvbnjnTGdahnf/aLYcGuDLKKj9b4vdVi4OVmwWoYeLtbSC8qb6qqn7aNK7cz/GzH+dm+WytKCkvJzap7frbqEE14VEi93/Hz7BX0H9WDgGD/xq7un9I5uPJYLXEcq0sOZzIssuaxuj23kMJjNgAScgsI9/I4/pnVYuBpdTwJ7mm1klVWc3+7io6B/hwpKSOt1NHOpamZDG5Ws52JeYUUVTjauTOvgLBq7Qzz9GBAeAgLDrnmTcvfdQv152BhGYeLyqiwm/y8P5NRMTWPzdKKqr7H281ao+tp5u3B8BYhfJuU1kQ1/nN6RQaQklfKgd+vK7syGN82rE65G3pFsyApk+wS10rCO5Hc5BR8I8LxbRaOxc2NFoP6kbZxS40yqZu2EDNsEIZhENKuDcdKSijLy6fwSBrB7Vrj5umBxWolrFMHUuPia2xrmiaH122ixeD+Tdiqk+sa4s/BojIOF5dTYTdZfCCTkbWvlyc4ZrPLjrErzxEAKKmwkVJQQri3Z1NV/bT07BrB/oP5HDxcwLEKO/MW7WbsyJqBRdM08fNx9Ds+Pu7kF5RRYbOTmV1Cwi7HMyTFJcdITskhopnzguj/rVXrd5KTV+TsajSo9cu3M/qcvo5xevdYigtLyalnvNBvaNV4vn3XlmRl5DV9ZU/BnrXb6DZmAIZh0KJTa8qLSynKqTn3ME2T/Vv30GloLwC6nzWAPZXBSN8gf6I6xGJxqzs9LcjKJXlDIj3GD270dpyqnrHB7M8s5mB2CcdsJj9uOsy47pGn/T1DO4SzP6uYw7mulyAM0DGo1lgoLZMhETXHCNXHQjvyCmuM+cI8PRgYHuySY6G0PfsJigojKDIMq7sbHYf1JXldzeB48vptdB7lOK6jOlYd1yfbNrZ3ZyxWRyJiVMdWFGXnNXXTTqh7mD8HCko5VOgYCy3Ym8mYljWvnyU1rp+WGmM+q2HgVTmG97JayChxzTE8wOaV2xlaOSdr17UVJUWl5NXTx8aeYE7WvntrfP0dKx627RpLTmZeY1f5tOXvTcEnohk+lWPAyIH9ydy8tUYZj4AAAtu0wrDWTI41DAM3Ly8ATJsN02bDMFzjyfKcpBT8I8PxiwjD6uZGy8F9ORxXs12HN26l1fCBGIZBWPvWHCsppTQ3n2MlpWTuTKLNaEco0OrmhoevYz8ahkFFqeMG17GSMryDA5u2YSfRs5k/+wtKOVh5bs5LzmRsq9A65a7t1oKf92aSXVrz3NuQmk9euevPXXo282d/flU7f0o6QTu7t2Bh8v9uOzvUiiMsS8tkUK04wo78WnEEz6prZ1ll3M/NMHAzDEwXDfz1igggJb+UAwWV8+vdGYxvU3d/3tCzBQuSsurMryP9PDirdQgztrt4HKF5ICk5JVXxzIS0+uOZ/VuyYEd6jXhmuzBfNh/Op6zCjs00Wbc/lwmd6m7rCv4q8a+ylH14hDfDIywcw82NgL4DKNoaX6OMT5t2WH0cb+Lxbt2GiryqRGGf9h2w+Po2ZZVPS8KabfQb2x/DMIjt0oqyolIKsuvOyZLi99BjhOMtLf3G92f7Ksc4dtOvm+g+rAfBzYIB8HexuHR25RjBv3KMEDukLwdrjREOxm2lzQjHGCG8coxQknvye2K7Fy+n24Xjsbq7A+Ad6Nx25xyP84VhcXMjelBfUmvF+Y5s3ErLyrFQSPvWHCspobSynabNhu3oMew2G7byo3hVjnmKjmQQ1qk9AM26d+LI+s1N27A/ULA3Be9mzfCuHNtGDOhPVj1j24BTGdtW2ADXGNsC7F63je7V4iVlJ4mXdB7WC3DES3avcZyb0Z3b4F25GnvzTq0oyMo7vl3Lbu3w8nf+Su2ZSSkERoYREOGYI7cd2oeUDTX3X8qGrbSvnF9HdGjN0crz0zAM3Ctjs3abDbvNhlG5/4KjIwlqEdHk7TmZv1z8q1WII/6V5Yh//RR3iHE9o/54Q6BtpD/x+3IpO2bDZjdZtzuL8b2a//GGIiJnsP+55DzTNJcDNR63MwzjTsMwEg3D2GoYxgzDMFoBNwN3G4YRbxjG8FP5bsMwigzDeNowjHXAQBwrC2ZX/r3lpmnuatDG/ElZGfmERwQd/3N4s0CyMk88yag4ZmPJ/I30H1L1dGnitv3cdNkrPHz7h6Qku14gJNLfk9TCqgSs1KJyIv1r3jyP8PNgQvtwvtxS89VKLQO9yS45xstnd2b+Nf15cXwnvN1d/1AP9/Ygo6SqzRml5YR7e9QpN7J5KDPG9+GVoV14duOeOp+7okg/T1ILqp70SC0sq2d/ejKhQzO+3FzztQnpReV8sG4/a24bxoY7h1NYXsEKF175JyezgNBmQcf/HNIsiNyTnJ91t88jbvk2xv7N9VbF+V24lwcZpVXHamZpeY0bsbWd1zKStRmOYFZW2VFmJB1mzvj+fD9hIMXHKtjggje7AEK9PMgsq2pnVll5jeBjbWdHR7Ihqypod3OnNny0ex+ma8bSj2vm7Ulatb4nveQozepJVhodHcp35/Vl6qiuPLm2auny+/u15fXNrt/OSD9PjtS6rkT41eqHfD2Y0C6ML7fWfc2picmXF/dg3pV9ubL7qU1Am0JZbh7eIcHH/+wdEkxZbt4flinNySMgujnZu5I4WlhERflR0rdspzSn5goV2buS8Az0xy+yWaO243SEe3uQXv2YPcH1clSLUL45uw+vDevCMxvqXi+jfDzpGORLQrbrrUQBENHMj9Rqq3ClZRTVSbD7YtYW2rYOZvXCG5k34yqeeXlZnXOxRZQ/XTo2Y4uL3/j6q8nOzCes2ng+rFkg2Scbz1fYWLpgI30GdWqC2p2+wux8/MOCjv/ZPzSIwlo3gkoLivH08z6euFRfmfr88uG3jL7hAgwXeiVBZKAXqXnVVsDJKyUy0KtOuT6tQpj/wCg+/fcg2kfWvclzXp8W/LjpcJ3fu4owTw8yqyVHZJUdJczzxAnNZ0dH1BjX3dK5NR/uSsHugokFRTl5+IdVXRv9QoMoysk7hTL5p7QtwPYla2nVp0uD1/3PivD1JK246vqZVlxOM5+618+zYkP56eJ+vDe+G4+tcIRAMkqO8un2g/xy2UCWXT6IomM2Vh/JrbOtq8jNLCCk2pwsODyI3Kw/97Di8p/W0WNg5waqWcMpz83Fs9r4zjM4iPLcU98npt3OmknPsuzO+wnt2pnAtq0bo5qnrTQ3D5/QauPW0CBKa41tS3Py8QkNqioTEkRpTh5FGVl4Bvix7r0vWPjQZNZ/MJ2Kyvlc72v/Tvz075h726PET/+Wnpdf0BTNOSURvp6kVnsAMa2onAhfj1plPBjfOpSvEl1zpdVTEeHrSWqtPuhMbGdYPXGEUM8TxxEmtIgkrlocwQK8NagXX48ayObsPHblu+YDKpF+Hqc2v24bxpfb6s6vnxzRjudX7sXu4oGESH9PUguqtbOwnvi0vycTOjbjy00145m7M4oZ0DKIIG93vNwsjG4XRvOAuuNFV/BXiX8dy8vFLbjqGuMWFMyxvBNfO/NWr8S36wlf3ORy8rPyCWpW1b7AsCDya41/SgqK8fbzxlo5JwsKCyK/ck6WdSiD0sJS3rl3Kq/d+jJxi9dXbWgYfPDQe7x268usnbe68RtTj5KcPHyrjRF8K6//Ncvk41ttjOBTvYxh8MvzbzHv4RfYvWTl8TIFqRlk7Exi/qNT+Pmp18hK3t+IrfhjZTl5eIfWiuHVSjCsr4wj9hdE+4ljWXDnY8y/7WHcfbyJ6OGYjwTERJG60ZEsdXjd5jrxP2cry83Fq/rYNuT0x7brHn+WFXfdT4gLjW0BirLzCTiFeImXb1W8JCCs/njJlkVraNvP9eYmxTn5+FabI/uGBlNcK2GtJDsPv1rncHHlw2x2m505903m8/97iOgenWjWoVVTVPtP+cvFv4K8SK32QGlqbikRQXXfsNO7dQjzHh3DJ7cPoX2UI/61+0gBA9qFEuTrgZe7lVHdIogKdn4yqYiIM7l+xtKpeQjobZpmD+Bm0zRTgPeoWt1uRWW535P14g3DmFDP9/gC203THFiZBPgDsN8wjK8Nw7jKMIzq/15/9F0YhnGTYRhxhmHETf9kYYM1tr6nJo2TPAnyxgvf0qN3G7r3cay20r5TNF/Ne5QPZt7L3y4fxhP3fNZgdWtMZq0Z/hOjO/DC8mTstf45rBaDbhF+fBl/mHO/2EDJMRu3Dohtwpr+OfXuwXqCGsuOZHP5ok08uGYH/+7q+u0C6m1c7YDNE2M78MJve+rszwAvN8a3D2fYO6sYMHUF3u5WLup6+iuTNJl6IlGnswjBF2/M5fJbzsNidd3uub72nCj+1jsskImxEbybkAKAv7uVYZEhXLp4A3/7eT1eblbGR7vmk8P17bYTBRp7hgQyoUUEH+9OAWBgeDB5R4+RVOD6S3Sf6v787VA2F/20kbuXJ3JrD0ffM7xFCLllR9mR45o3DKqrf3/WbOmTo9oxecXeOv0QwCUzNzPxq41c+91Wru3ZggEtXGO1jdptAOru1BMU8W8RRfuJ41n94pusfWkqgS2jMSw1+57DazYQPch1Vs2DE+zLen639HA2/1i4iftX7eDmbjWvl95uFl4c0plX4/dRXPn0v6s5lWN2+OBYduzOYsjZH3HBlV/xxAOj8Kt2k9PH2523p0zk2VeWUVTsuisc/RXVe+qepPx7U+bQtVcbuvZ2jdey1HUq45/THyMlrd+OT6A/ke1a/vmqNYL6Vpiq3bqEg/kMe3IR505ZyrQVe3n/xgE1Pne3GoztFsn8+Lo3rF1F/f1t/YOhniGBnBMdwYe1xkJ7XHUsVO85WPv6Wd+8+9S2XffNz1isFjqN7Pfn69jATnVK8sv+bM77No7blyRyZ99WAAR4uDGmZRjjvlnPqBnr8HazcH5b10ncr62+8dGfWRhux6Y9LJ+3jktvOa8BatXA6j0VT72RhsXC4GceY/irk8nfm0LRIddIFK5/vmXUKlP/4Na02cndd5D244Zz9gsP4+bpQeIPiwBIWryc3tdcwoVvP0fvay5h/QfTG77yf9KpzDsfG9KWKWv31TtP+V9xKkfnY0P/99t5OnoEBzK+RQSf7Ek5/js7cPvaeK5Zvp4OgX7E+rnmDcxTOW6fHNmOyavqzq/Pah1CVulRtmW4fhyh3nhmrT8/Ma4jL/xaN56ZlF3Me2tSmH5lHz6/sg+J6UVUuOjB/VeJf9XrBAOE4t07yV+9gmYX/r2JK/Tn1X95rH0NradM5RFgs9k5tOcg//fsTdw0+WaWfLmIzEMZANz+2l3c/e593Pjcv1n1w0qStyY3eP3/lDr778QxsrOfuoeJLzzEmIduY/ei5aTvcDzEabfZKS8u4Zxn76fvVRex/PWP6x9rNJFTGeLVOyczDI4Wl5C6cStnv/405741mYrycg6sXAdA35uuYe/iZfz66GQqSsuwuLnuK6iPO40BvGGxMPDpxxj66mTy97nO2BZONHatVeYU4iUpW3ezZdFaRl9/YQPWroGcwvyr/mPbUchitXDJyw9z1fvPkpG0n5wDrhsn+avFv+qreO3dnXAwj+GPLWTic7/y+W/JvH+zY+W/5LRC3l+0m8/vHMZndwxl56F8bHZ7ne8TEfkr+R8YgZ2SrcB0wzC+B74/SbnXTNN8+SSf24A5v//BNM0bDcPoDowF7gPGAdef4ndhmuYHOF6Ny8HiH/+rEf3cmauY/51jIN2hawyZ6XnHP8vMyCc0PKDe7T5/fxH5uUXc/fJ1x3/n61f1lN7AYZ15c/K35OcWExjsOsuypxWWE1XtScQoP0/Si2reVO4R6c/U87oCEOLtzug2oVTYTTYfKSC1sJz4NMdra+bvzuDWga6fxJZRepRmPlVtbubtSeZJXvcZn1VAC18vAj3cyD/q2q/tTSssJ6ra06FR/l51Xk3bIyqAqRd2ByDEx53RbcOosJu4WQ0O5peSU+p4BcbCXZn0jQ7kuwTXWQFo0ZyV/PbDWgDadI4hu9or53Iy8ggKO/Uknn07D/LWE18AUJhfzJY1O7BaLfQb0b1B6/zfyCitubJauLdnva+mbRvgw0O92nHfmgQKjjmO0X7hQaSWlJFXecwuT82me0gAiw5lNk3lT0NW2VHCvaraGeblSXZ53Xa29vPhP13b8djGBAor29klKIBBzULoHx6Mh8WCj5uVB7p3YMq23XW2d7b0knIiq/U9ET4eZJaWn7D8powCYvy9CfJ0o1d4ACOjQxnWPAQPqwVfdyvPDenIo6tdYqHZGlKLymle67qSUStZqXuEP2+d63iiNMTbndGtQ6iwmyxKziK9smx26TF+TsqiV2QA6w87/3XxjlXwqp4kLc3JxSuoZp/jFRJUt0xwEACxo4YSO2ooAImzvq+xwp7dZiM1Lp6RzzzciC04fRmlR4mofsx6e5JVeuLr5eZa10urYfDikM4sPJDBb4ezm6LKf0paRhFREVUrbUU28yMjs+YNj0vO78L7n8UBsP9QPoeOFNCmVTBbE9Jxs1p4e8pEfli4i0W/uUjg/C9u3jcrWTzXMZ5v1yWGrGrj+ayMfELC6x8vzPjoZwpyi7j1xeuboJanbuO85Wz5eQ0AUe1bUljt1SqF2Xn4hdRsj3eAH+VFpdhtNixWa71laju0Yy9J67eRvDER29FjlJeU8eMrn3P+vdc2eHtOR2peKVHVnhSODPImPb+sRpmi8qrx+dLEDJ75u4VgXw9yK68nozpHkHAon6zCE19znS2z/GiNlUnDvDxOOBa6p1tbHolLPD4W6hocwOBmIQyoNhZ6sEd7XtzqGit/+4UGUVhtxZei7Dx8ax2PfqHB9ZaxVdhOum3Cr+vYF7edS56+w2VeFQqOVaoifauun5G+nid9Ne3G9PzjY76BUUEcLiojt8wxJ1u8P4tezQL4MTmj0et9qpZ8u5JlPzrmZK07xZBTbU6Wm5lHUOjpPVhxMOkIn7w4i3tf+hd+ga4TK/mdZ0gw5dXGd+W5eXhWju9Oh7uvD8GdOpC1LQG/6BYNWMM/xyckiJLsauPW7Lw6r6D1CQ2ipNoro0tzKssYjlX0Qts5VkqJHtibHXMdyXkpy9fR57p/ABAzqA/rP/yqkVty6tKKy4mqtuJYpF/dc7NbuD+vj3OskhLs5c6olo55ypIU1x3L1pZWXE5UrT4ovfZ8LNyfN8ZWttPbnVGxIdjsJov/h9p5qnGEVpVxhEmbquII1RVX2Niak0+/0GD2F5U0ap3/jNSio/XMr2uOabo38+Otcyrn117ujG7lOG57RwYwrnUYo1uF4mm14O9h5fUJnfjPzzubtA2nIq2gnKiAau309yS91titR/MApl5ULZ7ZzhHPXLQ7k5nxR5hZ+SDG/aPbkVZQc7zoKv4q8S/3oGAqqq3EVZGXi3tgUJ1yZYcPkjZ9GjG33oXVz6/O565k1dwVrJvvmJPFdGxJXkZV+/Kz8ggIrXnPyDfQl9KiUmw2G1arlbxqZYLCg/AN9MXT2xNPb0/a9GjLkeQjhEc3I7Aytu0f7E+3od05uGs/bXu0baJWOviEBFFcbYxQnFPPGKHaSlzgWG3v9zI+IUGA47W1Mf17kpW0n4jO7fENDaJl/14YhkFYu1YYhkF5YRFeAc55va13SBCl2TVjeN614nzeIcF1yngFBZKxfSc+4aF4Vta9ef9eZO/ZS8thA/FvHsmwh+8EoDA1nbT47U3QmlPnFRxMWfWxbU4enkFBp/097j4+BHfsQLaTx7ZxPy0nvjJe0rx9yxqvoi3MzsO/1tzTJ8CPsuKqeElBVs14Sca+w8x/82sue+oWfAJcb27iGxpEcbU5cnF2Lj61zk/f0CCKap3Dtefgnr4+NO/anoObEwlp6TqvP/0rx7/SckuJCq6Kf0UFe5ORX1qjTFFZtfhXQjpPW43j8a9Zq/cza7VjRdL7LuxKWm7NbUVE/mpcd2mm0zMReBvoC2w0DOPPJh2WmaZZY/kU0zS3mab5Go7EvEv+u2r+eRdeNpT3Z9zD+zPuYeioriz+KQ7TNEncuh9fP696k/Pmf7eOuDW7ePT5q7FUWwknJ6vg+NMaO7cfwG6aBAS51pOYW9IKaR3sQ0ygF+4Wg/M7NWNxclaNMsM+XHP8Z/7uTCYt2cWipCwyS46SWlhOm8rlcYfGhrAn2/Wf3tuRW0iMnzdRPp64GQbjosNZcaTm61ujfasS3DoG+eJmMVw+MQ9gy5ECWgd7V+3PzhEs3lMzGWvYu6uO/8zfmcGkn3eyaE8mRwrK6N08EC83xzE8tFUwSVmuFZgcf8kwJk+7j8nT7qPfiO6sWOg4P/dsT8Hbz4vgsPqTZ+vz+uzHeGPOJN6YM4kBo3py/X2XuFRiHsDOvEJifKuO1bEtwlmVVvNYjfD25Ln+nXlm424OFlcFH9NLy+ka7I9n5cqAfcMCSSl0rf35u10FhbTw8SbC29HOUVHhrM2o2c5wL08e792Zl7bt5nBJVTs/3bOfq5dt4LrlcUzesost2fkuGZgESMgupKW/F819PXGzGEyIDWfZoZrtjKmW1N0p2Bd3i0FeeQVT41OY8N16zp27gYdW7mRDep5LJubB79cVb2ICKvuhjs1YvLfWdeWTdQz9ZC1DP1nL/D2ZPPbrHhYlZ+Ht5kg8BMeKa8Njg9mV5RrXlaA2sRSnZVCckYW9ooLDa+OI7NOjRpnIPj04uHItpmmSk7QXdx/v4wl85fmORPaSrBxS4+JpMbhqhZ/MhJ34RUXWSNhzBYk5hbT08z5+zI5rGc7y2tdLv5rXS/dq18tJ/duTUlDCV7td+SlM2JqYTmxMENHNA3B3szBxfAd+Wb63RpkjaYUMGRADQGiID61jgzl4yJE0OvnxsSTty+GT6ZubvO5Sv4n/GMbrX97L61/ey6AR3fhtwUZM02TXNsd4PqSe8cKiuWvZtHYX9z5zTY3xvCvoO3EE/3zzQf755oO0H9SD7b+uxzRNDu/ch6ePV53Ao2EYtOzRnp2r4gHY9st62g88+Rhn1HUXcNtnz3Drx09ywQPXE9ujg9MDkwBbD+TRKtyX6BAf3K0G5/dpwZJar44Oq3bDumfLIAwLxxPzAM7v24IfXPiVtgC78h1jocjfx0KR4aypMxby4InenXhx654aY6FPdu/nyqVxXLNsI89t2UV8dr7LJOYBRLZvSW5qJvnpWdiOVbBr5UbaDKh5PLYZ0I0dSx3HdequfXj4Oo7rk22bsimRuG+XcMEjN+F+ktcYOsP2rEJiA71p4ecYC53TJpzfDtRMeGnpX3X97Bzqd3zMl1pcTs9wf7wqx/CDooLZm+daY/ixFw/jmU/v45lP76PP8O6sqpyTJSU45mRBpzEny07PZepjn3LTY1cS2dI1VwgMaB1LSXoGpZmOMWDaug2E9+7xxxsCRwsKOVbs2H+2o0fJSdyJb5RrrE4f0jaWwrQMijKysFVUcGDNRlr0rXlutujTg5QV6zBNk6w9+3D38cY7OBDvoEB8QoMpOJIOQPr2XQRGO9rlHRxIRuUKOekJu/CPdJ3V27dmOM7NaH/HuTmxbTi/1EpGG/3VekZNd/ws3JvJEyuS/qcS88DRzlZBVe08r13ddo6avp6RlT8LkzN5fHnS/1RiHsDugkKaV4sjjIysP44wqVfdOEKguxu+bo55p4fFQu/QIA4Wu1Zf+7st6QW0Dqo2v+7QjMV7a+6rYZ+tZ+in6xj66TrmJ2Xy2G97WLQ3mxdX72PgJ2sZ+uk6bl+QyOpDeS6ZmAeV8cwQH2KCKtvZNZLFu2vFM99aefxn/o4MJi3YwaLKMqE+7gA0D/Di7I7NmOtCDxpX91eJf3nFtuJoRjpHszIxKyoo2Lgev+49a5Q5lpPN4Q/eIeq6/8MjwjWujScz9MLh3PP+A9zz/gN0HdqduCUbME2T/YkpePl6ExBad07Wrmc7ti7fAkDcog10HeK4znYd3I192/Zis9k4WnaU/Tv306xlBOWl5ZRV7vPy0nJ2b9xFZKuopm0oEFo5RiisHCPsX72RmFpjhOi+Pdi73DFGyKwcI/gEB3KsrJxjpY42HCsrJ3XrDoJiHG2I6deTtATHMVtwJB17RQWe/s5LygxuE0tRtTjfobUbiepbc4wX1ac7ByrHQjl79uHu7RgL+YQGk5OUQkX5Uce/QcIuApo7juOy/ELA8frXXd8voPVZw5u8bSfj3zqWkoyqsW36+g2Enc7YtsS1xrb9zhvBjVMf5MapD9JhcA+2nUK8JLZ7e3asjAcc8ZIOgxzHd35GDnOe/5gL7r2G0BauOTcJbxdLfmomBZVz5ORVm4jtX3P/terXnT2V8+v03fvwqDw/S/MLKa8c71SUH+Xw1l0EtYhwRjNO6C8d/9qfS6tmfkSHOuJf5/WLZsnW1Bplwqo9yNAjNhiLYRyPf4VWxsaaB3szoVdzfog72HSVFxFxQf/zK+dVvmo2xjTN3wzDWAlcCfgBhcCpR1/rfq8f0M80zaWVv+oF7P/vatswBg7rzPqVO7n2whfw9HLn/icvO/7ZI3d8xD2P/4Ow8EBef34OEVHB3Hn9VACGjenGNTeNZ/mSrfw4ew1WqwUPT3cem3y1Sz3RD2AzTR7/ZTefX9ILq8Vg1rYj7Mku5qqejqclpm85+Q31J37ZzRsTu+ButXAgr5T7Fu5oimr/V2wmvByfzBvDumEx4KeUdPYVlnBRa8dE4rt9aYxuEco5sc2osJuU2+xMWueaSTC12UyTxxfv4vPLe2M1DGZtPcKerGKu6u14emn65hPfmIw/UsD8XRnM++dAbHaThPRCvoo/1FRVP229Bncmfs0O7rn0eTy83Pn3I1cc/2zKvR/wr4cuIzg8kIXfLOen6b+Rn1PIQ9e+TK/BnfnXw5ed5Jtdh82EV7cm8+pgx7E674DjWL2wleNYnZuSxvUdYwj0cOfenm0rtzG5cdkWEnOL+O1INp+M7IXNNNmdX8wP+10zOGk34e0dyTzf19HORYfT2V9cwsTKGzzzDqVxVdsY/N3dub1zVTvvWLvFmdU+bTYTXohL5t0x3bAYBnOT00nOL+Hv7R3tnL0njbNahnF+a0ffU2az88BK1wycn4zNNJn06x6+uLgHVsNgZkIqu7NLuLqH47ry5dYTX1fCfT344PxuALhZDL7fmc6y/TknLN+ULFYrPa69nDUvTcW022k5YggB0c3Z98tyAFqfNYKInt1Ij9/Okvsex+rhQe9/VU3s17/5AUeLih3fc93lePhWPX15eE1cjWQ9V2EzYcqmZN4c0Q2rAT/sS2dvQQkXt3Ucs98mpzEmOpSJsVXH7CNrHdfLnmEBTGzVjD15xUwf1wuAt7ftZ3Va7on+Oqex2Uyeemkpn079G1arwTc/JLJnbw5XXOII5nw9Zxtvf7SeKU+OY96MqzAMeGnqSnLzy+jbszkXTezMzj1Z/DD9SgBeeWc1y1alOLFFf960qXcwfHBnwoL9SVr3Fs+8OptpM5c6u1r/lb5DOxO3egc3XzIZTy937ph0+fHPnv7Ph9z26KWEhgfy7otzaBYZzIM3vgnAoFHdufzG8c6q9gm17deFvXEJvH/T07h7enDuXVcd/2zWk+9xzh1X4B8ayOjrL2DulM9Y/uU8ItpE02P8IACKcguYdvdLlJeUYVgsxP2wlBvfeQRPH+8T/ZVOZbObPDFnK5/fMhiLxeCbtQfYk1bIlUNbAfDVqhTO7dWcq4a2wmY3KTtm487KVS4BvNytDOvYjEdnuvaYwW7CW4l7mdyvKxYDfj6Uwf6iUs6LcfS3Px1M45q2LQnwcOfOLo5XLttMuG2Na7cLHNfPMf/6B98+9Q6mzaTr2EGEtYxiy8KVAPQ8exit+3YlZWMin978NG6e7oy/8+qTbgvw6wffYDtWwbdPvA1AZMdWjL3l8vor0cRsJjy3JokPJzjGfN/tSSMpr4TLOjrqPnNXKuNahXFhu4jj1897lzrm0VszC1mUksXsC/tgM012ZBcxa1fqyf46p+o5uDNb1+7ggcufx9PLnf97uGpO9ur9H3DDg5cRHBbI4tnLmf+VY0426fqX6TGoM/986DLmfrqIovwSPn/V8WIFq9XCkx/d46zm1MtitdLx6svY9PKbmHY7zYcPwa9Fcw7+6hgDxowZQXlePuuecry6zDAMDiz6lSHPP0F5fj4JH07DtNsxTZOIAX0J73VqNz8bm8Vqpe/1l7Js8tvY7XbajBpMYExzkhavAKDduOFE9e7KkfgEfvrPk7h5ejDw31cf377v9f9gzVufYa+owC8ijIH/vgaA/v+6kk2fz8a02bG4u9H/xiud0r762Ex4amUSn07shtUw+GZXGntyS7iii+Pc/Drx5Ofaa2d1YmDzQIK93Fl59UDeiNvPNztdb45tM+GpFUl8dp6jD5q98/Ta+frYau28ZiBvbHDNdtpNeHdnMs/2ccxVFh1O50BxCedWxhHmH0rjyjaOOMJt1eIId63bQrCnB/d164DFMDAMWJGWxfos15ungGN/TlqaxBd/6+6YXyemsTunhKu7O/bnl9tc9xpxOmymyeMLd/H5FX0c8en4ynhmn2gApm86eXzyvb/3JNjbnWN2k8cX7qSgzDUfsP6rxL8Mq5WIS6/k4Nuvg91O4OCheDZvQe6KpQAEDx9F1oIfsRUXkz5jeuU2Flo9OAmAw598QMmeXdiKikh69H7CJl5A0BDXSXDqPKALO9ft4IXrnsXd04PL7qsa/3z0yPv8457LCQwLZOK/zufL5z5n4WfzadG2BQPPdszJImIj6di/M6/cNAXDYjDwnEFEtY4iOzWLz578BHC8Arb36D506t+5ydtnsVoZcMOl/PL825h2O+1GDyYopjm7K8cIHcYNp0XvrhyOT+D7uxxjhCE3O8YIZfmFLHvlA0cb7DZaD+1Pi16ONzK1HT2YNe99yQ/3PYvVzY0ht17r1HtlFquVXtdfxqoX38K024kdOZiA6ObsXeIY47UZO4LIXt1Ij09g0T1PYPXwoG/leCekXWtaDOjNr49OxmK1EBgbQ6sxwwA4tGYDexc7vqN5/17EjhzsnAaegMVqpeNVl7H5lTfBbieqcmx76DdHnaNHj6A8P58N1ca2Bxf/yqDnHGPbxI+mQeXYtln/voS5yNgWHPGSpLgE3v2XI15y3n+q4iUzn3iPc++sjJfccAHfv1gVL+lZGS9ZOWMhpQXFLHznG8DxCth/vn4/AN9P+Yz925IoLShi6nWTGH7VufQa3/T71mK1MvTGS1nw7NvY7SYdxwwiJCaKxJ8d52eXCcOJ6dOVA5sSmHH7U7h5ujPqVsf5WZJbwNK3vjg+N2kzpA+x/Ryxz33rtrD6428oLShi4eT3CG3VgnMn3d7k7avurxj/enJGPNPuGOqIf63ez57UQq4c7lit/KsV+zindwuuGtEGm91O2TE7d368/vj279w0kCBfDypsdp6YEU9ByTFnNUVExCUY9b7v3oUZhvE1MAoIA9KBZ4BrgEDAAL40TfMFwzA6ALMBO3AHcBZQVPtVtIZhLAXuM00zzjCMItM0/Sp/7w/MBNoCpUAxcFdluSfr+66T+W9fa/u/IMb3fGJf/tXZ1Wh0++8bw6A5K51djUa39pJhxE5e4uxqNLr9D48lLmues6vR6PqFTWTY3DP/uF154TAm/Hzmt/PnCcPoNX2Fs6vR6OKvGk7L15Y6uxqN7sDdo3hg/Zl//ZwyYAz9Z53Z5+eGSx1Bz3b93nByTRpXUtxdeLe84o8L/o8rPfA1O/N+cnY1Gl2noPP4dPfPzq5Go7uhwwRa3zXX2dVodPveuJBxC1c5uxqNbvHZQ3lvxyJnV6PR3dx5PF0+We7sajS6xH+OYE3GmT8nG9xsIrev+c3Z1Wh0bw0ezRObzuxYwlN9xgLQ7r0z+/xMunkEbd89s9sIkHzLCM5ZdGbPUwAWjB9GyzeWObsaje7AXSOJfXaxs6vR6PY/Nu4vE/+6cMmZH/+aO3Y4Px5Y4OxqNLrzW57Ds5vP7DECwGO9x/Jw3C/Orkajm9zvLG5dfWaPbd8ZMhqAaXvO7JjJde0n8Mq2M//aeW/3cX+Z+FebW751djUa3d53LwZHXohIDa2eWXTG5+TIH0uZNN4l+4f/uZXzTNOs707g+/WU2w1Ufzyi3lmcaZqjqv2/X7X/LwTOPcE2T55abUVEREREREREREREREREREREROSv6H8uOU9ERERERERERERERERERERERATAdOLr6UX+iMXZFRARERERERERERERERERERERERE50yg5T0RERERERERERERERERERERERKSBKTlPREREREREREREREREREREREREpIEpOU9ERERERERERERERERERERERESkgSk5T0RERERERERERERERERERERERKSBKTlPREREREREREREREREREREREREpIEpOU9ERERERERERERERERERERERESkgSk5T0RERERERERERERERERERERERKSBKTlPREREREREREREREREREREREREpIG5ObsCIiIiIiIiIiIiIiIiIiIiIiIif4qWJhMXpsNTREREREREREREREREREREREREpIEpOU9ERERERERERERERERERERERESkgSk5T0RERERERERERERERERERERERKSBKTlPREREREREREREREREREREREREpIEpOU9ERERERERERERERERERERERESkgSk5T0RERERERERERERERERERERERKSBKTlPREREREREREREREREREREREREpIEpOU9ERERERERERERERERERERERESkgSk5T0RERERERERERERERERERERERKSBuTm7AiIiIiIiIiIiIiIiIiIiIiIiIn+KYTi7BiInpJXzRERERERERERERERERERERERERBqYkvNEREREREREREREREREREREREREGpiS80REREREREREREREREREREREREQamJLzRERERERERERERERERERERERERBqYkvNEREREREREREREREREREREREREGpiS80REREREREREREREREREREREREQamJLzRERERERERERERERERERERERERBqYkvNEREREREREREREREREREREREREGphhmqaz6/BXoX9oERERERERERERERERERERkT/PcHYFxPXETl6inBxh/8NjXbJ/cHN2Bf4qBs5e6ewqNLp1fx/Go3G/OLsaje65fmfxfPxiZ1ej0T3SaxxDvj3zj9vVFw/jte1n/v68u9s43klc5OxqNLpbu4zn5lW/Obsaje69oaO5etkyZ1ej0X05ciQbMuc5uxqNrn/4RJalznd2NRrdyKhzeW/Hmd0P3dx5PADbc39yck0aV7fg89iZd2a3EaBT0Hl4t7zC2dVodKUHvuapzUucXY1G90TvsbS76HNnV6PRJX13LVtzzvzzs0fIeXyR9LOzq9Hormk3gTbvnPljvr23jqTt/33j7Go0uuSP/0Grp8784zbliQk8e4ZfVx7rPRaAtjfMcnJNGlfyp5fy91+XO7sajW72mBE8senMPmYBnuozlst/O/P354zRI/4ycaEHN5z5cfgX+5/FRUtWOLsaje67scP/MnOyv8oYfsrWM/9+wwM9xp3x9wOf63cWAFPP8Psqd3QZzyvbzvxj9t7u4/gqeaGzq9Hormx7Nn2/PvOvnRuvGO7sKoiInDYl54mIiIiIiIiIiIiIiIiIiIiIyP8mi0sumCYCgMXZFRARERERERERERERERERERERERE50yg5T0RERERERERERERERERERERERKSBKTlPREREREREREREREREREREREREpIEpOU9ERERERERERERERERERERERESkgSk5T0RERERERERERERERERERERERKSBKTlPREREREREREREREREREREREREpIEpOU9ERERERERERERERERERERERESkgSk5T0RERERERERERERERERERERERKSBKTlPREREREREREREREREREREREREpIG5ObsCIiIiIiIiIiIiIiIiIiIiIiIif4rFcHYNRE5IK+eJiIiIiIiIiIiIiIiIiIiIiIiINDAl54mIiIiIiIiIiIiIiIiIiIiIiIg0MCXniYiIiIiIiIiIiIiIiIiIiIiIiDQwJeeJiIiIiIiIiIiIiIiIiIiIiIiINDAl54mIiIiIiIiIiIiIiIiIiIiIiIg0MCXniYiIiIiIiIiIiIiIiIiIiIiIiDQwJeeJiIiIiIiIiIiIiIiIiIiIiIiINDAl54mIiIiIiIiIiIiIiIiIiIiIiIg0MCXniYiIiIiIiIiIiIiIiIiIiIiIiDQwN2dXQERERERERERERERERERERERE5E8xnF0BkRPTynkiIiIiIiIiIiIiIiIiIiIiIiIiDUzJeSIiIiIiIiIiIiIiIiIiIiIiIiINTMl5IiIiIiIiIiIiIiIiIiIiIiIiIg1MyXkiIiIiIiIiIiIiIiIiIiIiIiIiDUzJeSIiIiIiIiIiIiIiIiIiIiIiIiINTMl5IiIiIiIiIiIiIiIiIiIiIiIiIg1MyXkiIiIiIiIiIiIiIiIiIiIiIiIiDUzJeSIiIiIiIiIiIiIiIiIiIiIiIiINzM3ZFZDTNygiiHt6tcFiGPywL53Pdx2q8fmIqBBu6hqLiYnNbvLaln1syS4A4LG+7RkaFUxu+TGuXLzZGdU/ZWlbEoj/4htMu0nrUUPodMGEGp+bpsmWz78hdUsCbh7u9Pv3tQS3bgnA7gW/kPLbajAgMKYF/W66BquHuzOaUa/D8Yms/2w2pt1O+zFD6P638TU+N02T9Z/N5vDmBNw8PRh6yzWEtokBYPbtj+Pu5YlhsWCxWjhv8oMApKzZRPzs+eQfTmfic/cR1ja2ydt1qgZGBPGfHm2wGgY/pqTzxe6ax/DwqBD+1SUWu2liM03e2LqPrZXHsCs6sDmRVZ849mfns4bQ++K6+3PVJ7M5sCkBNw8PRt9xDeFtYijKyuXXNz+nJK8AwzDoPG4oPc4bDUBWyiFWvD+DY2Xl+IeHctZ/rsPDx9sZzatXyqZEln08B9Nup+vYwfS/pG6bl308h5SNjmN4/B1X06yt4xhePHU6++K24xPoz9VvPuKM6p+y7G0J7PlqFph2ooYPJXbi2TU+L05NY+cn0yjcf5A2F19Ay7Nr/TvY7cQ9PRnPoCB6/Oe2pqz6acnfvp0DM2di2u2EDxtG1Dnn1Pi8NDWVfdOmUXLgAC3+9jeixjvaWZqWRvIHHxwvV56VRYsLLiBy7Ngmrf+pMk2TL974jvg1O/D08uCmR66gdcfoOuUWzVnBwlnLyTiczbs/PY1/kF+Nz5N3HODJf7/BHU9dy4DRPZuq+idkmiYzp37HtrU78PBy5/qHriC2Q0ydclmp2Xzw9OeUFJTQskM0/3zkKtzc3SguLGHaizPIPJKFu4c71z1wOS3aRAHwy+xlrPhpLSYmwycOZuw/RjZp21I2JbL0oznY7Xa6jRvMgHr6mqUfzWHfxgTcPT0Yf+fVRFT2NX+0bdz3v7Dis++5+fPJeAf4kZ+ezbQ7niOkeTMAIju2YuwtlzdNQ0/ANE0+efV7Nq3ZgYenB3dMupw2neoes/O/Wcm8mctJO5TNpwufIqDymP3+y99Y8fMmAGw2O4dT0vlkwdP4B/o0aTtOl2mafPjq92xc7ThX75p0OW3rafcrj39J0o5DuLlZad8lhlsf/gdublYn1LhhvPfSvznnrN5kZhfQb9wDzq7OaTkSn8DGaY6xUNsxQ+l6Yd1zdeO0bzhSObYddMs1hFSO248Wl7Du/enkH0oFYODNVxPeoQ1bZv7I4Y1bwTDwCvBn0C3X4BMS1NRNO6ERvZvz2P/1x2oxmLUkife/3V6nzMCuETz6f/1xt1rILSzjyscWAXDdeZ24bFx7DAxmLt7DZz/taOrqnzLTNPn0te/ZVHk+3jbpctrUc+1cUNkPpR/O5uMFVf3Q3C9/Y8UiRz9kt9k5lJLOx/Ndox8yTZNF788hKS4Rd08Pzr/7KqLa1b1+5qZl892Ln1FaVEJU22guvPcarO5ubPttA2tm/wKAh5cH59x2GRFtWhzfzm6z8/F/XsI/NIjLn/x3k7XrZEbEBPP4sHZYLAazElN5b/PBesv1aObPnIt7c+eiRBbszSLKz5OXz+pEuI87dhNmJKby2dbDTVz7UzeiWwSTruiN1TCYuWIv7y/YVafMwI7hPHZ5L9ysBrlFR7lyylIAXrihH2N6RJFdWM45jy9q4pr/eSPbhvH42Z2wWgxmbjrEu6v21fh8UGwwH1zem0N5pQAs3JHBm8uTnVHVP3Q4PoG4ymtKuzFD6VbPNWVD5TXF6unBkFuuIbTymvLt7ZNw9/bCsBgYVisTn3fES3L2H2LdRzOoKCvHNzyEYbdf71Lz6xHdIpl0ZS/H/lu+j/fn76xTZmDHcB67shduVgu5heVc+eJSokK8efnGgYQFemE3TWYu28tni/c4oQWnpjBhO0dmzQDTTvDQ4TSbUHPeWZaWyqHPP6Ps4AEiLvgb4eOq4oBZvy4hZ+UKwCRk6AjCznKtOWdqfAKbPncct21GD6VLPcftpmnfkBqfgNXDg4GVY6GCI+msfvPj4+WKMrLp/veJdDx3DAfWbmL77HkUHEln/DP3E+Jicb6ChO0cmjUD024ndOhwIs+uuz/3T/uM0oMHiLrgb0SMr9qfGUsWk71qhWOc17wFsdfdgMXddeK21Z3JcaH0LQlsq4y9x44aQod6Yu/bvviG9PgErJ7u9LnpWoIq+9vkhb+SsnQVmBA7eijtzh4DwPavviVt8zYsblZ8m4XT+6Zr8PB1/rjvd0UJ20mb/TWm3dEPhY0/t8bn+evXkrV4AQAWTy+iLr8ar2jH+PDIF59SuH0rbv7+tH3s6Sav+x9pjDnZ5i+/5fCm7VjcrPhFhDPo5qudvj//CmP4Q5sTWfvpbOx2Ox3PGkLPi+ruy7WfzubgJse+HHHbNYS1qfo3sNvszH1oCr4hgYx/+BYA9q3ZxKZZ88k7nM4Fk+8j3AWuKY1x/+/Quk0kzplHwZE0xjz9ACFtnN/O/ZsSWVF5H6XL2MH0rSe2ueLjOeyvvI9yVrX7KL9MnU5K3Ha8A/25stZ9lC3zlrFt/nIsVguxfbsy9Lq/NVWT6nVwcyKrP3X0QZ3OGkKveo7b1Z/M5uBmxz2yUbc7jtuKo8f48fHXsR2rwLTZaD24N/0umwhA3Mx57PxlNd4BjvhC/ysvoGWfrk3etupM02Th+9+yZ0Mi7p7u/O2eE/dBc16YRmlRMVFtY7jovquxurux9bc4Vn2zBAAPb08m3nYpkZV90Nrvl7Lp5zVgQp+zBzPob6OasmknNDgqmPv6OO7nfp+cxmc7at7PHdkihFt6tHLcz7WbvLJpL/FZBXhYDD4c2xMPi4HVYvDLgSze337ASa0QEXENLp+cZxhGDPA5EAnYgQ9M03zjNLZfCtxnmmacYRgpQCFgq/z4VuAI8JNpmt3q2dYCvA6MAUygDLjUNM199X2XaZqrT7d9p8sC3N+7LXes2E5GyVE+O6sXK45ks6+w9HiZDRl5LE/NAaBdoA/PDezEZZU3RH7an843yUd4on+Hxq7qf8W029n82UyGP3wnPiFB/DLpRZr36UFAdNTxMmlbEihMy+DsV54kJymFTZ/O4KynH6A0J4+kn5cyYcokrB4erH3zIw6uiaPVyMFObFEVu93O2k9mMf7R2/EJDWLewy8R0687QdXadjg+kcK0TC564wmy9qSw9uMZTHzu/uOfT3j8LrwCaiaLBMU0Z/S9/2LNh183WVv+DAtwX8+23LVyOxmlR/l4dC9WpGaTUu0YjsvIY0XlMdw2wIdnB3biisWbnFTjk7Pb7Kz8cBbnPX47vqFBfPvgS8T2705ITNX+PLApkfzUTK546wky9qSw4oMZXPzC/RhWC4Ovv5jwNjEcLS1jzv0vEt2zEyExUSx75ysGX3cRzbu2Z+cva4if+wsDrjjPiS2tYrfZWfrBN1z05G34hQYx44GXaDOgO6HV2pyyKZG8Ixlc987jpO1O4df3Z3L5lPsA6DJmID3PHcGiN75wVhNOiWm3s/vLr+l17114hgQT9/Rkwnr1wLdF8+Nl3H19aH/lZWRtiq/3Ow4u/hWfqEhspWVNVOvTZ9rt7P/qKzrcfTcewcEkPv88QT174t28qp1uvr60vPxy8jbXTOr2joyk2+OPH/+e+AceILh37yat/+nYsnYHaQezeGXGIyQn7Oezl2fz1If/qVOuQ/fW9B7SlefueLvOZ3abnZnv/kSPAR2boManZvu6HaQfyuTZ6Y+wL3E/01+bzSPv3l2n3Jz3f2Ts30cy4Kw+fPnKLFbOX8eoC4ey4MslxLRrzq3P/pPU/el8/cYc7nn1Vg7vTWXFT2t5+L27cXOz8sYD79N9cBciosObpF12m51f3/+Gi5+6Df/QIL66/yXa1u5rNiaSl5rBDe9W9jXvzeSKl+77w20LM3M5EL8T//DgGn9nUGQYV7/+UJO071RsWrOT1INZvPXNw+xJOMAHU+bwwid31SnXqUcr+g3twuO3vlPj93+7ejR/u9qR9L1hRQI/zVjuEgkxf2Tjake735v9MLu3H+DdKXN4uZ52j5zQl3ueugqAVyZ9yeK56zjnkiFNXd0G88U3y3hv2s989Nqtzq7KabHb7cR9Mosxj96Bd2gQPz8yhei+3QmsNrY9Ep9AYWom57/+JNlJKWz4aAYTnnMkIG6cNpuoXl0Yfs+/sFVUYCs/CkCX88fS87LzAdi14De2f7uAATde0fQNrIfFYvDkTQO57snFpGWX8O2Uc/ll/UGSDuUfL+Pv485T/x7IDU//QmpWMSGBXgC0bxnEZePac/H98zlWYeeTx8fy28ZD7E8tdFZzTmpzZT80tbIf+nDKHCZ/XH8/1HdYF56s1Q9dePVoLqzsh+JWJPDTTNfph5LjEsk5ksmtH07i8K4UFrw9i3++dm+dcr9+OpeBfxtF15F9mf/WTOIXraHvxOEERYRyzQt34u3vQ1JcIvOmzqix/foflhIWE0l5iWuMAy0GPDWiPdf+uJW0onK+/3sflqRkk5RbUqfcA4Nas+JgzvHfVdhNnl+VTEJWEb7uVn74Rx9WHsyts60rsBjw5FV9uO6V5aTllvDdpLH8En+EpGrnmL+3O09d3YcbXltOak4pof6exz+bsyqFL35J4uUbBzij+n+KxYCnz+3M1V/EkVZQxg//GsziXRkkZRXXKLfhQC7/97VrP6Rpt9tZ/8ksxj56Bz6hQSyovKYE1XNNufD1J8lKSmHdRzM497mqpPZxk+rGS9a+P52+V19MRJf2JP22msQfl9Cr8hrjbBbD4Mlr+nDdy8tIyynlu8crj9kjVQ8o+nu789Q1fbjh1RWk5pQcP2YrbCbPz4wnYX8evl5uzH1iHCsT0mts6ypMu50jM76i9Z134xYcTPILzxHQoydeUdXmnT6+NL/0cgq2xNfYtuzwYXJWrqDdQ49gWN3YN/UN/Lt3x7NZRBO3on52u524T2cx+hHHWGjxo1NoUWsslBqfQFFaJhNfc4yF4j6ewfhnHyCgeQRnv/DI8e/54dZHiO7veAAsMKY5w+65iQ0fuV6cz7TbOfj1V7S7627cg4PZNfk5AnvUjCNYfXyJvuxy8uPja2x7NDeXzN9+ofMTT2Px8GDfB++Ru2E9oUOGNnEr/tiZHBcy7Xa2TJvJ0IfuxDskiKWPv0hk3x4EtKg6btO3JFCUlsHYV54kNzmFLZ/NYORTD1Bw8AgpS1cx8qkHsbhZWTPlLSJ7dcMvshnNuneiy2UXYrFaSZjxHXt+/Jmul1/kxJZWMe12UmdNJ/aOe3APCmbvlGfx794Lz2r9kHtYGK3ufgCrjy+FCds48tXntHngUQACBw0leOQYjnz+8Yn+CqdprDlZZPfO9LzCsT83T/+ehO8X0fuqvzmjiced6WN4u83O6o9ncfak2/ENCeKHh1+iZb/uBFeLhR3anEhBaib/mPoEmXtSWP3hDC6YXHXvKGH+bwS1iOBYtX4nOKY5Z933L1Z94BrXlMa6/xcQHcXg/9zExk++cmLrqthtdpZ98A0XVt5HmfXAS7QeUPPe0f7K+yhXv/M46btTWPb+TP5ReR+l05iBdD93BEtq3Uc5tG03+9Zv5YrXH8Lq7k5JnnPjCXabnZUfzWLi447j9ruHXiK21nF7sPK4vWxq1T2yi164H6u7G+c9cSfu3p7YK2zMfexVYnp3IaJDawC6TxxNzwtd56GMpLhEcg5ncsdHj3F4137mvfUNN75+T51ySz75gUEXjaLbyD78NHUmmxatpf/EYQRHhHL9i44+aM+GRH56cyY3vn4PGSlH2PTzGv712r1Y3a18Oek92vfvQmiLZk3fyGosBjzUty23/rad9NJyvhjfi2WHc9hXUBULWJ+ex7IFjvu37YJ8eHFoZy6Zt5GjdpObf91KaYUdN8Pg47E9WJWay/Zs14x/yZnDtBjOroLICf0vvNa2ArjXNM3OwCDgNsMwuvwX3zfaNM1elT8nTKYzDMMNuAxoDvQwTbM7cBGQd7rf1ZC6hPhzqKiMI8XlVJgmiw9mMqJ5aI0ypTb78f/3sloxq30Wn1VAwdGKpqjqfyUnOQW/iHD8moVhcXMjZlBfjmzcUqPMkY1biR0+EMMwCG3fmmMlJZTmOm6ImTYbtqPHsNtsVJQfxSs40BnNqFdWUgoBEWH4R4RhdXOj9ZA+HNywtUaZgxu20mbEAAzDILxDa44Wl1KSm3+Cb3QIio4ksLlrBCZPpkuIP4eKyzhS4jiGlxzKZHjUiY9hbzcrpln7W1xHRlIKAZFhBESGYXV3o+2wPqTU2p8pG7bSYaRjf0Z0aE15cSnFufn4BgcSXvlUm4e3F8HRkRTn5AGQdySDqC7tAIju2Yl9a+Obslknlb5nP4FRYQRWtrnDsL7sXb+tRpm967fRebSjzVEdK9uc4ziGW3Rth5e/a9yUPZmCvSl4N2uGd7NwLG5uRAzsT1Z8zX3rERBAQOtWGNa6KzWV5eSSvXUbzUe4XoC5uuJ9+/Bs1gyvcEc7Q/r3J3dLzf7WPSAAv1b1t/N3BTt24BUejmdo6AnLONvGFdsZdnY/DMOgXbdWFBeVkptV98ZVqw7RhEeF1Psdi+asoP/IHgQE+zd2dU9Z/KrtDJ7QH8MwaNO1FaVFpeRl17xmmKbJzk1J9B3puNEz+OwBxK90nLdH9qfRqY8jaT8qNoKstBwKcgpJPZBOmy6xeHp5YHWz0qFXOzavqHkONKa0PfsJigojqLKv6TisL8nravY1yeu30XlUzb6mKCf/D7dd+sm3DL/uQgxce6K2Yfl2Rp7bF8Mw6NAt9oTHbJuO0TRrXv8x+7uVizczbJzrJs9Wt375dkaf42h3x+6xFBeWklNPu/sN7YxhGBiGQfuuLcnKyGv6yjagVet3kpNX5OxqnLbspBT8IsPxqxzbxg7py6G4mn3F4bittB7hGLeHtW/N0ZJSSnPzOVZSSsaOJNqOdiRVWt3cjq/E4F5tRaOKyptDrqJn+1D2pxZyML2IYxV25q1MYeyAmk9KXzCiDT+vPUBqZXJMTr7jxki76EDid2VRdtSGzW6yPiGN8QNbNnkbTtWG5dsZec4f90OtO0bT7ATXzt+5Wj+0a+02uo9xXEOiO7WmrLiUwpy618+UrXvoPKwXAD3OGsCutY7rSUyXNnhXjmlbdGxFYXbe8e0KsnJJ2pBIrwmu8YAYQM9mAezPL+VgQRnH7CY/JWUwrnXdcdt13Vvw894sskqPHf9dZslRErIc/VPxMRtJuSVE+nrW2dYV9GwTwv6MIg5mFXPMZvLT+oOM7d2iRpkLBrVk0aZDpOY4HhDLLiw//tmG3VnkFbtWn/NHerUIZH9OCQfzSjlmN/kxIZXxnZx7E+fPyk5KwT8y/Hi8JHZIXw7WuqYcjNtKm8prSnj71hwr+eN4SUFqBs06O+bXUd07c2B9fGM14bQdP2Yzizlms/PT+gOM7d28RhnHMXuY1BzHTbDfj9nM/DIS9ucBUFxWQVJqARFBrrMiYHUlKfvwCA/Ho3LeGdivf50kPLeAAHxata4z7yxPS8WndRssHp4YViu+HTpQEO86iaY5lcft72OhloP7crj2WGjjVloNrxoLHascC1WXvn0XfhHh+IY7+ubAFpEEuGicryRlH57NwvGs3J/B/fuTvzW+Rhn3gAB869mf4EjKsB87hmmzYT92FPegoKap+Gk6k+NCuZWxd9/K2Hv0oL6k1Yq9p23cSsthjuM2pF1rjhWXUJabT+GRNELatsbN0wOL1Upop/akxsUD0Kx7FyyV/xbBbVtTWhnndAWlKfvw+H/27jo6quPv4/j77kZIQohCkBACwd3dvZTSUjfqQt2pu1D3UkoNSgVtS1uKFy3ukGCBBJe4C8ne549d4oG0T5LNL/28zuGQZOdu5ps7d2bu3NmZ2nVwC6yN4eKCT5fupBQpt55NmmL19LJ/3bgJOYkJea95NWuO1curMrNcZhV1T1avQ6u88xnYLJT0+AScrbr34WPOPWsIso9nNenTmSNFzuXhTTtp6njWUKfIs6O0uASObg2nxZDCH1z0Da6Lb4Oq06ZU1PO/Wg3q4V2F2s6iz1GalfAcJWrjLlo6nqPULeNzlN0L19Dl8mFYHavOevo6d5w6JjIanwLlNqxPyc/Img3Mf0aW7ejDG4aBq4f93tKWm4stN7dKj9fuXb+b9kO6Oeqg0FLroKidB2jd1z4O32Fod/atO1cHNc6rg4JbhpLsqINijp4muEUorjXsbWujtk3Zu7ZwWXGGNv7eHE3N5HhaJjk2k8VHYhgYXHjsJyOnwPNca+Hnuedec7EYuFj+F6akiIhUrCpfE5qmedI0za2Or1OAPUADwzBWGIbxlmEYGw3D2G8YRj8AwzA8DMOYYRjGTsMwZgJlHpUyDOMWwzBmG4bxO7AYqAecNE3T5vj9x0zTdOodSB0PN05n5A8cn8nIoraHW7F0A+oHMHN4Z97v25rXNlfdLS1KkxGfiEdA/mo2Hv5+xQatMuIT8SyWJhEPf1+aXzyU+Q8+xx/3PY2rpwd12/9/5nOWr/T4JLwK5NszwI+0IrGlJyQWSeNLumMww8Bgyeuf8vtTb7F/6ZpKyXN5ql2jcBmOKaUM968fwE/DOvNu79a8sbXqluG0+CRqBuafq5r+fqQVmRSTFp9YOE2AL2kFbvwBks/EERt1jKBmoQD4h9QjepO9831w7VZSY50/+HFOanwi3kXiSS0ST2pcIjUDiqSJP/8Dk6omKzGBGv75Mbj7+ZKVUPbzEPnTLJpedTkYVfdmEiA7MRE3//wbKjdfX87+gzjPid+0Cf9u3coza+UuITaZgDq+ed/71/ElIbbs5TI+JpHNq3Yx5LKqtTJXYkwSfrV98773q+1LYkzhuFKT0vCs6YHVseWnX22fvDQNwxrkTbqL2nOY+FMJJMQk0qBxPfbvPERqUhpZmdnsXh9BQiVOfiqxrikysF9ymqTzHntw4y5qBvhQu3HxbRmTTsfx/SNvMevZjzgWHlm+Af0L8TFJBBYoswF1fIiL+ed1aVZmNtvX76XnoPblmLuKExeTRGCQb973gReIOycnlxULttC5Z8tKyJ0UlRFfpN/qn99vPSc9PgnPAN9iaVLPxOJeqybrP5/OgqcmsuGLH8jJzO8n7pjxG7/e+yzRazbR/uqqsYIwQJC/Z96kO4BTcekEBRQeMA+t741PTTd+eHU4v757MZcNbALA/iOJdGsThK+3OzXcrAzsEky9wKr5kA/s9VBAgesxoLYP8f+PeqjHwKpTD6XEJVGrQPtZK9CXlCL9+IzkNGp4eeQ9lPQuIQ3A9sXrCOvSKu/7xVN+ZsitYzCqUD+wrpcbJ1Pzr6+TqVkEFZlgF+TlxvDGgfwQfqLU92ng7U6bwJpsP131VuYCCPL1yJvABHAqIb3YZKXGQTWp5enGD08MYN7zQxnby/nbXf1/BHnX4ERy/sooJ5MzCfKuUSxd52BfFtzdm6nXd6ZZ7apZ76QXaVO8/H2LTeywj6n45n3vWTCNYbDsjU+Z//SbhcZLfIPrcWyLvb97eMNW0uKqzv11kF+RMhufQZBfkTJb19teZp8cyLwXhzK2d/Ey2yDAkzYhvuw4FFfhef43chITcfXLv+909fPjbGJimY51r9+AtMj95KSmYsvOImX3Ls4mxF/4wEqSkVBkfDLAl4yExMJpivSFPEoo20fWbiakd5cKzGn5yU5IxM2v4DiCH2eLxFwaNz8/6gwdTvgzT7L7ycex1vCgVmvnblFXmuo8LmQfQ8+PrUZJY+8JhcfnazjG3msF1yN2XyTZKankZGVzekc46SXUq4dXrSWoCo3J5yQm4OqXH4+Lrx9nE0s/nwlr11CzTbHNlqqkirwnO+fginXU7+j8a7W69+GLPTsq4VlD0f6SZ4Bv3gf+1387l+43XoZRxVcNqs7P/wpKK2F8suhzoX/zHCXxxBlORBxk9oR3+fnZjzh94HC55vufSotPwqtAnF4BfnkTDM9JLxKnl3/+38KWa2Pu4xP57vanCG7fkjrNQ/PShS9cxZxH32DFZ9+Tler8ldtTYhPxKVQH+ZASe/46qFagb94kvIK2LV5PU0cdVKdRPQ7vPkh6chpnM7OJ3BxBUhV4JljH053T6fltwun0bGp7FP+g3qDgAOZe3IWPBrTh5Q37835uMeDHkZ1YMrYn609p1TwRkSq/rW1BhmGEAp2ADY4fuZim2d0wjFHAi8BQ4B4g3TTN9oZhtAeK7oW53DCMXCDLNM0eJfyaXthXyos3DCMYWOOY+LcM+N40zW3/4L0qRUmLiq08EcfKE3F0DKzF3W0a8cDq3ZWer3JX7H6ieOSGYZCdls6JLTsZ9eEruHp6sv7jLzm8ZgON+jrtFBVWwjJwRUMraaW4czeFF73yiH3wOSmFJa99Sq36danrWGHtf0IJ94UlleFVJ+JYdSKOjgG1uLN1Ix5aU0XLcEnns9gJLX5YwZv8sxlZLH7nK3rfegVujlViBt57A39/M4ctsxcQ2q0dFpfSVyyrdBeIp/REFZKbilNSwSzj4Ezs9p241vLGO7QRCXv3lW++ylvJFc4/egtbTg6JO3YQfPnl5ZSpimGWof49n+8/mse140djsVatzzaYpbSHF+RIM/L6Icz85Bdeuf0dGjSpR8NmDbBYLdRrFMTI6wbzweOfU8PDneCw+pUbe4nVSJG4SjunpRx7NiubjbMXcflL9xV73cu/Fnd8+Qoetbw4HXmE3yZ+yU2fPIO7p/NWHymHyxOwbyXZol3jKrOV5IWUGPd50k9+ey5tOjahTacmFZYn+WfK0i8wDANbro2EqKN0veUqAps1ZvPU2YTPW5y3nW2Ha8fQ4doxhP+6iP2LVtL+qqoxQa+kOrZouXWxWmjbJIBxLy6hhpuV2W9exPb9MRw8lsSUn3cz7cWhpGXmsCc6ntwCq0ZXNSUuYP1v6qE14bRsX8XqobLcl5X8Fygkesd+ti9ez83vPAzAgY278fLxpl6zEKJ3VqEPGZV0H1YkvOf7NOWt9YewlRK2p4uFSSPa8OrfB0k9m1v+eSwHJfeBCgdktVho28iPce+upIablTnPDGbboTiiT//vrV4KJfcNipbd3SeT6fPhKtLP5jKwaSBTrunEoE//Rz7sV7YbbABGvvxo3njJstc/wadBEEGtmtFr/I1smjqbnXMXENylHRaXqjMcWmKVWiREq9Wgbagf495eYS+zzw1h28H8Muvp7sKk+3vz6k/bSc2sortllGXspBQ16tWj9vCRRH38ARZ3dzyCg8FSdcZISt7twSiS5vwd+9ycHI5v2UWHay8t38xVmH8/5pOTlkbSzu20fm0iLp4eRE35gvgN6/Hv0bN8s1geqvO4UFl2KSnxujXwblCPZqOH8febn+BSwx2fkAZ5ExDO2TdvARaLleA+VXyb+FLOZ9r+vSSuXU3oo09VcobKT3ndkwHs/mUhFquV0L5V4EO51b4Pf+H2suQxE4MjW3ZRw8ebwLAQTobvL56oqqsuz/8KKlM78s/7SLZcG1lpGVz51mOcOXCYhe9+w02TX3LexNIy9PNK7i7ZE1msFq5492my0tJZ/PaXxB85gX9IfVqP6EfnKy/CMGDTjD9YN+1nBt53Y/nn//+rSLAlnvYiBTxqxwG2LV7Pre88BEDtkLr0uWoI05+dhFsNd4IaV/I4fCkufHdtt/xYHMuPxdGpdi3uad+Ie5fbn+faTLh+4TZqulp5r19rwnw8OZjk/EmWIiLOUnVGoy7AMIyawFzgYdM0kx2djJ8dL28BQh1f9wc+BjBNc6dhGEX3XxtkmmbseX7VEtM04x3HHzMMowUw2PFvmWEYV5mmuaws72UYxl3AXQChdz1BnWFjyhbseZzJyCaowKz0Oh7uxGaUvuXK9thkgmvWwMfNhaT/ge1sz/Hw9yWjwCfuMuIT8PD1KZLGr9Cn8jLiE6jh68OZ3Xvxqh2Aey37Us4NunUk7sChKtM59wzwLfQp7fS4BDyLbLtr/9RIwTSJeDjSePr7AuDh401I9/bEHoz+n5qcF1OkDNe+UBmOS6aBV9Utw14BvoVWtUuNT8DT3+f8aeIS89Lk5uSy6J0vadavK016dsxL4xdcl9Ev3A9A4onTHN4SXoFR/DM1A3xJKRKPV5GYawb4kRpXOE3NKrS9dFm4+/mRWWC7hqyERNzLuNVKUuRB4rbvZN3O3djO5pCTmUHElG9ofddtFZTbf8/Nz4/s+PxVB7ITE//xljJJu3fjGRKCa61a5Zy7/78lc9ew/Pf1ADRp1ZC4Aiu/xZ9JxDew7OUyat9RPn1pOgApSWnsWLcHi9VC1/7tyjXPZbH8lzWs/mMdAKEtQ0iIScx7LSEmEZ/Awueipo8X6akZ5ObkYnWxkhCThK8jjYdXDW556jrA/tDomWtfJdCx3Xjfi3vS92L7Q5JfvpyPX+3Ku47LWteUlCY3J7fEnyedjCXpTBzfP/wmAClxifzw6Ntc987jePnVwsWxHURQ0xB86waScCKGuk0rd7vJBXPWsHSe/XMoTVs1LLRVa9yZJPz/QZk9Z83S7fQbXnW2kizJ/NlrWHIu7tYNiT2dmPda7Jkk/EspezO+WkRyQir3vnVLJeRSSuJRtN8an99vPcfT35f0Ap8Szktj2F8LbNYYgJAenYj4bXGx3xHapysr3vq8ykzOOxWXVmi1u7oBnpyJTy+SJp2E5CwysnLIyMphU8RpWoX6E30ihdnLIpm9zL4652M3dOJUXNUamFw4Zw1Lf8uvh+IKXI9xMf+uHvp7yXb6VIEtbTf/sYptC+3tZ73mISQXaD+TYxOpGVCk7NaqSWZaBrbcXCxWKymxiXgXSHM66jh/fPwT171yD5617GXiaMQh9m/YReTmCHKyz5KVkcmv73zHZU/cVPEBnsep1Gzq1cy/D6tX050z6YVXRWlXpyYfD7OvOuHn4crAEH9yTJMlUXG4WAwmjWzDbwfOsOjQ+YZUnOtUQjr1/PMngdb18+R0YmaxNAmpWWRk55KRncvG/bG0auj7Pzs571RyJvVr5a+UV69WDc6kFD63qdn5kylXRMbymtWCn4crCQW2L64KPIu0KWmltClpJbUpFB4vaditA7GRhwlq1QyfBnUZ+uwDACSfOM3xbVXn/vpUQkbhMuvvwenEjMJp4jNISDmVX2b3xeSVWRerwWf392beuiMs3nK8srNfZi5+foVWuzubkICLj2+Zj/fv0w//Pv0AOPXrz4VWv3I2ez+nwPhkXAnlNqBwXyijSNk+uT0cv8YNqeFb9e6pS+Lm50d2QsFxhIQyjyOk7N2DW0Agrt72cVufTp1IO3iwSk7Oq87jQvbVG/Njy4xPKFZuPfz9Co3PZzrG3gFCB/YhdKB9u96ImfOo4ah/AY6sWs+pbbvp8/RDVWoVYRdfv0I7ReQkJuBaQj2UefwoJ36YRsi9D+FSs2Yl5vDfq8h7skMr13N8626GPPeg087nf6kPX7QvlF7Ks4aiz448/X2IWr+NI5t3cWxbOLnZZ8nOyGTFx9MY+ODNlZb/sqrOz/8K8vqXz1G8LvAcpWagL016dnBsERuKYVjITE7Fw8c529t6BfiSViDOtJKeeQb4FoozLb7438Ldy5P6bZpxdFsE/iH18SzQL2o1tA8LJ06uoAjOb+Pvq9m6yF4H1W8WQlKhOigJ74DC/TfPWl6F6qDkEuqg3z/6iRteGZ9XBwF0HtGLzo5ttZdN/Z1agb4VF1QZnU7PIsgzfxwhyNON2Iziq6uesy0mmeCaHvi6uZBY4Hlu6tlcNp9Jonc9P03OE5H/NOdPuy4DwzBcsU/M+8E0zZ8LvHSuBcil8ETDsnz2qzRpBb8xTTPLNM0Fpmk+AbwBXFbWNzJNc4ppml1N0+xaHhPzAPYkpNCwpgf1PN1xMQyGNazNqpOFt3II9soflG3h64WLxaiSk5rOx69JI1JPnSHtTCy2nByOrt9CvS6Ft0Cq37kdh1dvwDRN4g5E4erhgYefDx4BfsRHRpOTlY1pmpwJ30et+nWdFElxgWGNSD4VQ8qZWHJzcohau5XgroVja9i1HYdWbcQ0TWL2R+Hq6YGnnw9nM7M4m2F/sHA2M4sTO/fi17C+M8L41/YkpBBcoAwPDa7NmiJluEGBMtzc1wvXKlyG6zRtRNLJGJJPx5J7NoeDa7YSWuR8hnZrx/6V9vN5en8Ubp4eePn5YJomKyf9gF9wXTqMGVLomIwk+/LOps3G1jmLaDO8b6XFdCFBzUJIPBlDkiPm/Wu20KRb4clJTbq1Zc9ye8wn90Xh7lmj2M1WVefduBEZp8+QEWOvh05v2ERgx7JtxRZ25Vh6v/cmvd55g9bjb8evZcsqMwBblFdoKFlnzpAVa48zftMm/Dp0+EfvEb9xI/7dq+anoYdd0Zc3pj7OG1Mfp0u/dqxZuBnTNIncHY1nzRr4BZb94ccHs5/jwznP8+Gc5+k+sAO3PHaFUybmAQwa25cXvn6CF75+go5927Ju0SZM0+RQeDQeXh74FhmYNAyDFp2asmXlDgDWLdxIxz727VnSUzLIOWuvY9fMX0+zDmF4OOrh5AR7XRR3OoGtq3bSbUjnygqRus1CSChQ1+xbs4Um3YvUNd3bsmdFfl3j5lWDmv4+pR4bGFqf8dMmcvuXL3P7ly/jHeDLDe9PwMuvFulJKdgcq1clnool4WQMvkEBlRbvORdd2Zf3pj/Ge9Mfo/uAtqz8cwumabJ/9+F/XGYB0lIziNh2kG79nb/9zPlcfFVfPvz+MT78/jF69m/L8gX2uPftOoxXzRr4lxD34nnr2bp+H4+9Og6L5X/itqZaCghrRMqpM6Q6+raH126hQZfC12qDLu2JWmXvt8cesPdtPfx88PD1wTPAj+QTpwE4tXsfPg3s/fbkk2fyjj+2ZRe16gdVXlAXsPNAHI3qeRNcpyauLhYu7hvKsk1HC6VZuvEoXVvXwWoxqOFmpUPzQCKP2bc68fex17H1Ar0Y3jOE31dHVXoM5zPyyr68+91jvPvdY3Tr35aVCwrUQ17/2/VQ19H9ufPTJ7nz0ydp0bM9u/6ytyHH9kZRw6sG3v7F28/Qds3Ys2Y7ADuXbaR5D3v5TjoTz5zXv+bSx8YR0KBO3jGDbxnDQ9+9ygPfvsTYJ28htH1zp0/MA9h5JplQHw+CvWvgajEY3bQOS6MKb3854PuN9P9+A/2/38CCgzG8uOoASxxp3hzUnIMJ6Xy945gzsl9mO6MSCA2qSXCgJ65Wg9HdG7Jse+FtepduP0G35oF512fHJv4cPFk1t+ktix3HkwkN8CTY1wNXi8ElbeqxZN+ZQmlqe7nlfd2hvg+GQZWbmAf5bUpKgTalYZE2JbhLew452pSYA6WPl5zcuQffhvWAwvfXu35ZSPOhVef+emdUPKF1ahIc6IWr1cLo7iEs21akzG47XqTMBuSV2Tdv7cbBE8l8s7hqr5Dj2ch+35kdG4MtJ4ekzZuo1b7s9505yfZ4s+PjSN6+Dd+uVef+079IX+jIuhL6Qp3bE726eF/onCNrt9Cod9fKzvq/du58ZjnOZ8KmTfiU8Xy6+fuTHnUIW3YWpmmSuncvNepVnXHbgqrzuJBvkbH3Y+u3ULdz4djqdm7HkTX2chsfGYWLpwc1HOU2y1GvpsfGc2LzdoJ721dUO70jnAN/LKbno+NxcXejKvFoFEr2mdNkx8Zg5uSQtGUjNdsVLrdn4+M4OmUSDW6+HfegqlkuS1JR92QntocT8dsSBjxxt1PP53+pD1+7aSOST8aQ4hjPOvT3VkKKPGsI6dqOSMezhjMFnh11u+FSrvviNa6Z9AqDHrmV+m2bV8mJeVC9n/8VFNQspNCzowNrttC4yHOUxt3astfxHOXUvijcyvAcpUn39hzfae/7JRw/gy0nhxq1nDeZuHbRZ2R/b6VRtyLPyLq248CKws/IPP18yEhKISvNPlkrJyub4zv34dvAPv6TXmCr46gNO/Bz9O0rW/dL+jH+0wmM/3QCLXu1Y+eyTY46KBr3Uuqgxu2bEbHGPg6/Y+lGWvS0j8MnnYln5mvfMPbxcQQE1yl0XFpiSl6aPWt30nZAl0qI7vwi4lNo6F2D+l7uuFgMhofUZuWxInMSauY/z23pZ3+em5idg6+7KzVd7Svrulst9AjyJTq58IeQRET+a6r8ynmG/eM4XwN7TNN8vwyHrAJuwL7lbFugbHfMJf/uzsAp0zRPGIZhcbxX0ZX4KlWuCe9uP8jH/dpiMeD36NNEJacztom98/nLoVMMCg5gVEgdckyTrFwbz63PXzr/1e4t6FzbB193F34f1Y0pEUf4Pfq0s8IplcVqpeMt17D6rU8xbTZCB/TCJ7g+B5euAiBsaH/qdmzLqe3hLHz0RaxubnS9exwAAU0b06B7J5Y9OxHDasG3UUMaD646A68Wq5Uet13N0jc+w2YzaTawJ34N67FvyWoAWgzrR4NObTi2LZyfH3oZFzdX+txjX6o5MymF5e9+CYDNlkuTPl1p0NG+ssHhjTvY+O1sMpNTWfbWZPwbNWDYs/c7J8jzyDXh/e0H+aBPW6wG/HH4NFEp6VzW2F6Gf406xaAGAYwMqUOOzSQ718bzG6vg9g8OFquVvndczfxXP8O0mbQY3BP/kHqEL7KfzzYj+hHSuQ1Htobz030v4+Lumrf09qm9h9i/ciP+IfWZ/dhEALpfP4ZGXdpwYPVmwhfay3vjHh1pMbjqfILYYrUy8M6r+PXlSZg2k9ZDehIQUo+dC+3bIrUf2ZfQLm2I3hLBtHtewcXdlWEP5C83vuC9bzkWHklmcipf3/E8Pa4dRduhvZwVTqksVivNb7yGHe9/jGmzUa9vb7wa1Of4cvt5aTCoP1lJSWx5ZSI5GZkYhsGxJX/R/bUXcfFw3jaY/5RhtRJy3XXs+/BDsNkI7NMHj/r1ObNyJQB1BgzgbFIS4a+/Tm6mPc7TS5fS7uWXsXp4kJuVRdKePTS6sQouKV9Ex16t2LFuD49d8wZuNVy565nr8l575/Ep3PHUNfgF+rBo9ir++HE5SfEpPH3zu3To1Yo7n7rGiTk/v3Y9W7N7wx6eveF13NzduOXJa/Ne+/jJKdz0xDX4Bvpwxd2j+fKV6cz7egENmzWgzyh7vXLyyGm+feMHDIuF+qFB3DQh//jJL3xLWnI6Vhcr1z98BV7elbcdocVqZfCdV/Hzy5Mwc03aDO1JYEg9djjqmg4j+9LYUdd8O95e1wx/8MbzHns+x8MPsvan+VisFiwWC0PGX0MNb6/zHlPROvduxda1e7jvyom413Dlvufyz81rj3zJvc9cjX9tH+bPXM2v3y8nMT6FR298j869WnLvs/Yyu2HFLjp0b0GNAqvWVnVd+rRi89o9jL/CHvcDz+fH/crDX3Lfs1cTUNuHz9+aS526fjx5x8cA9BzYjmvvGO6sbP+/TfvkAfr1akWgnzeRGz7l1ffnMG3mCmdn64IsVitdb72a5W98hmmz0WRQL3wb1ueAo2/bbFg/6ndqw4nt4fz+0EtY3d3oOT6/zeh661Ws/XQqtpwcatYJpOd4e59+x0/zSD5xGsNi4BnoT/c7rivx9ztDrs3k5S838u2LQ7FaDGYvi+TA0SSuG9EcgJ8W7efgsSRWbTvB/A8vwWaazFoSyYEjiQB8NmEAft7unM2x8dKUDSSnlb6KtLN17t2KbWv38MBVE3FzL1wPvfHol4x/2l4P/TlrNfMc9dDj496jU6+W3POMvR7auHIXHXpUvXqoabfWRG4O57M7XsHV3Y1LHrkh77WfXpzM6AevwzvAh8G3juGXt6eyYvp86jYJpuMIe/u5+qeFZCSnsXDSbMC+Fc/tHz3hlFjKIteEl1ZHMu2SdlgMg9l7T3EgIZ3r29jbxx/DT5Z6bNe6tbi8RV32xqXyx9X2BwTvro9ixZH4Uo9xllybycs/bGPqI/2xWAzmrIniwIlkrhtg3/r8p5WHOHgyhVW7TjH/5eGYpsnMVVHsP26f+PPhXT3o0aI2fjXdWfPOxXw0L5zZa6KdGNGF5ZomL/y5h+9u7ILVMJi1/TgHYtK4oUswAD9sOcZFretyY9eG5NpMMnNyeWCOU4e2SmWxWul+69Usc7QpTR1tyn5Hm9LcMV5yfHs4vz70Ei7ubvQenz9esvK9KYB9vKRxn2406GifFBz992b2Lbbfx4V070DYwKpz/2kvs1uZ+pijzK52lNmBYQD8tOJgfpl9ZTimCTNXHWL/8WS6NAtkbJ9Q9h5N5PeXhwHw3txdrNh5ypkhlciwWql/7fVEffIh2Ez8evehRv0GxK1aAUBA/4GcTUoi8s3XsGVmgmEQ+9dSmr/wClYPDw5P+ZzctLS897F6ObefXpDFaqXLLVezcuJn2Gw2mgzshU/D+kQ6ym3TYf2o5+gL/fGwvdz2uDu/L5STlc2pXXvpWqSvc2zTdrZMnU1Wcior3/4cv9BgBj5dNcb5DKuV4Guu5+DHH2LaTAJ698GjfgNiHecz0HE+9018LW8cIeavpbR68RW8GjfBt3MX9r7+GobVgkfDEAL69nduQKWozuNCFquV9jdfw9q37WPvjQb0olZwfaKWOcYih/QnqGNbTu8IZ8ljL+Li5kanu8blHb/xoylkp6ZhuFjpcPM1uHnZxwp2TpuFLecsf7/5CQD+TUPpeNv1lR9gCQyrlbpXX8+Rzz7EtNnw7WWvh+JXrwDAv99AYhb8Tm5aGidn/OA4xkKTJ58H4Ng3U0g/sI+c1FT2P/sEtS8eg1/vfk6KprCKuifb/O0sbGdz+Ot1+/kMbNbY6fdl1b0Pb7Fa6XX71Sx83f6sofkg+7OjPYvt57LV8H407Gx/djT7Afuzo35l2OYzesMO1n1jf3a0eOJkAkIbMPI557UpFfX87/im7WyfNouslFT+fmcSvo2C6ffUA06Ns/+dVzGvyHOU3Y6xzbYj+9KoSxsOb4lguuM5ypACz1EWvfctxx3PUb51PEdpPbQXrYb0ZNmnP/Djg29gdbUy9MEbnbpSqcVqpc8dV7PgNfszzxaDe+LfsB4RjmdkrUfYy+2RreHMuN/xjOxee5zpCcms+HQ6ps2GaZo06d2ZRl3tExjXT/+VuOhjGBjUrONP/7udPy7UrFtrDmyK4JPbX8XV3Y1LH8lv4354YTJjHrLXQUNvvYQ5b03jr+/mUy8smE6OFfFW/riIjJQ05p+rgywW7vr4cQBmvf4N6clpWF2sjLr3SjwqcRy+NLkmvL35IJ8ObIvVMJh36DSHktO5oqn9ee7cyFMMaRjIxY3tz3Ozcm08/fdeAAI9XHm5Zwushn1T36VHYll9ouqNIYiIVCbDLGEv+KrEMIy+wGpgF2Bz/PgZYALwuGmamw3DCAQ2m6YZahiGB/At0BrYDjQFHnSkiwa6FtyK1jCMUOAP0zTbGoZxi+P1+x2vjQReB849RdgI3GuaZmZJ73U+Peasqdp/6HKw4cq+PLt52YUT/o97vesQ3ti+xNnZqHDPdBxG75/XODsbFW7t5X35YHf1P5+PtB3GpIji28RVN/e2Hs74v5c7OxsVbnKfQdzomDxXnX0/YACbYuY7OxsVrlvti1l58k9nZ6PCDag3isl7qnc9NL6VfWLY7oQ/nJyTitXWbzR7E6t3jAAtfUfjEeL8gb+KlnHkJ17ettTZ2ahwL3YaStOx3zk7GxUu8peb2Blf/a/P9v6jmR65yNnZqHDjmo6gyaTq3+c7dO8Awm6f7exsVLiDX19F6MvVv9xGvziC16p5u/Jcp6EAhN06y8k5qVgHv72aK/9a5exsVLg5g/vz4tbqXWYBXu48lGuXV//zOWNQ///MuNCTm6r/OPxb3YYwdulqZ2ejwv0ytN9/5p7sv9KHf3tn9X/eMKH9sGr/PPD1rvbdjj6p5s9VHmg9nPd2Vf8y+1i7Yfx4cKGzs1Hhrg8bSZefqn/bueW6fgDOm5UqVVbI+8ur/ZwcubAjjw6qkvVDlV85zzTNNZRcuf5ZIE0sEOr4OgO4toT0mKYZWsLPooG2jq+nAlMLvLYQKLGlLum9RERERERERERERERERERERERERAAszs6AiIiIiIiIiIiIiIiIiIiIiIiISHVT5VfOExERERERERERERERERERERERKZFRJXczFQG0cp6IiIiIiIiIiIiIiIiIiIiIiIhIudPkPBEREREREREREREREREREREREZFypsl5IiIiIiIiIiIiIiIiIiIiIiIiIuVMk/NEREREREREREREREREREREREREypkm54mIiIiIiIiIiIiIiIiIiIiIiIiUM03OExERERERERERERERERERERERESlnmpwnIiIiIiIiIiIiIiIiIiIiIiIiUs40OU9ERERERERERERERERERERERESknGlynoiIiIiIiIiIiIiIiIiIiIiIiEg50+Q8ERERERERERERERERERERERERkXLm4uwMiIiIiIiIiIiIiIiIiIiIiIiI/CsWw9k5ECmVVs4TERERERERERERERERERERERERKWeanCciIiIiIiIiIiIiIiIiIiIiIiJSzjQ5T0RERERERERERERERERERERERKScaXKeiIiIiIiIiIiIiIiIiIiIiIiISDnT5DwRERERERERERERERERERERERGRcqbJeSIiIiIiIiIiIiIiIiIiIiIiIiLlTJPzRERERERERERERERERERERERERMqZJueJiIiIiIiIiIiIiIiIiIiIiIiIlDNNzhMREREREREREREREREREREREREpZy7OzoCIiIiIiIiIiIiIiIiIiIiIiMi/Yjg7AyKl08p5IiIiIiIiIiIiIiIiIiIiIiIiIuVMk/NEREREREREREREREREREREREREypkm54mIiIiIiIiIiIiIiIiIiIiIiIiUM03OExERERERERERERERERERERERESlnmpwnIiIiIiIiIiIiIiIiIiIiIiIiUs40OU9ERERERERERERERERERERERESknGlynoiIiIiIiIiIiIiIiIiIiIiIiEg5M0zTdHYe/iv0hxYRERERERERERERERERERH59wxnZ0CqnpCPV2pOjnDkwQFVsn5wcXYG/ive3LHE2VmocE91GMbbO6t/nBPaD2PynsXOzkaFG99qOD8eXOjsbFS468NG8sHu6l9uH2k7jPCEP5ydjQrXxm808w4vcHY2KtyljS5i/tHqH+fFDS/i9yPVP85LQi7ik4jq36480Hp4ta9vH2k7DKDat5/Xh43k2/2LnJ2NCndr8xG8vG2ps7NR4V7sNBSPkOucnY0Kl3HkJ+5du9zZ2ahwk3oPYk5U9a6DAK5sPJKv91X/euj2FiOYsrf6x3lXyxFMj6z+cY5rOoLHN/zl7GxUuHd7DGZSNe/b3tt6uP3/at6uTOo9iGkHqv+1eXOzEcyo5v13gGvDRvLXiT+dnY0KN7j+qP/MOMJ/pe38r4yX/FfuPf8rfdvqPv4F9jGw6l5uX+w0FKDal9v/0v1YdR+zBfu47X8lThGR/zWanCciIiIiIiIiIiIiIiIiIiIiIv+TLBZn50CkdCqeIiIiIiIiIiIiIiIiIiIiIiIiIuVMk/NEREREREREREREREREREREREREypkm54mIiIiIiIiIiIiIiIiIiIiIiIiUM03OExERERERERERERERERERERERESlnmpwnIiIiIiIiIiIiIiIiIiIiIiIiUs40OU9ERERERERERERERERERERERESknGlynoiIiIiIiIiIiIiIiIiIiIiIiEg50+Q8ERERERERERERERERERERERERkXKmyXkiIiIiIiIiIiIiIiIiIiIiIiIi5czF2RkQERERERERERERERERERERERH5NwzD2TkQKZ1WzhMREREREREREREREREREREREREpZ5qcJyIiIiIiIiIiIiIiIiIiIiIiIlLONDlPREREREREREREREREREREREREpJxpcp6IiIiIiIiIiIiIiIiIiIiIiIhIOdPkPBEREREREREREREREREREREREZFypsl5IiIiIiIiIiIiIiIiIiIiIiIiIuVMk/NEREREREREREREREREREREREREypkm54mIiIiIiIiIiIiIiIiIiIiIiIiUM03OExERERERERERERERERERERERESlnLs7OgIiIiIiIiIiIiIiIiIiIiIiIyL9hGM7OgUjptHKeiIiIiIiIiIiIiIiIiIiIiIiISDnT5DwRERERERERERERERERERERERGRcqbJeSIiIiIiIiIiIiIiIiIiIiIiIiLlTJPzRERERERERERERERERERERERERMqZJueJiIiIiIiIiIiIiIiIiIiIiIiIlDNNzhMREREREREREREREREREREREREpZ5qcJyIiIiIiIiIiIiIiIiIiIiIiIlLONDlPREREREREREREREREREREREREpJy5ODsDUjbHtkew4ds5mDYbzYf0pv1lwwu9bpomG76dw7Ft4bi4u9H33nEENmmY97rNZuP3p97G09+HYU/dk/fziAUr2LNwFRarheDObel242WVFVKJjm2LYP23c7DZbLQY0psOY4vHuf7bORzdao+z/332OHOyzzL/hQ+x5eRgy82lcc9OdL7mYgDioo7x95czyM0+i8Vqofcd11C7WWilxxa9NYIVX83FZrPRdlgvul9RPLYVX80laks4ru5uDH/wRoLCGpbp2M2/LmP11F8Z/91EPGrVJDcnlyWf/ciZg0cxbTZaDexO9ysLH1PZTNNk4Rc/c2BTBK7urlz26A3Ua9qwWLqEU3HMfXMaGalp1AtryNjHb8Tq6sLedbtYPn0+hsWCxWJh5N1jCWkT5oRIijuyLYK/v7Ffn62G9KbT5cXP7d/fzOHI1nBc3NwY9MA4ajdpSGpsAn99/B3pickYhkGrYX1oP3oQAJtmzmfP0rV41KoJQPfrx9CoS5tKj600pmny9fu/snXdHtzd3bj/+WsJaxlcLN2fs9fwx8xVnDoWx9SFL1PL1x5PWmoGH734IzGnE7Dl2hhzw0CGjO5e2WGUyDRNfpv0M3s37cHV3ZWrH7+e4GbFy2r8yTh+eGMa6SnpNGgWzLUTbsTF1d6sHtxxgN8+/wVbrg3PWl7c894DJJ5JYMY7P5Aan4xhsdBjVC/6jh1Q2eHlMU2TXz77mT0b9+Dm7sp1E0qOM+5kHNNft8cZ3DSY65/KjzNy+wF+/fwXcnNsePl4cf/7DwCw6ueVrP9zHaYJPUf1ZMAVAysztDymaTJvUn6M1zxReozfvzGNjGT7ubzuyQIx7jjAb5N+ITfXhlctL+51xPj6jS/j7lEDi8XAYrXy8KTHKjW2gg5vjWD113MxbTZaD+1FlxLal9Vfz+XwFnvbOeSBG6njaF+WffID0Zt34+HjzfUfP5N3zIYZfxKxJL8O6nnjJYQ6uQ6qiLo2NuoYq76YQe5Zex+h753XEOSEPkLROCqivczJPsu3Ez4m92wOtlwbrfp2YNCNo5wQoZ1pmiydMpeDWyJwdXfj4oduoG4JcSaeimPeO1PJTEknKCyYSx4dh9XVhbijp5n/0Q+cPniU/uNG0+PyIYWOs+XamProO3j7+3LVi3dXVljFnNgezpZp9nIbNrgPbS4tXm63TJvNCUcfvuc94/BvHAJAdlo6G774gaRjJwHoMf5Gajdvwo6Zv3N8y04wDGrU8qbnPePw9Pet7ND+tcnv3M1FQzoRE5dM12ETnJ2dfy1uVzj7f5yFabNRv38fQi8eWej1tJOniPh6GimHjxJ2+RgaXWQ/97lnz7J14rvYcnIwc23U6dqZJmMvcUYIpTJNk/mf/8w+Rz10xWM30KCkvtCpOGZOnEZGShr1mzbkyify20+AY/sOM/mRD7j26Vto268jMUdPM2PitLzXE07FMmTcKPqMHVgJUdmZpsmyL+dyaLO97rno4RuoG1Zy3fP7u1PJcNQ9ox+x1z3nO37yHS/h5uGOxWLBsFq4+f0nADh96BiLJ80k92wOhtXC8PFXU695o3KPa/mXc4naEoGLuxsjH7oh716yoKTTcfzxzlQyU9Op0ySYUQXiKu34qK0RLP/yZ0zHvWiPK4cB8Pvb35Jw4gwAWWkZuHt5cNOHT5KRnMbvb33NqcgjtBncgyF3X1WusZ7vb7D4i7lEOs7NJY+U3n7+8tZUMlLTqRcWzKWP2f8Gu5ZvYt2cZQC41XDjovuuIahJA+KOnebnN6cWOD6WATeOosdlgyolrvM5szOc3d/PwrSZhAzoQ7NLRhR6PeXEKXZ8+R1Jh4/S8soxhI0alvfa9i+/4/T2XbjX8mbgxBcqO+vFRG+NYKWjP9tmaC+6ldCfXfn1XKId/dnhBfqzpR3757vfkHC8cBm94YOnSD4Tx3cPvI5f/ToA1G0eypB7rq3EaIur7m3KkilzObjZXr9c8nDpfb5f37bXu3WbBjPG0efbvXwT6+bmX5sj77VfmwB/fPgDkZvC8fTx5q5JT1dqXEWZpsmCIn34+qXUQbML9OEvf9zedu5dt4u/ivThGznGvDJS0/ntoxmcOXwSDIPLHr6Ohq0aV3aIgD3OWZ/8QviGPbjVcOWmJ68jpHnxOGNPxvH1K9+RlpJOSLNgbnnmBlxcXUhLSWf62zOIPRGLi5sr4yZcS4PG9fKOs+XamDj+fXwDfbhv4p2VGVohFTmWsGruCjYsWA8G1AutxzVPXI+rm2ulxndORbWdAJ/cmt8vslgt3P7RE5UaW0EVMWYSE3WMFZNnkpt9FsNqYeBdVxPUPLQywyqmIu49j6zfyq4580k6fpoRrz1BQFj59mHLoiL7uWCvd75/7B28A3wZ+7x97ODvH+YTuWEXhsXA06cmIx+8kZoBPpUWc0WMfy157xsST5wG8vtFV73n3LazIsrstu9/5vjW3VhcrNQMqk3P8Tfi5uVZ6bFVVLnNyT7LzGc+yhvba9a7I32ut4/tnTl0jKWfzyTnbA4Wi4UhFXDfeaGYK6JNSYpJ4Lf3ppOakIJhMeg8sjfdLx1YaXEV9f8dt925fDN/z14KgJuHOxffdzV1HW3n+l9XsHXROjCh88he9LxsYGWGVkhFjU8nxSTw63vf28+nYTg9ThGRyvb/mpxnGEaqaZo1yyszhmHcBTzq+DYVeNw0zRX/8r0GOo4fbRjGLcA7wHHHyzuBOUBr0zTfPM97WIAPgcGACWQCV5umGWUYRjSQAuQ6kt9rmubaf5PXC7HZbKz/ehYjnrsfzwBffn/6HUK6tsM3OH/w4ti2CJJPxXDFxy8ScyCadV/N4JI38m96I/5cjm+DILIzMvN+dnL3fo5s3sVl7z6N1dWVjKSUish+mdlybaz9ehYjn78fL39ffnPE6dewSJwnY7jqE3uca7+cwZiJT2B1dWHUiw/i6uGOLSeXP55/n+BOranTvDEbv/+VTlddRMNObTi6NZyN3//KxS8/XOmx/fXFbC5/+T68A3z58Yl3COvejoACsUVviSDx5Blu/fwFTu2P5q/JM7nunccveGxKTAJHtu/Fu7Zf3nsd+HsbuWdzuOnjZziblc13979Oi35d8AkKqNS4C4rcHEH88Rge+Oo5ju87zPxPZ3PHh48WS7f0m9/oOXYgbQd05o9PZrJ18Xq6XdyXJh2b06JnWwzD4HTUcWZPnMr9U56t/ECKsOXaWPPlLEa/cD9eAb78/OQ7NOrWDv8C5/bI1giSTsZw3acvcuZANKunzODyN5/AsFrodcvl1G7SkOyMTOY+8RbBHVrmHdt+9CA6XjrUWaGd19Z1ezl5NJbPZj/N/vAjTHl7Lm9981CxdC3bh9K1T2uev3dSoZ8vmPM3wY2DeOa920lKSOWBa96k/4jOuLo6f8743k17iD0ew4Rvn+XI3sP88vFsHvikeFn98+vf6Xf5QDoO6szcj2axaeF6el3Sl4zUdH75ZA63vzEevzp+pCbY61aL1cLouy4luFlDMtMz+fi+92jWuQVBjepWdogA7Nloj/OZac9yeM9h5nw0m4c/LR7nH1/+zoArBtJpUGdmfziLDQvW02eMPc65H8/hronj8QvyI8UR58mok6z/cx0Pf/ooVlcrU576gtY92lA7uHZlh8jejXuIOR7DU1Of5ciew8z9eDYPlXAu53/1O/0vt8c458NZbFy4nt6Oc/nzx3O4c6L9XJ6L8Zx73r0PL59y6wb9K7ZcGyunzObSl+6jZoAvsya8Q+Puheugw1sjSDxxhhsnvcDp/dGs/GImV739OAAtB/eg3aj+LP1oerH37nDJIDpfNqTYz52houra9dN/pevVFxHSuQ2Ht4SzfvqvXPrKw84LlIprL62uLtw88X7cPNzJzcnl28c/olnX1gS3DK30GAEObYkg4UQMd3/xPCf2RbPo81nc/F7xSa4rps6j26UDad2/Cws/m8mOJevoPKofNbw9GXbXFexfv6vE99/8+woCg+uSlZ5Z4uuVwWazsfmbWQx+9gE8AnxZ9MzbBHdph0+BPvyJ7eGknIzhkg9fIi4ymk1fzWDE6/YJa1umzaFex9b0e/ROcnNyyM3KBqD1JUPpcI39wfu+BcvZ/fMCut9xXeUH+C9Nn72SydMW8dUH9zo7K/+aabOxb/pPdHr8Idz9/dj0ykQCO7anZoP6eWlcvTxpcf01xGzbXuhYi4sLnSY8gkuNGthyctky8R0C2rfBJ6xJJUdRuv2bIog9EcOj3zzH0b2H+e3T2dzzUfF6aNHXv9Fn7EDaD+zMrx/PZMui9fQY3Rew19uLvvmdZl1a5qWv3TCIByZNyHv9rRtfoHXv9pUS0znn6p47v3iek/uiWfL5LMa9W7zuWTltHl3HDKRV/y4smjSTnUvW0WlUvwsef+3rD+BZq3DfYOXUefS57iKadGnNwc3hrJg6j+veeLBc44raEkHCyRhum/w8J/dHs/TzWdxQQlyrps2jy5iBtOzfhSWTZrJr6To6XtSv1ONtuTaWfTGbKx33oj88/i5Nu7clIKQel0y4Ne99V3zzC+6eNQBwcXOh9w0XE3f4JLFHTpZrnOdzcHME8SdiuPfL5zm+L5oFn83itg+K/w3++nYePS4bSJsBXfjz05lsX7yOLhf3wzcogHFvPoiHtyeRmyOY/8kMbvvgMQKCg7jz0ycBe7n96KbnadG7Q6XFVRrTZmPXdzPoOeFBPPz9WP3im9Tt3B7vBvltjFtNT9qOu5qTW3YUO75hv16EDhvI9i+mVmKuS2bLtbFiymzGOvqzMya8Q5Oi4yWO/uzNkxzjJV/M5Nq3Hz/vsaMevy3v+FXf/oy7p0fe975BgdzwwVOVGmdpqnubcu7aHD/F3udbOGkWt7xfwrXp6PO1GdCFBZ/OZPuSdXQZ1Q/fugHc+OaDeNT05ODmCBZ8OiPv+PZDe9B1dH9+e//7yg6rmAObI4g7HsODXz3HsX2H+ePT2dxVQh9+yTe/0WvsQNoN6Mzvjj5894v70rhjc+5x9OFPOfrwDzjGvBZ88TNNu7TimmdvI+dsDmcdfUJnCN+whzPHY3j5+2eI2nOYnz6Yw5OfP1Is3S9f/M7gqwbQbXBnfnx/Fn//uYEBl/Zh4Q9LCW5an/Gv3sapI6eZ8eFcHn4/v0/419xV1A0JItOJfXiouLGEpNhEVv+6iglfPYWruxvfvTqV7cu30m1Ej8oOEai4tvOccRMfwLOajpmsnTaP7lePpFGXNkRvCefv7+Zx+WvFx0UrS0Xde/o0rE+/R+9i45c/OSUuqLh+7jlb/1hBQMO6ZBeod7qOHUyfG+wLP2z9fSXrZi5k2L3XVHywVNz417DH8vtFa6f+jFuBfpEzVFSZrduuFR2uuxSL1cq2H34l/NfFdLrhskqPr6LKrdXVhatefSBvbG/GUx/SuEsr6rdozKpp8+h17UU07tKaQ5vDWTVtHte8Xr73nedTUW2KxWph6B1jqde0IVnpmXz90Ds07tSC2iH1SshFxfv/jtv6BQVwy1v2OA9siuCPj2dyx4ePcib6BFsXrePODx7D6mrl++cn06xbawIa1Kn8IKm48WmL1cLwOy7LO59THnyXsM4tqR3inGdkIiKVrcpsa2sYxmjgbqCvaZotgbuA7w3DaFBOv2KmaZodHf9uMk3zt/NNzHO4BqgPtDdNsx0wFkgs8PqgAu9ZIRPzAGIjo/GuG4h3UCBWFxea9O7MkU07C6U5snknTft3xzAM6jRvTHZaBukJSQCkxSVwbGs4zYb0LnTM3sWraX/pMKyu9k/nefh4V1QIZRITGU2tuoHUCgrE6upCkz6dObK5cJyHN+2k6YDicRqGgauHOwC23FxsublgGID9v7OOm6vs9Aw8/SrvU07nnDpwGN96gfjWtcfWom8XDm4o/DD54MZdtBpoj61ei8ZkpWWQGp90wWNXfPMz/W6+FAMj/80MOJuZjS03l5yss1hcrXkPS5xl7/rdtB/SDcMwCG4ZSmZaBinxSYXSmKZJ1M4DtO5rf9jRYWh39q2zx+rm4Y7hOKfZmdl5XzvbmXPl1nF+wvp2JrrI9Rm9aSfNHeU2qLn93KYlJOHl50NtxwqXbh418AuuS1p8ohOi+Oc2rtrNwFFdMAyDFm0bkZaaQXxscrF0TVoEU6e+f7GfG4ZBRnoWpmmSmZFFzVqeWK1Vo0mKWLuLzsPsZbVRq1Ay0jJIjiteViO3H6Bdf3tZ7TqsG+Fr7WV1219badunPX517BNma/rZ69ZaAT55n7Su4VmDOiFBJMUWft/KtHvtLro64gxtHUpGaulxtnfE2W14N3b/bY9z67KttOvbHr8ge5zejjhPHzlNo1ahuNVww2q1EtYhjF1/F74mKkv4ul10Heo4l61DySxDjF0LxviXI8Y6hWOsSk4fOIxPvUB8HHVQs75dOLSxcPsStXEXLQfZ66C6jvYlzVH/NmjTlBrelf8J0n+qIuvacx9cyE7PwMsJfYSiKqq9NAwDt3N9pZxccnNzcaYD63fRdrD9fDVomd/vKcg0TQ7vPEDLPh0BaDekOwcck/G8fL2p17wRFpfibUdybAIHN0XQfnivCo/jfOIio6lZtzY1HX34Rr27cKxI3/b45p007t8DwzAIbNaY7PQMMhKSOJuewZk9kYQNsvffrS4ueZ/2di0wiJ7jxIez/9bfG/cSn5jq7Gz8vyQfisajTh086tTG4uJCUPduxG4rfG7datWiVpNQDKu10M8Nw8Clhr1fbubmYubkAlWjX3vOnnW76eSoh0Jald5+HtpxgDb97PVQ56HdiVib3/6s+20Vbfp0wKuUe8yD2/fjXy8Qv6Di/cSKFLlhF20cbWL9lo3JLKXuObLzAC0cdU/bwd054Lj/KsvxxRhG3kThrLRMavqXf1tzcOMuWp/LV4vS69QjOw/Q3BFXm8HdiXTUqaUdf+rAYXzr1s6/F+3Xmcgi/QzTNNm3Zhst+3cBwLWGO8Gtw7BW8ipA+9bvop2jXQl2nJuS2s/onQdo1bcjAO2HdGef42/QsHUTPBx9ogYtQkmJSyz2O6J27MOvXiC+dSq33JYk4WA0XnVq4+Woh+r37MqprYUn4bnXqoVvk1AsReohgICWzXDz8qqs7J5X0f5s8xL6s4c27qLVoMLjJWnxSWU61jRNDvy9jeb9ulRmWGVW3duU/Rvyr80G56l3Dxe4NtsN6c5+R982uFUTPGrar836LUNJjk3MOy6kbdW5l9m7fjcdHW1nwzL24TsO7c5eR5zuBfrwZzOz88Y0M9MzObz7IJ1H9ATAxdUl7+/hDDv+3k3P4fY4m7QOJT0tg6QS+gj7tkXSeYA9zp4jurNjjT3OU9GnaNm5OQB1Q4KIOx1Pcrx94lpCTCK710fQ5+KelRhRySpyLMGWa+Ns1llyc3M5m5VNrUpcjauoymg7na3CxkyMImMJFdC/+ycq6t7Tp0FdatUPqvR4Cqqofi5ASmwCUZsjaDes8NhBwQn9Z7OyzlXJlaKinzWYpsnBtVtp2te5/aKKKrP1OrTK6/sGNgslPT6hcgNzqKhyW2hsz/EcNP+5YIH7zvSKue88n4pqU7z9ffJWbHP3rEFgwyBS4i5wD16B/r/jtg1bN86LM7hlKMmOOGOOnia4RSiuNdywWK00atuUvWsLt1eVqaLGp4uez9ohQYX69yLlwTAM/dM/ZxfDUpX7EkWGYXQEJgOewEHgNsAVWGCaZhfDMDoA24FGpmkeMQzjINAOeBJ4wjTNWADTNLcahvEtcB/wjGFfqa6raZqxhmF0Bd41TXOgYRjdsa9u5wFkALeaprmvDPm8xfF+9xuGMRVIBroCdYEJpmnOAeoBJ03TtDnydOz/+/f5N9Ljk/AKyF8VzTPAj5gD0UXSJOIVmJ/GK8CX9PhEPP182DB1Ll1vvIyzGYU/dZh88gyn9x5ky4zfsbq60m3cWGo3rfylyc8pFqd/KXEW+lv4kuaI05ZrY96Tb5F8KoZWI/tTx7EtXc9brmTha5+xcfovmDaT0a9X/taDqfGJeBc4PzUDfDlVJLaS0qTGJ5332IMbd1EzwIfajQtvJ9qsdycObtzFlFuf42xWNgNuu5wa3s4deE+JTcSntm/e97UCfUiJTcK7wE1CRnIaNbw88m6gagX65nVOAfas3cGyqX+QlpjK9S/fVVlZP6+0+CRqFjw//n6cLnJu0+ITC6cJ8CUtLrHQJJDkM3HERh0rtJ3i7gWr2L9iI7WbhtD75stxd+IAbFHxMUkE1vHN+z6gjg/xMUn4B9Yq0/GjruzDxCe+4fbRL5OZnsWjr43DYqkak/OS4pLwLbASpW+gL0lxSYUGTNOT0/Co6YHVUVZ9An3zJtrFHj9Dbo6NyY9/QlZ6Fn3H9qfLsMJb9safiuNE5DFCWjqvzk2OLRJnbXsMBeNMS06jRtE4HTe/Z46fwZZj47NHPyErI4t+Y/vTbXh36oXWZcE380lLSsPV3ZU9GyJo2DykcoNzSIpNwrdOfoznztP5zqVvgRhjj9nP5aTH8mPseu5cGgZTnpoMBvS6uDc9Ly48Ab6ypJXQRpzeH10oTWpcIjUDircvFxo83vXnKvat2EidsBD63DqWGk6sgyqqru1z25XMf/Uz1k37BdM0GeuEPkJRFdle2nJtTHnoXeJPxNBtdD+nrZoHkBKXhHegb9733gG+pMQlFRo8zEhOw71mfpzn0lzIsi9/ZtCtY8jKyCr3fP8TGUX7rf6+xEZGF0qTHp+EZ4BvoTTp8YlYrBbca9Vk/efTSTxyHP/GIXS5+UpcatgHYXfM+I2oVRtw9fRgyAvOW6HhvyozIYEa/vnn1t3fl+SDUWU+3rTZ2PjSG2SciSF48AB8wpyzNV1pkuOK1EO1fUguoS9Uwyu//axVO78eSopNJGLtTm5/836O7T9S4u/YuXIr7Qd2rrAYSpMSl0StArGVWPekpOHuVbjuSXXUPec73gBmvTAJw4AOI/rQcWQfAIbccTmzXvycFd/+imkzueHt4isM/X+lFq1TA+15LhpXwbbjXH/gfMenxiUWq6tP7j9c6HcfjziIl6933hahzlL03NQKtJ+b87Wf3oEltyvbF68jrEurYj+PWLWVNgOqxgSvzIREPAq0MTX8/Uj8B/VQVVLimEcZ+7NlOfZExEE8i5TRpDNx/PjoW7h51KDXDRfToHXT8g3qH6jubUpqXBK1ytDnK9q3Lena3LF4HWFdi1+bVUFKbGKROsiH5CJ9+GJtZ6BvoclMe9buYKmjD3+Dow+fcDIWL5+a/PrBj5w6dJz6TRty0fjLcXP0CStbYmwSfgXGgvwCfUmMTcKnyDiCZ8F77No+JDrGSxqENWD7qp00bdeE6D2HiT+VQEJMIrX8vZn96S+MvfsSp/fhoeLGEnwCfRl45SBeu+FlXN1dad6lJS26tsRZKrTtNODH5+27aHS+qA+dL+pTMUFcQEWNmfS77Qp+e2USf0/9FdM0uWJi8dWEKlNF3ns6W0X1c2v6+7D8q5/pf/MYskuod9ZM/4Pw5Rtx9/Lg6tfur5jgSlCRzxoATjr6Rb5O7rtXRpk9uGIdjXo5p+9ekeX23FbMiSdj6DiqH/VahAIw6I7LmfvS56z89lcwTa57q/zvO8+nMu7HEk/HcerQcRq0cN4zlfIYtz1n2+L1NHXEWadRPf6aNp/05DRc3VyJ3BxBvWbFt5GtLJXxPDfxdBwnDx5z6vi0iEhlq4iZEN8BT5qm2R7YBbxomuYZoIZhGLWAfsBmoJ9hGI2AM6ZppgNtgC1F3msz0PoCv28v0N80zU7AC8AbpaS7xjCM7Y5/t5bwej2gLzAaOLei3izgEscx7xmG0anIMcsdr20o6RcahnGXYRibDcPYvHHO/AuEUTrTNEt476KJSswAR7fswsPHm8AmxSdG2Gw2slLTGf3643QbdxkrPvimxN9VeS4cZ0nZMxyfDLFYLYx992mu/eI1YiMPE3/kBAB7Fq+mxy2Xc+3k1+hxyxWs+fyHcs/5BZ0n3/lpSoj/PMeezcpm4+xF9L7u4mKvnzpwGIvFwp3fvMbtX7zE1nl/kXgq9t/lvSIVOcElFuMCf6dWvTtw/5Rnufb521k+/c8KzlwZ/cvrs+Cs7bMZWSx+5yt633pF3pLybUb04/rPXuKq957C07cWa6f9XJ65/n8r8Vr8BxPRt23YR2jzBnz9x4u8991jfPXuL6SnOXfbkjxluF5Ljt+expZr4/iBo9z26l3cMXE8S39YTMyxM3npsjKymP7Kt1xyz1hqeDlvRcsSq/tilW5JR+bHeXT/Ue54/S7uenM8S35YzJljZwhqVJdB1w5h8pOfM+XpydQPa4DFSasinu88nTeNI8bcXBvHDhzl9tfu4q6J41n6ff65vP+Dh3jk88e54/W7+fu3NRzcebDc818mZTmPZWhfi2o3si/jPn+Ra99/Ek+/Wvz97S//OovlooLq2vBFq+l9y+WMm/IavW+5ghWTnNBHKItyai8tVgvjP53Ao9+9zIn9hzkTfaKiclwGZSmX/7zsRm7cjaePN3WbOmdS8IUU/9RWSTEa2HJtJEQdpdmwflz05tNY3d0In7c4L02Ha8dw2aTXCe3bjf2LVlZwrqVM/kFHyLBY6PHKc/R5fyJJUdGkHjtegRn758rSfp6vzv1z8i+MuG1Mqe1/ztkc9q7fTbt+Hf+fOf03ytKelNg5uODx17/1CLd8OIErX7yHbX+u5ujuSAC2LVjD4DvGcs83rzD4jrEs/OTHf5/9UpRtzKD0NKUdX3JXsPAb7121JW/VPKcq7X66YJKSIyokesd+ti9ez+BbLy3089yzOezfsDtvlQfnK7k38D+pLHVOyTdpZTp23+ottCiwap6nXy1um/IK17//JP1uG8vC96eRlZ7xz/NdkapVm3K+OtWRpgx1c/TO/exYvJ5Bt1xaLG1VUPJtWVnOY+E+/AOOPvxfjj68LdfGychjdBvVh3s+nYBrDTdWz1paPpn+N0oeSLhgknN/ixHXDyE9NYPX73iH5b+spmGzBlitFnatC8fb15tGLZz3ELqgihpLSE9JZ/e63Twz/QVemPEK2ZlZbFm6uSJCKJsKbDtveecR7vh4Ate9cg+b56/msKNfVOkqaMxk96I19L3tcm756lX63nY5f31W9cYSyuve09kqqp97cNNuPH29CSpl7KDvuNHc/c0rtBrQhW3zV//jfP9rFTT+dU7kms007du1PHJa7sqzzO7+ZSEWq5XQvt0qMMelq6hyC/axvZs+fJK7vn6FU/sPE3vYPra3Y8EaBt4+lru/eYWBt49lUQXcd55XBd+PZWdkMef1rxl+5+WFVresEv7huC1A1I4DbFu8nqG3jQGgdkhd+lw1hOnPTuL75ycT1Li+056plKocn+dmZ2Qx6/VvGHnX5U7f9U1EpDKV68p5hmH4AL6maZ57QjQNmO34ei3QB+iPfQLdSOxt8/l6tmUZxfABphmG0Qx7W1Da3ikzTdPM+4iLY+W8gn51rJAXYRhGENhXyjMMowUw2PFvmWEYV5mmucxxzKBzK/2VxDTNKcAUgDd3LPnXs968AnxJi8tffjk9LqHY1qyeAb6kxeanSYuzryYXvX4bRzbv4ti2cHKzz5KdkcnKj6cx4MGb8fL3pVGPDhiGQe2moRgWg6yUVGrUcs62fZ7+ReKMT8CzyCfUiv8tEoulcffypG6bZhzfHoF/SH0OrNhAz1uvBKBxr06smVzJnVLsn3pJKXB+UuMSi336rmaAX4lpcnNyS/x50slYks7E8f3D9rmkKXGJ/PDo21z3zuPsW7WZRp1aYXWx4unrTf1WTTgdeQTfuoEVHGlhG39fzdZF6wCo3yyEpJjEvNeSY5PwDii8yppnLS8y0zKw5eZisVpJjk3Eu4TtHRq1a0rC+z+QnpSKp0/NCo3hQrwCfEkteH5KKbepRc7huTS5ObkseudLmvXrSpOeHfPSePrm/21aDevDgjcmV1AEZbdgzhqWzLPPRW7aqiGxZxLzXos7k4Rf4PlX4Srorz82cflNgzEMg3oNA6lT35/j0Wdo1sY5kynW/raaDX/ay2rDFiEkxuSfr8TYRGoVKatePl5kpGaQm5uL1WolqUAan0BfPGt54ebhjpuHO03ahXHy0AlqB9chNyeX6a98Q6fBXWjnWO67Mq2Zt5r15+JsXiTOmER8Sogzs0ic59L4BvriVcsLdw933B1xnjh4gjrBdeh5UU96XmTfimb+13/gW+CTfhXt73lFzuWZ/BiTynAuC55v39q+ePkUiLG9PcbawXXwcZR3bz9v2vZpx9F9hwlrH1ZJURbIfxnbl9S4ImkusH1rwTqozfDe/PHaF+WU43+noura/Ss20Oc2ex8hrHcnVn5e+X0EqPz2skZNTxq1a0rklr3UCa1fMUGVYMv8VexwxFmvWQgpBbYtSIlLLLblhketmmSl5sdZUpqiju05ROTGXRzcEkFu9lmy0jP5/b3vuOSxm8o9ngvxKNa3TcSjaB/e35f0Ap8qzUtj2F8LbGZf/SakRycifiv+gCS0T1dWvPU57a8aXTFBSIlq+PmRWWB7nKz4RNx9ff/x+7h6euLXojlxu8KpGdygHHP4z63/bTWbFtqvz+DmReqhmCS8/YvUQz72euhc+5kck5j3CerjB44wc+I0ANKTU9m/KQKL1ULr3u0B2L95D/WbBlPTr2wrLv9/bZ2/ip2L7bHVbRZCcoHYSq170kque7wDfEs9/lw97OXrTbOe7Tl54DAN2zZl918bGXLnFQC06NOJhZ/8VC5xbZu/il1LHHE1LVKnxhbvD3jUqlmo7SjYH/AO9C3xePu9aNF488+bLTeXA+t2cuP7j5dLTP/U5j9Wsc1Rbus1L3xuk2MTqVmkbfQs8jdIKdJ+no46zh8f/8R1r9yDZ63CK89Hbo6gbljlldsLqeHnR0aBNiYzPoEaF+jfVVVlHS8p2p+t6eeD7WzJ4yXn2HJziVy/g+vefSLvZy6urri42ocOg8JC8KkbSOKJmFIfzle06timbP5jFdsL9G2Ti9Qj3v7nvzaTYwvXzWeijvPnxz9xzcvFr01n2lCkD59cxj58XttZSh8+tF1Tfnn/B9KSUqkV6EutQN+8FUXa9O3I6tmVOzlvxS9r+Hu+Pc5GLUNIKDAWlBCbiG+RHRRq+niRXvAeOyYpbxzBw6sGNz15HWCfePDcda8SUC+Azcu3sXPtbnZviCAnO4eM9Ey+ff17bn32xsoJksoZSwAIqOtPTV/7vVm7vu2Jjoiiy9DKmyhTWW1nwX5Ri17tObHvMI3aVv4qpRU1ZrJ3+Qb63W7v3zXt3Ym/Piuf/t2/VRn3npWpMvq5+9du5+DGXURtiSAn+yzZ6Zn8+f53jHq08NhBq/5d+fnVL+hz/aiKCbaIihr/Anu/KGrDDq54Z0LFBVBGFVlmD61cz/Gtuxny3IOVuq1dZZTbgmrU9CS4XTOitu4hsFF9wpdvZJDjvrN5n04s/rTi66XKalNyc3KZ88bXtB3UlZZ9Kv+ZSnmP256OOs7vH/3EDa+MLxRn5xG96DzCvs32sqm/F1p9ujJU1vh0bk4us17/hnYDu9LKCedTRMSZKnPa9Wrsq+Y1AuYBHbCvVLfK8XoEUPTj1p2xr54HkEN+fgtOo34VWG6aZlvgkiKv/RMF167O/1y8aWaZprnANM0nsE8qvOxfvv+/FhjWiOSTMaSciSU3J4dDa7fSsGv7QmlCurYjctVGTNPkzP4o3Dw98PTzoev1l3LN5Ne46rNXGPDwrdRr25wBD95sP6Zbe07u3g9A0onT5Obk4O7tvIlOtZs64jwdS+7ZHA79vZWQkuJcmR+nqyPOjKQUstLSAcjJyubEzn34NAgCwNPfh1MRBwA4uXs/terWrtzAsD8ESjgZQ5Ijtn1rttCke7tCaZp0b8ueFfbYTu6Lws2rBjX9fUo9NjC0PuOnTeT2L1/m9i9fxjvAlxven4CXXy28a/txdNd+TNPkbGYWJ/dF4x8cVOlxd7+kH+M/ncD4TyfQslc7di7bhGmaHNsbjbtXjWIDsoZh0Lh9MyLW7ABgx9KNtOjZFoD4EzF5nxg6GXmU3JxcPKrAoGydpo1IOhlDsuP8HFyzldAi5Ta0Wzv2O8rtacf16eXng2marJz0A37BdekwZkihY9IS8pfzjtqwA/+QepUSz/lcdGVf3p/+GO9Pf4zuA9qy4s8tmKbJvt2H8axZo8xb2gLUDvJl5yb7dZkYl8KJI2cIauBfUVm/oN5j+vHI5Ak8MnkCbXq3Y+sSe1k9vCcaDy+PQluXgL2shnVoyq5V9rK6eckmWveyX9Ote7clevchcnNzyc7M5sjew9RpGIRpmsx+/yfqhATR/8pBlR4jQN9L+/H4FxN4/IsJtOvTjs2OOKMjoqlRSpxNOzZlpyPOTYs30ba3Pc62vdsSVSTOoBB7PZOSkAJAwukEdq3ZSafBlbdtXZ9L+/HoFxN49IsJtOnTjs1LHefyfDF2yI9x8+JNtHHE2KZXW6J25cd4eO9h6oQEkZWRRWa6faXHrIws9m/ZR91Q51yjQc1CCtVBB9ZsoXG3wu1L425t2bvcXged2heFm2eNC25pmxafXwcdWr+DgEbOrYMqqq719PPhRLi9Ljq+az8+9Sq/jwCV016mJaWSmWrvK53NyiZq+34Cgyt3G5MuF/fnto+f5LaPn6RZz/bs/st+vo7vjcLds0axCTKGYRDSvhl7/94OwK5lG2nWo10J75xv4M1juG/qq9z79UuMmXALjdo3d8rEPICAsEaknDpDqqMPf3jtFhp0KZz/Bl3aE7VqA6ZpEnvA3rf18PPBw9cHzwA/kk+cBuDU7n34NKgLQPLJ/NVYj23ZRa36ld/H+6/zbtyI9DNnyIiJxZaTw+mNmwjs1P7CBwLZySmcTbdfi7nZ2cRH7MWrXt2KzG6Z9BzTjwcmTeCBSRNo1asd2xz10JE99nqopPazSftmhK+210Nbl26kVS97PfT4tBd54jv7vzZ9OzLm/qvyJuYB7FyxpVK3tO18cX9u+ehJbvnoSZr1aE+4o008cb66p10z9jnqnt1/5dc9Tbu3K/H47Mwsshx9g+zMLKK37yXQ0X+v6e+Tt4rekZ378atfPm1Np4v7c9OHT3LTh0/StGd7Is7la18U7l6lx7XfEVf4Xxtp6ogrrHu7Eo+v2yyExJMxJJ2Os9+Lrt5KWIH72MM79uEfXKfQdnGVqevo/tz56ZPc+emTtOjZnl2OduXY3ihqlNJ+hrZrxp412wHYuWwjzR1/g6Qz8cx5/WsufWwcAQ2Kt4/hVWhLWwDfJo1IO32GdEc9dGL9ZuqWsR6qaoLyypm9n7d/zRaaFOnPNunWlj3L88dL3B392Qsde2THPvwbBBUqo+lJKdhybQAknYol8WQMPkEBlRNsCapjm9J1dH/u+ORJ7vjkSZr3yr82z9fna1Tg2ty1bCPNe+Zfm3Pf+JoxpVybztTjkn7c8+kE7vnU3nZud7SdR/dGl14HFejDb1+6kZaOPnxcgT78CUcf3rOWF97+tahV25fYY/Y+4aHt+6kdUrnneODYvjz71RM8+9UTdOjTlvWL7XEeirCPl/iU0Edo0akpW1fa41y/aCMd+tjjTE/NIOdsDgB/z19Ps/ZheHjV4LI7RzNx9ku8PuMFbn/hJlp0alapE/OgcsYSfOv4cnjPYbIzszFNkwPbDuSNo1SWymg7i/aLorbupY6TxhQqaszEy8+H4+H2/t2xXfvxddJYwjkVde/pLJXRz+130xju/uZV7vzyJUY/fgsh7ZvnTcxLOJF/zx25cRf+ldj+VNT4F8CxnfvwbRBUaBtnZ6moMntiezgRvy1hwBN34+LuVqkxVUa5TU9KKTS2d2THvrznfjX9fThW4L7Tt5zuO8+nMtoU0zT546MfCWwYRM+xgys8ppKU57ht0pl4Zr72DWMfH0dAkXHZtMSUvDR71u6kbSXff1bG+LRpmvz24U8ENgyi1+XOeUYmIuJM5bpynmmaSYZhJBiG0c80zdXAOODcKnqrgNeAVaZp2gzDiAdGAU87Xn8beMswjJGmacYZhtERGIt9xTqAaOyT9xYAVxT4tT7AuT0bbinPeAzD6AycMk3zhGEYFqA9sLM8f0dZWKxWet52NYtf/wzTZtJsUE/8GtZj72L7ooMth/cjuFMbjm0NZ+6DL2N1c6XfvRcewGg2uBdrJv3AL4+9jsXFSr/7xlXqJ0mKslit9Lr9ahY64mzuiHOPI85Ww/vRsHMbjm0LZ/YDL+Pi5kq/++xxZiQms/LT6Zg2G6Zp0qRXZ0Icnfm+d1/P+m/nYNpsWF1d6Hv3dU6JbfCdV/Hzy5Mwc03aDO1JYEg9dixcA0CHkX1p3KUN0Vsi+Hb8K7i4uzL8wRvPe+z5dLioP4s/+Z7vHnwDTGgzpAe1Q537yelm3VpzYFMEn9z+Kq7ublz6yPV5r/3wwmTGPHQd3gE+DL31Eua8NY2/vptPvbBgOjk+KRLx9w52LtuExcWKq5srVz51s1PL6zkWq5W+d1zN/Fft5bbF4J74h9QjfJG93LYZ0Y+Qzm04sjWcn+57GRd3VwY6yu2pvYfYv3Ij/iH1mf3YRAC6Xz+GRl3asP67X4mLPgYYeNfxp//4yi+359Oldyu2rt3DvVdOxL2GK/c/d23ea6898iX3PnM1/rV9mD9zNb98v5zE+BQeufE9OvdqyX3PXsNVtw3jk1dn8PAN72CaMO7e0dTyde4qiOe07N6avRv38NYtr+Hm7sZVj+f/7b9+9guufPRafAJ8GHXHJfz4xncsmvYn9cMa0H2kfaW4oJC6NO/aig/ufhvDMOh+UU/qNq5H1O5DbF26mbqN6/HB+LcBGHnbaFp1v9Du7RWjVY/W7Nm4hzdueg1XdzeueyI/zinPfME1j16LT6APo++4hO9e/44/v/2T4KYN6OFYES+oUV1adG3Fu3e+jWEx6HFRT+o1ttdNU1/+lvTkNCwuVi5/4Eo8vT2dE2P31uzdsIc3b7bHeE2Bc/nVM19wlSPGi++8hO9f/46FU/+kQVgDeowsEGO3Vrx3V+EY407GMvWlbwD7NkOdBnWmZbdWTonRYrXS/86rmPfyJEybSeshPQkIqcduR/vSdmRfGnVpw+EtEUy/x96+DHkgv4+w6L1vOR4eSWZyKt/e8Tw9rh1F66G9WPvdPGKijmEY9jpo0PhrS8tCpaiounbAPdfz9zdzMHNtWN1cGFAF6tqKai9T45P49b0fsDn6Sm36daJ5j7bOCpOwrq05tDmcL+56BVd3N0Y9dEPea7NemsxFD9jjHHTLGOa9PZVV388nqEkw7Yfbr8/UhGSmPfIOWemZGBYLm39bwR2TnqlSW1tYrFa63no1y9/4DNNmo8mgXvg2rM+BJfZy22xYP+p3asOJ7eH8/tBLWN3d6Dk+//rseutVrP10KracHGrWCaTn+HEA7PhpHsknTmNYDDwD/el+h/PL7T8x7ZMH6NerFYF+3kRu+JRX35/DtJkrnJ2tf8RitdLihmvY9t7HYLNRr19vajaoz7Hl9s+dBQ/qT1ZSEptenkhORiaGYXB0yV/0fP1FspKSiPhqGjiuxTrduhDYsWpNqGnRvTX7N0Xw/m32eujyR/ProWnPT2bsw9dRK8CHEbdfwoyJ01gybT71w4Lp6qiHzic7M5vIrfu47MFrKjKEUjXp2ppDW8L58u5XcHF346IH8+ueOS9PZsT99rpnwC1j+O2dqax21D3thvU87/HpiSn88sZXgL1v0HpAF5p0sffxRt5/Lcu+nIst14aLmysj7iv/NrVxF3ud+vV4e5064oH8uH5+ZTLD77uOmgE+9Lt5DPPfncrfP8ynTpNg2jriKu14i9XK4LuuZO5Lk7DZbLQdUvhedN/qrbTsV/yBwZd3vkR2eia5OTlEbtjJlS/dS0AFf9ioabfWRG4O57M77DFc8kj+3+CnFycz+kH7uR186xh+eXsqK6bPp26TYDqOsP8NVv+0kIzkNBZOmu2I3cLtH9lXWzubmU3Utr2Mut855bYkFquVtjddy/q3P8E0bTTs3xvv4PpE/2Wvh0IH9yczMYnVL75JTkYmWAwOLfqLgW++gKuHB1smfU3cnv1kp6ay5KGnaXH5aEIG9HFaLAPvvIpfi/Rndzr6s+1H9iXUMV4yzdGfHfbAjec99pz9a7bQvEgZPR5xkPU/zcditWBYLAwefw01vJ33wb/q3qaEdbVfm5/fab82Rz+cf23OfHEyoxzX5qBbx/DrW/l9vg6OPt+aGcWvzds+tF+bv749lcO7IslITuWTm5+n3w2j6Dj8wm1RRWjWzd52fuTow19WoA//vaMPXyvAh2EF+vB1w4LzVkeJ+HsHO5ZtwupixcXNlasKjHmNGn8Fc9+eTm5ODn51Awu9d2Vr27M1uzfs4YUbX8fN3Y2bnsxv0z59ago3Pn4NvoE+XHbXaL5+dTq/f72Ahs0a0HuU/XyeOnyaqRN/wGKxUC80iBufcO59ZmkqaiwBoH2/Dnxw77tYrBYahAXTc1Rvp8QIFdd2piWkMPv1/H5R2wFdCOvqnLGvihozGXTvdaz+ei42Wy4urq4Mutf5YyYVce95dON2Nk+dTVZyKivf/hzfRsEMfub+EvNQUSqqn3s+q7/7nfjjZzAMg1p1/Bh6T+X1AStq/Asgcs0WmvatGh82qagyu/nbWdjO5vDX658AENissVPGTCqq3KYlJLPgw+8xbSamadKiT0fCutnH9obddy3Lv5prH+N0dWV4JddLFdWmHI04xK6/NlEntD5f3v8WAINuHk3Tbm0qNb5z/r/jtit/XERGShrzz8VpsXDXx/aV6Ge9/g3pyWlYXayMuvdKPJz0TAUqbnz6SPhBdv61iTqh9Zh8v/0Z2ZCbL6aZk86niEhlM0rau77MBxuGDThR4EfvA38BkwFP4BBwq2maCY70R4DXTNOcYhjGM8C1pmm2L/B+44GHsU8arAt0ME3zoOO1fsDXwGlgA9DVNM2BhmH0wr59bozjd48zTTPUMIyBwOOmaY52bGHbtYRtbbuapnm/YRhTgT9M05zjeC3VNM2ahmGMBF4H3B2HbQTuNU0z0zCMaMfxpW5rW9D/Z1vb/xVPdRjG2zuXODsbFW5C+2FM3uPcpd0rw/hWw/nx4EJnZ6PCXR82kg92V/9y+0jbYYQn/OHsbFS4Nn6jmXd4gbOzUeEubXQR849W/zgvbngRvx+p/nFeEnIRn0RU/3blgdbDq319+0jbYQDVvv28Pmwk3+5f5OxsVLhbm4/g5W2Vu22YM7zYaSgeIf9bE/z+jYwjP3Hv2uXOzkaFm9R7EHOiqncdBHBl45F8va/610O3txjBlL3VP867Wo5gemT1j3Nc0xE8vuEvZ2ejwr3bYzCTqnnf9t7Ww+3/V/N2ZVLvQUw7UP2vzZubjWBGNe+/A1wbNpK/Tvzp7GxUuMH1R/1nxhH+K23nf2W85L9y7/lf6dtW9/EvsI+BVfdy+2KnoQDVvtz+l+7HqvuYLdjHbf8rcVJgJ0SRc8I+X1Xt5+TIhR28p3+VrB/+XyvnmaZZ2ra4PUtJH1Lg6zewbxNb8PXJwGTDMFyAb4FXDMO40bRbDTQv4T3XFfn5846frwBWOL6eCkwtclzez0zTvKXIazUd/y8ESmzBTNMMLennIiIiIiIiIiIiIiIiIiIiIiIiIuW6rW15MU0zB/uWuCIiIiIiIiIiIiIiIiIiIiIiIiL/c0pb+U5ERERERERERERERERERERERERE/qUquXKeiIiIiIiIiIiIiIiIiIiIiIjIhRiGs3MgUjqtnCciIiIiIiIiIiIiIiIiIiIiIiJSzjQ5T0RERERERERERERERERERERERKScaXKeiIiIiIiIiIiIiIiIiIiIiIiISDnT5DwRERERERERERERERERERERERGRcqbJeSIiIiIiIiIiIiIiIiIiIiIiIiLlTJPzRERERERERERERERERERERERERMqZJueJiIiIiIiIiIiIiIiIiIiIiIiIlDNNzhMREREREREREREREREREREREREpZ5qcJyIiIiIiIiIiIiIiIiIiIiIiIlLOXJydARERERERERERERERERERERERkX/DMJydA5HSaeU8ERERERERERERERERERERERERkXKmyXkiIiIiIiIiIiIiIiIiIiIiIiIi5UyT80RERERERERERERERERERERERKRaMwxjpGEY+wzDiDQM46nzpOtmGEauYRhX/n9/pybniYiIiIiIiIiIiIiIiIiIiIiISLVlGIYV+Ay4CGgNXGcYRutS0r0FLCqP36vJeSIiIiIiIiIiIiIiIiIiIiIiIlKddQciTdM8ZJpmNjADuLSEdA8Ac4Ez5fFLNTlPREREREREREREREREREREREREqrMGwNEC3x9z/CyPYRgNgLHA5PL6pZqcJyIiIiIiIiIiIiIiIiIiIiIiIv+zDMO4yzCMzQX+3VU0SQmHmUW+/xB40jTN3PLKl0t5vZGIiIiIiIiIiIiIiIiIiIiIiIhIZTNNcwow5TxJjgENC3wfDJwokqYrMMMwDIBAYJRhGDmmaf76b/OlyXkiIiIiIiIiIiIiIiIiIiIiIiJSnW0CmhmG0Rg4DlwLXF8wgWmajc99bRjGVOCP/8/EPNDkPBERERERERERERERERERERER+R9lWJydA/lfYJpmjmEY9wOLACvwjWma4YZhjHe8Prkifq8m54mIiIiIiIiIiIiIiIiIiIiIiEi1Zprmn8CfRX5W4qQ80zRvKY/fqbmjIiIiIiIiIiIiIiIiIiIiIiIiIuVMk/NEREREREREREREREREREREREREypkm54mIiIiIiIiIiIiIiIiIiIiIiIiUM03OExERERERERERERERERERERERESlnmpwnIiIiIiIiIiIiIiIiIiIiIiIiUs4M0zSdnYf/Cv2hRURERERERERERERERERERP49w9kZkKqn+ZerNCdH2H9n/ypZP7g4OwP/Fc9vWersLFS4V7sMpdkXq5ydjQp34O7+DJz/t7OzUeFWXNyHJnfPdXY2KtyhL65g4bEFzs5GhRsZfBFX/lX9r885g/vTd94aZ2ejwq25tC8tvqr+53PfHf0Zu3S1s7NR4X4Z2o+v9y1ydjYq3O0tRjBiUfW+PheN6AtAyPvLnZyTinXk0UE0fmies7NR4aI+upSmY79zdjYqXOQvN3Hv2updZgEm9R6ER8h1zs5Ghcs48hPv7Vri7GxUuMfaDWPagerfdt7cbARhN810djYq3MHvriHs8+rftz14T39Cn/3T2dmocNGvj2LCxr+cnY0K9Xb3wQCEdfnQuRmpYAe3PEyjd6v3uQQ4/PhgLlpcve9TABYM70ujd/4D5/OJwTR6a5mzs1HhDj85hCELqv/49LKL+tDlp+o/LrTlun5Miljs7GxUuHtbD+ej8Oof50NthvP4hupf377bYzA3rVzp7GxUqO8GDABgyt7qfe95V8sRvLG9+o8jPNNxGDMOLnR2NirctWEjaXrJVGdno8JF/n6Ls7MgIvKPaVtbERERERERERERERERERERERERkXKmlfNEREREREREREREREREREREROR/klElNzMVsdPKeSIiIiIiIiIiIiIiIiIiIiIiIiLlTJPzRERERERERERERERERERERERERMqZJueJiIiIiIiIiIiIiIiIiIiIiIiIlDNNzhMREREREREREREREREREREREREpZ5qcJyIiIiIiIiIiIiIiIiIiIiIiIlLONDlPREREREREREREREREREREREREpJxpcp6IiIiIiIiIiIiIiIiIiIiIiIhIOdPkPBEREREREREREREREREREREREZFypsl5IiIiIiIiIiIiIiIiIiIiIiIiIuXMxdkZEBERERERERERERERERERERER+TcshrNzIFI6rZwnIiIiIiIiIiIiIiIiIiIiIiIiUs40OU9ERERERERERERERERERERERESknGlynoiIiIiIiIiIiIiIiIiIiIiIiEg50+Q8ERERERERERERERERERERERERkXKmyXkiIiIiIiIiIiIiIiIiIiIiIiIi5UyT80RERERERERERERERERERERERETKmSbniYiIiIiIiIiIiIiIiIiIiIiIiJQzTc4TERERERERERERERERERERERERKWeanCciIiIiIiIiIiIiIiIiIiIiIiJSzjQ5T0RERERERERERERERERERERERKScuTg7AyIiIiIiIiIiIiIiIiIiIiIiIv+GYTg7ByKl08p5IiIiIiIiIiIiIiIiIiIiIiIiIuVMk/NEREREREREREREREREREREREREypkm54mIiIiIiIiIiIiIiIiIiIiIiIiUM03OExERERERERERERERERERERERESlnmpwnIiIiIiIiIiIiIiIiIiIiIiIiUs40OU9ERERERERERERERERERERERESknLk4OwNSNid3hLP9uzmYNhuNB/Wh1ZjhhV43TZNt383m1PZwrG5udB8/Dr/GISSfOM36T77OS5d6Jo62V15M84sGs3vOfKKW/417rZoAtLt6DPU6ta3UuMqqX0M/nusdhtUwmLX3FFO2Hy0xXbvaNZl9WSceXrqHhVGxlZzLf6d7bV/ub90EqwHzj57mx4PHC70+tH5trgtrAEBGbi4f7DrIwZR0AGq6WHmifVMae3tiAm/tiCQiMaWyQyiT/m2CeOHqDlgsBrPWRDF50f5Cr/doHsiUe3tzNDYNgEXbjvPJ/L0A3DK4Kdf0DcUwDGauieLbZZGVnv+yMk2Tnz/7mYgNe3B1d+WGCdfTsHnDYuniTsYx7bVppKWk07BZMDc+dSMuri5kpGYwfeL3JJxJwJZrY9DVg+g5socTIim7lPDdnJg1A0wbfn36UWfERYVeT9i4ntjFCwGwuNeg/nU34BFc/G9SFfWo48tD7ZpgweCPI6f5/sCxQq8PC67NDU2DAfv1+d6Og0Qm28vwVU3qc0mjIAzgt8OnmX3oRGVnv8z6BfvxbM8wLIbB7H2n+HJn4Tp2SEgAD3VthM2EXJvJG+sPsuV0MgA3tanPVS3qYRgwe+8ppoUfL+lXVAmp4bs5NecnTJu9rAYOH1Xo9aSN64ldsgCwl9V6195IDUdZPTH9W1J278TF25uw516p9LwXZZomy76cy6HNEbi6u3HRwzdQN6z4dZV4Ko7f351KRko6QWHBjH5kHFZXl/Mev/m3FexcvA7TNOkwvBddLx2U935b/ljJ1vmrsVgshHVtw8BbL620mAvqGujL+JZNsBoGC46dZlZU4WtzUL3aXN3Yfm1m5uTyyZ6DHEpJy3vdAnzSqyNxmdm8sC2iMrP+jwwI9eelgc2wWmDGrpNM2nSkxHTtg7yZd10X7psfzp8HYgD4+/aepJ3NJddmkmszGf3jlsrM+j/Sv2UdXry8HRYLzFx/hMlLDxR6vUfTAKbc0YNjcfb+z8KdJ/hk0X6a1KnJJzd3zUvXMNCTD/7cy7crD1Vq/suqf6f6PHd7N6wWg1lLI/ni593F0vRoE8Szt3fD1WohISWT659bDMDNo1tyzbBmGBjMXHKAqX/sqezsl1ncrnD2/zgL02ajfv8+hF48stDraSdPEfH1NFIOHyXs8jE0ush+X5N79ixbJ76LLScHM9dGna6daTL2EmeEUC4mv3M3Fw3pRExcMl2HTXB2dv6Ro9siWPut/d6z5ZDedBxb/N5z7TdzOLotHBc3NwbeP47AJg3JyT7L7y98SO7ZHMzcXBr36kTXay4GYPPM+exdthYPx71nt+vHENK5TaXHVpBpmiyZMpeDmyNwcXfjkodvoG7TktvSX9+2t6V1mwYz5lF7Wxp79DTzP/yBUwePMuCm0fS8fEjeMRvnrWD7onWASccRveheoC11pv7t6vL8jZ2wWgxmrjzEF3/sLZamR8vaPHdDJ1ysFhJSs7j+jeW4uVqY8cxg3FytWC0GCzcd5aNfwp0QQdn0b+jH833t4wcz95zii22ljx/MvbwTDy7Zw8JDsdTzcufdIS0I9HTDZprMjDjJ1F1Vtw8/oFkgL1zc2n4+Nx/l81WF27+ejf2ZcmMXjiVkALAw/BQfL4+knk8N3r+yA7VrumMzTX7adJRv10U7IYJ/7vTOcHZNnwU2k5CBfWh+yYhCr6ecOMW2L78jKfoora4cQ9OLhzkpp/9M/16NeP7xAVitFmb+upsvpm4u9HrNmm68/+pI6tf1xmq18NX0Lcz9PQI3NyszvrwKNzcrVquFhcsO8NEX650UxYUNCPXnxcHNsBoGM3ad5PONh0tM176uN79e35X7/9jNn/vtfdta7i68NaIlzQO8AHhi4R62nkyutLz/E10C7PcqFsNg4bHTzI4ucq9StzZXNc4fR/g04iBRqWm4Wgze6dYeV4sFqwFrTsfx/cGS+/9VwYBQf14c4jifOy9wPm/oyv2/289nEz9PPh2T3wcI8fHg/b8P8c2WYyUe72wDGvvz4pDmWC0GM3ac4PMN54lzXDfu/203f+47QxN/Tz4dkz/OHuLrwftrDvHN5pLbJGfrFujLfa2aYDHgz2OnmXGo8NjOkPq1ubZx/vj0h+EHOeQYn/5hQBfSc3OxmSa5Jty7dkel57+setXz4/HO9rGEXw+eYuqewuVuQAN/7mkfao/FZvLe1kNsj03GzWLw5dAOuFkMrBaDZUdi+WK3c6/P6K0RrPx6LqbNRpuhveh2RfE++8qv5xK9JRwXdzeGP3AjdRzjPqUdGxN1jL8mz+RsZha16gQw4pGbcPf0ICM5jT/f+ZrTkYdpNagHg+66utLjBTiyNYI138zFZrPRemgvOl9ePOY1X8/l8FZ7zEPuv5HaYQ1JiU1g2cfTSU9IxrAYtB7Whw6jBwIQuXYbm2b+ScKx01z51uPUaRrihMjK7szOcHZ/PwvTZhIyoA/NSugL7fjyO5IOH6XllWMIG/W/0RcCSNy9m8MzZ2LabNTp25f6FxV+xpBx8iSHpk0j7cgRGl52GfWG289/xqlTRE6ZkpcuMzaW4DFjqDd0aKXmvyDTNFn+5VyittjvNUc+dANBJYzbJp2O4493ppKZmk6dJsGMKjBuW9LxyTEJLPxwOmmJKRiGQfsRvel8ycBC77npl2WsmjqPe6a/gafj/ruyHd8ewcap9jGFZoN70+6y4tfqxqlzOL7Nfq32uWccAU3sf58597+Aaw13DIsFi9XC6IlPOiOEUpmmyYIvfubApghc3V257NEbqF/COELCqThmvzmNjNQ06oU15PLH7c//9q7bxV/T59vjs1gYefdYGrUJI/bYaWa/OS3/+JOxDBo3il6XDazE6ErWv3MDnruzu308c8kBvpizq9Drd4xtw5iBYQC4WA3Cgn3ofuMMklKzmfhgHwZ3CyYuKZNR989zRvZFRKqUKjU5zzCMIOADoCeQAGQDb5um+UuRdKHAH6Zpti3y81eAVaZpLr3A7+kEbAVGmqa5qPwiqBg2m42t385iwNMP4BHgy9Ln3qZ+53b4BNfLS3Nqezipp2K46P2XiI+MZss3Mxj66gRq1Q9i+MRn8t7nj/ueoUHXDnnHNbtoMC1HO6+TWhYWA17q05Rb5u/iVFoWcy/vxF/RcUQmphdL90SPJqw+luCknP5zFuChNk14fEM4MZnZTO7bgb9Px3M4NSMvzcmMTB5at4vUnFy61/blsXZNuXftTgDub9OEjTGJvLh1Hy6GQQ1r1VwM02LAy9d15KYP13AqIZ1fnx7M0p0niTxZeCLhpgOx3PHZ2kI/a16/Ftf0DWXsxOWczbUx9cG+LN91iugzqZUZQplFbNxDzLEYnvvuWQ7vOczsj2bz6GePFkv325e/M/CKgXQe3JmZH8xi/YL19B3Tl9Xz1lC3URB3vX4nqYmpvH7LG3Qd0gUX1ypVXecxbTZOzPiRxg8+goufHwfffJ1a7TtQo179vDRuAYE0eeQJrF5epOzexfEfptP0yWecmOuysQCPtg/jkbW7OZORzVcDOrLmVBzRKQWuz7RMHvh7Jylnc+lZx48JHZty16odNPb25JJGQdy5agc5Nhvv9WrLutPxHEvLdF5ApbAY8ELvpty6YBen07KYc2kn/joSx8ECdey6Ewks+zkOgBb+Xnw4uBUXzdlMMz9PrmpRj6vmbeOszcZXI9ux4mgch5OrXpymzcbJWT/Q6IFHcfX149Dbr+HdriPuBcqqa2AgoY9MwOrpRUr4Lk78+B1NJjwLgE/PPvgNGMyJ774u7VdUqkNbIkg4EcOdXzzPyX3RLPl8FuPefaxYupXT5tF1zEBa9e/Cokkz2blkHZ1G9Sv1+JjDJ9i5eB3j3nsMq4uV2S99TpNubfCvX4fDO/cTuWEXt378JC6urqQ5aTK4BbivVRhPb95NbGY2n/TqyPozcRxJy782T2dk8sTGnaTm5NI10I+HWjfloQ35Dwgua1Sfo2npeFqrZt0K9mvztcHNuWHudk6mZPH7DV1ZcjCWA/HF+z9P9wtj5eH4Yu9xzaztJGSeraws/ysWA165qj3jJq3lVGIG8x4bwNJdp4g8XaSPcCiOO6ZsKPSzQ2dSufidFXnvs/6VESzeebKysv6PWCwGL93Vg5tfWsKpuHR+fnsUyzYeJfJYUl4ab09XXr67B7e+soyTsWn4+9QAoFmIL9cMa8blT/zJ2Rwb37wwlOVbjnH4ZNX7QIZps7Fv+k90evwh3P392PTKRAI7tqdmgwJ1rZcnLa6/hpht2wsda3FxodOER3CpUQNbTi5bJr5DQPs2+IQ1qeQoysf02SuZPG0RX31wr7Oz8o/Ycm2s+WoWF79wP17+vvzy1Ds06toOv4b5955Ht0WQfDKGaz55kTMHolk9ZQZj33wCq6sLo198EFcPd2w5ucx77n0admpNUPPGALS7eBAdLq06954HN0cQfyKG8VOe58S+aBZOmsUt7xdvS/+aOo9ulw6kzYAuLPh0JtuXrKPLqH54eHsy7O4r2L++8MD0megTbF+0jlvffwyrq5UZL3xO065t8G9Qp7JCK5HFMHjppi7c/PYKTsVn8MvLw1i29QSRJ/Int3h7uvLyzV249d1VnIxLJ8DbHYDsszZufHMF6Vk5uFgNZj43hJU7T7H9YJyzwimVxYCX+jXl5t/t4we/XNGJZdFxRCYUbz+f7NWE1Ufzxw9yTJM31h4iPDYVL1cr867sxJpjicWOrQosBrxySRtu/HYjp5Iz+e2ePizZc4bImML3yZuiE7h9euGJXjk2k9cW7CH8RDJeblZ+v68vqyNjix1b1Zg2GzunzaD3kw/i4e/HyhfepG7n9tRqkF8/uXl50m7c1ZzcUnUnhhRlsRi89NQgbr73Z06dTuWX6dexbOUhIqPy+3bjrupA5KF47nrkN/x9PVjy8838tmAv2dm53Dh+LukZZ3FxsTDz66tZ+Xc023efcmJEJbMY8OrQFtwwexunUrL47cauLD0Yw4G4Evq2/ZuyKrpw/fLi4GasjIrjnt9242ox8HC1Vmb2y+zcvcozW+z3Kh/17MiGmML3KqcyMpmwKf9e5cE2TXlkww7O2kye2ryLzFwbVsPg3e7t2RybwN6kqtfnsxjw6rAW3DDLcT7Hlf18HkpIZ9S0TXmvb7inD4sOVM0PWOfFOdMR583dWBoZy4G4tGLpnh7YlFVRBeKMT2fU1I15r2+4ty+LHJNNqxoL8GCbJkzYaB+fntS7A+vOFBmfTs/kkQ2O8elAXx5t25T71+3Me/2xDbtJPpvjhNyXncWAp7qEce/y3ZzOyGL68I6sPB5PVHJ+ud14OpGVC7YC0NTXk7f6tOKK+VvItpmM/2snGTk2XAyDr4e25++TCeyOc871acu1sWLKbMa+dB81A3yZMeEdmnRvR0CBPnv01ggST5zh5kkvcGp/NH99MZNr3378vMcunfQT/W6+jOC2zQhfuo6tvy6j1/WjcXFzoed1FxN35CRxR5zzwQVbro1VX87mkhft+Z4z4R1Cu7XDv0DMR7ZGkHTyDDd89gKn90ezcspMrnzrcSwWC31uHkvtsIZkZ2Qy+/G3adihBf4N6+EfUo+RE+5g5eQZTonrnzBtNnZ9N4OeE+x9odUv2vtC3gX7QjU9afs/1hcCe2zRP/5Iy0cewc3Pj/A33sC3Qwc86+ePJbh4edHo2mtJ2Lat0LEedevS7oUX8t5n24QJ+HfqVKn5LypqSwQJJ2O4bfLznNwfzdLPZ3FDCeO2q6bNo8uYgbTs34Ulk2aya+k6Ol7Ur9TjLVYLA24bS1BYQ7LTM/n+sXdo1KEFASH2MpAck8Dh7fvwru1X2SHnsdlsrP9mFsOfvR/PAF/mP/0ODbu2w7fA8+zj2yNIORXD2I9eJPZANOu/nsHFrz+R9/qIFx6ihpMmFl7Igc0RxB2P4cGvnuPYvsP88els7vqw+PO/Jd/8Rq+xA2k3oDO/fzKTrYvX0/3ivjTu2Jx7erbFMAxORR1n9sSpPDDlWQKDg7jnU/sHO225Nt676QVa9WpfydEVZ7EYvDS+Bzc/v9g+nvn+aJZtOELk0fzxzK9+Cecrx4f3BncL5tZL25CUmg3Az8si+X7+Ht55pJ9T8i8iUtVUmZk8hmEYwK/YJ9c1MU2zC3AtEFwkXalPUU3TfOFCE/McrgPWOP4vMS+GYVSZv018ZDQ1g2pTMygQq4sLIb26cGLLzkJpjm/ZSWi/HhiGQUCzxpxNzyAjIalQmjO79+EVVBuv2gGVmf3/t/Z1vDmcnMHRlEzO2kzmR8YwJLR4DDe1bcCiqBjiM7KdkMt/p6WvN8fTMzmZkUWOafLXiRj6BPkXShOekEJqTi4AEQkp1PZwA8DTxUoH/1rMP3oasD9IOJeuqunQ2J/DZ9I4GpvG2VyTPzYfY1iH+hc+EAir6832qHgyHav/bNgfw/COZTvWGXb/vYtuw7thGAahrUPJSM0gKa7wtWiaJge2HaDDAPtE2e7Du7Hrb/tDPcOAzIwsTNMkKyMLT29PLFV00iVAenQUbrVr41a7NhYXF3y6diN5x/ZCabzCmmL1sn+63bNxE84m/G9MoG3l582xtExOpNuvz6XHY+hbt3DdszshhZSz9usuPCGZ2jXs12eotwfhCSlk5drINWFbbBL961XNurd9bXsde+xcHXsohiGNCuc1PceW97WHiwXT8XWYryc7YpLJdMS56WQSw0ID/4+9u46O4mrjOP6d3bgrSSBACO7uTtG6t1Cqb92VulClbtRLC9RbqpS2WKFAizsEh+Bxd5Kd949d4qFAk+yW/j7ncNpkZ5LnyZ2ZK3PnTj1Gf/zy4/fgEd4Aj7BwDDc3Arv3InvDugrb+MS2wOpTdqwWZ5Qdq74tW5Uex65g5/KNtB/aC8MwaNimGQW5+eSkVb3W7Nuwg9b9uwDQYVgvdizfeMz9U/cnEtW6Ke6eHlisVhq3b8EOx4D7ul+X0PuCEbi5uwPgG+RffwmX0zrQn0N5BSQ46s6Fh5Pp26DiMRuXUVZ3bs3IIsxxbgKEeXrQKzyEXw8k1mvcJ6pLZADxGfnsy7SfmzO3JjKyedXz6+ou0fy6I5nUvH9P+6e8zk2D2Zucy/7UPI6UmMxcc5ARHSNP+Of0bxXO3pRcDqbn//3GTtC5ZSh7D2ezPzGHI8U2Zi2JZ3ivik/Wnj0oltnL9nHYsYpwWqZ9onOL6EDWbUuhoMjeFlqxOYGRvV3zaf6s3fF4N2iAdwN7uyCiV09S1lbst3gEBBAQG4NhrXhT3TAM3LzsExLNkhLM4hLAqK/Qa92fK7aSluHaE12qk7wznsDIMAIiwrC6u9G8fzfiV1Ysw/iVG2g5xF6HRLRqRlFePnnpmRiGgbu3fTKXraQEW0kJhguX4fblG+k4zJ5Ho2PUpXs37KDtgC4AdDytF9uX2utS3yB/GrZqWqWtnnogkUZtmuLuZa9Lm3RowbalFf+GztC5eQh7k7LZn5zLkRIbPy/bx/BujSpsc3bfpsxZdYDDjskVqdmFpZ/lFdpvuLtZLbhZLZimiSvq3MCfvZll4wc/70xmeHXjBx0b8duuZFLLjR8k5xWxOcV+3uYeKWFneh4Rvh5V9nUFXaKD2JuWx/70fHv9ueEwI9tGHNe+G77lxwABAABJREFUydmFbHZMyswtKmFXcg6RAV51GW6tSN8Vbx/TctQxjfr0IKHSjWfPwACCY2OwWF1z4lZ1OrePZO/+TPYfzOJIsY2f52xnuGPliaNMwNfX3gb38XEnM6uA4hJ7Hy0v3/4ghpubBbdyfTVX0yUygPj0PPaXtm2TGNE8vMp2V3WN5tftSaTklT1g4udhpXd0EF9utD+EccRmklXompOAWlXqq/yRkEyfSn2VLZmV+iqeZdeZAke5uhkGboaB6aIl2iWqmvJsUU15dovm1x0Vy7O8/k1D2JeRz0EXfMAPHHlm5JfluSWRES2r9smu6t6YX7clk1JDn8zV82wT5M/B3LLx6QWHk+nXoOL4dPk+dlxGdun4179J+xB/9ucUcDC3gGKbyZx9yQyJrphnfvnxL6uV8s2do5+5WQzcLM4dq03csZfAqDACI+1t9lYDurN7RcUHRnav2Ehbx7hPVOtmFObmk5uWecx9Mw4m0ah9CwCadGnDzqX2etbdy5NG7Zrj5uG8BxyTdlaMu8WA7uyplPOeFRtp7einRLZuRpEjZ9+QQMIdq5Z5eHsRHB1JrmO8PiQ6kuBGx9eGcrb0XfH4NihrCzXs04OENZXaQgEBBP3L2kIAOXv24NWgAV6OewwhPXuSvr5ibu4BAfjFVB1LKC9zyxY8w8PxDHXuOPyuFRtpd3Tc1XH+1TRu28oxbtt+WC92Oh78qml/v5DA0hX4PHy8CImOILvcz1045TsGXXUO9tvtzpGyM56AiDD8Hfezm/Xrxv5KYwr7V24gdpA9v/BW9nM1r9L9bFe1ddkmupxmv//XuE0MBbn5FcoA7GW7Z8MO2g2w3//rMrwXWx3jCJ7enqXlc6SgyH5DsJLd67cTHBlGUKV7xc7QuWVYxfHMRXsYfowxyTMHx/JzuRXdV25OJCP73zlmLSJSF1xpxscwoMg0zXePfsM0zb2mab5pGMZVhmF8YxjGTGBOTT/AMIyphmFcaBjGGMMwvi73/SGOfY9OArwQuAoYaRiGl+P7MYZhbDEM423sq+o1NgzjPsMwVhqGscEwjInlft4PhmGsNgxjs2EY19fun6Gq/PQMfELLnnTwDgkiPy2j0jaZeIcEVdwmveI2+5auoknf7hW+t3POH8y+/xlWvPcJRTmu9zQ4QKSPJ4dzym4KJOQWVhkgj/DxYERMKF/EueZqKTUJ9/IgufzNgIIiwr08a9z+jCYRrEjKAKChjxcZRUd4oFMLPhjQmfs6tnDZlfMig7w5XG61gcPp+UQEeVfZrmtsCLMeOY2PbutPyyj7pI/th7Lo1TKMIF8PvNytDOkYSVRI1X1dRUZKJkHlnkwKDA8iM6Vi4zw3KxdvP2+sjo5kUHgQGY5tBp47kMS9iTx28eNMuvZ5zr/lPCxOHvA5luKMDNyDyzoJ7sHBHMnIqHH7tL+W4N/eNV+fXVm4lwdJ+WXXnuT8wmMOPp7ZJJJlSfbJXLuz8ugSGkiAuxueVgt9I4Jp4F3zue1MET6eJOSW5ZmYW0iET9U8hzcN5dcLe/DeyA48tGgbANvTc+kRGUiQpxteVguDGocQ6euaeRZnpOMeXHZuugUFcySj5omi6X8twc+Fj9Xs1EwCwoNKv/YPDSK70kTg/OxcPH29Swfk/EODyHFsU9P+4U2jOLB5F/lZuRwpLGL36jiyUzIASD+UzIG4XXxy78t8/uDrHN5R/et86lqolwfJBWXHbEpBYYXJd5WNjo5kZUpZWd/YJpYPt+/BRecUlIr08+RQdtnNm8M5hUT4Vzy/Ivw8GNUynE83VH2dtAl8ekFnZl3Wg3Edo6p87ioiA704nFFuJZGMfCIDq04Q6BYTwi8ThvDxDX1oGVl1YuiZ3Roxc43rvlY7IsSndNIdQEJqHhGhPhW2iWnoT6CfB589NZIfXjqDc4fYV4zbvi+Dnu0jCPL3xMvDypDu0USFuc5k4fIK0tPxCim71nqGBFF4ApPyTZuN5Y89zeI77iOkfVsCmzerizDlGHLTMvENKytD39BgcisNNOelZuBXrn/qGxJEbmoGYH/C+9t7n2P6/x4gulMbGrSKKd1u82+LmHH3syx861MKXaDvmZOaSUBYUOnX1dalWbl4latLA8KqblNZeNMo9m/aRV5WLkcKiti1Ko4sR13qTBHB3hxOLXe9TcsjIrhiv6pZpD8Bvh589uBQfpw4gvP6x5R+ZjEMZj41khWTz+HPTQms3111xVZXEOHryeHcvxk/8PVgZLNQPj/G+EEjf0/ah/mxPtH1VqwCiAjw4lBmuXZCVj4RgVXb4d2aBPHrrQOYemUPWjaouvpEdJA37aICWHcgoy7DrRUF6Rl4h5QfGwumoNK4179RRANfDpc7zhISs4kIr1jPf/LVOlo0C2Hp7Ov45avxPPnSwtK2rMViMPPzy1gx93r+XLaP9S64ah5ApL8nh8tN+D2cU0hkTW3b9RXbdE0CvUnNO8JLo9vyy+U9eX5kG7zdXXOcJKyavkqoZ819lVGNIllVrq9iASb36cIXQ3qzNjWDbZmuOdE/0q9SeWYXEulXQ3muq7mNfnabBvy0xXUfmor09+JwuQl11efp6ciz5tfynt02wqXztB+3Fcenw44xPj2mcQQrkjNKvzaBF3q2551+nTmjsetOcmrg40liXrnxr7wiwqsZqxsaHcq3Z3Tn9cHtmbh8e+n3LQZ8Prorc8/rw7IE562aB5CTloF/uTa7X2gQOY72eOk2ldrsfqFB5KRlHnPf0CZRpRP1dvy5luwU13nAOreafHIr3SPLTcvAr0JfJqhKXyYrKZWUPQeIaNW0TuOtCwXpGXiX+xt4nSJtIYCijAw8QsruMXgEBZ3UA/5pK1cS2rNnbYZ2UnJSM/Ev39cMKxuTPSo/u2Jf8+g5erz7ZyamkrT7IFGOY3nn8o34hQbRoFnFB7DqW15aJr7ljlOf0GByK028y0vPqLRNEHmO89nAYO4zk5n5wPNsn7ekXmI+EdkpGRXG1APCAsmqdP8vzzGOYK0wjpBR+vmWv9bz5vXP8Nnj73PunVXXENr0xxo6DulWJ/GfqIjQyuOZuVXGM4/y8rQyqFsjfvvLOfcMRI4yDP3TP2cfhTVzpXd5tcc+Ka4mfYFOpmmmOV5reyxzgfcMw/A1TTMXuAT4yvFZf2CPaZq7DMNYCJwOfOf4rDVwtWmaNxuGMRJoCfQCDOAnwzAGmaa5CLjGEYc3sNIwjG9N06y797lUd/O48lFV7R3msm1Kios5tHojnS49p/R7LUYMpN35YzCATd/8zLrPvqXXDZfXSsi1qpoTqHK2D/drzovL92Bz8Rvtx6Omp2K7hAZyeuMIbvvL3kG2GgatAvx4Y/NutmTkcGu7ZoxrHs1H2/fVZ7gnrXKem/dlMPChX8krLGFIh0jeu6kfwx6bza6EbN6bvZ3pdw4gr7CYrfszKSn5dxV0lSeVqgn/6DZbV26lUYtG3PryLaQcSuHtCe/QvGNzvHxddCWDaq49NVV6Odu2kv7XEmLvub+Og6od1eVR05HXNSyQM5pGcPNi+1Nge3Py+XTHAV7t14H84hJ2ZuZS4qIzgY43z3l7U5m3N5UekYHc0T2Gq3/dyO6MfD5cf4CPxnQk74iNbWk5lPybLsQ1HKy527eS8ddiYu5+oJ4DOhHHce5Vd8yVblP9/qGNI+l9/nC+euwtPLw8CW/WCMMx8dtWYqMgJ4/xL95Nwo59/PT8x1z/weNVr3F1rLrfVtPp1TkkkFGNIrh7hf3c7B0eTEbREXZm5dIpOLDugqwFx5PnE0Na8tziXdW2fy74cg2JuUWEervz2YVd2JmWx4qDmXUS6z9R3fFTOZ3N+zMZ8MQc8opKGNKuAe9d24thT88v/dzdajC8QyQv/ryljqM9edXmWSlRN6uFDrGhXP74XLw8rHwzaQzrtiez60Am73+3iWmPDye3oJgt8WmUlNiq/DyXdQLXCMNiofeTj3AkL48Nb75LzoGD+EU7d2D5P+c42nbVXnIdG1msFi546UEKc/OY88IHpO07REiThrQbNZBuF47BMGDllz+zdNp3DLllfO3HfwKqXfmtSq7H39Y9KqxxJH0uHM4Xj9rr0gbNGrnEStjHcyZaLQYdYkK4fNICvDyszHhsOGt3pRCfkIPNNDnr0Tn4+7jz7u39adUokO2uWK8cxzaP9G/OC8tqHj/wcbPw9qh2PPXnLnKOuObq9NW24Svls+lQFv1fXGCvP1uF8/5l3Rn66h+ln/t4WHlnXDeenBVHjouuQlZe9eesC4+4Hqdq29KVUh3Ytylx25K57IZvaRodyLS3z+fMtZ+Rk1uEzWZy1rjP8Pfz5N2Xz6RV81C2u+Arp6tTuUwfH9qKSYuqtm2tFoMOEX48Pn876xKyeHxoS27u1ZSX/9xTj9HWvk7BgYxsFMG95VaTsQG3LluHr5uVR7u0pamfD3tdYEL78ahcZz4+rBWT/qi+rwLgbjEY3jyM5xftqofoak/ldB4/rSWT/th57DxbhPH8H/+yPGvoZHcJCWRMdAR3LitbseyOZRtJLSwiyMOdF3q2Z19OPhvTs+or1ONWbR+7mu8tOJDKggOpdA0P4KZOTbl5wSYAbCaM+20tfu5WXh7YjuaBPuzKdNL5eYyx5WNvdOx9h986jj8+/JYVX/9Gs14dsLq5zupr1d/9qpjz37Xvj+QXMvuFKfS/5nw8fFz34f+aHfse4L9aLbTzbMXFpK9fT+Pzz6+loE5edcfi8YzbHt3m7/Yvyi/kp+enMPTa8/H08eZIYRHLv5nDhRNv/idh147qYv/7TUqvQ2OevAufkCDyM7OZ+/RkAhpGEtmuRR0EenKqv11/PMdq2TZt+3Wmbb/OxG/cye+f/MKVz95S+lnxkWK2Ld/E8KvO/OfB1oLj6XceNaxnY9ZsSSp9pa2IiFTlSpPzKjAM4y1gAFAEvAXMNU3zuB7NNk2z2DCM34CzDMOYAZwBTHB8PBb40vH/XwKXUzY5b69pmssc/z/S8W+t42s/7JP1FgG3G4ZxnuP7jR3frzLy5VhV73qA0x+6k27nn3E84VfhHRJEXmrZUyL5aRl4V7qhXHk1vcrbJKzbTHCzxngFBpR+r/z/xw7rz+IX3zmp+OpaQm4hUeWeSoz09SQpt2Ll3iHcn1eHtwUg2MudwU1C7K+hjHftAcnkgqLS19SCfaWulIKqDZdYfx/u69ic+1fGkXWk2LFvIckFhWxxvC7rj8OpjGvhmjcvEzLyiQoue5oiKtibpIyKr3LIKSi7GbBwUwJPju1CsK8H6blFfP1nPF//GQ/Avee2J8HFXlm3+IfFLP1lKQBNWjchI7nsfM1MziAgNKDC9r6BvuTn5FNSUoLVaiUjOYNAxzbLZ69g+KWnYRgG4Y3CCY0MJXF/Ik3buObTfG7BwRxJL7s0H0lPxy0wqMp2+QcOcPDT6cTcejtuflVXbHBFSflFFVa7C/f2rPb8bB7gwwNdWnDv0s2l5yfArH2JzNpnfzL6+rZNSS63Cp8rScgtrLDaXYSvJ0nHeD3mqoRMmgR4E+zpRnphMTO2JzBju311hrt6xJCY65p5ugUFV3jisjgjHfdqjtWCg/s59Nk0mtx8h8sdq2tmLWLDHPu1JrJlE7LKPamenZqBX0iltkGAH4W5+dhKSrBYrRW28Q8NqnH/TiP70mlkXwAWTZ9Z+qSmf2ggrfp2xjAMolo1xbAY5Gfl4BNYv6+3Tam0ymyYlyephVWP2WZ+PtzZvgWPrN5MtuPcbBcUQJ8GIfQMD8bDYsHHzcqEjq14YeP2Kvs72+GcQhr6l03MjvLzJCmn4vnVMcKfyae3AyDE252hzULtr+fZlUKio62Umn+E2TuT6RIZ4JKT8w5n5BNVbjXdyCBvEjMrtRHKTRhYGJfEUxdaStsIAEPaRrD5QCYp2a55/QH7k6XlV7uLDPUhKS2v0jZ5pGcVkl9YTH5hMSvjEmkbE0L8oWy+mb+Tb+bvBOCey7qSkOqaN2m9goMpSCu71hamZeAZFHTCP8fdx4fg1q1I3bhZk/PqmW9oELnlVsjITU3Hp1Lf0zc0iJxy/dPctAx8K9VBnr4+NGzfkv1r4whp0hCfoLL2cNvh/fntuXdxhlU/L2LdbHtd2rBlkwor2mWnZuBfKQ+fAD8KytWlWSlV69vqdBnZly6OunThtJkVVj1wloT0fKJCy11vQ3xIrNSvSkjPIz2nkPyiEvKLSlixLZm2jYOITyhbuSk77wjLtiYzqFOkS07OS8gtJMq34vhBYqXxg47h/rx+dPzA250hTUMosZnMjU/FzWLw1qh2/Lg9iTl7XHc8ISGzgIblVpqNCvAmKatiPVih/tyezNNnGwT7uJOedwQ3i8G747rxw/pDzI5z3dWcyvMOCSY/rfzYWDpeQa79sMXxSEjMISqirD0dGeFPYrnVKQAuPLs97368EoC9BzI5cCiL2JhgNmwuK7vsnEKWrTrAoH5NXXJyXkJ2IVHlVsqL8vMksdKNu06R/rx5ZnvA0baNtbdt1x7K4nB2IesS7JN9ftmexM29XXOM5Hj7KjGOvsqja8r6KuXlFpewIS2THqHBLjk5LyGnUnn6V1OeEf68eVa58jzaV9mZAsCQ2FA2JeXU+MpbV5CQXUBUudd+2/OseK3tFBnAm2fbV923H7dhFNtszNlRLs/E7BpfeesK7MdtxfHp6o7bWH8f7unYnAfLjU8DpdtmFB1hSWIqbYL8XHJyXmJeIRE+5ca/fDxIOcZY3drkLKL9vAnycCOjqCzfnCMlrErKpF9UsNMm5/mFBlVY1S4ntWp73C80uEKbPSc1A7/gQGxHSmrcNyQ6kvOesE8SST+YRPyqzXWZxgnxq9QHyUnNwKe6nCv0ZTLwdfRlSopL+O3FD2k5qAfN+3Spl5hrm1dwMPnl/gYFael4ufiDp8fLIziYorSyewxFGRm4n+BYQsamTfg0aYJ7QMDfb1wH1s5axMa5jnHbFk1K30QC9tXWKp+j3pX6mjnljlf/sKAa9y8pLuGnSVNoO7gHLfvaX5uacTiFzKRUpt/5fOn2n971Ipe9dA++wfX79/AJDSK33HGaV92YQkjlbcruZ/s43hDnHehPk16dSNkV7/TJectnLmZN+XGEcmPqWSmZ+Fe6/+cT4EtBbtn9v6yUDPxDq56rMR1b8P0rn5GbmYNvoP0+xM5VW4hqHo1fPZdbTRJS8iqNZ/pWGc886sxBzZhZ7pW2IiJSlfMf3y6zGShdp9U0zVuA04Bwx7dyq9vpGL4CLsb+utyVpmlmG4ZhBS4AHjMMIx54ExhjGMbRUbDyv8MAnjNNs4vjXwvTNKcYhjEEGA70NU2zM/bJe9UuaWWa5vumafYwTbPHyU7MAwhp3pSchCRyklIoKS5m39LVNOzescI2Dbt3In7xckzTJHXHHty9vStMztv312qa9O1RYZ/8cksJH1i5nsDohicdY13amJRNTKA30f5euFsMzmgRzvy9FQcah32xgqGf2//N3p3ME4t3uvzEPIBtmdlE+3oT6e2Jm2EwrGE4fyVWnIPawMuDp7q34dn1OziQW3azOq3wCEkFhTT2td9g6R4WyN5s15q0dtSG+HRiGvgRHeqDu9XgzB7RzFt/qMI2YQFlgyOdYoKxWIzSm+6hjgG/hsHejOraiJ9W7q+/4I/DwHMHMuH9CUx4fwId+3dk5ZyVmKZJfFw8Xr7eBFZqeBuGQcsuLVj/x3oAVsxZSYd+9nM6uEEQ29faJ4lkpWWTtD+J0KjQ+k3oBPg0jaEwKYmilGRsxcVkrlpJQKfOFbYpSktl3/tvE33VNXhGRDop0hO3NSObxr7eRPnYz8/hjcL5M6Hi+Rnh7ckzPdvy1Ort7M+tOJkkyMO9dJvBUaHMO5hcb7GfiI3J2cQEeBPt57jGxobze6VrbJNyg9HtQv1wtxikO272hXjZ84zy9WRkTBg/73LNPL2bxlCUlEhRSjJmcTGZq1fg17HisXokLZX9779Noyv/55LHarczBnHV6/dz1ev307J3JzYvWIFpmhzaugdPH68qkwUMw6BJx5Zs+3MdAJt+X0HL3vZrTYteHWvcPzfD/mqWrOQ0ti9dT9tB3e379OnE3g3261PawSRKikvwDqj/CYzbsrJp5ONNhKPuHBIVzrKkiudmuJcnj3Vty4sbt3Mwr+zc/HjHXsb/sZIrF63iufXbWJ+a6ZIT8wDWJ2TTLMibxgH2c/OsNhHM3Z1SYZsBU5bR3/Hvlx3JPDJ/O3N2peDtZsHX3f6Eu7ebhYFNQ9iWeqJN6fqxYV8GMeG+RIfY2whndWvEvEqvYwsrd+Ovc5MgDAulbQSAs7o34icXfqUtwIYdqTSN8ie6gR/ubhbOGBDD/ErtmXkr9tOjXQOsFgMvDyudW4Wx84C9vR7imIARFebLyD5NmLnYNVeK8W/WlLykJPKTU7AVF5O4YiVhXTsd175FWdkcybMP8JUUFZEWtxXfKNe7Fp/qwls0JfNwMlmJKZQcKWbXn2to2rNiGcb06MiOhfY6JHH7Hjx8vPEJDiQ/M5vCXHsZFhcWcXDDNoIa2V9tlleu77ln+XqCGzvndds9zhzEtW/ez7Vv3k+rvp3Y+Ls9j4PHqEubdmzJliXrANg4fwWt+nSs5idXdLQuzUxKY+vS9bQb3L3WczlRG3anERPhT3SYL+5WC2f2acL8tRWvnfPWHKRnq/DS61CX5qHsOpRNiL8n/j72Np+nu5X+7SPYddj1broDbEjKJiaobPzgzBbhzK80NjDksxUMdvz7bVcyjy3ayVzHNpOGtGJXRh4fVfPKeFey/mAmMaG+RAd72+vPTlHM3Vpxkl24X9lEi87RgRiGQbpjEszz53dkZ1IOU/5FK48FxTYlNyGJ3CR7HXNw2Soiux1fHePKNsQlENM4iOiGAbi7WThzZCvmV1ph61BCNv16NQEgNMSHZk2D2X8wk5Agb/wdD7N6elrp37sJu+Jd5xWE5a1PyKZZsA+NA4+2bRswd1eltu0HS0v//bI9mUfnbWPOzhSS84o4nF1IrOOhz/5NQ9jhom3b7VnZNCzXVxkcWX1f5dEuVfsqge5u+DpWqfKwWOgaGsT+XNebmAew/nA15bmzmvJ83/6vfHkedXYb137VK1STZ9uIqnm+9xcD3rX/+2VbEo/O3VY6MQ/g7HaRLp/n1sxsGpUbnx4aFc5fSVXHp5/o2obn1u/gQLnj1stqwdvx2j4vq4UeYUHEZ7vmcRuXlk1jfy8a+nriZjEY2SScPw5UzDPar2z8q02wL+4Wg4yiYoI83fFz9LE9rRZ6RwQRn+W8cfiIlk3IOJxMpqPNvn3JamJ7VmyjxvbswBbHuM/hbfa2rm9I4DH3zXO0YU2bjRUzfqPjqAH1nltNGrRoUqGfsnPJappVyjmmZwe2OfopCdv24OHI2TRNFrz1GcGNIuly9jAnZfDPBcU2JTcxiTxHf/vQslVEHmd/29X5xcRQkJREQYo9t7SVKwnu3PnvdywndcUKwnr1qqMI/17XMwZxxWv3c8Vr99OiTyfijo67btuDp2/N47bbHeO2m39fQQvHuG3zXh2r3d80Tea8+TmhjSPocU7ZsRwe05Cbpz/LdR88wXUfPIF/WBDjX72v3ifmAYQ1b0pWQjLZjvvZe/5aQ3SPisdp4x4d2b3Inl/y9j24O8YUjhQUciTfXsccKSjk0IatBDd2/n3r3mcN5KbJE7hp8gTa9u3Iuvn2+3/7t8bj5etV5SE/wzCI6dSSuCX2+3/r5q2gTR/7RP7UQ8mlKyMe2rmfkuISfALKJr9t/GM1HQe7xittATbsSKFpwwCiIxzjmYOaMX9F1fuzfj7u9OoQybxlrnXvVkTE1bjSynm/A88ahnGTaZpHl3Cr/sXlx2chMAW4jrJX2g4H1pumOeroRoZhTAPOBRZX2n828JRhGJ+ZppljGEYj4AgQCKSbpplnGEYboM8/iPG4WKxWul11MYsmvYVps9FsSF8Coxuyc5495BbDBxLVpT2H123ml7uewM3Tg543lL0iqLiwiMRNW+l+bcV312/44nsy9toHnH3DQ+n+v6rvtncFJSZMXLKTj07vgNUwmLEtgZ3peYxta7+h88WWw06O8OSVmPD6pt282Ks9FgN+PZBEfE4+Zzex34j8aV8CV7ZsQoCHO3e1jy3d54Y/7Y26Nzbv4ZEurXCzGBzOK2DS+h1Oy+VYSmwmT3y5jml3DMBiMfjmz3h2HM5m3KBmAHy+aA9jukVz2eBYSkpsFBwp4fYPlpfu//YNfQjy9aC4xMbjX6wly4Wfqm3Xux1xy7fw1OVP4+Hlwbj7ys6rdx98j7H3XEpgWCBnXXcW056ezqyPfyG6RSP6jrFfSkaNH8VnL3zOpGufxzRNzrruLPwCXWv1rvIMq5WGl45jz5uvgc0kuF9/vBo2InXRQgBCBw0hadbPFOfkcujLz+z7WKy0ePAR5wV9nEpMeGXDLl7p2wGLYV8Jb092HufE2M/PH+MTuKp1YwI93Lmnc3PHPibXOiZdPtOrDQEe7pTYTF7ZsItsF30lVokJT/61kw/H2K+x325PYGdGHpe2sV9jv9x6mFExYZzTMoJim0lBsY27fi97deSbw9sR5OlGsc1k4l87ySqq+tS/KzCsViIvHse+t17DtNkI6ms/VtMWLwQgZOAQkn+dSUluLoePHqtWC7H3PwrAgY/eJ2/HNopzctj+8H2En3E2wf0GOikbiO3Rjt2rN/PBDU/i5unBmNsvK/1sxsR3GXXrWPxDAxl81dn89OJUFn86i4jYaDqO6PO3+/84aQr52blYrFZG3HgRXn725lin4X349Y3P+ejW57C4WTn9jvH1/kpbsL9K5q0tu3i2u/3cnHMwkb25eZwRbT83Zx1I4LLmjfF3d+fWtmXn5m3L1td7rP9EiWny6ILtfHJBZ6yGwVebDrM9NY/xneyDUp9uOFTjvuG+Hrx/tn1Az80w+GFrIn/EH9cC1PWuxGby+LcbmH5TX3sbYdk+diRkM65/DACf/xnP6V0acln/GEpspr2NMHVV6f5e7lYGtG7Aw1+5dvmW2EwmfrCCjx8fjtVi8M38nezYn8nYUa0A+GL2dnYdyGTR2kPMeu0sbKbJ13N3smNfBgBvTRhMsL8nR4ptPPH+crJyXXPlDYvVSuvLLmHty2+AzUbUwH74NWrIgQWLAIgeOojCzExWTnyO4vwCDMNg/9zf6fPM4xRmZhL34TSw2TBNkwY9uxPW5d97o2Ham7cxsG9bwoL92bl8Mk+9MoNpXy10dlh/y2K10v/ai/n16bew2UxaD+tDSOMo4mbb+57tRg2kcbf27FuzmS9vnYibpztDbrb3PfPSs1g4+RNMRxnG9utG0x72a9GyT34gNf4ABgZ+DUIYdIPz+57Ne7Rj56rNvHPdk7h7enDmnWV14VePv8vpt9vr0qFXn80Pz09lkaMu7TzSXpfmpGfx8Z0vUphXgGGxsPLHhVz/zkN4+njz7bP2utRqtTLqxovw9vsnQxu1o8RmMnH6GqZOGIzFMJixaDc7DmYxdqi9rvxiwS52Hcpm0cbDzHpmFKYJX/2xm+0HM2ndOJAXr++N1TCwWAxmLd/HgnWu2Q8vMWHi4p1MPbODPc+tCexIz2NsO8f4QVzNcXePDOC81hFsTc1h5kX2GyIvL9/Dwn2uN9mpxGby2MzNTL+qF1YDvl5zgB1JOVzmmMD12Yp9jOkQxfheTUrrz9u+sr8YokfTYC7oGs2WhCx+udV+0/2FOdtYuN01H7I5ymK10umKS1n64puYNhtNBvUjILohe+bb65hmpw2iICOTPx6bRHF+AVgMds3+nWHPP4a7t+u+uq6kxGTiCwuYOvk8LFaDGT9uZsfuNMZeYL9+fvHtRiZ/sJwXJo7kl6/GYwAvvLGE9IwCWrcI48WJI7FaDSyGwax5O1jgohP4S0yTx+ZvZ/oFXbBaDL7eeIgdqblc1tnetv1sfc1tW4DH52/n9TPa4W61sC8jn3t/23LM7Z3FZsI7W3fxdLcOWB19lX25eZzu6Kv8ciCBcbH2vsot5foqdyxfT7CnB/d2aIXFMDAMWJyQwooU17v+gKM8521n+oUnV55ebhYGxoTw0Jyt9RHuSSsxTR6bu43pF3e1X2s3HmZHSi6XdbGv7PzZumNP5C7N00WP16NsJrwZt5vne5aNT+/NyefMxvbj9uf9CVzewj4+fUe58emb/1pPsIc7E7vZV6O1GgbzDyezstxqT66kxIQXVu1i8hD7+NePuxPZnZXHBS3seX67M4HTGodxRrMGFNtMCktsPPin/RgN83ZnYp/WWA37i1Tn7Uth8SHn9bEtVitDrruIHya+jWkzaXdaH0KbRLHhtyUAdBo9gJju7YlfHce0m57EzdOdEbeNP+a+ANsWr2bDr/Z6tXmfzrQ7rezW10fXP05RfgG24mJ2r9jIuY/fTGg9PnBjsVoZeO1FzHzSHneb0/oQ0iSKTbPtOXcYNYCm3duzb00cn91sz3nYrfacE7buZvsfKwlp2pCv7p4EQJ/LzqJp9/bsXraexR/OID8rh1nPvEtYs0ac9dgtNcbhTBarlQ5XXMqyF97ENG00HtQP/+iGxP9uL7OYYfa20OLHy9pCu2f/zpBJrt0WAvu4bczYsWx7zT5uG96/Pz4NG5L4xx8ARAweTFFmJpueeYaSAvtYwuF58+g0cSJu3t6UFBaStWULzcaP/5vfVD+adW/H7lWbmXKjva856rayvuZ3T77LyFvG4hcayMArz2bWS1P587NZNIiNpoNj3Lam/Q9u2U3cwpWENW1YukregPFnEtujff0nWQOL1Urvay5m3rP2MYWWQ/oQ3DiKbXPtYwqtRwykUdf2HFi7me/umIibhzv9b7KXW0FmNgte+gAAm62E2P49aNSlndNyqU7Lnu3YvjKO1//3FO6eHpx717jSzz597F3OvmMsAaGBjLj6LGY8P43fp88isnk03UbZV9aP+3M96+evxOpmxc3DnYseuLJ0fL2ooIhda7dx1m2XOCW36pTYTCa+u4yPJ46wj2fOs49Vjh3dGoAvftsGwMi+TVmy9hD5hRXvDb167yB6d4wkOMCLJR9fxOufr+Obua55H1tEpD4Y1b273lkMw4gCXgV6A8nYV7J7F/AGepimeatjuxhgB1D+sbO7sL++9mfTNGc4tpsMXAU0cEymmwosM02z9B06hmGcDdzk+PezaZodyn12B3Ct48scYDxwAPgBaARsw76y3xOmaS48Vm6Prp7nOn/oOvJU9+G0fG+Rs8OocztuGMSQWX86O4w6t/CM/sTe8K2zw6hzu9+7gN8O/OrsMOrc6OgxXPj7qX9+zhg2iAE/LnF2GHVuyTkDaP3hqV+e264dxHnzKs+dP/V8P3wgU7bNdnYYde5/rUcxavapfX7OdjxV3uSVBU6OpG7tu3soze740dlh1Lk9r59Di/OmOzuMOrfz+yu4+a9T+5gFeLvfULybOH9CWF3L3/cFL2+c6+ww6tw9HUcwbcepX3de2XIUza/46u83/JfbNf0Smr9z6rdtd900iJiHf3F2GHUu/pnTmbDid2eHUade6GVfqaR599ecG0gd27X6Tpq+dGqXJcDee4cxZs6p3U8B+HXkAJq++B8oz/uG0fT5+c4Oo87tvf80Tvv11B+fnj+mP92/OPXHhVaPHcjbcXOcHUadu7ndSF7ffOrneUf7kdy7/NS/3r7UexhXOCbPnaqmDx4MwPtbT+2+5/VtRvHsulN/HOGhLiP4ctdvzg6jzl3afDQtzprq7DDq3M6ZV4H9LYgiFbT/eNEpPydH/t7mqwe55PXBlVbOwzTNw8ClNXw8tdx28YB7Ndt8U+nn3QrcWu7rq6r5nT8BPzm+7FDps9eB16v5PWNqiFFEREREREREREREREREREREREQEi7MDEBERERERERERERERERERERERETnVaHKeiIiIiIiIiIiIiIiIiIiIiIiISC3T5DwRERERERERERERERERERERERGRWubm7ABEREREREREREREREREREREREROhmEYzg5BpEZaOU9ERERERERERERERERERERERESklmlynoiIiIiIiIiIiIiIiIiIiIiIiEgt0+Q8ERERERERERERERERERERERERkVqmyXkiIiIiIiIiIiIiIiIiIiIiIiIitUyT80RERERERERERERERERERERERERqmSbniYiIiIiIiIiIiIiIiIiIiIiIiNQyTc4TERERERERERERERERERERERERqWWanCciIiIiIiIiIiIiIiIiIiIiIiJSyzQ5T0RERERERERERERERERERERERKSWuTk7ABERERERERERERERERERERERkZNhaGkycWE6PEVERERERERERERERERERERERERqmSbniYiIiIiIiIiIiIiIiIiIiIiIiNQyTc4TERERERERERERERERERERERERqWWanCciIiIiIiIiIiIiIiIiIiIiIiJSyzQ5T0RERERERERERERERERERERERKSWaXKeiIiIiIiIiIiIiIiIiIiIiIiISC3T5DwRERERERERERERERERERERERGRWqbJeSIiIiIiIiIiIiIiIiIiIiIiIiK1TJPzRERERERERERERERERERERERERGqZm7MDEBERERERERERERERERERERERORmG4ewIRGqmlfNEREREREREREREREREREREREREapkm54mIiIiIiIiIiIiIiIiIiIiIiIjUMk3OExEREREREREREREREREREREREallmpwnIiIiIiIiIiIiIiIiIiIiIiIiUss0OU9ERERERERERERERERERERERESklmlynoiIiIiIiIiIiIiIiIiIiIiIiEgtM0zTdHYM/xX6Q4uIiIiIiIiIiIiIiIiIiIicPMPZAYjr6fTJYs3JETZcPtAlrw9uzg7gv+LdLXOcHUKdu7HtSO5d/ruzw6hzL/UexjWLFzo7jDr30cAh3P0fKM9Xeg/j+/hfnR1GnTsvZgyXLljk7DDq3JdDB3H70gXODqPOvdF3KA+umu/sMOrccz1Oo/m4L5wdRp3b9fnY/0y9Uliy0tlh1ClPa08Aes9Y4uRI6tbyCwcw4rc/nR1GnZs7uj8b0n52dhh1rlPImczY85uzw6hzFzYbzcsb5zo7jDp3T8cReDcZ6+ww6lz+vi9YkzLL2WHUuW5hZzBz36nfVzmryRg+33XqX4fGNR/N2tRTv17pGnomX+8+tcvz4tjRAKf8WMJ5MWO48c9Tv3/9bv+h3PofGEeY3HcoN/916uf5dr+hjFv4h7PDqHOfDxnM+D9O/Tw/HTyYx9fMc3YYdW5it+H/mT7Z+1tnOzuMOnd9m1G8vvnUvx94R/uRp/z5ObHbcAA+2XlqH7eXtxh1yucI9jxP9WMW7MftOfMWOzuMOvfj8IHODkFE5ITptbYiIiIiIiIiIiIiIiIiIiIiIiIitUyT80RERERERERERERERERERERERERqmV5rKyIiIiIiIiIiIiIiIiIiIiIi/0qG4ewIRGqmlfNEREREREREREREREREREREREREapkm54mIiIiIiIiIiIiIiIiIiIiIiIjUMk3OExEREREREREREREREREREREREallmpwnIiIiIiIiIiIiIiIiIiIiIiIiUss0OU9ERERERERERERERERERERERESklmlynoiIiIiIiIiIiIiIiIiIiIiIiEgt0+Q8ERERERERERERERERERERERERkVqmyXkiIiIiIiIiIiIiIiIiIiIiIiIitUyT80RERERERERERERERERERERERERqmZuzAxARERERERERERERERERERERETkZhuHsCERqppXzRERERERERERERERERERERERERGqZJueJiIiIiIiIiIiIiIiIiIiIiIiI1DJNzhMRERERERERERERERERERERERGpZZqcJyIiIiIiIiIiIiIiIiIiIiIiIlLLNDlPREREREREREREREREREREREREpJZpcp6IiIiIiIiIiIiIiIiIiIiIiIhILdPkPBEREREREREREREREREREREREZFapsl5IiIiIiIiIiIiIiIiIiIiIiIiIrVMk/NEREREREREREREREREREREREREapmbswMQERERERERERERERERERERERE5GRbD2RGI1Ewr54mIiIiIiIiIiIiIiIiIiIiIiIjUMk3OExEREREREREREREREREREREREallmpwnIiIiIiIiIiIiIiIiIiIiIiIiUss0OU9ERERERERERERERERERERERESklmlynoiIiIiIiIiIiIiIiIiIiIiIiEgt0+Q8ERERERERERERERERERERERERkVrm5uwApGbxa+JY+OG32Gw2OozoS68LRlb43DRNFn74LXtWb8bd04ORt48nonnjY+7712c/s2vFRgzDwDvQn1F3jMcvJJDMxFSm3fYMIQ0bABDZOobhN11avwkfQ9KGzWz69GtMm0mTwf1pedaoCp9nH0pg/QfTydy7nzYXnk3z00c4KdITl75pE7u/+BpsNiIGDiD69NEVPs87nMDOj6eSs28/Tc87h0ajyo6D4rw8dk77hLyDBwGDFldfQUDz5vWcwfFJ2rCZOEcZNh7cnxaVyjDHUYZZe/fTqlIZrv9gOknrNuIR4M/g5x6r79D/lmmazHznO7at2IK7lzsX3TOORi0bV9kuLSGVL56dRl52Ho1aRHPxhPG4ubuxa/0Opj8xhZDIEADa9+/E8PH242DSFRPx9PbCYjGwWK3cNvmees2tJlmbN3Hg6y8xbTZC+w8kcvSYCp8XJBxm77Sp5O/fR9TZ5xIxsqy8k+bPI/XPxWCahA4YRIPThtd3+MctecNmtn7+NabNRvSg/sSeWfH8zDmUwKYp08jau5+WF5xNszH28zM/NY2NH0ylKDMLDIPGQwbQdORpzkihRgnrN7Phk28wbSYxQ/rR+uyK56RpmmyY/g0J6zdj9XCn+w1XENysCQA7fp1P/IK/MAwIaNyI7tdfjtXDnbhvfyZ+wZ94+vsD0P6Ss4ns0qHec6vJoE5RPHpFN6wWg68W7OK9mVuqbNO7bQMeubwbbm4W0rMLGffUfAD+eP0scvOLKbGZlNhsnPvInPoO/7j9V+oV0zR5/tlPWLxoHV7enjz17PW0a9esxu2fe3oaP3y/iOWrpwAwa+affDTlZwB8fLx45LGraN2mab3Efrz6RARxd5dYLIbBT3sSmb7tQIXPB0WFcH37ppiYlNhMXl2/h/WpWQA80r0l/aOCSS88wri5a50R/nHrERbEzW1jsQC/Hkjkqz0HK3w+LCqcS2IbAZBfXMIbcbvYnZ1X+rkFeKtfZ1IKinh0TdXz2lWYpsnHr/7Amr+24OnlwS2PXkps6+gq2/36zRJmfbWIxIOpTPl1IgFBfgD8+OkCFs9ZA4CtxMaB+ESm/PIk/oE+9ZpHdUzTZNY737FtZRzunu5ccM9lNbaFvnpuGvnZuTRs0ZgL77O3hY46sG0v7971Kpc+eBUdBnYheX8iXz43rfTz9IQUTrv8dPqfN6Qesqpq/9o4/vp4BqbNRpvT+tHlvKr9s78+msH+tZtx8/BgyK2XExbbmOKiI8x87DVKjhRjlpTQrG9XelxyBgCrvprF1vl/4R1gL+ee486mSbf29Z7byXj3xRsYc1pXklOz6DFigrPD+UdM02Taa9+zbukWPLw8uOnhsTSr5vycPWMxv35tPz/fm/Vk6fkZt2YnLz3wEQ2i7O35noM7csE1o6rs7wymafLj29+xZcUWPDzdueS+cURXc36mHk7l02enkZ+VR6OW0Yy9v+z83Ll+Bz+9/T0lJTZ8A3y5+ZXbAHhmfMW+yp1vO6+vYpomv733HTsc16Fz776MqBZV80xPSOXbSdPIz8klqnljzrt3PFZ3N7Yu3ciCT2ZhWCxYLBZG33AeTdrb20A/vvo521dsxjfIj5vfebC+U6uRaZpMe/UH1i611ys3PXJptcftbzOW8KujXnn/l7J6ZfOanbx0/8c0aGg/bnsN7sgF14yssn99M02TX979ju2Osjz/nstoWENZfj1pGnmOOuWCe6vWKe/f/SoXP2CvUzKT0/n2pU/JTs/GMAx6julL33OH1GNmFdXVOMKRoiO8d8+bFB8pxlZio+PAzoy4YkyVn+sMqRs3s+Pzr8G0ETWwP03PqNhPyT2cwNaPppG9dz+x559Nk9GV6lmbjVVPPodnUBCd7rylPkM/ISkbNrPNMY7QaFB/mlUaR8g9lMBmxzhCiwvOJsYxjlCQmsamcuMI0UMG0MTFxhHKS924me2OPBsO6k9MNeUZN8Vens3PP5umjjxLjhxhzXMvYSsuxiyx0aBHN2LPO8sZKRyXzE2b2P/1V2CzETZgQLXjX/FTp5G3fx8NzzmXyJFlx23ivLmkLFkChoF3o0bEXHkVFnf3+k7huGRu2sS+r77CtNkIHzCAqDEV88w/fJg906aRt28fjc49l6hyeSbMnUvykiX2+w2NGtHsKtfK8/C6zayZbm/Dxw7tT7tzqrbh10z7hsPrNmP18KD3TZcT4hj/KsrNY8X7n5F54DAG0OuG8YS1iuXP16eQfTjRsU0+Hr7ejJ70UH2nVqN/2j/bvX4Hn078kODIUMBexwy7bHSV/esy/gUffMue1XG4eXow+o7LSu97lZeZmMrPL06lICePBrHRnH7X5Vjd3Y65/541cSz44DtMx32z3hfa70Fs+3MtS7/4ldQDiVz24j1EtrQfA/lZucx8fgoJO/fRflhvTrvhojrPf9+aOJZ8ZL+31254X7qdX/WYXTLlW/au2Yybpwen3Tqe8OaNyU5JZ/4bn5CXnoVhMWg3oj+dzxwCwPLPf2bPyrL7gqfdNh7fkMA6z+VY6uLcTI/fz6opX1Jy5AiGxUqPay4htEVM/SdXKY85733LzlVxuHt6cNZdNfdTvn9+Kvk5eUQ1j+ace+zH88YFK1k6wz4+7eHlwZhbLiEithHFRUeYfv/rpW2+tv27MHj86fWdXqm6yhPgzaufwMPbE4vFgsVq4X+v31evuZX3X6xTcjZvImnGF5g2G0H9BxI6suJxlrliGWlzfwXA4ulFxKXj8Yq2l/3hTz4mZ9MGrP7+xD7yZL3HLiLiamptcp5hGCXARsAASoBbTdP86x/+zC5AQ9M0f3F8fRXwInD0jt0G0zSvOMb+C4F7TdNcZRhGPNDDNM2UE43VMIwgYJxpmm87vh7i+Lln/oP0jslWYuP3977h/Im34B8axOf3vUjzXh0JbRxVuk386jgyDidx9TuPkbA9nt/f/YqxL957zH27n3ca/S6zh73254Us++rX0kl4QZFhjH/tgbpK6aSZNhsbp39Jnwm34x0SzOLHJxHZrRP+jcr+Fh5+PnS4/GIOr17vxEhPnGmzsfuzL2h/9514BAez/unnCOnSCZ+GDUu3cfP1odnYS0lbu67K/ru/+Iqg9u1pc9MN2IqLsRUV1WP0x8+02dg8/Ut6T7gdr5Bgljw+iYhKZeju50P7yy8moZoyjB7Yl5gRQ1j33tR6jPr4bVu5hZSDydz78cPs37qXH978hlveuLvKdr9+OJMB5w+h85BufP/616z6bRl9zhoAQLMOsVz11PXV/vzrX7gF30C/Os3hRJg2G/u/+JwWd9yFe3Aw2557hsBOnfEud9xafXyJvuRSMtetq7Bv/sGDpP65mNYPPIRhdWPnm68T0KEjXhER9ZzF3zNtNrZ88gU97rsDr5Bglk58jgZdO+HXqCxPdz8f2l52CUlr1lXY12K10ubSCwmIaUJxfgFLn3iW0PZtK+zrTKbNxvqpXzHgwdvxDgliwaPPE9WtEwHRZedk4vrN5CQkMfLlJ0jfGc+6j79k6JMTyE/LYNfshYx44VGsHh4sf+NDDixdRdPBfQFoMWYYrc5wvQnSFsPgiau7c+VzC0hIzef7p0cyf81Bdh7MKt3G38ediVf34OrnF3I4NY/QAM8KP+OyZ+aTnu2a19mj/iv1CsCSRevZuzeBn397mQ0bdvH0xKl8/tXEarfdvGk32eUmcwE0ig7n42mPEBDoy+JF65n4+Ec17u8MFuC+rs25bfEmkvKKmHpaFxYfSmVPdn7pNiuTMlh0OA2AFoE+PNO7DZc4Jm/9vDeRb3Yd4vGerZwR/nGzALe1i+X+lZtJKShict/OLE1KY19uWZ4J+QXcs3wjOcUl9AwL4s72Lbh92YbSz8+Laci+nHx83KxOyOD4rV26lcP7U3jzmwfZsXkfH7zwLc9NuaPKdm06xdB9QDueuPntCt8/Z/xQzhk/FIBVizfz81eLXGJiHsD2lXGkHErm7o8eYf/Wvfw0+Rtuer1qW2j2lJ/of94QOg3pxg9vfMXq2cvofaa9LWQrsTH7o5m07N6mdPvwxhHc9vaE0s+fH/8Y7fp1qpecKrOV2Fjy4dec8dit+IYE8f0DL9K0R0eCy/XP9q+NI+twMpe8+ThJO+JZ/P6XnDfpPqzubpz5+O24e3tiKy7hx0deoXHXdkS0sk8o7njGUDqf47oPK9Tkk2/+4N1ps/nw1ZudHco/tm7pFhIOpPDqVw+xc/Neprw0g6c/uLPKdq06NaNb//Y8eetbVT5r0zmWCS9eWw/RnpitK7aQfDCZB6Y+zL4te/n2jW+4482q5+esD2cy6PwhdB3ajRmvfc2K35bR76wB5Ofk8d0bM7juuRsJbhBMdnp2hf1uesk1+io7V8WRdjCZ2z58hIPb9jJr8jdc+1rVPOd99BN9zhtCh8Hd+PnNr1gzZxk9zxhAbJdWtO7TAcMwSNxzkG+em8qt7z8MQJfhveh11kC+f/nTes7q2NYt3crhAym89vWD7Ny8jw9f/JZnPqxar7TuGEO3/u148pa3q3zWpnMz7n/JtY7bHSvjSD2UzJ1THuHA1r3MnPwNN1RTlrM/+om+59rrlJ/e/Io1s5fRq1ydMufjmbToVlanWKwWRl93Lg1bNKYwr4B3bn+J5l3b0KBpZL3lVl5djSO4ubtx3Qu34OntSUlxCe/e/Tqte7alSduY+kirRqbNxvZPv6DLPXfgGRLMqiefI6xLJ3zL9699fWg57hJSKvWvj9o/93d8oiIpyS+op6hPnGmzsfWTL+jmGEdYPvE5wqsZR2h92SUkV8rTsFppVW4cYfkTzxLiQuMI5Zk2G9s++YKu99rLc6WjPP0qlWfrcZeQXKnfaXFzo+uEu3Dz8sJWXMLq514ktFN7ApvH1nMWf8+02dj3xee0utM+/rX1uWerHf9qfOmlZKyr+EBUUXo6Sb//TvsnJmLx8GD3+++RtnIlYf361Xcaf8u02dj7+ee0uusuPIKDiXv2WYI6V8zTzdeXJpdeSsbaqnkm/v47HSfa89z5nmvlabPZWPXx1wx96Da8Q4OY+/ALNOrekcBy41+H120mJyGZM159gtSd8aya8iUjn7b3QdZMm0FU53YMuOs6SoqLKSm0j5H0v+N/pfuv/eRb3H286zexv1Eb/bOYDrFc8eQN9Ry53Z7VcaQfTuaadx/l8PZ45r3zNZe9VPUhkEXTfqT72UNoM6g7c9/+io3zltJlzMAa97eV2Jj/3jdc6Lhv9tm9L9GiVwdCm0QR1iSKsx/4H3Pf+arC73DzcKPfZWeQuvcwKfsO13nuthIbiz74hrMevwW/0CBmTHiRmJ4dCSnX79y3Jo7Mw0lc9tZjJG6P54/3v+LC5+/FYrHQ/8rzCG/emKL8Ar659wUad25NSOMoup57Gr3H2e8Lbpi1kJVf/8qQG523OEddnZvrPv+B9hecTsMu7Tm0dhPrPv+B0x670xkpltq1Ko60Q8nc/MGjHNwWz69vfc01r1Y9nn//+Ed6nzuE9oO788vkr1g3ZyndzxhIUEQol0+6HW9/H3auimPWm19yzav3YHV3Y/yzt+HhaPNNu+81mvdoS3Sbmh9crkt1ledRlz93Gz5O7nf+F+sU02Yj8evPaHzb3bgHBRP/wtP4deyCZ1S5Nl9YGE3umoDVx5eczRtJ+Hw6MRPsfenAPv0JHjyMQ9OnOCsFERGXUpuvtc03TbOLaZqdgQeB52rhZ3YBKk/1/8rxe7oca2Le3zjRWIOAer3jkLBjL0FRYQRFhmF1d6P1gO7sWr6xwja7Vmyk7ZBeGIZBVOtmFObmk5OWecx9PctV6kcKijAMoz7TOinpu+LxbRCOb4NwLG5uNOzTg4Q1FSdweQYEEBQbg8Xq2jdlK8veswevBg3wCrfnFt6rB2nrKubmERCAf7MYjEq5Fefnk7VjBxED+wP2wS03H9e4QVtZxq54fBqE41OuDBNPoAxD27TE3de3vsI9YXFLN9JteE8Mw6BJ2xjyc/PJSs2ssI1pmuxav4MOAzsD0G1ETzYv3Vjdj3N5efF78GwQjqfjuA3u2ZPMDesqbOMeEIBvTLMqx21BwmF8m8Vi8fDEsFrxb9mKzHWuuaJT5u54fCIalB63Ub17krR2Q4VtPAMCCIyten56BgUSEGN/IsrN2wvfhpEUpGfUV+h/K21XPL4R4fg2CMPi5kZ0n+5VJjcfWr2BJgN7YxgGIS2bcSQvj/x0+3FtlpRQUnQEW0kJJYVFeAU790nL49G5RQh7E3PYn5TLkRIbPy/dx/DuFVcWObtfU+as3M/hVPskrtSsQmeE+o/8V+oVgAW/r+ascwZgGAadO7cgOzuX5OT0KtuVlNh45aUvuOveioOOXbq2IiDQXrd07tyCpMS0eon7eLUL8edATgGHcgspNk3m7k9mUMPQCtvkl9hK/9/LasUs99m6lCyyiorrKdqT1zrIn0N5BSTk2/NcmJBMv4iQCtvEZWSTU1wCwJaMbMK9PEo/C/P0oHd4ML8eSKzXuE/GykWbGDymO4Zh0KpDU3Jz8klPyaqyXbPW0aWrb9Vkydy1DBjRta5CPWFblm6i62llbaGCnOrbQrvX76D90bbQ8F7E/VXWFlr60yLa9++Mb6B/tb9j17rthESFERxx7L9NXUneGU9gZBgBEfY+VvP+3YhfWbFdEL9yAy0d/bOIVs0oyssnLz0TwzBw97ZP+LaVlGArKcHA9fthf+fPFVtJy8hxdhi1YvWSTQwc3QPDMGjZIYa87BrOz1bRhP/N+elqNi/dSA9HX6Vpu5rPz53rdtBpkP387DGyJ5v+tJ+fa35fQ8cBnQhuEAyAf3D156izbV22iU6O61B0mxgKcvPJTqua554NO2g3wJ5n5+G92Obok3l4e5aOjxRVGitp2rEF3v6u1yZatXgTg0Z3dxy3Tcn7B/WKK9mybBNdHGXZuG0M+Tk1lGW5OqXL8F5sKde/XuaoU/yCyo5X/5DA0hX4PH28CG8cQVZqRt0nVIO6GkcwDANPR51TUlxCSYkNV6hysnbH492gAd6O/nVE756krKtYj3oEBBBQTT8FoCAtndQNG2k4qH99hXxSKo8jRPbuSfLaqnke7zhCoQuNI5RXpTx79SSlmjwDqsnTMAzcvLwA+9iCWVyCSxyk1ch19K9Lx7969CRjfcX+tX38q/rj1rTZsB05gllSgq2oCI8g1xw7yd2zB89y4wghPXuSXk2efseZp3ug6+SZtjMe/8hw/CLCsLq50aRvdw6uqnisHly9gRjH+FdYy2YcycsnPz2TI3n5JG/dSexQ+0RDq5sbHr4V2wOmabJv2Rqa9utRbzkdj9ronznTrhUbaTfU3q9qWO6+V3mmabJvww5a9e8CQPthvdi5bOMx90/YsZegyPCy+2YDu7FzhX2f0MaRhERXfXjc3cuT6HbNsXrUz2qQSTv3EhgVRqAjxhYDurNnRcVy2bNiI60d/c7I1s0oys0nNy0T35BAwh0rBHp4exEcHUmuo9w9XOy+YF2dm4ZhUOyYxH8krwBvFxiz3rZsIx2H9XL0U5rV2E+J37CDtgO6ANDptF5scxzPjdvFlvZFGrWOIdvRfjUMA4+j4wzFzh9nqKs8Xcl/sU4piN+DR3gDPMLCMdzcCOjei5xK9wJ9Yltg9bGPsXs3i6U4o2x83qdlKywufG9XRKS+1dVrbQOAdADDMKKArxzfcwNuMk1zsWEYOcBbwHDHtg8BLwBNgDuB34AnAW/DMAZQwwS6yqvYGYYxGVhlmubUk4jVD/gRCAbcgUdM0/wRmAQ0NwxjHTAXmAX4GYYxA+gArAbGm6ZpVv3xJycnLQP/sODSr/1Cg0jYEf+32+SkZf7tvn9+OpO4BSvw9PXmwqduK/1+ZmIqn971PB4+XvQbdwbR7VvUVjr/SEF6Bt6hZfl4hQSTsWuPEyOqPUXpGXgEl+XmERxM9u7jy60gOQV3P392fjyN3P0H8G3ahNixl2D19Pz7nevZqVyGAFkpmQSFl+UXGBZEVmomAaFlnb+8rFy8fb2xOgaxAsOCyEop65zs2xLPaze+QEBoAGdcdw4RMfanbQwMpjz0rn2Z6zP60ft05z95aj9uy27ueAQFk7vn+MrTu2EjDv/4PcU5OVg83MnctBGfpq71GsmjCtLT8Qopd9wGB5FxnOdnefnJKWTv3U9Qc+c8tVadgrSK56R3SDBpu+L/dpuC9AyCY5vS8ozh/Hr7I1g93Ino2JaITu1Kt9s95w/2LV5OcGxTOl52QZVOprNEBPuUTroDSEjLo3OLihOdmkUF4GY1+OyRYfh5uzP1t218vzgeANOEqQ/YV6z6Yv5Ovvx9V73FfiL+K/UKQFJSOpGRZWUYERFCUmI64eWuxwBffD6HIUO7Vfl+ed99u5D+A52zGldNGnh7kJhfNkE0Kb+Q9iFVJ0QMbhjKzR2aEuzlzt1L4uozxFoR5ulBcn7ZCo0pBUW0qWFyFsDo6AhWJmeUfn1T22Z8sC0ebxdfNQ8gLTmT0Iig0q9DwwNJS84kOCzghH5OYUER65Zt5X/3nF/LEZ68rNQMAsODSr8OCA+sti3kVa4tFBAeVDopIjMlg7i/NvC/SbdyYPu+an/Hhj/W0GlItzrL4e/kpmXiW66P5RsaTFKl/lleagZ+5epO35AgclMz8AkOxFZi4/v7nyczIZn2owbRoFVM6Xabf1vEjj9WENa8CX2vPB9PP9eoO/9L0pKzCG0QVPp1SIOgEz4/d2yK5/4rXyQ4LJDLbjmbxrHOWY2rssyUTIIaVOyrZKZU01fxKzs/g8KCyHTcyEs5kERJsY2373mTwvxCBp43iB4jetl3NAzef+BdMKDvGf3oc4bz+irZKZWuQ2GBZKdk4l/udV35juvQ0QfCAsKCKkzO2vLXeuZP/ZncjBzGTax+VXNXUrleCTmJemXHpr1MuOIlgsMCGX/rWS5x3GalZhAYFlT6dWBYIFmVyrJynRJYriyzUjLY8tcGrp50KwdrqFPSE1M5vOsA0a1j6iqNv1WX4wi2Ehtv3voSqYdS6HvWAJq0iamfpI6hMKNi/9ozOIisE+hf7/zia1pcdD7FBa67ah5AYXo6nv8gz6OOjiMEutA4QnmVx0s8Q4LIOoFxPtNmY8UTz5KflEz0sMEum+eRjAzcy49/BQcd9/iXR3AwESNGsvHBB7C4uxPQrh0B7drXVaj/SFFGBh4h5cf5TizPyJEjWf9AWZ6B7V0nz/z0DHzKj22FBpG2M77iNmmZ+IQGlW0TEkR+WgaG1YJngB/L3/2EjL0HCYltQrcrLsTNq2yMJHnrTrwCA/CPalDXqZyQf9o/A3sd8+ZNz+MfGsiYa8vqmPqQk5qJf7m2gH9YEDmpmfiVb9dlV2zXHb03dqz9c1IzKn4/NIjD2/fWaS4nKrdSn9IvNIjESv3O3LQM/Cr0TYNKJ+cdlZWUSsqeA0S0Kht3X/bZTLYtXIGnjzfnPHkbzlRX52bXKy7kj+cms/bT78A0GT6x6spt9S07NZOACv2UILJTj91P8XdsU9m6OUtp3r1t6de2EhtT7niRtMPJ9DhjII2c2Oaryzwx4PNH7auAdxvTn25jnPOwxn+xTjmSkY5buXsNbkHB5MfvrnH7jL+W4Nu+Q32EJlKjf8G6VPIfVpsr53kbhrHOMIytwIfAU47vjwNmm6bZBegMrHN83xdYaJpmdyAbeBoYAZwHPGmaZhHwGGUr5R1dT/oSx+9ZZxjG1bUcawFwnmma3YChwMuG/RGSB4BdjjiOvsy+K/ZJhO2AWKBKa8AwjOsNw1hlGMaqxV//cmIRVjPNr8pTD9XMBTSOY9/+48/iuilP0WZQD9b9sggA35AArv3gSca/ej+Drz6PX1+ZRmFeftUf5BTVzXk8da+sx1tpmLYScvbtI3LIYLo8/ghWT08O/Ppb3QZ30k7tMqx2Vm6lgqx26q5jm0YtGnP/J49z57sT6HfOIKZPLFvi+aZX7+D2t+7l6mduYOlPS9i90RUmBFV7kTkuXlFRRIwazc7XX2XnG6/jHR2NYXHRCRXHcx3+G8UFBayb/D5txl2Mm7cLLUde3TcrVzHV/gEMinLzOLx6A6Nfe5LTJz9HcWEh+5YsByB2+CBGvfokpz37EF5BAWz87Ntaj/1kVXttrZSi1WrQoVkI1774B1dNWsCt53UgJtI+SejiJ+ZxzsOzueb5hYwf0ZKebcLrPuhacmrWK/anCSur/ORvUlI6c2evYOxlI2v8OSuWx/H9d39w1z3Oe53H8aru3P3jUCqXzFnDhL+2cEN715zsfCzVn5rVP+/SOSSQMdERfLA9HoDe4cFkFB1hR1Zu3QVYi47n2ns8Vi3ZTJtOzVzmlbZQfTunypP4x9jml3e/Z9Q1Z2OxVt89LT5SzNZlm+g4sMs/jPQfqPaaU2mT6vZzbGSxWrjgpQe57L2nSdq5l7R9hwBoN2ogl05+ggteegCf4ACWTvuulgOX41F9nXL8+8e0jubNbx/l+Wn3MeqCAbzy4Ee1GN0/czznZ7XbOC5QJSU2DuzYz/+evp7rn7uReZ/OIflAEgC3vnoHd71zL9c+cwN//rSEXRtcoa9STuU8q9uk3IW4bb/O3Pr+w1z66P9Y8MkJjuE4Q/XN9ePWrHU0k797hBem38voCwfw8gMf115s/8Qx+s7Hs80v733PyGPUKYX5hXz59EeMueF8vHy9/lms/0BdjiNYrBbueGcCD372BPu37SMhvu5fw/e3jqdca5CybgPuAf74x/wL2rq10OArLihg/eT3aeVi4wh/6wQuQIbFQu8nH6H/K8+RuSeenAMH6zCwf+LkxzOLc3PJXL+ODs88S6cXXqCksJDUZctqN7zaUn1j4bh2Lc7NJWPdOjo9+yydX3gBW2EhKS6UZ/VLKVS+1lafv1liI33PflqOGMjoSQ/i5ulB3E9zKmy2769VNO3XvfYCriX/tH/WsEVj7pv+BLe9cz99zx7IZ09+WPtBHsNxtc2PsU1N+x9P3etsf9dehZqO2bL/PZJfyOwXptD/mvMrrJjX57KzuPKDp2g5qAcbf11USxGfnLo6N3fOXUTXyy/gnLeeoevlF7Di/c9qP/gTVdN93PKb1DAOVl78+u2sm7OMYVefU/o9i9XCdZPv545pT3Jo+16S4g/902hPXh3medWLd3HtGxMY++RNrJq1mL2bdv7TaE/Kf7VOqaKG62bu9q1k/rWYBudcWM8BiYj8e9Tmynn5jgl4GIbRF5huGEYHYCXwkWEY7sAPpmmuc2xfhH11PICNQKFpmkcMw9gIxBzj93xlmuatR79wrJxXW7EawLOGYQwCbEAjoOpa1nYrTNM84PgZ6xwxLym/gWma7wPvA7y7Zc4JrarnFxpEdkrZ0q85qRkVnnyxbxNc7TYlxSV/uy9Am0E9+OHpd+k39gzc3N1xc7cvzR3RoglBkWGkH0omskWTEwm7TngFB5OfWpZPQVr6v+IVisfDIziIovSy3IrS0/EICjqufT2Dg/EMDsY/1v50aWj3bhx00UkUp2IZLv1pMSt+XQpAdKsmZJR7lWJmSgYBIRVXK/AN9CU/N5+SkhKsVqt9m1D7NuVvCLTp1Y4fJn9DbmYOvoF+pU80+gX5075/Rw5s3Utsx+Z1nd4xeQQHU5Re9vrHoox03I/zuAUI7T+Q0P4DATj0w3e4B9W8mpUzeYUEU5BW7rhNz8AzOOi497cVl7Bu8vtE9e1FRA/XefUgOJ7YKndO5qel413p9SreIcFVtvEKCiRp01Z8wkPxDLBPWmvYswupO3bTZEBvvALLjvuYoQNY+tLbdZzJ8UtIyyMqtGwiS2SID4npFSehJ6TmkZ5dSH5hCfmFJazYkkTbpkHEJ2STlGHfNjWrkDmrDtC5eSgrtybXaw7H41SvV778fC7ffrMAgPYdY0lISC39LDExjfByqx4BbN0Sz769iZw52v6kbEFBEWeMuptZs18BYPu2fTzx2Ie8/d59BAW51mv6kvKLiPAue3qygbcnKeVWmKtsXUoW0X5eBHq4kfkveJ3tUcmFRYR7l3tNrZcHqYVV82zm58PdHZrz0Ko4so/Y82sfHEDfBiH0Cg/Gw2LBx83K/Z1a8vyGHfUW/9/5bcYS5v1kn8Dcom1jUhMzSj9LTc4kJOzE20N/zl1Hfxd4pe2ynxaz8reytlBmuRUNs5Iz8a/UFvIJ9KWgXFsoKzmj9Anqgzv28dVz0wDIy8ph+8o4LFYL7frZV7TcvmoLDVtE4xd8YqsM1ibf0CByy/WxclPT8anUnvUNDSKnXN2Zm1a1H+bp60PD9i3ZvzaOkCYN8Qkqy6nt8P789ty7dZSBVDbn2yX8/pP95nFs28akJmWUfpaWlEHwCZyfPuXa8137teOjl78lKyOHgCC/Wov3RPz542KW/2I/Pxu3bkJGUqW+Smg1fZWcsvMzo9w2QeFB+Ab64untiae3J7GdmnNo1yHCoxsQ6Pgb+Qf706F/R/Zv20vzTvXXV1kxczFrZtvzbNiy0nUoJRP/Snn6BNivQ7aSEixWK1kpGfiHVi3nph1bkP7KZ+Rl5uAT6JwyrMnsb5fwu6Nead6mYr1iXzXvZI/btkx5yXnH7fKZi1nlqFMatWpCZkpG6Wf2lR6PXafY++BldcrXk6qvU0qKS/jy6Y/oNLQH7ft3rp/kyqmvcYSjvP18iO3cgu0rtxBZjyseVcczuGL/ujA9A8/j7Kdk7txF6roNLN2wCduRYooL8ol7/yPaXX9NHUV78jxDgimsnOcJjiNscNFxhPK8Kpdn2vGXZ3nuPj4Et25F6sbN+EU3qsUIa4d7UDBHyo9/pWcc9/hX9tYteISF4e5v72cGd+1G7u5dhPbpUxeh/iMewcEUpZUf5zv+PLO2bMGzfJ7dupGzaxdhLpKnT0gQeeXHtlIzqrzm0ic0iLxyK8blpzm2MezjZ6Et7GMk0b27suXHsokUtpIS9q9Yz6hn76/bJI5TbfbPytcxrXu156fJM6rUMbVt7axFbJxrjz+yRROyy7UFslOq9qu8A/wqtOtyUjPwdZStf1hQtfvb75uV+35qBn4hzutjVsevUp8yJzUDn2ruC+ZU6JuW5V5SXMJvL35Iy0E9aN6nS7W/o9XAHsx65l16XXpG7SdwnOrq3IxftJxuV14EQOM+3Vjxwed1nEn1Vv28iLWO8zGqVROyKvRTMvCr1AfxqXQ8Z1fqpyTuOcjPb3zB2Cdvwieg6itCvfx8aNqpJbtWb6FBTMO6Saoa9ZXn0W18g/xp3bcTh7btpWmH+n/z23+pTjnKPSiY4nL3Gooz0nEPDKqyXcHB/SR8No3GN9+B1c+1+tAiIq6kNlfOK2Wa5lIgDAg3TXMRMAg4CHxiGMYVjs2OlHsNrA0odOxr48QmDRZTMY8Teuy1fKzAZY7/dndM3ks8xs8rLPf/JdTyK4IjWzYh/XAymYkplBwpZtuS1cT26lhhm9heHdiycAWmaXJ42x48fL3wCwk85r7ph5JK99+1YiPBjexzD/Mys7GV2ADISEgh/XAyQREVX/fnLEGxTclNTCIvOQVbcTGHlq0isqtrvXruZPnHxJCfmESBI7fkFasI6Xx8A8QegYF4hgSTl5AAQOaWrXg3dO5ga00CqynDiH95GfY9eyB3vDOBO96ZQPt+HVkzbyWmabJvSzxePt4VXhMA9icPm3duwabF6wFYM3cl7fraz8vstKzSJ2r2b92LaTPxCfClqKCQwjz7K1uKCgrZsXpbvb5CoCY+TWMoTEqiMCUZW3Ex6StXEtjp+G9sHMnKAqAoLZWMtWsJ7tmrrkL9RwKaNSWv3HF7ePlKGhzncWuaJps/mo5vVCQxo4fXcaQnLji2KTkJSeQm2XM7sGw1Ud0r5hbVrSP7Fi/HNE3SduzB3dsb7+BAfEKDSdsZT3FhEaZpkrx5GwEN7a+/yk8vW4b+0Kp1BETX32DA39mwK42YSH+iw31xt1o4s28T5q8+UGGbeasP0rN1OFaLgZeHlS4tQtl1MAtvTyu+XvZq3tvTysCOkWzfX3XJfVdwqtcrl44bwTffP8s33z/LsNO6M/PHJZimyfr1O/H396ny6tpBg7uyYPFb/DbvNX6b9xpeXh6lE/MOH0rhrttf49lJNxLjAtfWyrakZ9PYz5soH0/cDIMRjcNZdDitwjbR5QfMg3xxsxj/qol5ANsys2nk402ktz3PIZHhLE2qmGe4lwePd23D8xt2cDCv7FVmH23fy7iFq7j8j9U8s34b61IzXWpiHsDoCwfw0vR7eGn6PfQc1IE/fl2NaZps37QXH1+vE36lbW5OPnFrd9FzkPNfFdXn7IHc9vYEbnt7Am37dmTt/LK2kKevV7VtodhOLdl8tC00bwVt+9pfdXHvtMe5b7r9X/sBXTj71otKJ+YBbFi42qmvtAUIb9GUzMPJZDn6WLv+XEPTnhXrzpgeHdnh6J8lbt+Dh483PsGB5GdmU5hrf7V6cWERBzdsI+hoP6xc3bln+XqCG7ve9ehUNfKCAUyadi+Tpt1Lj0EdWfzbKkzTZMemeHz8Tuz8zEgta8/vjNuLaZr4B1a9aVJf+p8zkLvfm8Dd702gff+OrHL0VfbGxePlW31fpUXnFmxYZD8/V81ZSft+9r5K+74d2LNxNyUlJRQVFLF3614aNImgML+QAsc1uTC/kO2rt9X75J9eZw3kxskTuHHyBNr07cgGx3XowFb7dcg/pGqezTq1JG6JPc/181bQuo/9OpR2KLm0DA/v3E9JcQne1dz4crZRFwzg+Wn38Py0e+gxqAOLflvtOG5PvF6peNzuc+px2/usgdzy1gRuectep6xzlOX+LfF4HaMsj9Yp6+atoI2jTrln6uPcM83+r/2ALpx5i71OMU2T71/7gvDGEfQ/f2i95wj1M46Qk5FDfo69zjlSWMTONdsJb1zTc8f1x79ZU/ITk8h39FMSl68krMvx9a+bX3ge/V6eRN8Xn6Xdjf8juE0bl5yYB2XjCEfzTFi+kvATGEeIc4wjNHXBcYTy/Js1JS+pXHmuWEnYceZZlJXNkTz7MVpSVERa3FZ8o5z/Su3q+MbEUJCURGGKPc/0VSsJOt7+dUgIubt3YysqxDRNsrZuxSvSNdt5vjFHx/nseaatXEnwCeSZs3s3JYVleXpHuU6eIc2bkp2QRE5SCiXFxexbuppG3SveY2nUrRPxjvGvlB17cPexj395B9nHwLIOJQKQuGkbgdFlx2rixq0ENIyo8IpDZ6rN/lmFOmbbXkzTVu2EoNrU9YxBXPHa/Vzx2v206NOJuAX2ftWhbXvwdNz3qhx/k44t2f7nOgA2/76CFr3tZdu8V8dq949s2YSMw8lkJqba75stXkPzSvfcnK1BiyYV+p07l6ymWc+KMcb07MA2R78zYdsePHy88A0JxDRNFrz1GcGNIuly9rAK+2SUuy+4Z+XG0v6os9TVuekdHEjSFvu4UOLmbfhHOufNJz3OHMR1k+/nusn307pPJzb+vsLRT9lTY9s2pmNLtixZB8CG+Sto5TieM5PSmPHMFM6553JCG5W97jQ3M5uCcm2+Peu2EVbPbb76yLPyPbI9a7bSoKlz6pn/Up1ylFfTGIqSEilKScYsLiZr9Qr8OlZsIxxJS+Xg+28TdeX/8IhwzTadiIirqNUJZUcZhtEGsAKphmE0BQ6apvmBYRi+QDdg+nH+qGzg75Yx2Qu0MwzDE/tEutOotILd8cYKBAJJjhX8hgJH35dwPHHUKovVyrDrLuK7iW9jlpi0H96HsCZRrP/Nnlrn0QNo1r098avj+PjGJ3HzdGfk7eOPuS/Akuk/kX4oCcMw8A8PYfhNlwBwcPMu/vpiFharBYvFwmk3XoKXv2sMRFusVjpccSnLXngT07TReFA//KMbEv+7fentmGGDKMjIZPHjkyjOLwCLwe7ZvzNk0mO4u/jrHwyrldhxl7L5tdfBZqNB//74NGrI4YV/ABA1ZDBFmZmsf/pZSvILwDA4NG8+XZ98Ajdvb5qNvZTtH0zBLC7BKzyMlldf6dyEanC0DFc4yjDaUYZ7HWXY1FGGf5Yrw/jZvzPIUYZr355C6pbtFOXkMP+OB2l5/pk0GVzlTdJO07pXO7au3MKLVz+Nu6cHF90ztvSzjx95jwvuupSA0EBG/+8svnh2OnOm/kLDFo3oOcr+FOnGxetZ9vOfWKwW3D3dGffglRiGQXZ6Np9MtL8Sy1Zio8vQbrTu2dYpOZZnWK1EXzKOXW+8hmkzCe3XH++GjUhZtBCAsEFDOJKZybbnnqakoADDMEj+fR5tH38Sq7c3e95/h5KcXLBaaTx2HG6+rnGtqcxitdJ2/CWsfukNTJuNRgP74deoIfsdx23jYYMozMhk6cTnKM6357l3zu8MePZxsvcf5NBfy/GLbsRfjz4NQMsLzyG8s2sM+FisVrpcdQl/Pj8Z02aj6eC+BEQ3ZPc8e26xwwcR2aUDies2M+fux7F6eND9hssBCGnRjEa9uvL7w89hsVoIbNqYmGEDANj0xfdk7j0ABviEh9L1mnFOy7GyEpvJxKmrmPrAECwWgxkLd7PjYBZjT7M/ZffF/J3sOpTFog2HmTVpDKZp8tWC3Ww/kEnjBr68c5d9tUer1cLMP+NZtMEFXg1Vjf9KvQIwcFAXFi9azxmj78HLy4Onnrm+9LObb3iRJ566lgYNah7QePed78nIzOGZJ6cCYHWz8uU3T9V12MetxISX1u3ijYEdsBgwMz6RPVl5nBdrH+T4fncCQ6NDOb1JA4pNk8ISG48s21a6/1O9WtMtPJAgTzdmnt6T9+P2MTM+0Vnp1MhmwuS43TzXoz0WA2YfSGJvTj5nNrbn+fP+BC5v3oQAD3dubxcL2P82tyxd78ywT0q3fm1Z+9cWbrvoOTw83bnlkbJXKT979wfc+ODFhIQH8svXi/nx0wVkpGVz7+Uv07VvG256yN5mX/HHRjr3bo1XuVUVXUHrXu3YvjKOV655CndPD86/u+z6P+3RdznvzrEEhAYy6n9n8eVz05g7bRYNm0fTY1Tfv/3ZRQVF7FyzjXNvv6QuU/hbFquV/tdezK9Pv4XNZtJ6WB9CGkcRN3sxYH89beNu7dm3ZjNf3joRN093htxs75/lpWexcPInmDYbpmkS268bTXvY2wTLPvmB1PgDGBj4NQhh0A1ja4zB1Ux78zYG9m1LWLA/O5dP5qlXZjDtq4XODuukdO3blnVLt3Dnxc/i6eXODQ+VlcPz97zPdQ9cQkh4IL99s4iZn9nPz/uveImufdty/YOXsHzBeuZ+/xdWNwseHu7cPvHyqq8Oc5K2vdqxdfkWJl1p76tccm9Zbh8+9B4X3X0pgWGBnHHdWXz6zHR+m/oLjZo3ovdoe18lomkkrXu25eXrX8CwGPQe04eoZlGkHk5h6hNlfZWuQ7vRxol9lZY927FjZRxv/s9+HTrnrrLr0GePvcvZd4zFPzSQ4VefxYznp/H79FlENY+mq+M6FPfnejbMX4nFzYq7hzsXPnBlaRl++/w04jfsJC8rh1cuf4wh48fQ7TiuX3Wtaz/7cXvHRc/h6eXOjQ+X1SuT7vmA6x+w1yu/fr243HH7Ml36tuGGBy9h2YINzPv+LyxWCx6e7tz+5HiXOG5b9bTXKa9e8xTuXh6cX64spz/6Luc66pSR15zF15OmMd9Rlt1HHrtM9m3ezfr5K4mIieKtW14AYMSVZ9Cql3MmvNfZOEJaFl+/9Jm9zrGZdBzUhbZ9nD+p32K10mr8Jax/xd6/jhrQD99GDTm4wN4HbTR0EIWZmax+sqx/fWDu7/R6+vF/1atdLVYrrcdfwhrHOELDGsYRlpcbR9g353f6OcYRDjvGEZY6xhFauNA4QnkWq5XWl13C2pffAJuNKEeeBxzlGe0oz5Xl8tw/93f6PPM4hZmZxH04DRztogY9ux/3RM36ZlitNLl0LDtefw3TZiOsf3+8GzYk+Q97/zp88GCOZGay5dlnSse/kubPo/0TE/FtFktwt+7EPf00htWKT+PGhA0c6OSMqmdYrTQZO5Ztr70G5fJMcuTZwJHn5mfK8kycN4+OEyfiFxtLSPeKeYa7UJ4Wq5XuV13MH8+9hc1mI3ZIXwIbN2TnXHsbvsWIgUR1bc+hdZv5+c4ncPP0oPcN40v3737VRSydPBVbcTF+EWH0doyNAexdupqm/XrUe07H45/2zzYtWceKcnXMJQ9eVa9thGbd27F71Wam3Pgk7p4ejLrtstLPvnvyXUbeMha/0EAGXnk2s16ayp+fzaJBbDQdRvQ55v4Wq5Vh11/It0+8jc1mo8NpZffNdixdz+8fzCA/M4fvn3qP8GaNuHDizQB8cN0TFOUVUFJczM7lG7jwiZsJbVI3k4MsVisDr72ImU++jWkzaXNaH0KaRLFptv2+YIdRA2javT371sTx2c32+4LDbrUfswlbd7P9j5WENG3IV3dPAuyvsm3avT3LPv2JjINJYLHfFxx8g/P713Vxbva8bhxrps/ALLFhcXej57XOH5tu0bMdO1dt5q1r7cfjWXeVHc9fPP4uZ95u76cMu/psvn9hKgs/mUVkbDRdHG2+xV/8Rn5WLr+9/Q1gf5Xt/16/j5y0LH565VNMm4lpmrQd0IWWvTo4JUeouzxz07P55hn7q7VtJTY6DO5O8x7t6j9B/pt1imG1EnHxOPa/9RrYbAT27Y9nw0akL14IQPDAIaT8OpOS3FwSv/zMsY+FmPsfBeDgR++Tt2MbJTk57Hz4PsLOOJugfq7TThARqW9Gte8/P5kfZBgl2F9PC/bXwz5kmuYswzCuBO4DjgA5wBWmae4xDCPHNE0/x75PADmmab7k+DrHNE0/wzBCgNmAO/Ac4A30KP9aW8f2LwDnADuwvy73J9M0pxqGsRC41zTNVYZhxDv2TTlGrGHATMfvWwf0B8aYphlvGMbnQCfgV2CW4+ee6fj9k4FVpmlOrenvc6Kvtf03urHtSO5d/ruzw6hzL/UexjWLFzo7jDr30cAh3P0fKM9Xeg/j+/hfnR1GnTsvZgyXOgZJT2VfDh3E7UsXODuMOvdG36E8uGq+s8Ooc8/1OI3m475wdhh1btfnY/8z9UphyUpnh1GnPK09Aeg947ifE/lXWn7hAEb89qezw6hzc0f3Z0Paz84Oo851CjmTGXtc6xXWdeHCZqN5eeNcZ4dR5+7pOALvJv+eCX4nK3/fF6xJmeXsMOpct7AzmLnv1O+rnNVkDJ/vOvWvQ+Oaj2Zt6qlfr3QNPZOvd5/a5Xlx7GiAU34s4byYMdz456nfv363/1Bu/Q+MI0zuO5Sb/zr183y731DGOR5OO5V9PmQw4/849fP8dPBgHl8zz9lh1LmJ3Yb/Z/pk72+d7eww6tz1bUbx+uY5f7/hv9wd7Uee8ufnxG72lWw/2XlqH7eXtxh1yucI9jxP9WMW7MftOfMWOzuMOvfj8IFgn+MhUkH3Lxaf8nNy5O+tHjvQJa8PtbZynmma1hq+Pw2YVs33/cr9/xPVfWaaZhrQs9KuU6v5WROACdV8f0i5/485jlhTgGoftTVNs/IjFgvLfXYrIiIiIiIiIiIiIiIiIiIiIiIiIg4WZwcgIiIiIiIiIiIiIiIiIiIiIiIicqrR5DwRERERERERERERERERERERERGRWqbJeSIiIiIiIiIiIiIiIiIiIiIiIiK1zM3ZAYiIiIiIiIiIiIiIiIiIiIiIiJwMw3B2BCI108p5IiIiIiIiIiIiIiIiIiIiIiIiIrVMk/NEREREREREREREREREREREREREapkm54mIiIiIiIiIiIiIiIiIiIiIiIjUMk3OExEREREREREREREREREREREREallmpwnIiIiIiIiIiIiIiIiIiIiIiIiUss0OU9ERERERERERERERERERERERESklmlynoiIiIiIiIiIiIiIiIiIiIiIiEgt0+Q8ERERERERERERERERERERERERkVqmyXkiIiIiIiIiIiIiIiIiIiIiIiIitUyT80RERERERERERERERERERERERERqmZuzAxARERERERERERERERERERERETkZhsVwdggiNdLKeSIiIiIiIiIiIiIiIiIiIiIiIiK1TJPzRERERERERERERERERERERERERGqZJueJiIiIiIiIiIiIiIiIiIiIiIiI1DJNzhMRERERERERERERERERERERERGpZZqcJyIiIiIiIiIiIiIiIiIiIiIiIlLLNDlPREREREREREREREREREREREREpJZpcp6IiIiIiIiIiIiIiIiIiIiIiIhILdPkPBEREREREREREREREREREREREZFapsl5IiIiIiIiIiIiIiIiIiIiIiIiIrXMzdkBiIiIiIiIiIiIiIiIiIiIiIiInAzDcHYEIjXTynkiIiIiIiIiIiIiIiIiIiIiIiIitUyT80RERERERERERERERERERERERERqmSbniYiIiIiIiIiIiIiIiIiIiIiIiNQyTc4TERERERERERERERERERERERERqWWGaZrOjuG/Qn9oERERERERERERERERERERkZNnODsAcT29vlmiOTnCiosGuOT1wc3ZAfxXvL91trNDqHPXtxnFlG2nfp7/az2KZ9fNdXYYde6hLiP4evdvzg6jzl0cO5o7l/3u7DDq3Gt9hvHlrlO/PC9tPpqPt5/616GrW43i1U2n/nXorg4jeHzNPGeHUecmdhv+n8nz90O/ODuMOjWs4enAqd/uu77NKN7dMsfZYdS5G9uO5JOdp3ZZAlze4r/Thp+249TP88qWo1iTMsvZYdS5bmFn4N1krLPDqHP5+77g+/hfnR1GnTsvZsx/pg0/af2p34Z/oPOIU77veWnz0QCnfDvh8hb/nX7nbwdO/Wvt6Ogx/5m20Kl+boL9/Hxhw6l/fk7oNOI/U57/lT7ZyxtP/eP2no4j/jN5vr751B4buqP9SIBT/vz8L52bM/ac2v0UgAub/XfukYmI/NvotbYiIiIiIiIiIiIiIiIiIiIiIiIitUyT80RERERERERERERERERERERERERqmSbniYiIiIiIiIiIiIiIiIiIiIiIiNQyN2cHICIiIiIiIiIiIiIiIiIiIiIicjIMw9kRiNRMK+eJiIiIiIiIiIiIiIiIiIiIiIiI1DJNzhMRERERERERERERERERERERERGpZZqcJyIiIiIiIiIiIiIiIiIiIiIiIlLLNDlPREREREREREREREREREREREREpJZpcp6IiIiIiIiIiIiIiIiIiIiIiIhILdPkPBEREREREREREREREREREREREZFapsl5IiIiIiIiIiIiIiIiIiIiIiIiIrVMk/NEREREREREREREREREREREREREapkm54mIiIiIiIiIiIiIiIiIiIiIiIjUMjdnByAiIiIiIiIiIiIiIiIiIiIiInIyDMPZEYjUTCvniYiIiIiIiIiIiIiIiIiIiIiIiNQyTc4TERERERERERERERERERERERERqWWanCciIiIiIiIiIiIiIiIiIiIiIiJSyzQ5T0RERERERERERERERERERERERKSWaXKeiIiIiIiIiIiIiIiIiIiIiIiISC3T5DwRERERERERERERERERERERERGRWqbJeSIiIiIiIiIiIiIiIiIiIiIiIiK1TJPzRERERERERERERERERERERERERGqZJueJiIiIiIiIiIiIiIiIiIiIiIiI1DI3ZwcgIiIiIiIiIiIiIiIiIiIiIiJyMiyGsyMQqZlWzhMRERERERERERERERERERERERGpZZqcJyIiIiIiIiIiIiIiIiIiIiIiIlLLNDlPREREREREREREREREREREREREpJZpcp6IiIiIiIiIiIiIiIiIiIiIiIhILdPkPBEREREREREREREREREREREREZFa5ubsAKRmpmmy4INv2bM6DjdPD0bfcRkRzRtX2S4zMZWfX5xKQU4eDWKjOf2uy7G6u9W4f1ZyOr+99gm5GdkYhkGnUf3odtYQAP78bBY7l2/EsBj4BPox+vbx+IUG1nme8z/4lt2r4nD39GDMnZcRWU2eGQmpzHxpKvnZeUQ0j+bMcnlWt3/qgURmvji13P4pDBh3Oj3OGcqCj39g14pNWN3cCIoKY8zt4/Dy86nTPMs7uC6OFVNnYNpstBzWj47njqzwuWmarJg6g4NrN+Pm6UH/my4nNLbsb2Kz2Zj14Av4hARy2v03AZAWf4ClH3xJyZEjWKwWev/vEsJbxNRbTn/HNE1+efc7tq+Mw93TnfPvuYyGLaqWc3pCKl9PmkZedi4NWzTmgnvH4+Zedqk6sG0v79/9Khc/cBUdBnapxwyOT/KGzWz57GtMm0n04P40P3NUhc9zDiWw8cPpZO7dT6sLzib29BEA5KemseH9aRRmZmEYBo2HDiBm5DBnpFAj0zT59b3v2OEow3PvrrkMv5k0jfycXKKaN+Z8RxluXbqR3z+ZhWGxYLFYGH3DeTRt3xyAv75fwJrZyzAMaBDTkHPvGoe7h3t9pwjY85z3/rfsWm2/ppxxx2VEVpNnRkIqP744lQLHNemsu+3XpNT9icx6/TMSd+1n0OVn0vv80wDISk7n51c/ITfdfu3tPLofPc8eUs/Zldm3No4/P7Jfh9qe1o+u51e9Dv350Qz2rdmMm4cHQ2+7nPDYxuSkpPP7G9PJy7Afq21H9KfTmUMBmPvyR2QcSgSgMDcfT19vLnr5wXrP7ajD6zazZro9x9ih/Wl3TtUc10z7hsPrNmP18KD3TZcT0qwJAEW5eax4/zMyDxzGAHrdMJ6wVrH8+foUsg8nOrbJx8PXm9GTHqrv1Co42TyzDiXy1xtTSrfLSUql44Vn0Pr0YexbtoZNM2aRdSiRkU/dR0jzpvWdVhWmafL1m9+zefkWPLzcueL+sTRpVfXcTDmcypQnp5ObnUeTltFc9dBluLm7kZudxycvfEnKoRTcPNy5fMKlNGoWBUBeTj6fvvglh/YkYBhw+YSxxLaPqfN86qKdB7BnTRwLPvgO02ajw4i+9L7QXtfU1M7Lz8pl5vNTSNi5j/bDenPaDRfVae4A8WviWPjht9gcMfa6oOpxu/DDb9mzejPunh6MvH18aX417bto6g/sXrkRq5sbgZFhjLztsnpt31XHNE3mvPctOx3t1LPuuoyoGurO75+fSn5OHlHNoznnHns5b1ywkqUz5gPg4eXBmFsuISK2Uel+thIbU+58Ef/QIC594oZ6ywvqrg0P8O61T+Dh7YnFYsGwWrjylfsASNx9gDlvf0XJkWIMq4WRN15MVKv6uz6Zpsnc979l1yr7eXfWnTW3EX54wZ5zZItozna0EVL2JzLrtc9I2LWfwVecSR9HGwFgxY8LWTd7KWDSZVRfep0ztN7yOhbTNJn22vesW7oFDy8Pbnp4LM1aR1fZbvaMxfz69SISD6by3qwnCQjyAyBuzU5eeuAjGkSFANBzcEcuuGZUlf1d2bsv3sCY07qSnJpFjxETnB3OCTNNk5nvfMe2FVtw93LnonvG0ahl1eM2LSGVL56dRl52Ho1aRHPxBHsbftf6HUx/YgohkfYybN+/E8PHjwZg0hUT8fT2wmIxsFit3Db5nnrNrbz/Qhv+wLo4ln9sb/O1Oq0fnaoZR1j+8QwOOMYRBtx8OWGVxhFmPmAfRxjxgH0cYcGrH5HlaL8X5eXj4ePNOS86r/0O/61+56naRiivLvqdKfEHWPzelxwpKMQ/PJTT7rwSDx9vZ6RXIY/v3vqOuOVbcPd057IJ42hcTV8l9XAq056eRm52Ho1bRjP+AftxO/+r31k9fxUAJSU2Evcl8sy3T5OTmcO0p6aV7p9yOJXTrxrDkAuG1FdqFfzTttCmBStZ+m3ZcTv65rLj9ufXPmPnys34BPpz/dvOvw7V1fn55tVl7VyL1cL/Xr+vXnOryYG1cSz7eAY2m43Wp/Wj83lVz9VlH89g/xp7HTPolkp1TImNHx94Ad+QQEY+eFN9h39Mp2p51mV/bOWPC9gwZymGYRDWNIrT77gMN0d9ufrnP1gzazEWi4XmPdoz5Opz6i3n/Wvj+MvRFmpzWj+6VHOc/vXRDPavtdcpQ261H6fFRUeY+dhrlBwpxiwpoVnfrvS45AwAVn01i63z/8I7wN5/6TnubJp0a19vOVWnLvJcNv179q7ahNXNSkBkGINvGY+nr3PHSyrbtyaOJR/Zx3raDe9Lt2raDEumfMtex3XotFvHE968Mdkp6cx/4xPy0rMwLAbtRvSn85lDnJNEuVjr+57nUSu+n8/Cj3/k1k+fxcdxXNeHujhuV37xM3tXbsCwGHgF+DPk1vH4hgTVW07VMU2TWe98xzZHX+WCey6rsX/91XPTyHfc57zwvqr3Od+961UufdB+nzN5fyJfPlfW5ktPSOG0y0+n/3lD6iGrquqqfw0w6/XP2OVo8137lnPbfCIi9e0frZxnGEaJYRjrDMNYbxjGGsMw+v3TgAzD6GIYxunlvr7KMIzJlbZZaBhGj7/5OaXbGIZxkWEYWwzDWGAYxhDDMDIdcW8wDGOeYRgNTjCmJwzDuPfkMjx+e1bHkX44mWvefZQRt1zCvHe+rna7RdN+pPvZQ/jfu4/i5efDxnlLj7m/xWph8DXncfVbDzPuhbtZ98tiUvcdBqDHecO48o0HuOK1+4nt0YGlX/1W12mye3Uc6YeSue69Rxl1yyXMrSHPP6b9SI+zh3D9e/Y8N8xdesz9Q6MjuOr1+7nq9fu54pX7cPf0oGXfzgDEdGnNNZMf5Oo3HyC4YTjLZsyt8zyPstlsLPvoa4Y/eDPnvPIIe/5cTcaBwxW2ObgujuyEZM57/XH6XjeWZVO+rPD5ll8WENgoosL3Vn32A50vHMPZLzxIl4vPZPVnP9R1Kidkx8o4Ug8lc+eURzjn9kuZOfmbareb/dFP9D13CHdNeRRvP2/WzF5W+pmtxMacj2fSolub+gr7hJg2G5unf0mPe25l4HOPcXjZSrIPVixbdz8f2o6/mNgxwyt837BaaTP2AgZNepy+j01g77w/quzrbDtWxZF6MJnbP3yEs26/lJ9rKMO5H/1E3/OGcMeHjjKcYy/DZl1acdNb93PT5Amcc9dYfnrdflxnpWSw/KdF3PD6PdzyzoOYJTY2/bGmvtKq4ug15Yb3HmX0LZcwu4Zr0sKpP9LznCHc8L79mrTecU3y8vdhxPUX0Ou80ypsb7FaGHbNeVz3zsNc/tLdrJm1mJR9ziljW4mNJR98zRkP38wlrz3CziWrSdtfMZZ9a+LIPJzM2MmPM/imsSx+315ehtVC36vO59I3HuW8Sfey+bdFpfuOuOcaLnr5QS56+UFi+3ShWe8u9Z1aKZvNxqqPv2bw/bcw5qVH2ffXKjIrXWsPr9tMTkIyZ7z6BD2vG8eqctfaNdNmENW5HWe8/Bijnn+IgEaRAPS/43+MnvQQoyc9RONeXYju2aU+06rin+QZ0DCiNJeRzz6Am4c70T3t9WRg44YMuPt6wtu0qPecarJ5+RaSDiYz8dOHGHfPxXzx6oxqt/v+vZkMu2gwT376MD7+3vz5y3IAfvtsHtEtGvLIlAlc9eA4vnnz+9J9vn7zO9r1assT0x/k4Q/vI7JpRLU/uzbVVTvPVmJj/nvfcP7jN3LV5IfYtnj137bz3Dzc6HfZGQy+6tw6z/tojL+/9w3nPnYTV775sD3GSteg+NVxZBxO4up3HmP4zZfy+7tf/e2+TTu35oo3HuLy1x8kuGEDVn5bf+27muxaFUfaoWRu/uBRTr/tEn59q/py/v3jH+l97hBu+cBezuvm2Ms5KCKUyyfdzvVvPcCAsaOZ9WbFNuGKnxYS1jiyzvOoTl214Y+69JnbuOr1+0sn5gH8MfVH+o8dw1Wv38+AcaezcOqPdZdgNY6W543vP8rpt17Cb2/XUJ6ONsJNHzyKl68P6xw5e/v7MOKGCyoMSgIkxR9i3eylXP3KPVz75v3sXLGZtINJdZ7P8Vi3dAsJB1J49auHuG7CRUx5qfprb6tOzXj49ZsIiwyu8lmbzrFMmnYvk6bd+6+bmAfwyTd/cM4Vk5wdxknbtnILKQeTuffjhzn/jkv44c3q2/C/fjiTAecP4b6PH8Hbz4dVv5X1w5p1iOWOdyZwxzsTSifmHXX9C7dwxzsTnDoxD079NrzNZmPZlK8Z+dDNnPfqI+yuZhzhwNo4shKSueCNx+l3/ViWflixzoj7ZQFBlcYRht51Dee8+CDnvPggTXt3oakT2+9H/Vf6nadyG+Gouup3/vH25/Qefw4Xv/owzXp3Zt2P8+s9t8riVmwh+UAyj0x/mEvvvoRvXq/+uP3pg5kMuWAIj063X2uX/Wo/bk+7ZBgT3p/AhPcncNb/zqRFpxb4BvgS0Tii9Pv3vnMvHp4edBrQqT5Tq+CftoWCIkMZP+l2rpv8AAMuHc2vk8uO207De3PpRNeY1FXX5+flz93GdZPvd5mJebYSG39N+ZqRD9/MBY46Jn1/NXXM4WQuevNxBtwwlr8+qJjT5mrqGFdxqpZnXfXHslMzWDPzD6545V6umfwgps3GlsX2+nLvhu3sXL6Rq9+4n/+99RA9z6u/B8ttJTaWfPg1Yx6+mYtetdcplY/T/Y7j9JI3H2fgjWV1itXdjTMf/z97dx0exfW2cfw7G3cnCYQQSHB3CVCkQJV6aaHuQl2o+6/uSoUW6kaFlpYCpRR3CwkaCJ6QhLhBsvP+sUuSjWBNsnnh/lxXr0J2ZjlPzuyRZ86euZOLX3uYi159mF2rk0jbvL38vM5nD+WiV22vOXthXn3FGdWlHZe88QgXv/4IAZFNWPPTzAaP7UisZVbmffwDZz92K5e/9Shb5tc2ZtjPuPeeYMgtl/HvR7Y8kcViIf7qCxj7zmNc9OJ9rP9zXrVzG5oz7nmC7YtFKWs24R9WfV5en+rruu163nAufv0RLnr1YVr07MSqH/5s0Lhqsnl5Ehl707n308c4/67LmFbbfc5J04i/YAj3fvo4nr5erKxyn/OvT3+jdc+K+5xhzcO54/0HueP9B7n9nftx83CnwwDnjfnqa34N0Hl4Xy59qnGM+UREGtp/faxtkWma3UzT7Ao8DLxQB2XqBpx1tIOO0/XAbaZpHv76wHx7ubsAy4HbnVCmo0pelkCHoX0wDIOmbVtSUlBE/oEch2NM02Tnui20ie8GQMdhfdi6JOGI5/sGB5TvPOLu7UlwVDh59vf1qPRN00MlJRhG/ce5dWkCHQ+Xs11Lio8QZ1t7nJ2G9WHL0oRjPn/Huk0ERoQS0MT2bf+W3dtjcXEBoGnbGPIys+s3yEoytqbgHx6KX3goLq6utBzQg13L1zkcs2v5OloNtsUU1qYlBwuKKMyyxVSQmcXu1Ym0Hua4FtYADhUVA7ZvvHsH1e+Oh8drw5L1dBve27YrXPsYivKLyq+7w0zTZPvaLXQcZJtQdDu9DxsWJ5S/vmTaPDrGd8U30K9By36ssrel4BMehneTMCyurkT27cX+VWsdjvHw9yewVQyG/fo7zDMwgIAY245drl6e+DaNoCQru6GKfkw2Vq7DdjEUF9RSh+u20GFgRR1utNehh5cHhr1ROVR8kMoNjLXMyqGDhygrK+NQyUH86nnHziPZsiSBTsNsn79m7Wpve3es20I7e5vUeXgfttjbXp9APyLbtMDi6tjF+gYHlH+7yMPbk5Dm4eRlOr5vQ9m/NQX/iFD8I0JxcXMldmAPUqq0QynL19HmNNvvIbyN7fdQkJWDT1AAYfZvR7t7eRIUFUHBgWyHc03TJHnRKuIG9myokKo5sDUFv4gwfO1tbXT/nuxZ4RjjnpXriBnU1/ZN4NYtOVRYRFFWDocKi0jfuJVWQ23trIurK+5Vvk1qmiY7l6yixYAjfleg3v2XOCtLW78J3/AwfMJCAAhoFoF/08aVWF+7cD39RtraoFYdYigsKCIns/pnc9PqrfQ4zdYG9RvVh7ULbJ/N1JRU2vVoA0BEdDiZaQfIPZBHUUExW9dtI/6svgC4urni7Vv/O2/U1zgvdcsOAiPCCLR/vtsO6sHWZfZ2uJZxnpunB1EdYnFpoJ1jUrfsIDAytKKMA3uSvDTB4ZjkZQm0H2KLL7JqfLWc26LS+C6ybQz5DTi+q82mJQl0tvcpUfZxak19Z8q6LbQf2A2ALsP7sMlez807tMLLz9b+NKsyZs3NyGLr8iS6jerfILFU1RBj+GoMg5JC23i3pKAY3+CGHS9sXlpRn82OEPOOSvXZeXgfNi+uGCM0bdMCi4vjGCFzdxrN2rXAzdMdi4sL0Z3i2LTYsS13lpUL1jPojF4YhkHrTjEU5hWRlZFb7biWbaIIs++Od7JZuGwjB7LznV2ME5a0OIEep9v6z+j2MRQVFJFbQ/+ZvHYLnezzsB4jepO4OKGmt2u0TvYxfMbWFPwiKvIIrQb0YGeV8fvOFeuIs+cRmtSUR1iVSOvhNX+n1jRNti9eRct4543fDztV5p0n8xjhsPqad2bv3U9kB9uXiKK6tmP7kjUNGVaN1i9MoLd9rhLTwZbzqmmusmX1Frra5yp9RvYmYWH1tnblP6voMaxHtZ9vXr2Z0KahBIc7r7/9r2OhqPat8LLvbN20XQy5Gdnl50V3isPTr3Hs4lSfn8/GKP3wZzXc9lltFd+DnVXyCjuWryPutNr7mF2rEmlbSx/jbCdrfdbnfMxqtVJ68BDWsjIOlRzCN9gfgDV/LqDvRSNwdbPlDnwaMEefvjWFgErXaWx8zX1K6yEVfcrBQtt1ahgGbl4ettjKyrCWlWHQADe+TkB9xRnVrSJf0qRNSwoayXV82P6tOwiIDCXAPmaIG9iT7csc+8jtyxJoa487oq2tHSo4kINPcABhsVXGDE7KuR/mjHueAHMm/cSQa85zGP82hPq6bt2r5DEbOq6abFi8nu7DK+bXxfk1z6+3VbrP2eP0PiQtqrieF9vvc/oE1NyGJq/ZTHBkKEFOHPPV1/waGteYT0SkodXlY239gSwAwzAige/sP3MFbjVNc75hGPnAe8Dp9mMfAV4GooG7gRnAM4CXYRgDOYbFfoZhfAD0BryAH03TfLLK608AA4GWhmFMA6ZXes0A/ICt9r/3Ad60v1cRcC2wvZYydTAMY6697G+apvn2sf2ajl1+Zg5+oYHlf/cLDSQ/M8fhJlRRXgGePl7lA2vfkMDyDvJYzs9Jy2T/tj0Oj4Na8MXvJP6zDA8fLy59bnxdh1VNXmYO/mGVyhkSSF4NcXpUitMvxBbLsZ6/cd4q2g+uOcmcMHsJ7QZWT3rVl8IDOfiEVHxzxTskiPStKY7HZGVXOSaQwgPZeAcFsHzKVHqNO798Id5hva++mNnPv8eKL3/GtJqc9axzdy6oKjczm4BK12NAaAC5GTn4Vaqnwlzb9exir+eA0EBy7RPF3IxsNixax7UvjmfP5p0NWfRjVpyVjWdwRb15BgeRnbz9CGfUrDA9k9wduwiIjanD0v13eRnZDp81/2OoQ//QQIek1YZFa5k9+XcKsvMZ9/RN5ccMuHAob1z9FK7ubsT2aOfU3RHzqradNbVJuQV4+Dq2Scdzky47LZP9yXto2tY5jwotOJCDb2jFteobHETalpQqx2Q7HhMSSEFmNj6VFv7m7s8kY/tuwlvHOJy7LykZ70A/ApsecWPaelWUlY13pXbUKySQA1Xa2qIDOXiHBFYcExxI0YFsDBcLHv6+LJ34Bdk79hDcKpoeV12Mq6dH+bHpG7fiGeCPX6TzYoT/FqdXpbrcuWgF0QOcfzP2SLIzcghqElj+96DQQLIzcgiodFO1ILcAb9+KNigwLIDsDNtns1lsM9bMW0dc51akbNjBgdQsstKzsbhY8A305fOXvmF38l6i20Rx6fgL8PDyoD7V1zgvPzO7Whu2b/OO8r839DivJvkHsvGr0r6kVmmDajom/0DOMZ0LsH72Eto24PiuNlXHqbZ+0bHvLMp1rGe/0Jr7lDUzFxPbs33532d+9BPDrx1NSVFJ/QVwBPU5hjeA7594H8OArqPi6XZGPADDb7iQ75/8gLmf/YJpNRn38j31Hmdl+Zk5+B/DGKFyffrXUp+VhbWI5N/Pf6cwtwA3dzeSVyQR0Tq6XmI4XgfScwmp1PYGNwnkQHoOQaH+x/weW9anMOHqVwgKDWDc7aNp3sq5OzmdanIzcgistHOCbY6Vg3+I4xjeq+o8LKPiut25IYU3b3kZ/xB/zr7xPMJjbI+FNzCY9MhEDKDP2QPoe5bzbsqf7GP4GvMIVfq/wgPZ+FTqI30q5RGWTp5Kryuq5xEOS9uQjFeAHwFOHtvCqTXvPFnHCIfV17wzODqSlOUJtOzTheRFq8jPyKrXOI5FdtW2NiyQnBrmKl4Oc5XA8rnKYQeLD7Jx+UYuvuOiav/GqloW7TWkuhwLrZ25mNhe7av9vDGoz88nBnz9+PsA9Dgznh5nxtdPEMehWh8TXEsfUyVXXWDvY5Z8NpU+V5zPoeKa+xhnO1nrs77mY5Gto+l9/jAmXv8kru5uxHRvR8vutpiz9qazOymZ+V/+joubK0OvO5/I1g0zLio4kFNlnBPE/qrXaWY2vpWuU59gW5/iHRSAtczKzxNeIic1nY6jBtOkTUz5cYkz5rHl32WExkbT/+oL8fB13qKR+ozzsE1zFhMb7/x8SWUFVWLyDQk86pjBJySwfHHeYeVjhjbOybkf5ox7nluWJuAXEkiTls3qKara1ed1u+zraWz5dxnu3l6c89Sd9R3KUeVmZhNQuU8JC6hxfu0wVwmruM+Zk5FN0qJ1XP/ieHbXcp9z3b+r6DLEuZ/Rhphfi4iciv7rznle9sfDbgQ+AZ61/3ws8Jdpmt2ArsAa+899gLmmafYE8oDngBHABcAzpmkeBJ4AvrPvbPed/bwx9n9njWEYa4DK29Q8appmL6ALcJphGA77vJqm+QywAhhnmubhvcUH2d9nJ7aFgp/af74RGGyaZnd7OZ4/QpnaAaOAPsCThmHU+VYjpmlW+1m1LwYc4ZijnX+wqIRpL01i6A0XOuykMvDKc7j502dof1pPVk+ff0JlPz4nFmfFl5uOfH7ZoVK2Lltf/g2UyhZ//xcWFxc6DGnAnY9qqpejH4JhGOxamYCnvx8hrarfrNs0az69r76QS95/jj5XX8SiiV/VUYHrSA0xVavoIxzzx4c/M/K60dV2GmlUavzMHd+3eUqLi1n9zoe0H3cJbl71v3PT8ai5eo4lvopj2g/oyh0fPcplj1/PnC/+AKAor5BNS9Zz92dPcv+Xz3Ko+CBr5yyvm0KfkGNok47pmJodLCrh5xcmMfxGx7a3QR1T/1L9tMr1faiohJmvfMKAay9y+BYbwNYFK4gb6Nwd5WpqR6u2tjX1kxgGZpmVrO27aD1iEGe8+DCuHu4kTXN83MPORSto0QgWs/2XOA8rKy1lz8oEovs2rsRcNTUGWzXWGo6wxzpq7HAK84v43w2v8M/P82neuhkuLhasZWXs2rybwaPjefTj+/HwdOevb+r/0Vj1Nc6r+ZKoeOOGH+fVoMZhXdUxQS3jpWM4d+kPf2FxsdDuNOe2Q8CxjftqrjUHKWs3s2bmEoZdex4AW5atxyfAj0inLuCqvzH82Jfu4Zo3H+TiJ29l9R/z2bV+KwCr/1zAsBsu4NZPn2HYDRcw452vT7z4J6Dm9rTKMScwRghtHkG/i0/nm8ff49snP6BJy2aNZsx7TG3VEcS0jeKdqY/z0pQHGHXRQF5/+NOjnyR16mj9AtTWxdqOaRbXnAlfPMndEx9kwHmD+fzpSeWH3PrGXdz53v1c+7+bWTxtAdsSkuuu4Mft5B7DH9u4oYYT7XkErwA/QmvIIxy2beEKWsU3gn6TU2jeeVKPEezqad455LZxJM6Yx48PvMSh4hIsri7V36QRqHbdHiVWgPWL19OyY0t8/H0cfl56qJT1ixLpNrhbHZfy+NTVWChl3WbWzlzC0GvOq8PS1aF6+nwCXPPKPdzw9oNc/sytrJg+nx32ca5zHb3Oaq56g50rE/AM8CM0thG0ObU5aeuzfuZjxfmFbF2awM0fP8ltk5/jUPFBEv+x9ZfWMivF+YVc8cq9DL32fKa99FnN7UJ9OIY+5UjjXouLhYtefZhxHz7H/q07OLBzLwAdRg3isnef4qJXH8I7yJ/FU36q44Ifp3qK87BVU2dgcbEQN6h3HRW4btSc8TuW/GbFHw8VlfDXy5OIv+7Carnqhtew9zwPlRxkyQ8zGTi2wR8AZ1OP122fsaMZ9+FzxA3qReKMeXVY6BNzpNxzxUG1H/PHxJ8ZdYT7nKWHStm4ZD2dB3X7jyX9r+p3fi0icqr6rzvnFdkX4GEYRn/gc8MwOmF7VOyn9gVrv5imucZ+/EFsu+MBJAAlpmkeMgwjAYg5wr/znWma5Vt72HesO+xSwzBusscSCXQAjvYMoPmmaZ5jf68J2HbvuwUIAKYYhtEaW69ypAV3003TLAFKDMPYD4QDuysfYC/XTQDjnr6TwZcefWC0evo8EuzPZI+Iiyav0vb+eRnZDt8CAfDy96W4oAhrWRkWFxfyK3271C80sNbzy0rLmPbiJNqf1ovW/bvWWJb2g3vx07MfEl8PA7pV0+exbqY9ztbR5KZXKmdmdrVHVHn5+1JSKc7Kx/iFBB7x/G0rkwiPjcInyHF3h/V/LyV5eSJjnht/3Auo/gvvkEAKMiu+1VuYmVXtEbS2b41UPsa2w1HKktXsWpnA7jWJlB08xKGiYua/M4VBd1xN8r9L6XPNxQC06NedRR827M3Kmiz9bT4rZtjquVmbaHIqXY85GTn4hzjWiXeAD8UFRZSVleHi4kJORjb+9rrcs2Un3784BYDC3Hw2L0/C4mKhwwCH9bhO5RkcRPGBinorPpCFR2DAEc5wZC0tY/U7H9F0QB8ienWvjyIet6W/zWfVX7Y6bFrls5qbkYNf1Tr0d6zD3IzsGh8VFNM5jp9f/4qCnHxS1m0hMCIYnwBfANrHd2HXhu10HdZwSYKV0+ex1h5nZOsqbW9tbVJ+zW3SkZSVlvHzC5PoOKQXbQfU3PY2BJ+QQIfdBfIPZOFdpfzVjsnMLj+mrLSMv175mNaDetGqXzeH86xlZWxfupaLXnmw/gI4Bt7BgRRWakeLMh13igP7rqSVdtgo303OsO0uFxLXEoCovt3Z8GvF4jxrWRm7lq1l1PMT6jeIY/Cf4rTbtyaRoJbN8Qw89l2QGsrcnxewcLrts9miXTRZ+7PLX8vKyCawys5NvgE+FOZXtEHZ6TkE2NspLx9PrppwOWBL6D12+bOERIZwsOQggWEBtOxg+1Zt99O6MvPr+lmc1xDjvLLSshrasOp1W5/jvKPxDQkkr0r7UjV235CgGo+xxVf7uYlzlrJ9xXoueuaOBh3fVbbi93msto9/IttU7Tuz8a3SL3pXqee8Kn1n2vY9/P72N1z+zK1422/U7kraxualCWxdkUTpwUOUFBXzyyufc/4DV9VrbA01hj8cv0+gH637dWHflh007xTH+jnLGH6jbSeZtvHdmfHON/UVarkVv89jTeWxUJXPl1/wkeszN+PYxgjdRvan20jb4wfnTvnN4RvKDW3m1AXMmbYEgFbtm5NZqe09sD+boNBjH996+3iW/7n7gA58+tpUcrPz8Q/0rbPySnWLp81n2Z+26zaqTTTZ6RXtpm2O5dgv+AT4UFR1HmbvPz0r1WG7Ph345d0fKMjJxyfAt3x3AN9APzrGd2b3xh206hxb3+GVO5XG8D7HkEfwDgmkoFIfeXgnipQlq9m5IoHdq215hINFxfz79hROu/NqwDa23bFsLaNfdN74/VSZd57MY4Sa1Ne8MygqgnOesKWJs/emsWNlYj1GUbv5v8xn8R+2+oxuW6WtTc+ulvPyCfChyGGukl0+Vzls1T+ra9wdb8OyDUS1jsI/uOEeIXlYXY+F9m/fwx9vf8OYpyuu28agIT6f4DjObdu/C3s37aBFp7h6jOzovKvmoWv5rFbNVXsHB7C9hj5m7ttTGGLvY5zlZK3PhpiPpazZREB4CN72xy226d+VPRu303Fob/xCAmjTvyuGYRDZpgWGxaAoN7/82PrkU22cU8M9lZBA8itdpwUHqucaPHy8adqxNbtWJxEc3RTvSrmw9qfHM+OFifUUwbGprzgBNs9dws6V6znnyTudli+pjW+VmCqPByqOCXIYM1TeabestIwZr3xC68G9iK2Sq24ozrznmb0vg5y0TD676yXb8RnZTLn7Fa587T58g+o/31uf1+1hcYN6M+P5D+g15ux6iODIlkybz/IZFfPrnMp9SnoOfsFHvs+Zm14xXtqzZSffvVD7fc7NKzbQNC6qQeqtqoaaX4vUt0bWxYk4qLOv45umuRgIBcJM05wHDAb2AF8YhnE4A3TIrPh6gxUosZ9r5QQWChqG0RK4HxhummYXbI+s9TzyWdVMs5cVbDv//WOaZifg3KO8V+VnQ5RRQ/lN0/zINM1epmn2OpaFeQDdzx7MVW9O4Ko3JxDXrwtJ/yzDNE32btqOh49ntY7NMAyiO7dm88I1ACTOWUZc384AxPbpXOP5pmky852vCWkeTq/zhjm8X9be/eV/3rosgeBm9fNIkx5nD+aatyZwzVsTaN23C4mHy7lxOx7etce5yR7n+jnLaG2PM65P5yOev2F+9UfabluZxNKfZnPhYzfi5uFeLzHWJjS2Bbmp6eTtz6CstJTti1YR1ctxgVnzXp3ZNs8WU/rm7bh5e+EdFEDPsedxyQfPcfG7z3DaXdcS2akNg+6wJTu8gwJIS9oCQOr6zfhFhDVoXDXpe+4gbn/vQW5/70Ha9+/Mmr+XY5omuzak4OnjWS2BZxgGLbu0JnH+WgDWzF5Gu/6dALhv8pPcN8X2X8eB3Tjn9ksa1cI8gICWLShI209hegbW0lL2LV1Bk+7HVkbTNEmY9AU+TSNoecbp9VzSY9f33EHc+u6D3PpulTrcWHsdxnRpTdKCSnXYz1aHmXvTy7/htnfrLspKy/D29yEgLIjdG3dwsPggpmmybc1mQps37OPOep49mOvensB1b0+gdb8urJ9j+/ztOVKb1KU1G+1tUsLfFW1SbUzT5I+3bW1vn/OHHfHY+tYkrgU5+9LJTcug7FApyQtWEVOlHYrp3ZnN/9p+D2mbt+Pu7YVPkK0P+ff9rwiKiqDr6OHV3nv3uk0ENgt32KbeGYJjW5CXup98e1u7c/FKmvV0rKNmPbqQMn8ppmmSscXW1noFBeAVGIB3SBC5e9MASFu/iYCoimsyLWEj/k3DHR4n6yz/Jc7Ddi5aSYsBjWOnlKqGXDCQRz95gEc/eYCu8Z1YMtPWBm1LSsHLx8vhMVFg+2y27R7Hqn9tbdCSv5bRNd7WBhXmF1F6qBSAhdOX0LpLLF4+ngQE+xPUJJDUnbYx0KZVW4iIqZ82qCHGeRGto8nel05OWiZlh0rZNH8VsX1s5zTUOO9oIlpHk7UvnRx7G7RpwUpa9XG8blv16cSGubb49m3ajnul+Go7N2VVEit+ms3oR25q8PFdZb3OGcyN707gxncn0LZfFxLsfcrujdtr7zs7t2bDgjUArPt7GW3s9Zyz/wA//m8S5913JSGV6mvYNaO56/NnueOzp7hgwjXEdGnTIDfdG2IMf7C4hJJC2yOxDhaXkLJmI6HRtkdo+gYHlO+it3PdZoKa1v94t9c5g7nhnQnc8M4E2vSvqM8jjRFaVKrPhL+X0abfkccIAAXZeYCtzjcuXkuH05y3O+vIiwby4pT7eXHK/fQa3Jn5M1ZgmiZb1qfg7et5XI+0zc7MLR//bU3agWma+AU0nhvxJ6v+owdx1wcPctcHD9JxQGdWzbb1nzs3pODp7eXwyB2wXbexXeNYb5+HrZq1nA79bddt3oGKOty1cQem1cTb36faZ3XLyk3lj7ttKKfSGD40tgW5+yryCNsWraJ5lfF7dK/ObLXnEfbbx+/eQQH0GnseYyY+xyXvPcNpd9vyCKdVWjSxN2ETAU3DHR5X2NBOlXnnyTxGqEl9zTuLcmx9pmm1surHv+g4cmCDxVTZoPMH8eBHD/LgRw/SOb4zy+1zlZSkFDxrmau07hbHWvtcZdnM5XQaUNEGFeUXkbwumc4DOlX7t1bOcd4jbetyLJSz/wBTn5/E6CrXbWPQEJ/Pqn3n9lUbadKiYfvOmoTF2fsY+2d128JVRNfUx/xb0ccczlX3Hncel3/4HGPef4ah91xL005tnL4wD07e+myI+Zh/WBB7N6VwqMTWX+5Yu5mQ5uG2c/p1Yce6zQAc2LOfstIyvPwb5ks3YVX7lIWraNG7Sp/SqzNb5jr2Kd5BARTl5FFSUAhAaclB9thzlwCFWRWPYNy+dC1BzZ37mayvOHetTmLNL7MZNeFmXJ2YL6lNk7hoh7i3LlhJy96O4/SY3p3YZI87ddN23L098bHf7/znva8IahZBt9HOG687855nWExTxn/xPLd88hS3fPIUfqGBXP3mAw22wKu+rtucfRV5zB3L15X/vKH1Gz2IO95/kDvet81VVv9dMb/28PGscX7dqtJ9zlWzl9Hefp/z/ilP8sDntv86DuzG6PGO9znXzV3ptEfaNsT8WkTkVPdfd84rZxhGO8AFyDQMowWwxzTNjw3D8AF6AJ8f41vlAcf6VRt/oADIMQwjHDgTmHtcBYeBwOFnrwRgW1AIcM0JlqnOtOzZgW0rEpl0yzO4ebgz6o5x5a/99MxERt5+Ob4hAQy6ejTTX53Mwq+m06RVFJ1G9Dvi+Xs2bCNp7nJCWzTl87tt36QYeMU5tOrVkfmf/8aBPfsxDAP/JkGcfuuYeo+zVa8ObFuZyMc3P4Orhztn3lkR549PT2TU+MvxCwngtGtGM+2Vycz/cjrhraLobI/zSOcfKjlIypqNjLrNMY7ZH/5IWWkp3z/xPgCRbWOqHVNfLC4u9L3uUmY//x5Wq0nrIf0Iah7Jplm2R8u1HTGIZt07snt1Ij/d9TSu7m7E33rFUd+3/81jWTb5R8wyKy7urgy46fL6DuW4tOndgc3Lk3jjumdx83TnwnvGlr/2+eMTOf/uy/EPCWDkdefy/YtT+Pvz6UTGRtHTvoPI/wcWFxc6XHkZy195B9NqJWrwAPyimrJzjm277ehhgynJzmHhUy9SWlSMYTFImTmHQS88Qd6uPexdtBS/qGYsePx/ALS5+DyadK2elHWW1vY6fOv6Z3HzcOf8SnX45RMTGX2XrQ5HXHsuP740hTmfTyciNooeo2x1mLRwLWv/Xo6Lqwuu7m5c8tDVGIZBVLsYOgzsyod3voLFxUJEqyh6nTnAWWES28vWdn54k63tPOuuijbl+6cmcuYdtjZp6DWj+fXlycyzt0ldRtrapPysXKbc8wolhcUYFgsrps3lhvcfYf/2vST+s5ywmKZ8eqet7T3tqnOI7dWxwWO0uLgw8IZLmf7se5hWk7bD+hEcHUniX7Z2qOOoQUT36MjOVYl8c/vTuHq4MeR2WzuUunEbm/9dRnB0U3647wXAtr18i562OLYuWEncQOc/7tXi4kLPay7l3xfew2q10mpIfwKaN2Wrva2NGzGIyO4d2bsmkd/vfgpXD3f63lzR1va85hIWvzsZa2kpvuGh9L35yvLXdixuPIvZ/mucpSUHSU3YSK8bHPuM3cvXsHLyD5Tk5vPvyx8QFBPFkIfH40yd+nVg/dINPHHF/3D3cOeqCZeVv/buQx9xxf1jCAwN4PybzmHSs1/w26Q/ad66GQPOsn02U3ekMfmFr7BYLETGhHPFAxXnj7nzIj773xeUlZYRGhnClRPqvw+tr3GexcWFYTddzNSn3sdqtdJpeL/yhU1HGud9fONTHCwspqy0lK1L13HxU7cREl0/SWmLiwvDbryEn55+H7PMpOPptjKunbEAgK5nDKRlz46krEzis1uewdXDjZF3XnHEcwHmfPQDZYdK+enJ9wCIaBvD6bdeVnMhGkhc7w5sXZHIezfY6unceyrq+ZsnJ3LOnbY+Zdi1o/n55cnM/WI6Ea2i6DbKVs/zv5lBUW4BM97/AbA96uP6tx5wSixV1dcYvjA7j5+f/wSwPTapw2k9adWzAwBnjL+Mvz+eirXMiqu7G6Nub9j6je1lq88PbrTV5zl3V8T83ZMTOcten0OvHc0vL1WMEbpWGiN8dnfFGGH5r3O56YNH8PD2YurzkyjKK8DFxYVRt1yCl693g8ZWm+7927Nm8QbuvvR5PDzduPmRivbxpfs+4saHxhAcFsCMH+bx21f/kH0gjwlXvUr3/u256eExLP1nLbN+XoSLqwV3dzfufPrKRrdLw9FMeecOBvVvT2iQH1uXvsuzr//IlO/mOrtYx6xtnw5sXL6BV659DjcPdy65r6IOP3vsQy665zL8QwI44/pz+eb5z5k5+Q+axjWjt70dSpi/liW/L8TiYsHNw42xD9vG8HlZeXzxtO0xxdYyK92G9qBt7/ZOiRFO/jG8xcWFftddysz/2cbvrYfa8ggbZ9rGfO1GDiKqe0d2r0pk6p1P4+LuxqDbjp5HANi+cCWt4p0/fj/sVJl3nsxjhMPqa965Zf6K8seatezbjbbD+jknwEo69O1A0tINPHvlc7h7ujP2gYq2duLDH3L5fZcREBrAuTeey5TnPmf6Z38QFdeM/mdWlH3dgnW07dkWDy8Ph/c+WHyQTSs3MeaeSxssntr817HQgm+rX7fXvWm7bn95eTI7ErZSlJvPO1c/zqBxZ5XvKtzQ6uvzWZCVxw//qxjndjqtJ7G9OjR8gFVYXFzof/2lzLD3MW3sfcwGex/TfuQgmvew5ap/uMOWqx50+7H1MY3ByVqf9TUfa9o2hrbx3Zhy98tYXFxo0qoZXUfZ+ssup/fjz7e/5tPxL2BxdeGsu65osLG9xcWF+Bsu5c/nbPdU2g7rR3DzSJLsfUqHUbbrdOeqRL4db+9T7GOhwqxc5r77BabVimmatBrQgxa9bAtIlnzxC5kpuzEw8G0SzOCbnXtPpb7iXDjpe8oOlfLHs+8C0KR1DIOcHGtlFhcXBt1wCb898z6m1aTdcNuYYf1ftjxRp1EDadGzIztXJfHVbbY80bDxlccMywlu0ZTv7n0RgH7jzi3PVTuDM+55OlN9XbdLv/yVnL22PKZvWDCDbnJujg9s8+vNy5N4/TrbXOXCeyvmKlMen8gF9vuco64/l29fmMKsKdNpGhtFr1FHH9McLD7I1lWbOP9O59dtfc2vPby9+PWVyey0j/neu+ZxBo49i67/j+4Di4j8F0bFRnYncLJhlGF7PC2AATximuZ0wzCuBh4ADgH5wFWmaW43DCPfNE1f+7lPAfmmab5q/3u+aZq+hmEEA39he6TsC4AX0KuGx9reb5rmCsMwJgN9gW3YdrObZprm5CrHVP7zEOBXYLu9zDnADaZpbrY/mncKkA7MAa40TTOmhjK1r1L29cA5pmmm1Pa7+mjjXyf+i/5/4qZ2o5i06S9nF6PeXd92FM+vmeXsYtS7R7qN4PttM45+4P9zl7Y6g7uXzHF2Merdm/2G8W3yyV+fl8WewWebT/526No2o3hj/cnfDt3TaQRPrprt7GLUu6d7nH7KxDln7x/OLka9GtbUtlPyRxtP7nbopnajmLhh5tEP/H/ulvYj+WLryV2XAFfGnTpj+ClbTv44r249ilUZ051djHrXI/RsvKIbz82k+lK08xt+TvnT2cWodxfEnHnKjOFfXHvyj+Ef6jripJ97XhZ7BsBJP064Mu7UmXfO2H3yt7VnRJ15yoyFTvbPJtg+ny+vO/k/nw92GXHK1OepMid7LeHkv27v6zzilInzrcSTOzd0V8eRACf95/NU+mz+uP3knqcAXNzy1LlHhm2dh4iD+J8XnPRrcuToFl4wsFG2D/9p5zzTNF1q+fkUbIvcqv7ct9Kfn6rpNdM0DwC9q5w6ucqxQyr9+ZpayjCklj/PxbZDXk3nLAbaVPrR40coU+XzGs/WViIiIiIiIiIiIiIiIiIiIiIiIuJ0FmcXQERERERERERERERERERERERERORko8V5IiIiIiIiIiIiIiIiIiIiIiIiInVMi/NERERERERERERERERERERERERE6pgW54mIiIiIiIiIiIiIiIiIiIiIiIjUMS3OExEREREREREREREREREREREREaljrs4ugIiIiIiIiIiIiIiIiIiIiIiIyIkwtDWZNGK6PEVERERERERERERERERERERERETqmBbniYiIiIiIiIiIiIiIiIiIiIiIiNQxLc4TERERERERERERERERERERERERqWNanCciIiIiIiIiIiIiIiIiIiIiIiJSx7Q4T0RERERERERERERERERERERERKSOaXGeiIiIiIiIiIiIiIiIiIiIiIiISB3T4jwRERERERERERERERERERERERGROqbFeSIiIiIiIiIiIiIiIiIiIiIiIiJ1TIvzREREREREREREREREREREREREROqYq7MLICIiIiIiIiIiIiIiIiIiIiIiciIMw9klEKmdds4TERERERERERERERERERERERERqWNanCciIiIiIiIiIiIiIiIiIiIiIiJSx7Q4T0RERERERERERERERERERERERKSOaXGeiIiIiIiIiIiIiIiIiIiIiIiISB3T4jwRERERERERERERERERERERERGROqbFeSIiIiIiIiIiIiIiIiIiIiIiIiJ1TIvzREREREREREREREREREREREREROqYFueJiIiIiIiIiIiIiIiIiIiIiIiI1DEtzhMRERERERERERERERERERERERGpY67OLoCIiIiIiIiIiIiIiIiIiIiIiMiJMAzD2UUQqZV2zhMRERERERERERERERERERERERGpY1qcJyIiIiIiIiIiIiIiIiIiIiIiIlLHtDhPREREREREREREREREREREREREpI5pcZ6IiIiIiIiIiIiIiIiIiIiIiIhIHTNM03R2GU4V+kWLiIiIiIiIiIiIiIiIiIiInDjD2QWQxmfwbwu1JkeYd258o2wfXJ1dgFPFbYv+cXYR6t37A4Zy8Zx5zi5Gvftx2GDGLz756/Pd/kNped80Zxej3m1/bTQbsn93djHqXfvAc2jxyhxnF6Pe7XhgGNFv/+vsYtS7nXeexqBpC5xdjHo3f/RAnls929nFqHePdT+dGbv/dHYx6t0ZUWcS//PJfd0uvGAgAL2+ne/kktSvFZcNosOnJ/+YL+m6wbR6/+TvU7bddhofbfzL2cWodze1G0XsVd85uxj1LvnzMfy28+TvU86NPpOfU07+OC+IOROv6MudXYx6V7TzG25ZePLPsSfGD6Xz5yf3GAEg4apBJ30O7P0BQwFO+pzJ9tdGM2LGQmcXo97NOiOeFs/PcnYx6t2OR0bQ4qW/nV2MerdjwnDiJp78c5Wttwzmsn9O/ji/HTqYIdNP/nZo7tnxLEyb7uxi1Lv48LN5LeHkb2/v6zyCSZtO/jn29W1H8fyak7s+H+k2AoDPNp/c9Xltm1GnTA5+ypaTuy4Brm496qSfp4BtriIi8v+NHmsrIiIiIiIiIiIiIiIiIiIiIiIiUse0OE9ERERERERERERERERERERERESkjmlxnoiIiIiIiIiIiIiIiIiIiIiIiEgdc3V2AURERERERERERERERERERERERE6EYTi7BCK10855IiIiIiIiIiIiIiIiIiIiIiIiInVMi/NERERERERERERERERERERERERE6pgW54mIiIiIiIiIiIiIiIiIiIiIiIjUMS3OExEREREREREREREREREREREREaljWpwnIiIiIiIiIiIiIiIiIiIiIiIiUse0OE9ERERERERERERERERERERERESkjmlxnoiIiIiIiIiIiIiIiIiIiIiIiEgd0+I8ERERERERERERERERERERERERkTqmxXkiIiIiIiIiIiIiIiIiIiIiIiIidUyL80RERERERERERERERERERERERETqmKuzCyAiIiIiIiIiIiIiIiIiIiIiInIiDMPZJRCpnXbOExEREREREREREREREREREREREaljWpwnIiIiIiIiIiIiIiIiIiIiIiIiUse0OE9ERERERERERERERERERERERESkjmlxnoiIiIiIiIiIiIiIiIiIiIiIiEgd0+I8ERERERERERERERERERERERERkTqmxXkiIiIiIiIiIiIiIiIiIiIiIiIidUyL80RERERERERERERERERERERERETqmBbniYiIiIiIiIiIiIiIiIiIiIiIiNQxLc4TERERERERERERERERERERERERqWOuzi6AiIiIiIiIiIiIiIiIiIiIiIjIiTAMZ5dApHbaOU9ERERERERERERERERERERERESkjmlxnoiIiIiIiIiIiIiIiIiIiIiIiEgd0+I8ERERERERERERERERERERERERkTqmxXkiIiIiIiIiIiIiIiIiIiIiIiIidczV2QWQ45eZkMjmr7/HtFppOjiemLPPcHi9YF8qSZOmkLdjF7EXjqbFmSMBKDt0iFUvvIq1tBSzzEqTXj1odcG5zgjhuOUlrmfv99+CaSUofhBNRp3p8HrWsiVkzJwBgMXDk6aXj8MrqrkzinrcMtYlsslen80Gx9PynCr1uTeVxElTyN2xi7iLRhNzuD4PHmJFpfoM792D2EZcn4PbhvHk+Z2xWAy+W7qDiXO2OrzeNzaEj67tw+4DhQDMSNjHO7M2AzD/0dPJLynFajUptZqc9+a8Bi//sTJNk09e/4WVizbg4enOnY9fRmy7qGrHTf9hAb99O4/U3Zl8/tfT+Af6ApCfW8g7z31H6p5M3N1dGf/YGFrERjZ0GEd1WkwwTw5vjYth8O26fXywbEeNx3WJ8OOXcb0Y/9t6/ticTqsgb94d3bH89egAL15fuI1PV+5uqKIfl9NaBPHU4DhbnIn7eH/lrhqP69LEj18v7c7tM5L4Y2tG+c8tBvx+WQ/S8g9y7W/rG6rYx61PWCB3dW6FxTD4fUcaX211rI8RzcIY19p2HReWlvHaumSScwsAuLRVU86JDscEtuUW8sKazRy0mg0dQo32rElkxZQfMa1W4obF0+m8kQ6vm6bJ8ik/sHd1Ii4e7gy49UpCWkYD8NP4x3Hz8sSwGBguLpz9/AQADuzYzdJPvqW0uASfsGAGjr8Gd2+vBo+tMtM0+em9n0haugE3DzfGPTiW5m2q94GZ+zKZ8twUCvIKad46iiseugJXN1f+/m4OK/9eAUBZmZW0nWn8b+pz+Pj7UJhfyLevfse+lH0YBlx+/+W07NiyoUOspm+TQO7uYrtmf9uRxpebHa/ZkVFhjGtju2aLSst4dU0yW+3X7CWxTRkdE44BTEtJ4/vkvQ1d/GPWPyKI+3vY4vxlWypTNjjGeVqzYG7pHIPVNCkzTV5btY21GbmEe7vzdN+2hHi6Y8Xk5+RUvt3ceOMc2CyIh/vF4mIY/Lg5lU/WOba1w6JDuKNHC0wTSk2TF5cmsyotF4CrOjbj4jYRmMDmrAIenb+Jg2WNow2qanDzIJ4YGIfFYvB90j4mrq69T5l6YXfunJnEn9syiPT14NXh7QjzdsNqwrdJ+5i8bk8Dl97GNE3++Xgq21cm4erhzhl3jSM8tnp7k5OWye+vTKY4v5AmraI4654rcXFzPeL521cl8c/HP2FarXQa0Z++F48A4LeXPyNr734ASgqK8PDx4qo3J1CUW8BvL00idetOOg7ry/CbL2m4XwQwuHMEj1/RHReLwXf/buPD3zdWO6ZvuzAeG9cdVxcLWfkljH3+H9zdLHz7yDDc3VxwsRjMWL6Lt35ObNCyH41pmvz6/k9sWLYBdw83xjwwlqjWNfcrXz4/haLcQpq1juLyCbZ+BWDr2i1Me/9nysqs+Pj7cNvrdwDwvyuexsPLE4vFwOLiwt3v39egsVVmmia/ffATm5ZtwM3TjUvuG0uzGuI8kJrJN89PoTCvkGZxUVz6oC3O5LVb+PypSQRHBAPQMb4Lp19hm8u9eJVjnHe867w4j9XEV27mzOHdSc/MpdeIB51dnP8kMyGRLV9/D6aVyEHxtKghZ7LxU1vOpNWFo4k+o8oY0WplxTMv4BEYSJe7b2/Ioh+X+KZBTOjdChfD4KetqUxa7zhOGNo8mPHd7OMEq8lLK7axer+t//Rzc+GpAW1oHeiNacITizazNiPPGWEc0amS/zpV8iW9QgO5rX0rLMCfu9P4brvjeGZYZBhjWjUDbGP4t5OS2ZZXWP66BXhvQFcyig/y+KoNDVjy43NaqxCeHNHWlkdYu4cPFqfUeFyXSH9+uboP439Zxx8bbWOd63tHc1m3ZpjAxv35PPB7IiVl1oYr/HE4rWUwTw5vg4vF4Nu1e/lg6RHyQlf2Zvy09fyxaT+tgr15d3Sn8tejA714fcE2Pl1R89jY2QY3D+KxeNtc5fsNqXy4puZydg7z5ccLunPX7A3M2GbLC70wpA3DWgSTWXSIs75f2ZDFPm65ievZ/f23mFYrIfGDiDjDMfdenLqPHVMmU7RrJ5Gjzyd85Kjy1/b/PZvMhfPBNAkZOJgmw09v6OIfsz5hgYzv0AoXA6bvSuPrZMd26PSmYVwea2+Hysp4IyGZZHs75OvqwgNd4mjp540JvLR2K0nZja/vBNs49+u3fyZhyQbcPdy5/uHLadG2en7676nzmfXjPPbvyeStac/gZ89PL565kj+/ngOAh5cHV953EdFxzRo0hprsWp3Eos9seb52wwfQ7YLqeb5Fn/7IrtWJuLq7M2T8lYS2ak7pwUP89sSblB0qxSwro2X/7vQaczYAK76bzsa/F+Hlb4u999jRRPfoWO3frm+mafL3x1PZtiIJNw93zrx7HBE1zLWzUzP57dXJFOUVEh4bxTmV5tq1nb/8139YN3MxhmEQ2iKSs+4ah6u7GxsXrGbhN3+SuTuNK1+9j8jW0Q0dtoM9a5JYNtlWv62HDaDz+dXrd9nkH9mzOhFXD3fib72SkFa2GH8c/wRunh4YFgsWFwvnvDDBGSHUyDRNZn80leSVtro5+65xRMTVXLe/vjKZYnvdnnuvrW4zd6Ux/a2vSEvexeArz6HvhcMdzrOWWZl87yv4BQdyyZM3N1RY1dRHHh5g44y5bPrrXwwXC826d6LnuAsaNK4jMU2TWR9NJXmFLcd17t211+0vL9s+txFxUYy21+36f5azeOrfALh7unPGbWMIb+X8traqU2WuIiLSEP5fLc4zDKMMSKj0o/NN00yp5dhrgF6maY43DOMpIN80zVcNw5gMnAbkAJ7AN6ZpPn2Uf/caYKZpmnvtf0+xv3fGkc6rD6bVyqYvvqH7/XfhERzE8mdeILRbF3ybNS0/xs3Hm7Zjx5C+eo3DuRZXV7o/eA+unp5YS8tY+cIrhHTpSEBsqwaO4viYVit7v/2alnfeg2tQEMkv/g//Ll3xjKyI2T0klFb3PICLjw956xPY89UXxE14xImlPjam1crGL76hxwN34RkcxNKnXyCse5X69PWm7bgxpK9a43Cuxc2VnhMq6nP5868Q0rkjgXGNrz4tBjxzYReu/HAxqTlF/Hr3YGYnprI1Ld/huOXbM7lh0rIa32PsB4vIKjjYEMX9T1Yu2si+XRl88OPDbF6/k4kvT+WVT++qdlz7LjH0iu/AY7e97/DzHyf/Tcs2TXn45WvZnZLGh6/8xLPv3dpQxT8mFgOeHdGWcd+vJjWvhGlX9mJ2cjpbMgurHffw4DjmpWSW/2xbViFnTVle/vrSW+P5a0uDN6XHxGLAc0NaM+7ndezLL+G3MT2YtT2TLQdqiDO+Jf/uPFDtPa7rFsXWA4X4uTfe7tYC3NsllnsWrye96CAfD+7GwtRMUvKLyo/ZV1jM+IXryD9URt8mQTzYNY6b568l1NOdi1o25cp/VnHQauXpnm0Z3iyMP3ftd15AdlarlWWffs/pj96Bd0ggfz7yMlE9OxMYVbHYde+aRPL2pXPem0+RsTWFpZ98y1n/q7gZPeLxu/C0J+cOW/LhV/S84kLCO7Rm6z+LSPptNt3GOPdGX9KyDaTvTuexzx9lx4Yd/PDWD9z73r3Vjpv28W8MuWgIPYb14Ls3vmfJn0sYOHogw8cMY/iYYQCsX7SeuVP/xcffB4Cf3v2Z9r3bcd1T11J6qJSDJc5vhy3AfV1juXvhevYXHeSTod1YsC+TlLyKa3ZvYTHj568j71AZ/cKDeLB7HDf9u5aWft6MjgnnhrlrKbVaeW1AJxalHmB3QbHzAqqFxYAJvWK5/Z/1pBWV8PmIbszbc4DtuRVt0LK0bP7dswqAuABvXoxvz8V/rKTUavLGmm1syirA29WFL0Z2Y2lqtsO5jYXFgMf6x3HDXwmkFZTw3eju/LMzk+TsirIu2ZvFnJ22vqRNkA+vD23POT+toIm3O1d0aMa5P62gpMzK60Pbc1bLJvyyNc1Z4dTKYsDTg1tz1W/rSM0v4ZeLezA7JZOtWdX7lAf7tWT+roo+pdRq8vzCZBIz8vFxc2HaJT1YsCur2rkNYfvKJLL2pXPdxMfZtzmF2R98z7hXqy86mjflV3qOHkK7wT2Z9f53JMxeTLczB9V6vrXMyt8f/sDFT9+OX0ggX93/KnF9OhESHcm5D15b/r5zP/0ZD29PAFzdXRkw7mwyd+wjY+e+BvsdAFgMg6eu6snVL88l9UARPz89gr9X7WXr3tzyY/y83Xj66p5c++o89mUWEuLnAcDBQ1aueHEuhSWluLoYfPfYcP5dl8qa5Mza/rkGt3HZBtL3pPPQ5EfZuWEHU9/+gbveqd6vTP/kNwZfOITuQ3vw45vfs2zGEgacO5Ci/EJ+evtHbnzhFoKaBJGX5XjT8tZXb8cnwLfa+zW0Tcs3kLEnnfs/e5RdG3fwyzs/cPvb1eP885PfGHjhELoO6cHPb33PihlL6HfuQABadmrFNc/eVOP73/Ry44jzWH3xw79MnPIXn7xxm7OL8p+YViubv/yGbvfZciYr7DkTnyo5k9Zjx5BRZY592K5Zc/COjKCsqPGNDw6zGPBo31humrWe1MISvj2rG//sOsC2nEr9575s/tllGye0CfTm1dPaM/pX2+KQCX1iWbjnAPf9uwFXi4GXS+N7sMapkv86VfIlFuCODq2YsDyRjOKDvNu/K4v3H2BnQcUYPrWomPuWJpBfWkbv0EDu7hjHnUvWlb9+QUxTduYX4e3q4oQIjo3FgGdHtWPcN6tIzS1m2rV9mb0lnS0ZBdWOe3hoa+Ztq+j/w309uLZ3NMM/WkRJqZX3LujMuR3C+TGhYcc5x6I8L/SdPS90dW9mb81gS2YNcQ6JY972SnmhA4WcNXlZ+etLbxvIX5vTG7T8x8piwFMD47j69wRSC0r46cLu/L2jtjF8K+bvznL4+U+b0vhy/V5eGda2IYt93EyrlV3ffE3cXffgFhTEphf+R0CXrng1rWhvXbx9iBpzGTlr1jicW7RnD5kL59P2oUcwXFzZ+s5b+HfqjGd4eANHcXQW4K6Orbh/aSLpxQeZOLArC9MOsKNy/quomLsW29qhPmGB3Nc5jtsW2dqh8R1bsSw9mydXbcLVMPBshH3nYQlLNpC2O4MXvn6EbUk7+Pz1H3n8w7urHRfXuSVdB3Tkpbvec/h5WGQwE965HR8/b9Yt2cCUV36o8fyGZC2zsuCT7zn7ifH4BAfy80Ov0KJXZ4KaV+T5dq1OIndfOmPeeZL9W1KY/9G3XPDiA7i4uXLOk3fi5uWBtbSMXx97nebdOxDexvbl085nD6Xrec5dVLptZRJZe9O58cPH2bcphVkffM+VNcy1/53yK71GD6H94J789f53rJu1mO5nDar1/LzMbFb99i/XvfcIbh7u/PrSp2yYv4rOw/sS1iKS8x++npnvf+eEiB1ZrVaWfPo9Ix8dj3dIINMffoXmvRzzuHvWJJGXms4Fbz1JxpYUlkz6lrP/90D566OeqJ7HbQwO183NHz7O3k0p/PXB91z9WvW6nTv5V3qfN4QOg3sy473vWDtrMT3OGoSnnzcjbrqIzUsSanh3WPHbXEKjIigpdN7cpb7y8KmJm9m1Yh3nvPwILm5uFOU0rgXRySuSOLA3nVs+stXtjPe/55rXq9ftHHvddjytJ3+++x1rZi2m51mDCIwI4YoX78TL15vkFUn8+e63NZ7vTKfKXEVEpKE03hlEzYpM0+xW6b+UE3yfB0zT7AZ0A642DONoW8BcAzQ9yjENIndbCl5NmuDVJAyLqyvhfXqTsXqdwzHu/v74t4rBcHFMVhmGgaun7WaWWVaGWVoGGA1V9BNWmLId97Aw3MNsMQf06k3u2jUOx/jExuHiY1tI4N2yFYeysmp4p8YnZ1sK3uFN8LbXZ0Tf3qTXUJ8Bx1KfZWUYRuOsz67RQezILGDXgUIOlZn8tnoPIzpGOLtY9WLZvPUMObMnhmHQtnMLCvKKOJCRW+24Vm2jCG8aXO3nu7an0aVXawCiYsLZvy+L7MzGNenoFulPSlYhu3KKOWQ1+W3jfkbEhVU77poeUfy5ZT8ZhYdqfJ/4FsHszC5iT27jvOnVLdyflOwiduba49yyn5GtQqodd23XZvyZnEFmlTgjfN0ZHhPMt4mpDVXkE9I+yI89BcXsKyyh1DT5e086AyMc41yflUf+oTIAErNyCfN0L3/NxWLg4WLBxQBPFxcyihvHRCtzawp+EWH4hYfi4upKiwE92bXCsX3dtWIdrQb3xTAMwlq35FBhEYVZOUd839x9+2nSPg6AyM7t2blsTX2FcMzWL0yg98jeGIZBTIcYivKLyMl0jMM0Tbas3kLX07oC0GdkbxIWVk/qrPxnFT2G9QCguKCY5IRk+p3VDwBXN1e8fb3rOZqjax/sx+6CYvYevmZ3pzMosso1eyCPvMPX7IFcmnjZrtkYPy8SD+RRUmalzIQ1GTkMblr9c90YdAz2Y1deMXsKiim1mszcmc5pzRz7jaLSil00vFxdMO0bxmUWH2JTlu3GWGFpGSm5ReW/g8amc6gfO3OL2J1na2v/3JbOsGjHOil0iNNC5X3xXOw3RWxtkIX9hY2jDaqqaxN/duQUscvep/y+dT8jWla/9q7u3Iy/tmWQUVTRp6QXHiQxw5b0KjhUxtasQiJ8PBqs7JUlL0ugw9A+GIZB07YtKSkoIv9A9fZm57ottInvBkDHYX3Yak8i13Z+6pYdBEaEERgRioubK20H9WDrsoRq77tpwWraDe4JgJunB1EdYnFxd6v/wKvoGhvMjv157Eov4FCZld+X7OT0Ho7fbh7dvwUzV+xmn/3LC5l5JeWvFZaUAuDqYsHVxYJpNq7dHhMXJ9DrdFu/0qJDDMX5ReTW0K9sXbOFLoNt/Uqvkb1Zb+9XVs1ZReeBXQhqEgSAX5BfwwZwjJIWJ9DDHmd0+xiKCmqOM3ntFjoNssXZY0RvEhfXfFPk/7uFyzZyIDv/6Ac2ctVyJn17k7GmhpxJy+pzbIDiA1lkrkug6eD4hiryCekc4sfOvGJ259vGCX+mpDO0+bGNE3zcXOjZJICf7IvZS61m+bipMTlV8l+nSr6kbaAfewuLSS2yjeHnpqYzINzxmk3KziO/1HYtbsjOc5h3hnq40zcsiD93N74vYVTWrWmALV+SXWTLIySlMqJ1DfmSXtH8uSmNjCpjVxeLgaerBRfDwMvVhbT8kmrnNgbdIm35kvK80IY0RrQOrXbcNT2b8+em9GpxHtbY80Jdm/ixI7eIXfa5yvTkdE6PqT6Gv6pTM/7alk5mkWOcy/flkF1Sc06sMSlM2Y5HkzA87Ln3oN69yVm3xuEYN39/fGJaVmtvi1P34dOyFRZ3DwwXF/xatyFnzeoGLP2xaxfox57CYvbZ26E5e9OJr9IOJWZVtENJWXmE2efR3q4udA32Z/oue99pmuXHNUarF6xnwKheGIZBbMcYCvOLyK4hP92iTRShkdXz03GdW+LjZ8v/xHZsQVZ6dn0X+ajSt6YQEBGKf7htzhgb34OU5Y7jgpTl62g9xDbfDG/TkoP2PJ9hGLh52ebQ1rIyrGVlGI1sXLB1aQIdD8+V27Wk+Ahz7bb2uXanYX3YsjThqOdbrVZKDx7CWlbGoZJD+Ab7AxDSPIKQqMaxkDZjawr+4aHledyWA3qwq0r97lq+jlaDbTGGtWnJwYKj53Ebgy1LEug0zFbuZu1qz6PsWLeFdva67Ty8D1vseRSfQD8i27TA4lr9dn5uRhbJy5PoMrJ/vcdxJPWVh988ax6dzhuJi5st7+MV0LhyC5uXJtC5Ut3W9rndsW4L7Qd2A2x1u9meU4hq3wove669absYcjOyG7L4x+RUmauIiDSU/2+L86oxDCPFMIxQ+597GYYx9zhO97T/v8B+/hOGYSw3DGO9YRgfGTYXA72ArwzDWGMYxuFn191hGMYqwzASDMNoV1fxHE1xVhaewUHlf/cIDqTkOBaimVYrS594jvl3PUBwx/YExDr/0XRHU5qdjVtQxSTRLSiIQ9nZtR5/YNEC/Dp2qvX1xqQkKwuPyvUZdPz1ufjx5/j3zgcIacT1GRHgyb7sSt+GzikmIqD6YyB7tAjmj/tO47Mb+tI6vGKgbZomn9/Uj2l3D+byfi0apMwn6kB6DqHhgeV/D2kSwIH0Y58kxrRuypK5tsH55sSdpKdmkbE/u45L+d9E+Hqwr9IN5n15JUT4Oi4SCPd1Z1TrML5cU/tj90a3a8K0DY03sR7h687eSonwffklhFdZDBHu486o2FC+TKj+uMinBsfx/IJtWBvZDfeqwjzd2V9UEWd6cQmhR1jEc050BEv329qpjOKDfLt1Dz+O6M0vI/uSX1rK8kaQsAMoPJCNT0hF++oTHEjRgewqx+TgExJY/nfvyscYBn8//y7TH36RzbMXlB8TGBXJ7pW25MKOpasoyHT+YvDsjBwCwypiDQgLJCfDsd0pyC3Ay9cLF3siPTAskOwqxxwsPsjG5RvpOqgLABn7MvAN8OXrl7/m5Ztf4ZtXv6WkyPk3h6pes/uLShxu3FV1TosIlqTZ6mlbXiFdQwPwd3fFw8VC/4ggwr2cs8jpaJp4eZBWWDnOgzSpoaxDmoXw41k9eXNwR55Ztrna65E+HrQN8mF9I1vofVi4jwepBRVxphaU0MS7en0ObxHC7xf2YuLITjw2fxMA+wsP8tn6Xfw9pi//XtaP/ENlLNrr/M9kTSJ83Nl3DH3KyJahfJVY+yOIm/l50DHUlzVp1W+sNIT8zBz8QgPL/+4XGkh+lcVMRXkFePp4YbG3N74hgeXJydrOz8/Mdvx5SPX33ZOUjE+gH0FNm9RtUCcgPMiLfZmVxrYHCgkPchzbtozww9/Hna8eHsqvT4/ggviY8tcshsFvz45k2bvnsXB9Kmu3Vd9915lyMnIIbFKpXwmt3q8UVu1XQgPLF4Zn7N5PUV4R79/3Dm/c9iorZlX69rRh8NFDE3njtldZMn1R/QdzBLlV+8/QwGqL8wpzC/DyqYgzIDSQ3Eq/i50bUnjzlpf59NGJpKVU7GxkYDDpkYm8c/urLP3DuXGeakqyq+RMjnOOvfWb74m75EJopF98O6yJt2P/mVZ4kHDv6uOEYc1DmHZeT94b3pEnFtnGCVG+nmSVHOK5AW34/pzuPNW/NV413OxztlMl/3Wq5EtCPdxJr7RwKaP4IKEetY/Dz4gKd5hb3tq+JR9vSsFK455fR/h5sC+3Sr7Er2q+xINRbZvw5SrHR1Gn5Zfw0dIUFo8fxPK7BpNXUsr87Y1rjHBYhJ8n+yotqKs5L+Rhzwvtrnp6udHtwxt1Xijcx8NhDJ+aX0K4j3uVY9wZ2TKEr5Ma3w6Hx+pgVjbulXLv7oFBHMrKPqZzvZo2I3/LZkrz87EeLCFnfQIHsxrndRvm6dgOpRcfJMyz9nbo7Ohwltlzsk29Pck+eIiHusTx8cCuPNA5rlHvnJeVkUtwk8DyvweHBZKVcWKLmOb/vpTOfdvXUclOXMGBHHxCK+X5QoIoqLIIpjAzG98qucCCzGzAtvPe1Ptf4PPrHyKqSzuatIkpPy5xxjx+vPd55r73JSX5znniQF5mDv5hgeV/9wsJJK+GubZHpbl25Xlzbef7hQTS+/xhTLz+Sd67+jE8fDxp2d359VmVLUdbUXfeIUEUVFm4VZiVXeWYQArteVwDg1n/e5ffHnrJIY/bGORVzYPUVLe5BXj4OtZt1WNq8vfHPzH02tEYFufOXeorD5+7bz/7N27lj0df5q+n3yAjeUc9RnH88jNz8D+Guq2cI/MPrblu185cTGyvxvfZPFXmKiIiDaXxPmevZl6GYayx/3m7aZon+nD5VwzDeAyIA942TfPw8/feNU3zGQDDML4AzjFN80fDMMYD95umucL+GkCGaZo9DMO4DbgfuKHqP2IYxk3ATQCnPXgvHc475wSLexTHkTQ2LBb6PvMYhwoLWffORPJ378E3qvE9w95BDQtbags5f9NGshYtoNV9E+q5UHWkxpzi8dVn/2cf41BBIWsbcX3WFJFZJfjE3TkMfG4WhQfLGNKuCR9e25thL84B4OJ3F7A/t4QQX3e+uLk/yfvzWNbIbmIe9l/XYV101TA+ef0X7r7iNVrERtKqTbPym4GNWdX6fHJYG178NxlrLb8PN4vB6bGhvDQvuQFKd2Jqvm4dPTU4jhcWbqsW5/CYYDIKD5KQnk+/ZgH1VcT6U0u9dQ8J4OzocG5fYFuc5uvmwsCIYMbMXk7eoTKe7dWOkVFhzNzdOB9JU73zqCFQ+zFnPH2vLUmQk8ff/3uHgGbhhLdvTf9brmD55B9YN/VPonp2xuLaOIdS1XZSrTFUx2PWL15Py44tyx9pay2zsnvLbi6640Ji2scw9d2fmP3t35x97Vn1VexjciyfzcN6hAZwTkw4t86zL6jMK+Krzbt5M74TRaVlbM0poKyxLqCtIdCaSjp3TyZz92TSPcyfWzq34Pa568tf83K18HJ8e15bvY2CRvqt/mMd9fy9I5O/d2TSMzyAO3vGcP2MBPzdXRkWHcqIH5aRV1LKG8Pac25sE35Ldv6jtaupqT6rVOjj8XG8tKR6n3KYt6uF90d15NmFyeW7mTa0mnZ4q9601n5MbefXPCR2fOON81aW75rnbMdy3bpYDDrFBHPli//g6e7Cj0+czurkDFJS87GaJuc+PhM/bzcm3hlPm2YBbN7TeL7xX1OzWLXPqPEY+2+mrMzK7i27uPnl2yg9eIh37nyTFu1jCItqwvg37iIgNIC8rDw+eugDwpqHE9sltj7COKpjue5q7CLsxzSLa86EL57Ew8uDjcuS+PzpSTzw2WMA3PrGXfiHBJCfnccn9jhbdXZOnKecI9TZ0WSsWYebvx9+MS3I2ripbstVx2oKqabQ5+zKZM6uTHo28Wd89xbcOGs9LhaD9sG+vLAsmYSMPCb0bsX1nZrz7prGdbOrRidh/utUyZccS5yHdQ0O4MyocO627wbUNyyI7IOH2JJbQBf7bj//n1SN8skRbXlxzpZqYz5/T1dGtm7CwPcXkFtcyvsXdOGCjhH83Mh34z+sWpzDW/Piv1uPnBeKC+Wlf/+f5YWqxPPYgFheXrK91jj/f6hxYHdMPCMjCR91BlvfegOLhwdeUVEYlsafxzystnaoW0gAZzUP545FtnbIxTBo4+/L24nb2JCdz/gOLRkbG8Wnm3c2ZHGP3XHcTzmSDau2MH/6Uh5+7446KNR/dAwxHWl8b3GxcNGrD1NSUMjMlz/mwM69BEc3pcOoQfS4+EwMA5Z/+zuLp/zEkNuvqPvyH9WJzbUrPqs1n1+cX8jWpQnc/PGTePh48+tLn5L4z3I6Du39n0tcp2qq36MfUj5PPfOZe8rzuLOeexf/phFEdIirh4KeiGP5PB7/Z3brsvV4B/gRERfNjoQtJ168+lIHeXhrmZWSgkLOfO4BMpN3MO/NSVzw9tON5gliNT4FoVq7dPS6TVm3mbUzl3Dly3fXXeHqyKkyVxERaSiN845y7Yrsj6P9rx6wL7rzBf42DGOAaZqLgKGGYTwIeAPBQCLwWy3v8ZP9/yuBC2s6wDTNj4CPAG5b9E+dTNE9g4IoPlDxTeGSA9l4BAYe9/u4eXsT1LYNmQmJjTI5WZlrUBCHKn3j7lBWFq4BgdWOK9q9mz1ffk7M+Dtx9fVtwBKeOI/gIEoq12dWNh5Bgcf9Pm4+3gS1a0NGI63PfTnFRAZWfJsiIsCTtBzHR1bk2x/vBTB3436edbEQ5ONOVsFB9tu/dZyZf5C/ElLpGh3UqAZwf/ywgJm/LgWgdYfmZKRll7+WuT+H4LBjX5zl7evJnU9cBtgG9zdd8L8aH3/rTKn5JURW+uZ3pJ8HafmOj+7oEu7HO+d2BCDYy42hLUNsj2XcmgHAkFYhrN+fX+sjbxuDffkHaVrpm9+Rvh7sL3DcNaxzE1/ePaMDAMGebgyNCabUatI9wp8RrUIZGhOCh4sFP3cX3hzZjrtnbmzQGI5FerHjblxhnh41Ppo21t+bCd3ieGBJIrmHbJ/XXqGB7CssJvug7e//7sukU5B/o1ic5x0c6LCrXcGBbLyCAmo4Jrv874WVjvEODgRs2+U3792VjK07CG/fmoBmEZz+qC0pmbs3jT2rE+s3kFrM/2U+i/9YDEB022iy0ytizUnPxj/E8aaVT4APRflFlJWV4eLiQnZ6NgFVjln1z+ryR9qCbXe9wLAAYtrHANBtcFdmf/t3PUV07PZXuWabeNV+zT7UPY77FieSe7Cij/l9Rxq/77DtznBzhxYOu/A1JvsLSxx2wGni5U76Ecq6Oj2XKF8vAtxdyTlYioth8HJ8B2bsSOef3ZkNUeQTklpQ4vCI1ggfjyM+mnZlWg7N/bwI9HClb2Qge/KLySq29SWzdmTQrYl/o1ycl5p/kMiqfUph9T7l7RG2PiXIy40h0cGUmiaztmfiajF4/4yOTNuyn7+2ZTRo2VdPn0fCLFt7ExEXTV6lx2zkZWTjE+zYtnr5+1JcUIS1rAyLiwv5mdn42NtWv9DAGs8vKy1z/HlmdvmjdsD26KEti9dxxev3132AJyA1q4jIkEpj22Bv0rKKqhxTSFZ+CUUHyyg6WMayTem0bx5ISmrFY0PzCg+xZGM6g7tEOH1x3sJf57PU3q80bxtN9v5K/UrGMfQrlY4JDAvEJ8AHDy8PPLw8aNUllr3JewmLakJAqP1aCPKjU3xndm3a0aCL8xZPm8+yP21xRrWp0n9mZOMfXEOcBRVxVv5dePp4lh/Xrk8Hfnn3Bwpy8vEJ8MU/xBanb6AfHeM7s3vjDi3OayAeVXMmWceeM8nZmkzmmnUsXrce66FSSouLSProUzrcdF09lfbEpVXpP8O93av1K5Wt3G8bJwR6uJJWUEJaYQkJGbZddWftyOD6Ts3rvczH61TJf53s+ZLD0ksOlj8eEiDU053Mkupjvpa+3tzbKZZHViSRZ593dgzyp3+TYPqEBeFuseDt6sKELq15aV3juxGdmldCpH+VfEme42ezS6Q/75zfGYBgbzeGxoZSajVxtRjsyi7igD1PMmPTfnpGBTbKxXmpecVE+lf0g7a8UJU4I/x5Z7TtySbBXm4MbRVKqdXKzC2V8kJpebU+8rYxSC0ocRjDR/hWn6t0CvPjzRG2nW6CPO1jeKvJ7JTGOweryj0oyGG3u4PZWbgdR3sbEj+IkPhBAOz95SfcAoOOcoZzpBc7tkNhnu415hJa+XnzQOdYJixPKs9/pReXkF5cwoZs21j+332ZjI1rXH3K3z8tYN7vSwBo2a45Byo9ieVAejaBIcf35eFdyXuZ/PL33PPKjfgG+NRlUU+IT0ggBRmV8nyZWXhXyfP5hASSXyUXWHW+6uHjTdOOrdm1Oong6KZ4B1aM/9ufHs+MFybWUwTVrZo+j3Uz7XPt1tHkVtox1jYnrj7XLqk01658jF9IYI3np6zZREB4CN72x4G26d+VPRu3N7rFed4hjnncwprqN7jqMTXncaP7dCEjOcWpi/NWTp/H2r9sdRvZOrqGfEcNdZtfc93WZveGbWxdlkDyyiTKDh6ipLCY3177nHPvu6rO4zma+srD+4QEEt27G4ZhEBoXg2EYlOTl4+nvvMfbrvh9Hmvsddu0dbTDo2jzMrPxq1Jv3lVyZLkZjnW7f/se/nj7G8Y8fSve/s5va6s6VeYqcnJx8maiIkfUePfePnalVMTheaQDqzJNMx+YCww0DMMTeB+42DTNzsDHR3m/wxmHMhpwkaNfyxYU7t9PUXoG1tJS0pYtJ7R7l2M692BuHocKbdtylx08yIGkjfhENv5nw3u3iKFk/34OZqRjLS0lZ8Vy/Lt0dTjm4IFMdn70PlHXXIdHeOOP6TD/li0oTKuoz9Slywk7nvos+P9Rn+t2ZRMT6kNUsDduLgbndm/G7ETHx1aEVlrs1bV5IIYBWQUH8XJ3wcfD9o1LL3cXBrUNY9M+5zzKrTZnXTKQN7+8jze/vI++gzsx98+VmKbJpoQd+Ph6Ehx67N/szs8r4pA98TPr16V07NYKb9/jatrq3dp9ebQM8qZ5gCduFoNz2zVh1lbHhQIDP17MwI9s//2xOZ3HZ28qX5gHMLpd4350CcDatFxaBnrR3N8eZ+smzNrmmFwdOGUZ8ZOXEj95KX9sTeexuVuYuS2TlxZtp++nS4ifvJTxM5JYtDu7US7MA9iYnUeUjxeR3h64GgbDm4WxIM1xgtTEy4PnerfnuVWb2VVQMfnaX1RCxyA/POyP8ugZFsAOJz3+oaqQ2Bbkpe4nb38GZaWl7Fi0kuY9OzscE9WzC9vmLcU0TdK3bMfN2wvvoAAOFZdwqMgW56HiEvat20Bg80gAinJsNzFNq5WEn2fQ5vSBDRuY3aDzB/HgRw/y4EcP0jm+M8tnLsc0TVKSUvD08SKgStLVMAxad4tj7b9rAVg2czmdBlT8Poryi0hel0znARWPhfcP9icwLIi0XbbP6ubVm4loEd4A0R3Zxqw8onwrXbNRYSzY53jNhnt58Hzf9jyzcjO78h0TBoHubuXHnNY0hNmNYDFpTZIO5NHcz5OmPh64WgxGRocxb49jnFGV+oe2QT64WQxy7AsRn+jTmu25hXy1qfbHizcG6zPyaBHgRTNfW1t7Zqsw/tnp2NZG+1XE2T7EFzeLQXZJKfsKSuga5lf+OKF+kUFsy24cbVBV6/bnEhPgRZSfLc5z4powe7tjnKd9uYzBXy5l8JdL+TM5nSfnbWGW/ZgXh7YhOauQSWtrfyxYfel+9mCuenMCV705gbh+XUj6ZxmmabJ303Y8fDyrJYwNwyC6c2s2L1wDQOKcZcT1tbU3sX0613h+ROtosvelk5OWSdmhUjbNX0Vsn4o2asfaTQRHNcEvtHHc6Fu37QAx4X5Ehfrg5mLhnH7R/L3a8bM2e9UeercJw8Vi4OnuQrfYEJL35hHs54Gft60d8nBzIb5jOMmNYGwbf94g7v3wQe798EE6xndmxWxbv7LD3q/419CvxHWNY908W7+yYuZyOtr7lY79O7E9YRtlZWUcLD7Ijo07aBIdTklRCcWFtja5pKiEzSs3ERET2aBx9h89iLs+eJC7PniQjgM6s8oe584NKXh61xxnbNc41s+3xblq1nI69LfFmXcgt/yb8rs27sC0mnj7+3CwuIQSe5wHi0vYsnIT4Q0c56nMr2ULiirNsdOWLie027HNsWMvvoABr71I/1eep8Mt1xPUrl2jXJgHsD4zjxZ+njTztY0TzowJY+4ux3FC88r9Z7APbi62/jOz+BCpBSXE+NtusvSNDCQ5p/H1n6dK/utkz5cctiknj2beXkR42cbwQyLCWLzf8ZoN83Tnye7teGndFvYUVozhP928g7FzV3Dlvyv539pNrMnMaZQL8wDW7s11zJd0iGDWFsf5xsD3F5T/98fG/Tz+1wZmbk5nb24x3ZsF4Gl/zHR8TDBbMwucEcZRVcsLtQ+vnhf6cBEDJ9r++2PTfh6ftal8YR7A6A4RjT4vtG6/ba5yeAx/dmwYf1dZdDf062UM+cr234xt6Tw5f+v/q4V5UJF7L7Hn3rOWLyegSu79SA7l2tqdgwcyyV69mqDefeqrqP/Jphxb/utwOzSsaRiLqua/PN15tmc7nl+7hd2V8l8HSg6xv7iE5j62vrNnaAA78hy/nONswy8cyNOf3s/Tn95P90GdWfTXCkzTJDkxBW8fTwKPIz+dmZbFe499xo2PjiWieZN6LPWxC4trQc6+dHLTMig7VErywlW06O04Lojp1Zktc23zzbTN23G35/mKcvIosd9HKS05yJ51mwhsZstvFVZ6dOr2pWsJat5w4/YeZw/mmrcmcM1bE2jdtwuJh+fKG7fj4V37XHuTfa69fs4yWtvn2nF9Otd4vn9YEHs3pXCo5KBtfrd2MyHNnZ/bqyo0tgW5qenledzti1YR1cuxfpv36sy2ebYY0zfXnsfdu24jQc2bOiOMcj3PHsx1b0/gurcn0LpfF9bPsZV7z5HqtktrNtrrNuHvirqtzZCrR3P75Ge5bdJTjH7wGlp0aeOUhXlQf3n45r26kpq4GbB9Sd5aWoqHn3M3Zul1zmBueGcCN7wzgTb9u5BwDHXbonNrNixYA9jqtk0/2+8mZ/8Bpj4/idH3XUlIs8bR1lZ1qsxVREQayv+3nfNqkgL0BP4ELjqeEw3DcAX6Au9QsRAvw76j3sXAj/af5QHOW4pficXFhbbjxrD6tbfBaiVy0AB8mzVl9z/zAIgaOpiSnByWP/0CpUXFGIbBrllz6Pe/JynJySHpkylgtWKaJk169zzmJLUzGS4uNL1sLNvfeROsJkED4vFs2ozMeXMBCBk8hP3Tf6c0v4C9335lO8fiQtzDjzmv0MfI4uJC2yvGsOrVtzGtVpra63PXHFt9Nh82mJLsHJZWqs+dM+cw4HlbfSZ+PAXTXp/hfXoS1kjrs8xq8uRPCXx+Uz8shsEPy3ayJS2Psf1bAPD14h2c1SWScQNiKLOaFB8q484vVwIQ6uvBh9favsnlYjGYtmoP8zY1zoUUAD3j27Ny0QZuuegFPDzduPPxy8pfe+bujxn/6KUEhwXw+3fz+fmLf8g6kMdd416j54B2jH90DLtT0njrqW+wuBg0bxnB+EcvdWI0NSszTZ6YvZnPL+6Gi8Xg+4S9bMksYFxX26T3q7V7j3i+p6uFQTHBPNJIF6sdVmbC43O38sV5nXGxGHyXmMrmA4Vc0ck2Ofxy/T4nl7BulJnwRkIyr/XrhMWA6TvTSMkr5LwWtptXv+5I5do2zQlwc+Ne+842ZabJjfPWkpSdz9x9mUwa3I0y02RLTgHTdjSOb/VbXFzoc+2l/P38e5hWK3FD+xPYvCmbZ80HoM2IQTTr3pE9axL55a6ncPVwZ8AttsdWFOfk8e9rHwFgtZbRMr43zbrZdoJMWbiCTTNtbXR0n67EDunvhOgcdejbgaSlG3j2yudw93Rn7AOXl7828eEPufy+ywgIDeDcG89lynOfM/2zP4iKa0b/M/uVH7duwTra9myLR6Ud6QAuuuNCvnj+S0oPlRIaGcLYB8c2WFy1KTPhjbXJvB7fCRdsO+Ftzyvk/BjbNftLSirXtmuOv7sb93etuGavn2tbWPF833b4u7tRapq8tjaZPCc9HvRoykx4ZWUy75zWydb/bUtjW24hF8Xa4pyanMrwqFDOatmEUqtJSZmVhxfZ2tWuof6c3TKcLdkFfDWqOwDvr0th4b6sWv89Zykz4X+Lt/LxqE5YDIOft6SyNbuQMW1tbe13m/YxIiaU8+LCKbWaFJdZuW/uBgDWpecxMyWDH8/rQZlpsiEzn+83Nc62ucyEp+ZvZcq5nW1joY2pbMkqZGxHW5xfJ9Ze7l4R/lzYNoKNmfn8fqntsa6vLtnO3J0N/03Tlj07sG1FIpNueQY3D3dG3TGu/LWfnpnIyNsvxzckgEFXj2b6q5NZ+NV0mrSKotOIfkc83+LiwrCbLmbqU+9jtVrpNLwfodEVN0U2zV9Fu0HVH2n78Y1PcbCwmLLSUrYuXcfFT91GSHT930wps5o8/fkqJj94GhbD4Md529iyJ5fLh9ranG/+SSZ5bx7zEvYx/X+jME347t9tbN6TQ9vmAbxyU19cDAOLxWD60p38s6ZxXbft+3Rg49INvHj1c7h5uDPm/op+5ZNHPuSSe239ytk3nsuX//ucGZP/oFlsM/qeYavn8BYRtO3dntduehnDYtD3zH5Etowkc18Gk5/6FLA9Or370B60693eKTECtO3TgY3LN/DKtbY4L7mvIs7PHvuQi+65DP+QAM64/ly+ef5zZk7+g6Zxzeg9yhZnwvy1LPl9IRYXC24ebox9+GoMwyAvK48vnq6Is9vQHrR1YpzHaso7dzCof3tCg/zYuvRdnn39R6Z8N9fZxTpuFhcX2lwxhrWv2+bYkQMH4NOsKXvsOZNm9pzJymcq5ti7Z82hz3NP4urldZR3bzzKTHh+WTITT++Ei2Hw89Y0knMKuaSNbZzww+ZURkSHcm5sxTjhgXkV868XliXz4sC2uLlY2J1XxOOLGt9Cp1Ml/3Wq5EusJrybtI0XenXEYsBfu/ezI7+Ic5rbrtnfd6VyZWw0/u5u3NmhFWC7zm9fvNaZxT5uZabJEzM38fllPWz5krV72ZJRwLjuUQB8tbr2L1qs2ZvLHxvTmH59P8qsJompuXx9hOOdqcw0eWLWJj6/tDsuBnyfsM8WZzfbTmJfrTnyF4TK80IzNjREcU9YmQlPL9jKZ2fb2tofNtnG8Jd3sI03v0k68hjujeHt6Ns0gCBPNxZc0Ze3Vuzgh42NI2dSmeHiQtSYsSS//Sam1SRkQDxeTZuRYc+9hw4ewqGcHDa98Bxlxbb2Nn3ObNo/+QwuXl5s/+gDyvILwMWF5pePxdWn8e38A7b6fGv9Nl7pY2uH/ty9n5T8IkZH29qhaTtTubq1rR26p2NFO3TzQls79Hbidh7r1gZXi8G+wmJeXNv4+s7DuvRrz7rFG3jo8udx93DjuocrxrlvPPAR10wYQ1BoALN+nMeMb/4h50AeT1z7Kl36tefaCWOYNnkm+TmFfPHGVMD2SNgnP77XWeHYy+BC/A2X8udz72G1mrQd1o/g5pEk/WXL83UYNYjmPTqyc1Ui345/GlcPN4bcZsvzFWblMvfdL8rvo7Qa0IMWvWyLY5Z88QuZKbsxMPBtEszgmy+vtQz1qVWvDmxbmcjHNz+Dq4c7Z95ZMdf+8emJjBp/OX4hAZx2zWimvTKZ+V9OJ7xVFJ3tc+3azm/aNoa28d2YcvfLWFxcaNKqGV1HDQBg8+K1zP7oR4py8pn6zIc0adWMS5++reGDx1a/fa+7lNnP2+q39ZB+BDWPZJM9j9vWnsfdvTqRn+56Gld3N+Jvrcjj/vPqx4Atj9sqvhfNunVwShw1ie1ly4N8eJMtD3LWXRV1+/1TEznzDlvdDr1mNL++PJl59rrtMtJWt/lZuUy55xVKCosxLBZWTJvLDe8/god345m71FcePnZofxZP/JJp9z+Hi6srA267qtE80hZsdbt1RSIf3Gir23Purqjb756cyFl32uv22tH88lJF3Xa11+2Cb2dQlFvAjPd/AGxt7XVvPuCUWGpzqsxVREQailHjM9EbKcMw8k3T9K3ys0HAJCANWAr0Mk1ziGEY19j/PN4wjKeAfNM0XzUMYzJwGpADuAN/A3eapmkahvEccBm2BX+7gB2maT5lGMZFwPNAEdAf2GB/7wzDMHoBr5qmOeRIZa+rx9o2Zu8PGMrF9kVlJ7Mfhw1m/OJ/nF2Mevdu/6G0vG+as4tR77a/NpoN2b87uxj1rn3gObR4ZY6zi1HvdjwwjOi3/3V2MerdzjtPY9C0Bc4uRr2bP3ogz62e7exi1LvHup/OjN1/OrsY9e6MqDOJ//nkvm4XXmDbSbHXt/OdXJL6teKyQXT49OQf8yVdN5hW75/8fcq2207jo41/ObsY9e6mdqOIveo7Zxej3iV/Pobfdp78fcq50Wfyc8rJH+cFMWfiFe2cG4QNqWjnN9yy8OSfY0+MH0rnz0/uMQJAwlWDuG3RyV2f7w8YCnDS50y2vzaaETMWOrsY9W7WGfG0eH6Ws4tR73Y8MoIWL/3t7GLUux0ThhM38eSfq2y9ZTCX/XPyx/nt0MEMmX7yt0Nzz45nYdp0Zxej3sWHn81rCSd/e3tf5xFM2nTyz7GvbzuK59ec3PX5SLcRAHy2+eSuz2vbjDplcvBTtpzcdQlwdetRJ/08BWxzFaDxrNaURmP4nwtP+jU5cnR/nxnfKNuH/1c751VdmGf/2XygTQ0/nwxMtv/5qUo/v+YI7/8YUG27NdM0pwJTK/0optJrK4AhRyu7iIiIiIiIiIiIiIiIiIiIiIiInDoszi6AiIiIiIiIiIiIiIiIiIiIiIiIyMlGi/NERERERERERERERERERERERERE6pgW54mIiIiIiIiIiIiIiIiIiIiIiIjUMS3OExEREREREREREREREREREREREaljWpwnIiIiIiIiIiIiIiIiIiIiIiIiUsdcnV0AERERERERERERERERERERERGRE2ExnF0Ckdpp5zwRERERERERERERERERERERERGROqbFeSIiIiIiIiIiIiIiIiIiIiIiIiJ1TIvzREREREREREREREREREREREREROqYFueJiIiIiIiIiIiIiIiIiIiIiIiI1DEtzhMRERERERERERERERERERERERGpY1qcJyIiIiIiIiIiIiIiIiIiIiIiIlLHtDhPREREREREREREREREREREREREpI5pcZ6IiIiIiIiIiIiIiIiIiIiIiIhIHdPiPBEREREREREREREREREREREREZE65ursAoiIiIiIiIiIiIiIiIiIiIiIiJwIi2E6uwgitdLOeSIiIiIiIiIiIiIiIiIiIiIiIiJ1TIvzREREREREREREREREREREREREROqYFueJiIiIiIiIiIiIiIiIiIiIiIiI1DEtzhMRERERERERERERERERERERERGpY1qcJyIiIiIiIiIiIiIiIiIiIiIiIlLHtDhPREREREREREREREREREREREREpI5pcZ6IiIiIiIiIiIiIiIiIiIiIiIhIHdPiPBEREREREREREREREREREREREZE6psV5IiIiIiIiIiIiIiIiIiIiIiIiInXM1dkFEBEREREREREREREREREREREROREWw9klEKmdds4TERERERERERERERERERERERERqWNanCciIiIiIiIiIiIiIiIiIiIiIiJSx7Q4T0RERERERERERERERERERERERKSOGaZpOrsMpwr9okVEREREREREREREREREREROnOHsAkjjc+bMBVqTI/w5cmCjbB9cnV2AU8XYuf86uwj17ushp/H8mlnOLka9e6TbCN5JmunsYtS7OzqMZPBvC51djHo379x4ft3xp7OLUe/Oa3EmI2ac/PU564x4LvtnnrOLUe++HTqYi/6e7+xi1LupwwcxccPJ397e0n4kXyfPcHYx6t3Y2DP4ftvJHeelrc4A4MftJ3ecF7c8g8X7pzu7GPWuf5Ozib3+B2cXo94lT7qEL7b+5exi1Lsr40YR+8HJP0ZIvnXwKdOnfLb55L9ur20zilsW/uPsYtS7ifFD8Yq+3NnFqHdFO7/h7JkLnF2Mejd95EB+23lyz7HPjT4TgG5fndxzsjXjBp0y886L55z8Y4Qfhw3m3Fknf33+NmIQ18w7+fPwkwefxr1L5zi7GPXu9b7DTpnP55y9fzi7GPVuWNOzmLTp5B/DX992FI+vnO3sYtS7Z3uezluJJ3fe9q6OIwFO+vz0Le1HnjKfzVMlzgE/nfzzzkUXDnR2EUREjpseaysiIiIiIiIiIiIiIiIiIiIiIiJSx7Q4T0RERERERERERERERERERERERKSOaXGeiIiIiIiIiIiIiIiIiIiIiIiISB3T4jwRERERERERERERERERERERERGROqbFeSIiIiIiIiIiIiIiIiIiIiIiIiJ1zNXZBRARERERERERERERERERERERETkR2plMGjNdnyIiIiIiIiIiIiIiIiIiIiIiIiJ1TIvzREREREREREREREREREREREREROqYFueJiIiIiIiIiIiIiIiIiIiIiIiI1DEtzhMRERERERERERERERERERERERGpY1qcJyIiIiIiIiIiIiIiIiIiIiIiIlLHtDhPREREREREREREREREREREREREpI5pcZ6IiIiIiIiIiIiIiIiIiIiIiIhIHdPiPBEREREREREREREREREREREREZE6psV5IiIiIiIiIiIiIiIiIiIiIiIiInXM1dkFEBEREREREREREREREREREREROREWw3R2EURqpZ3zREREREREREREREREREREREREROqYFueJiIiIiIiIiIiIiIiIiIiIiIiI1DEtzhMRERERERERERERERERERERERGpY1qcJyIiIiIiIiIiIiIiIiIiIiIiIlLHtDhPREREREREREREREREREREREREpI5pcZ6IiIiIiIiIiIiIiIiIiIiIiIhIHdPiPBEREREREREREREREREREREREZE6psV5IiIiIiIiIiIiIiIiIiIiIiIiInVMi/NERERERERERERERERERERERERE6pirswsgIiIiIiIiIiIiIiIiIiIiIiJyIiyGs0sgUjvtnCciIiIiIiIiIiIiIiIiIiIiIiJSx7Q4T0RERERERERERERERERERERERKSOaXGeiIiIiIiIiIiIiIiIiIiIiIiISB1zdXYB5PjlrF/Pru+/A6uV0IEDiTjjTIfXi1P3kTJ5CoW7dtL0vPOJGDmy/LW02bPIWLAADAOvZs2IufoaLG5uDR1CrfasSWLZ5B8xrVZaDxtA5/NHOrxumibLJv/IntWJuHq4E3/rlYS0ag7Aj+OfwM3TA8NiweJi4ZwXJjicu/632az88hfGfPwinv6+DRZTTXasSmL+pKmYVisdTu9Pz4uqxzl/0lR2rLTFOfyOK2gSa4vz73e+ImXFerwC/Bj79iPV3nvVL3+zaMovXD/lBbycHGdlfcICubNTKywGTN+Zxldb9zi8PqJZGGPjmgFQVFrGawnJJOcW0tzHi6d6tik/rqm3J59u2skP2/c1aPmPxDRNpr3/ExuXb8DNw41L7x9LVOvm1Y47sC+Tr56fQmFeIc1aR3HZg1fg6mZrhpPXbmHaBz9jLbPi7e/Dra/dAcD3r33NhiVJ+Ab6ct/HDzVoXEfSKzSQ29q3wgL8uTuN77Y71uewyDDGtKqoz7eTktmWV1j+ugV4b0BXMooP8viqDQ1Y8uOTm7ie3d9/i2m1EhI/qMb2dseUyRTt2knk6PMJHzmq/LX9s2eRuXA+GAaeTZvR4uprG1V7W5u8xPXs++EbMK0EDRhE2KizHF7PXraE9Jl/AmDx8KTp5VfgFVX9eneWlFVJzP1kKlarlU4j+tOnhvZ17idT2b4yETcPd0beeQXh9vb1aOeu+OVv5k/+hVs+t7WvqZtTmP3+t7b3xaT/ZWcR169rwwRaJaYZH/7EluVJuHm4cf6944iMq14nWamZTH1xCkX5BUTGNueC+6/Axc2VjYsT+OeL6bb+02LhjJsvILpjLDnpWfzy2pfkZ+VhGAY9zuhPv/OHNHh8h5mmyR8Tf2KzPc4L7xtH01ri/P7FKRTmFdA0rjkX3V/R1gLs3rSDj+59g0sfuoZOg7oB8PPrX7NpWSI+gb7cMfHhhgqpRqZpMv2Dn9hkj/Oi+8bRrKY+JTWT716YQpE9zosfqB7nxHve4LKHK+Jc9Mtclv+5GEzodWZ/4i8Y0jBBHYVpmnz11s+sW7IBdw93bnjkcmLaRlU7bvbU+cz8YR7792Tyzm/P4BdoG+csmrmSP76aA4CntwdX3XcR0fYxRWMyuFM4j1/eHRfD4Lv52/jwz03VjunbNozHLuuGq4tBVv5Bxr48F4AXr+3FsC6RZOaVcOYTMxu45EdnmiYzP5zK1hVJuHm4c+49tbdDP780maL8QiJjozjvvitxcXMl4Z/lLP7xbwDcPd058/YxhLdqRubuNH56cXKl8zM47Yqz6Hv+0IYKrVaDmwfx+MBYW31uSOXD1btqPK5zmC9TL+zOnbM2MGNbBpE+Hrw6vC2h3u5YTZPvkvYxOWFvA5f+yOqrXwH49Y2v2Wxvb2/7wPnt7eyPppK80nbdnn3XOCJqiDM7NZNfX5lMcV4h4bFRnHuv7brN3JXG9Le+Ii15F4OvPIe+Fw4HIDc9i9/f+IICe//Z9YwB9B49pIGjq1lmQiJbvv4eTCuRg+JpcfYZDq8X7Etl46dTyNuxi1YXjib6jCrjKKuVFc+8gEdgIF3uvr0hi15nJr5yM2cO7056Zi69Rjzo7OL8Jz1DArmpXSsshsHM3Wn8kLLb4fUhEWFc3NLWnxaXlfFeUjLb8wtwsxi81LsLbhYLLgYsTMvkq+SdzgihRqZp8uv7P7Fh2QbcPdwY80DN8+vMfZl8+fwUinJt8+vLJ1SMhbau3cK093+mrMyKj78Pt71um1/PmzqXpX8uAQMiYyIZ88BY3NydP0cbEBnEg71sdfnz1lQ+S6pSl1HB3NYlBtM0KTVNXlm5jTXpueWvWwz4+ozu7C8q4c65SQ1d/BPy/33eeazyEtez9/tvbXHGD6LJKMecQtayJWTMnAEcjnPc/5s4e4QEcWNb23U7a08qP1Zpg06LCOOiGFssxWVlvL9hKyn5BYR6uHNPp7YEubtjYjJjdyq/7WpcY6HKstavJ+Xb7zCtVsIHDaTZmY51WLRvH1snT6Fg506izz+fpqMq+s7SwkKSp3xO4d49GBjEXnM1frGxDR3CMdm/LpGkL7/HtJo0Py2euHNHObyevzeVtR9/Tu6OXbS5eDSxZ40of23tx5+zf00C7v5+nPbCEw1d9BN2sn0+TdPk+3d+JnHpBtw93bhqwuVEt6le3ox9mUx65nMK8gqJbh3FNY+Mw9XNlYK8Qr54+Vsy9mbg6u7GlQ9eRrOWkQA8etkzeHp7YrEYWFwsPPzhfQ0dXjnTNPn746lss889z7x7HBGxNY/hf3t1MkX2Mfw599jG8Ec6f+INT+Hu5YHFYsFwsXD16w80dHgA7FubyJrPbffIWg6Np/3o6rnN1Z//QOqaRFzc3elzy5UEtYwmd28aS96ZVH5c/v5MOl18Nm3OHMbar35i76r1WFxd8A0Po/fNV+Du493QoTnYuSqJBZ/a8rAdTu9Pjwurx7lg0lR2rLLfIxt/BWGxzcnLyOLvt7+gMCsXw2LQYUQ8Xc8ZAsCiKb+QsiIBi6srAeGhDLtjHB5OiLM+8tObF65m8bd/cGB3Gpe/cj8RcdEAjSo/XV+fzRXT5rJu5mJM06TryP70Os/5OSH47zFn7k7jT3tOYdCV59DnguFOiOL49A0P5O4urXAxDH5LSeOLzY7jv0GRwdzYoQVW06TMNHlr3XbWZebW8m4iIqee/xc75xmGkV/l79cYhvHuUc4pP8YwjDDDMJYahrHaMIxBhmGkGIaRYBjGGvv/zzuGMjxS6c8xhmGsP9F4/gvTamXnN1/T+o476fDU0xxYvpyivY4JDBdvH5pfdhnhI0Y4/PxgVhb758yh/SOP0vHJp8Bq5cDy5Q1Y+iOzWq0s+fR7Tn/4Ns57/TG2L1xJ9m7HBVh71iSRl5rOBW89Sf8bL2fJpG8dXh/1xF2MfvnhagvzCjKy2LduIz6hQfUex9FYy6z8+9EPnPv4rYx9+1E2L1jJgV2Oce5YlUT23v1c8f4TDL31Mv798Lvy19oN68u5T9xW43vnZWSxa+1G/MKcH2dlFuCezq14YGkiV/2zmuFNw2jh6+VwzL7CYu5YlMC1/65hypZdPNAlDoBdBUVcP28t189by43z1lJcZmVe6gEnRFG7jcs3kLEnnQc/e5SL7h7Dz2//UONxf0z6jUEXDmHC5Mfw8vVm+YwlABTlF/LzOz9yzTM3ct/HD3HlY9eUn9NrRF+uf/7mhgjjmFmAOzq04pEVidywYDVDI8OI9nGsz9SiYu5bmsDNC9fwVfIu7u4Y5/D6BTFN2Zlf1IClPn6m1cqub74mdvxdtH/yGbKWL6uxvY0acxlNTnecYB/MyiL9n79p+/BjtH/iabBayVq+rCGLf0JMq5W9331FzPi7iXv8WXJWLKN4n2PM7iGhtLr3QVo/9jRNzjqHvV9/7qTSVmctszLnwx84/4lbufqdR9k0fyWZVdrXlJVJZO/bz7UfPMHpt13GnInfHdO5eelZ7Fzj2L6GtGjK2Nce4Io3H+KCJ25j9gffYi0ra5hgK9m6IokDe9K545PHOPfOy5j+bs1t0OxPp9HvgiHc8cnjePp6sWqmrQ1q1a0Nt7w3gVvefZDz7rmcaW/Z+laLi4WRN5zP7R8+wvWv38Py3xeQvjO1ocKqZsvyJDL3pnP3pMc4787L+K2WOP/6dBr9zx/CPZMex8vXi1V/LSl/zVpmZeZnvxHXo53DOd1H9OGq526p1/Ifq83Lk8jYm869nz7G+XddxrTa4pw0jfgLhnDvp7b6XFklzr8+/Y3WPSviTEvZy/I/F3PrW/cx/oMH2bQ0kYw9++s7nGOybskG0nZn8NI3j3DNg5fw+Ws/1nhc684teeCNWwmJcBznhEUG8/C7t/PclAcYffUIJr9c8+/MmSwGPDWuB9e9MZ9Rj8/g3L7RxEX6ORzj5+XG01f04KZ3FnDmEzO544PF5a9NXZjCtW/Mb+hiH7PkFUkc2JvObR8/zll3jOHP976v8bg5n/1K3/OHcPvHj+Pp682ambYYA8NDuPLFO7npvYcYePkZTH/H1g6FRIVz47sTuPHdCVz/1gO4ebjTdkDDJ5mrshjw1KA4rvt9PaO+XcG5cWHEBVVP+FsMmNC/FfN3ZZX/rNQ0eX7RNkZ9u4KLf1rDFZ2a1niuM9VXvwLQ7fQ+XPFs42hvt61MImtvOjd/+Dhn3D6Gvz6o+bqdO/lXep83hJs/sl23a2fZrltPP29G3HRRtQS6xcXCsOsu4MYPHuXKV+9l1fT5ZOx0/heLTKuVzV9+Q9d7xtPnuSdJW7qcgj2O4zw3H29ajx1D9KjTa3yPXbPm4B0Z0RDFrTdf/PAv5131orOL8Z9ZgFvbx/LkqkRuXbiKwZFhNK8yJ0srKuah5esYv3g132zbxR32Odkhq8kjKxK4Y/Fq7li8hp6hQbQN8KvhX3GOjcs2kL4nnYcmP8rFd49hai3z6+mf/MbgC4fw0BTb/HpZpfn1T2//yLXP3sgDnzzElY9fA0BORjbzf5nH3e/dywMfP4TVarLmn1UNFVatLAY83DuW2/9J5MLfV3JGTBit/B37haWp2Vz6xyrG/Lmap5Zs5sm+rR1eH9u2GdtzC/n/4v/7vPNYmVYre7/9mpbj76L1E8+Qs7yWOO95gNaPPUWTM89mz1dfOKm0x8cC3NIulqdWJ3L7opUMjgijeZXFD2lFxTy8Yh13LlnFd9t2Mr6DrQ0qM00+3byN2xav5P5lazm7eWS1cxsL02pl+9df0/6uO+n2zNNkLFtOYZW8kKuPDy0vu4ymI0dUOz/l2+8I7NSR7s8+S5cnn8ArMrKhin5cTKuVxM+/pc/94zntxSfYu2Q5eXscxy5uvt50vPJSWp5ZfYwQNag/fR64o6GKWydOxs9n4tIN7N+TztNfPsLY+y7lmzdqnlf//OFvDLvkNJ758lG8/bxY+MdSAGZ8NZuouKY8NulBrnl4LD+887PDefe8cRuPfvKAUxfmQcUY/sYPH2fU7WOYVcsY/t8pv9Jr9BBu+tA2hl9nH8Mf7fzL/ncH17w1wWkL86xWK6s++55BD97OqFceZ+eiFeRUuUeWuiaR/NR0znz9KXrdMJaVn9rmW/5Nwxn5wiOMfOERTv/fQ7i6u9Gsl23+HN65PaNefpRRLz2Kb2QTNkxz7pf+rGVW5n38A2c/diuXv/UoW+ZXv0e2c1USOfv2M+69Jxhyy2X8+5Eth2uxWIi/+gLGvvMYF714H+v/nFd+blTXtlz25iNc9sbDBDZtwqqps5wSW33kp0OiIzn3oRuI6uC4yLux5Kfr67OZvmMv62Yu5srX7uPatyeQvCKRA3sbRz7zv8bs6evN8Jsuovf/g0V5YBv/3d81lvsWJjJ21ipOjwojxs9xDrpifzZX/b2aa+as4fmVW3i4R1zNbyYicor6f7E4rw4MBzaaptndNM3Dd7WGmqbZDbgYePsY3qP6FmVOULB9O55NmuARFobF1ZWgXr3JXrvW4Rg3f398YmIwXFyqnW9arVgPHcIsK8N68CDugQENVfSjytiagn94KH7hobi4utJyQA92LV/ncMyu5etoNbgPhmEQ1qYlBwuKKMzKOep7L/98Kj3HnQ+GUU+lP3ZpW3YQEBlKQEQoLm6utB7Yk23LEhyO2b4sgXZDbXFGtG1JSUERBQdscTbrGIenX81JqwWf/kT8VecBzo+zsvZBfuwpKGZfYQmlpsnfe9MZGBHscMz6rDzyD9kmDYlZeYR5uld7n55hgewtLCatqKRByn2skhYl0GNEbwzDoEX7GIoKisjNdLwuTdNk65otdB5smxD3GtGbxEW2el89ZxWd4rsQ1MS22MA3qOLGSKsusXjXUt/O0jbQj72FxaQW2epzbmo6A8Id6zMpO4/8/2PvvsOjqPo2jn8nm94rgSSEEHrvvXdRwV5Q7I+9N+wFG1geK/oqNsCOqI8FFVFEeu8JLUDoIb03sjvvH7ukA0GTbIT7c11ekt0zm/PLmTlz2p4psZfn1syK5Rnq4U6fsCB+OXCkXvN9qvIT9+DRKKysvu3Vi6xNGyqksde3zU9e3x4txi0wsH4y/g8UJO7BI6wR7qH2mAN69CZn44YKabxbtMTi7WP/d/NYjmZkVPNJzpG0cy+BTUIJdNSvbQb2YNfKivXrrlWbaTfUXr82cdSvuelZJz124UffMuia8zDK1a9uHu64OMreevRohffq07YVW+g8wl4HRbWNoTCvgJz0qnXQnk07aT/QXgd1Gdmb7cvt8fIctokAAQAASURBVLl7eWA47o/FhcWl//YLDijdKcnD25Ow6HCyUzPrKaqqtq7YQldHnE3bxVCQe5w4N+6kwyB7nF1H9mbr8rJyXPHDIjoM6IJvYMUJ6JhOLfFqIHXt1uVb6OaIM7pdDIW51d9TdpeLs/vI3sQvK4tzuSNOn3IT7cn7jtC0bQzunu5YLBZiOrWscIwzrV+yhQFn9cQwDFp2iCE/t4DM1KrfqmzWOoqwJsFVXm/VqTk+jvJr0aEZ6SmZdZ3lU9YlNpi9ybnsT83jqNXkp1X7Gdmt4u5+4/tG89u6AxxOty9eT8spa++s3pFKZl5xveb5VGxfsZlOw3s76qHmx62HEjftpN3ArgB0HtGb7Svs52DT9rGl12Bkmxhy0jKr/I49G7cT1CSUwEZVz4H61qWRH3uzCtifU8hRm8lPCSmMjAmpku7qTpH8uiuFtIKyskvJLyYu1f7ds7yjVhIy8gn3qdrudaa6uq8ANGtA9e3OFZvp6DhvI9uWtQnKM02TvZt20nZAVwA6jejNTsd56xPoR5PWzXBxrTis4hscULoDn4e3JyFNw8lJO3mfta5l707Eq1EjvBrZ23nhfXqRuqFif9vd3x//5tWPJRSmZ5C2aTMRgwfUV5brxNJV20jPzD15wgaudUDFPtmipBT6NqpYD23NKuuTbc/MJsSjrK4ptNoAcDUMLIYBmPWW95OJW76ZniMd/ev2x28LJWzYSedj/evRvdiy1H5trluwjk4Dy/rXfuX61zarjaNFR7FarRwtKsY/xPljYh1D/NifU8jB3EJKbCbz9qYwtGnFe11Bia30316ulgql1cjLnUGRwXyb4Lwv0Zyqf3u/s6byE/fgHhaGu2NMIaBnL7IrxenToiUWn39fnK0C/DicX8iRgsLSOqhPWMXzdltWDnklJaX/DvXwACCj+Ci7cvIAKLBa2Z9XUKF+akhy9+zBM6wRno4yDO3Vi4wNVcfhfau5d5YUFJC9YweNBg4EwMXVFVfvhtEGqixzVyLejcLwdrQRIvr25Mi6inF6+PsTGBtTOgZSXkjbVrg5zuN/i9Px+ty4dAt9R9vvn7HtY8jPKyCrmvvn9vUJdB9iv3/2HdObjUvs98+kxCTadrc/vaZxdDhpR9LJTs+p3yBqIGHlZjo45k0iHH3P6trw+zbtpI2jDd9xeG92Osb4anK8M6UnJOIbHoavY44sul8PDq2t2GY/uHYTMYP6YBgGIa2aczS/gIJKc2TJW7bjEx6GT5i9fdi4c7vS6zekZQwFac49n5MTKs6RtRzYgz3VzJG1GVo2R1bsmCPzCQ4gzLE7mbuXJ0FRjclznOvRXcviDG8dQ241Ywt1ra7Gp0OaNiY4MrzK72so49N1dW2m7T9CkzbNSuNs2qElO5dvqvzrneKfxuwT6EeTVs1wsfw7lmq0D/bjQF4hhxzzvL8fSGFQk4p90AJrpX5Lw+lmiog0CP/6x9oahjEOeBxwB9KAK03TPFLu/a7AS4CXYRgbgH6VPsIfyCiX/n9AU8ATeMM0zemGYUwtd3wc8BhgMQzjfaA/cBA4zzTNOt8G6mhmJm5BZYMd7kGB5O3ZU6Nj3YOCCB81ms2PPIyLmxv+7dvj375DXWX1lOWnZ+ETUrYTindIECkJiRXTZGRWShNIfnom3kEBGBjMf34aGAZtRg6g9Uj74Me+NZvwDg4kOKbq49GcIS89E79yO/j5hgRyZEdihTS5aZn4hlRMk+voeBzPnlWb8QkOILR5w4izvFBPd5LLT0oWFtM+8PjfzD+3aTgrkzOrvD48IpQ/DqbURRb/kay0LALL7aYVGBpIVlpWhYH+/Ow8vHy9sDg6SgGhgWSl2hvqqQeTsZbYePeBtyjKL2LgBYPpMap3/QZxCkI93EkpV56phcW0PcFOC2dFhbO63EKJW9s15/3tiXi5Vh3Qa0iKMzJxL1/fBgadUn3baORo4h59CBc3N/zaNaz69niOZmbgFlR2LrsGBVGQuPu46TOWLsGvQ8f6yFqN5FZTvybtTDxpmtz0rBMeu2vVZnxDAgirpn49vCOR3976jJyUdM665+pqB6rrWk5qJgFhgaU/+4cGkJOahV+5e0ZBdh6ePl6l+fMPDSS73ADV1mUb+WPGT+Rl5nLF5Juq/I7MI2kc3nWAqLYxdRXGSWWnZRIQGlj6c0BoANmV4sx3xFm+rj0WZ3ZqJluXbeK6qXdwcEfDeXRbZdlplcozLIDsau4p5eP0DyuLMys1k/hlm7hh6h0cKBdneEwT5s+cS352Hq7ubuxYHU9kNY+4cYaMlGyCGwWW/hwUFkhGahaBof6n/FmLflpJ5z7tajF3tSM80IvD6WU72iRl5NOlecUBrObhvrhaXPjswSH4erox4/edfLd8b31n9W/JScvCv0I9FEhO2onrIT9Hmso2/LacFj2qlmH8onV0GNKj9jP/N4T7eHA4r2zxZFJeEV0a+VVK487o5iFM/GETnRtV306K9POgQ6gvG480rEmv+rivNAQ5aVn4lbuv+IXYz0nfSnF6+JY7b0OqP2+PJ/NIGsm7DhLRplmt5fvvKsrMwDO4rK3jERRI9u6atW0BEr6YTctLLqSksLAusienKMTTndTCsnootbDohLvfjY5szNrUsklYF+CNvl1p4u3F3P2H2Z7VcBYsZqVmEdio7Fw91nc+Uf/6WB8cIPWAvX/9zv1vUVRQxKALBtNzVG8CQgMZevEwnrtyMm4ebrTu0ZY2PSvupuwMjbw8SMovK8sj+cV0CqlalsOiQrirawzBnm7cuTCu9PUHe7bg9fV78Gng/evy/u39zpoqqTSG6xYURP4JxhTSl/174gzx8CC1qOy8TSsqprX/ieqgcNZWsxCkkacHLfx82J7VsNpCxxRnZuIRXHEcPqeG40JFKam4+vmx6+MZ5B04gG+zZsRcfhkWxyLFhqQwIxOvcuPQnsFBZO6qeRvh3+h0vD4zU7MIKt+vDg0kMzWLgHL3z7zsPLzL3z/DAsh0jE9Htohkw6JNtOwUS+LWvaQnZZCRkol/sB+GYfDmg+8CBoPG9WPQuP71GVoFlfue1bbhc/Lw8KnYhs91tBNOdLwBzH7yHQwDuowZQNez6v9LKQUZmXiXux69ggNJrzRHVpCRhVdwYIU0BRmZeAWV/Q32LV9DdL/q+897Fi4/7nv1Ja+a+a8jlcZw89Iz8S03VusTEli6OO+Y7OQ0UvccILx11f7W1gUraDmge+1n/iTqanz6RBrE+HQdXZthzZqw+NOfKMjOw9XDjd1r40sf6ets/zTmf5swT/cKG6ekFBTRPrhq+29wRAi3dmhGkIcbDyyLr88siog0eP+WxXnHFsYdEwz84Pj3EqCvaZqmYRj/ASYBpXtrm6a5wTCMJ4GepmneARz75v6fhv0fscCl5T77etM00w3D8AJWG4bxjWmaDxuGcYdjpz0Mw4gBWgETTNO80TCM2cBFwKe1HXhV1S0zr9k3IUry8sjauIGOz7+Aq7cXu957j7QVKwjp27d2s/h3VbOEvnJk1a2yP7YTw9hn7sU7OJCCrBzmPzcN/4jGhLaIZvN38xj12B11kOG/qdoirBLpyZOUc7SomDVz5jH+qdv/UdbqSnVZN4/zzfxuIQGcEx3O7UsrfpvI1TAY0DiY6Vsb4CR1dedlpahPdO7arDYO7tzPTS/extHio0y7+3Wi28UQFtWoLnL7j51KeXYJDmBsVDj3OL4N1CcsiMzio+zMzqNz8Kkvuqhf1RZsjZTk5ZG1aQPtn5uCq7cXe6a/R/rKFQT3aSD17SmpPujc7dvIWLaY5vc/XM/5OYEaXIvHvdcc59ijRcWs+noeFz5dff3apHUM17z1GGn7k5j35ifEdG+Pq7vbqee9tlW6aVTfeihL065/F9r178LezQn8+cnPXP1CWbzFBUXMfv4jzrrpQjy8PesqxydXk/vnCdL8/N53jL5+fIP/NuKJ7hdliY6f5ud3v2NMNXE2im7M4EtG8NEj7+Dh5UHj2IgG87cwq7su/8YXfbeu28miuSt57O2G90ilKmUIVC5Ii4sLHZsFcdUrf+HpbmHOo8NZvzuNxCMNZ8HEcdWkHV+DXZkSN+5gw28ruObleyq8bj1awo6VWxh2zbh/kMnaU5PT8/EBLXhpxR5sxwnb29WFd8a059mlu0p3j27QavG+0nDUpO75+/VTcUER3035kBE3XoiHt9fJD6hrNeqHVi91wybc/P3wi2lGxrbttZsv+VtO5TbZOSiA0ZHhPFjuyQQ24M4VG/BxtfB413Y08/Vmb27DeCxqTdpC1aZx/FWsVhsHdu7n5pduo6T4KG/d9TrN2sXgE+DLluVbePSTJ/Hy9WLWsx+z9vc19BjZsy7CqLHqLsPqLtc/D6Tx54E0ujfy57bOzbhlwRYGRQaTUVjM1vRcejZy/i6A/8y/qN9ZU6fQxrXHuYTY+x+q40zVjpO3bMt0CgpgVERjHlpTcSc2T4sLj3Rpx/s7dlPghMfv1Ui1bdya1cCmzUrevn00n3A5frGx7PnySw7+8ivR559X27msBX9/vuFf63S8Pqvdnqjm49NjrhjB19O+4/n/vExEbBOatorE4hgzeOCtuwgMDSA7I4c3H3iXxtHhtOrSouqH1YsalF31DYWTHn/Fi/fiFxJAXmYOs598m5CocJp2rOdHMtZo7OvEZW0tKeHQ2s10vrxqfRP/v19xsViIHtDrn+XzHzpZfxKqHysqn+RoQRHzXvqQAddfiHul/taaOfNwcXGh9WAntPPqYHz6ZBrG+HTdXJshTRvT58KRfPXk27h7ehDWPBKjgYxn/vOY/2Vq2G9ZdCiNRYfS6Briz43tm3H3ki11njURkX+Lf8vivIJjC+MADMO4FjjWqooCvjIMown23fNq+rWuYaZpphqG0QL4wzCMhaZp5gJ3GYZxgSNNU+yL8NKqOX6PaZobHP9eC8RUTmAYxk3ATQC97rufluP++WSSW2AQRzPSS38uzsis8aMSc7ZtxT00FDc/+0r2oG7dydu9q8EszvMOCSSv3Lco89My8A6qOLjoE1w5Tdk3grwd3xbyCvAjundnUncl4uHrRW5yGj9MmlKa/qeHX+ScFx7EK9A5C4N8QgLJKfeN9dy0zCo74vmGBJGbVilNpb9FeVlJqWQfSePLe6eWpv/q/pe45KUH8Aly/gKolMJiGnmVPaIizNOd1MKqj2aL9fNmUpcWPLgynuyjJRXe69soiJ1ZuWQUH63z/NbEsh8Ws/Ln5QA0bRNNZkpZeWWmZuIfUvHv7hPgQ0FuAVarFYvFQla5NAGhgXj7++Du5YG7lwexnVpwePehBrs4L6WomLBy5Rnq6U5aUdXybO7rzX0dW/DomnhyHOXZIciffo2C6R0WhLuLC96uFh7q3IoXN+2st/zXlHtQEMXl69vMjFOrb0PK6tuAbt3I27WrwS/Os99jys7lkowM3AICq6QrPLCfg5/NJOb2u3H19a3HHJ6Ybw3r1+rSWEus1b6edTiVrOQ0Pr3HXr/mpGXy2X0vMeHlivVrSNPGuHl4kLrvcL18e2/Vj4tZN89eB0W0iiar3O6U2alZ+FWqg7z9fSjMK8BmteJisZCdmolfNY/xatapJRmvfkZ+Vi7eAb5YS6zMfv4jOg3tSbsBXeo0puqs/HExa361xxnZOpqsco/Vte+gUinOAHucFepaxzlwcOc+Zk+dCUB+di47VsfjYnGhff/O9RPMCaz4YTGrHXFGta5UnilZ+AWfOM7slMzSHa0O7tzHV1Oqj7PnWf3oeZZ9E+nfPv4R/3I7RtW3379dwl8/rgCgedumpJfbMTcjJZPAU3zM3P6EQ3z04mzuf/lGfAMa3iOVkjLyaRJc9hirxkHeHMksrJImI7eIgmIrBcVWVu1IpV3TwAa7OG/NT4tY7zhvm7SOJrtCPZSJb6Uy9Pb3rVAP5VSqh47sOchPb37BhGduxdu/YhkmrImncYsofBtAuxbsO+U18Snb9aSxjwdHKj12uFOYH2+MtO8AGOTlxtBmwVhtJvMT03B1MXh7THu+35HMb3uq62rWv/q6rzjb2rmL2OiIs0mraHLK3Vdy0jIrfMMdwMvfl6LccudtNWmqYy2x8t2UD+kwtCdt+tf//bM6HkFBFKaXtXWKMjLxqGHbNithF2kbNrF80xZsR0soKSwgfvpHtL/p+jrKrZxMamExoZ5l9VCop0e1fbIYX2/u6tCSJ9fFlfbJyssrsbIpPYseIUFOXZy39PtK/evksnM1qwb96/J98MCwQHwCfPDw8sDDy4PYzi04tOsQACGNg/ENtNdFnQZ2JjF+j9MX5x3JL6Kxd1lZhnu7k1JuR4rK1iVn09TPi0APV7qG+TMkKoSBEcG4W1zwcbPwfP82PLasYS+i/bf3O2vKNajiGO7RjAxcq4mz4MABDn46i5g77vrXxJlaVFT6mFqAEA930ouqnrcxvt7c2b4VT6+vWAdZDINHOrdn4eEUlic3jLZQddyDgihKrzgO717De6d7UBAeQUH4xcYCENK9Bwd//aUusvmPeQYFVXjEZWF6Bp4nGIc+HZwu1+fC75awdK79/tmsbTQZ5fvVqZlVdqP3DfAhv/z9MyWLAMf908vHk6sfmgDYF0U9PuFZQhyPKwwMtZ8P/kF+dB3UicRt++p1cd66uYvY9Js9zsatKvY9j9uGz6u+De8XEnjc44/1Z3wC/WjVtzOHd+6t98V5XsGB5Je7HgvSK+6IdyxNQXrmcdMkbYgjqHlTPAMqln/iohUcXreFIY/ddZwvENYf35DAKvNf3tXNkZUbq80rN0dmLbHy68sf0GpwT1r07VrhuG1/rmTvmi2Mn3ynU+Ksi/Hpmqrv8en6ujY7j+5H59H28cxFs36ssAN+favNmP9tUgqKCfcqa/+FeXmQWlC1D3rMhrRsIn08CXB3Jau4al9URORM1FCWl/8TbwHTTNPsBNyM/XG0NWaa5i7gCNDeMIyhwEign2maXYD1J/i88iMOVqpZ6Gia5nTTNHuaptmzNhbmAfjExFCYnExRaiq2khIy1qwmsEvNBvvdg4PJ270bW3ERpmmSvW0bno2b1Eq+akNoi2ZkJ6WQk5yKtaSEPcvWEdWz4oR5056d2L1oFaZpkrJjD27eXngHBXC0sIijBfYJzqOFRRzatI2gphEERUdy2ftTuXjaM1w87Rm8QwI5d+pDTluYBxDeKpqswylkH0nFerSEnUvW0rxXpwppmvfqyLY/7XEmbd+Du7fnCRvhoc0iuGHmFK6ZPplrpk/GNySQy/47qUEszAPYlplDlI8XTbw8cDUMRkSEsTQpvUKaRl7uPNerLc+v38mBvKqPShoRGcrvB1PrK8sn1X/8IO59dxL3vjuJDv07sW7+akzTZO/WRLx8vCo8cgfs30Js0aUlmxfZvym8Zv5q2vezl3v7/h1J3LIbq9VKcWEx+7btpVHT8HqPqaa2Z+UQ6e1FY0d5Dm0cxvLkiuUZ5unOU93a8uKmnRzMLyvPj3bs5YqFa7jqr7U8v3E7G9KyGuTCPADvZjEUJSdTlJpir29Xryagc83r2/w9ZfVt7rZteDZpXMc5/ue8msVQlHyEYkfMWWtX4Vcp5uL0NPa9/w5Nr7kBj/CGFVPjVtFkHE4hy1G/bl+yltjeFevX2N4d2brQXr8e3r4Hdx9PfIMDjntsaEwEt8ycwg3vT+aG9yfjFxLIla/a69esI6nYHN/wz05OJ+PgEQIaBVeXtVrXe9wgbpk2iVumTaJtv05s+sNeBx3YloiHj2eFRw+CvQ5q3rkV8UvsddDG31fRpq/9kSzph1JKv416OGE/1hIrXv4+mKbJD69/QWjTcPpdOKxe4qqsz7hB3P72JG5/exLt+nVigyPO/VsT8TxBnHGL7XFu+H0VbfvZ47x/xlPcP9P+X4eBXTn39ksaxMI8gL7jB3HnO5O48x17nOsdce7bai/P6u4pseXiXPf7Kto54nxg5lM8OMv+X4eBXRl/R1mcuZn2x0VlJqcTt3QTXYY67zEmIy8cyLMfP8CzHz9A90GdWPrrGkzTJCEuES9fz1N6pG3akQzeevxjbnr8ChpHN8yF7Zv2ZBAT7ktUqDduFoNzezfljw2HKqT5fcMherUOxeJi4OluoWtsMLsOZzspxyfX89zB3DjtIW6c9hBt+nZm84JVjnpoz3Gvz5hOrdi6ZAMAm/5YRes+9jo6KzmdOc9/yHn3X0VIZNUyjGtAj7QF2JScQ0ygF1F+nri5GJzbMow/EitOLA/9bBVDHP/9uiuFJxclMN+RZurQ1uzKzOejTQedkf1q1cd9pSHocc5grn/zIa5/8yFa9e3MFsd5e3DbHjy8PasMkhuGQXTnVmxbugGAzX+solWfTtV8chnTNPn5zc8JaRpO7/OH11Uop8yveTMKjiRTkGIfSziycjWhXWt2H2xx8QX0/+9U+r38Au1vuYGgtm21MM/JdmTb+2Thjj7Z4MZhrKzSJ/Pgsa7t+O/mHRwq1yfzd3MtfQSqu4sLXUMC2Z/n3F3zBpw3iPvem8R9702iw4BOrPnd0b+OT8TzOP3rll1asulY//q31XTob782O/TryJ7NZf3rvdv20ig6nMBGgezdupfiwmJM02Tn+p2ERzu/3x2XlkO0nycRPh64uhiMaRbGXwcqlmVT37KhybZBPri5GGQWlfDWhkTGfLeKs79fzcNLtrH6SGaDX5gH//5+Z00dG1MojXPNavyri3P6O0Rde/2/Ks6d2TlEeHsS7llWB61KqVoHPdKlPa9u2c6h/IIK793VvhX78/L5fl/DaQtVx9cxDl/ouHemrl5NUE3H4QMCcA8KoiApCYCsbVvxahJRl9n92wJim5F3JJl8R5yHVqwhvFvD6CvXldPl+hx6wUAe++BBHvvgQboM6MiK3+z3z93x9vHpgGrun226tWTdX/b754p5q+gywN6Gz88toMSxiHbp3BW06twCLx9PigqKKHS0I4oKiti6ZjsRzev379H9nMFc+8ZDXPvGQ7Tq05k4x7zJoRO14Tu1YrujDb9lQVkbvmXvTtUeX1xYRJEjzuLCIhI3bCM0uv7nzoJbNCM3KZlcxxzZvuVriehRsf8R0aMziYtXYpomaTv34OblVfGRtsvWEt2v4pcPDm+MY9uP8xnwwM24erjjbI1aVpwjS6hmjiymV0e2L6w6R2aaJn++/RlBkY3pOr5if2vfunjWf/c7Zz9yE25OirMuxqdPxJnj0/VxbQLkOcYzs1PS2bF8I+0GO298qDZj/rfZmpFDlK8XTbzt7b+RUWEsOVyx/RfpU9ZvaR1o77doYZ7UNxf9p/9ouP4tO+edSABwrCd/zakebBhGI6A5sBfoC2SYpplvGEZbx8/HHDUMw800Tadu22VYLERfPoGdb7yOabMROmAAXhERpPz1FwBhQ4ZwNCuLrS88j7WwEMMwSP7jdzo8PRmf5rEEde9B/HPPYVgseDdtSuigQc4MpwIXi4U+11/K7y+8jc1m0mpoX4KaNmH7/MUAtBk1iMhuHTiwPo5v756Mq7sbA26dCEBhVg5/vvI+ADabldgBPYns2t5psZyIi8XC4Bsv4fvJ72DaTNqP6EtIdBO2/LoEgI5nDaRZjw7sXRvPJ7c+g6uHGyPunFh6/Lz/fszBuAQKs3P5+D9P0Ofys2k/sp+zwqkRqwmvb9nNK3074GLAz/uTScwtYHwze0f+h71JXNsqmgA3N+7tFFt6zE2ORQceFhd6hgXyyqZdTovhRNr2bs+2VVt58drncPdw55IHJpS+9+Fj73HxfZcTEBLA2f8Zx+cvzGLezJ+JaBFJ77PsVUx4dGNa92zHaze/hGEY9B7bl8bN7Z3/z16Yye5Nu8jLyuX5K55i1FVj6T3Wubuv2UyYFr+bKT3t5TnvQDJ7cws4t6m9PH/an8RVLaLxd3fjrvZl5Xn78o0n+tgGx7BYiLrsCna9+TqmzSSk/wC8IiJJXbQQgNDBQzmalcX2Kc+V1rcpC36n3VPP4NM8lsDuPdj2/HMYFhe8mkYTMnCwcwOqAcNiIeKyK0icZr/HBPUbgGdEJOmOmIMHDyXl5x8pyc3j0Fef2Q9ycaHlw084L9PluFgsDL/xEr6d/A6m1aTDyL6ERjdho6N+7XLWQJr36EDi2ng+vsVev46+a+IJjz2Rg/G7Wf3tfCwWC4aLwfCbL8XLv/6/Sd2qV3t2ro7nrRuexc3DnfPuvaL0vc+efJfxd0/ALySAkdeNY86LM1kway5NWkTRbYz93hG/dCOb/liNi6sFN3c3Ln74GgzDYF/cLjYtWE2jmCa8e8dLAIy45hxa9epQ7zECtO7Vnh2r43nt+mdx83TnwnJxznriXc6/ZwL+IQGMvn4cs6fO5A9HnD1Gn/weOXvqTPZsSiA/O5eXJz7J8KvG0mOMc+6tbXrb43z1ent5XnhfWZwzn3iXCxxxjrlhHF9Omcn8mXOJaBFFzxrk9/NnPyI/Jw+LxcL42y/Gy8/7pMfUhy792rFpxVYmXf4CHp5u3PBI2X301Qenc91DlxEUGsD8OYv4+fM/yUrP4YlrX6Fz33Zc//BlfP/xb+Rm5TPr1W8AsFhcePqD+5wVTrWsNpPJn61nxr2DcXExmLNkDzsPZTNhiP0++cVfu9l1OIdFm5OYO3k0pmny1aI97DiYDcDrN/WhT5swgnw9WPLyObzxfRxfL0l0YkQVtezVnoQ1cbz9n2dw83Bn3L1Xlr73xVPvcu5d9npo+HXj+e6lGSz8ZC6NY6PoOsbepln8xa8UZOfx6ztfA+BiceGGNx4E4GhhMXvWb+PsOy6r/8COw2rC5MUJzDi3Iy6GwZxtSezMyGdCe/t944v4w8c9tkdjfy5oE862tFx+vKQ7AP9duYeF+zKOe0x9q6v7CsA3L84k0VHfvnrVkwydOJbuTqpvW/Rsz+41cbx3k/28PfvusvN29tPvMvZOe5zDrh3P9y/NYNGncwmPjaLzaPt5m5uRzcx7X6YovxDDxYU1PyzkP+88SvKeQ8T9uZqwmAg+uutFAIZcfS4tejrn/nmMi8VC64mXsfHVNzFtNpoM7I9PZAQH/1wEQOSwwRRlZbH2mSmUFNjbtgfmL6D3c0/h6tUAHstbS2a+dSeD+rUjNMiPhJXTePbVOcz8aqGzs3XKbCb837ZdPNu9Iy4GzD94hH15+YyNsvfJfjmQxITYpvi7uXFbO/vONlbT5J6VGwn2cOe+jq1xMQwMA5YkpbI6teHUQe16t2fbyq1MveY53Dzcuaxc//qDR9/jkvsuJyA0gHNuHMenz8/i1xk/E9kikj7H+tfNGtOmVzv+e9NLGC4Gfcb2pYmjf915UBdeu+0VXCwuRLaIou/Z/Z0SY3lWE6au2cX/DbffU77fdYRdWflc3MpelnN2JjEiOpRxzRtRYjMptNqYtGSbk3P9z/zb+501ZVgsRFx+BXveeh1sJkH97XGmOeIMGTyU5Lk/2eP80h6n4WKh5SOPOy/TNWQz4d3tu5jc3X7e/n7IXged5aiDfj2QxOWx0fi7uXJrO/uuU1bT5L6VG2gf6M/wiHD25OTxRt9uAMxKSGRtA6qHjjEsFppfMYGtr7+OadpoNGAA3pERJC20j8M3HjqE4qwsNj9nH4fHMDj8++90eWYyrl5eNJ8wgZ0ffIhZUoJHWCgtr73WuQEdh4vFQserL2fVS29hmjaiBvfHLyqCvQvsbYRmwwdTmJnF0qemUlJQCC4GifMWMHjqk7h5ebH+nQ9J27qD4txc/rj7EVpdeC7RQwY4OaoTOx2vz45927Nl5VaenPg87h7uXP3Q5aXvTXt4OhMfuIzA0ADOv+lcPnz2E3788Beatoqk/9n2+2fS3iPMmPIZLi4uNIkJZ+KD9uOzM3J474mPAbBZrfQa2YMOvdvVf4AOsT3bs3ttHO/f/AyuHu6MvausDT9n8ruMucPehh9y7Xh+eHkGix1t+E6j+p7w+PzMHL574QMAbFYb7Yf0ILZH/c8vuVgsdL/2UhZNfRvTZqP50H4EREWQ8Lt9jqzlyEE06dqBwxvi+Pnep3H1cKfXzWVzRyVFxRzZso0e/5lQ4XPXz5iN9WgJi6a8BUBwy+b0vKFimvrkYrEw6D+X8OMz9jmytiP6EhzdhC3zHHNkY+xzZPvWxfPZbfYx3OF32ONM2rabHX+tJrhZBF/dZ3/SSd8rx9GsRwcWffA11qMl/DD5bQDCW8cw9JbLq89EHcZWF+PTCSs28uf7cyjIyuX7Z98lrHkkFz59e4MZn66raxPg+6kfUpCTh4vFwqhbLsHTt2GMZ/7TmHMzspl138sUlxtTuOHtR/Hwbpj9b6sJr27YxWsDOmIx4Ke9R9iTk8/5jgXb/9uTxLDIEM6Ktvdbiq02nljV8L84JCJSn4xj32hvyAzDyDVN07fcz9cCPU3TvMMwjPOA17Av0FsB9DJNc2ilNKX/dhyfCORg3/HODfivaZofGYbhAfwPiAS2A2HA06ZpLjQM40VgPLAOeAz4yTTNjo7PewDwNU3z6ePFcMXCvxr+H/of+nzoEF7YMN/Z2ahzj3YdxVvxvzk7G3XuzvajGfzjUmdno84tGjeA7/c2zMdK1Kbzmo1l1K+nf3nOP2sAlzsmGE9nXw4bzEV/LHZ2NurcNyMG8e7W07++vaXdaD7f9auzs1HnrmhxFrN3n95xXhp7FgBz9pzecV7c/CyWJ891djbqXL9G59Dihq+dnY06t+vDS/gkYZ6zs1Hnrmo5hhb/d/q3EXbdOviMuad8vOP0P2+vaz2GW5b+6exs1Ll3BwzDK9p5k4P1pWDfF5zz2xJnZ6POzR09kB/3nd597HHRYwHo+tnp3SfbcOWgM6bfefGC07+NMGf4YMbNP/3L88dRg7h20V/OzkadmzF4CPetXODsbNS5V/sMP2OuzwWHfnZ2Nurc8Iiz+XD76d+Gv6HNGJ5Y+7uzs1Hnnu0xkjfiTu9x27s7jAY47cenb2k3+oy5Ns+UOPt/e/r3O5ddOBDAuc/olgbpgt8Xn/ZrcuTkvhs5qEHWD/+KnfPKL8xz/DwDmOH49/fA99UcUz5N6b8dP8cc5/cUAWOP895DwEPlXupY7r1XThaDiIiIiIiIiIiIiIiIiIiIiIiInDka8iN3RURERERERERERERERERERERERP6VtDhPREREREREREREREREREREREREpJZpcZ6IiIiIiIiIiIiIiIiIiIiIiIhILdPiPBEREREREREREREREREREREREZFapsV5IiIiIiIiIiIiIiIiIiIiIiIiIrVMi/NEREREREREREREREREREREREREapmrszMgIiIiIiIiIiIiIiIiIiIiIiLyd7gYzs6ByPFp5zwRERERERERERERERERERERERGRWqbFeSIiIiIiIiIiIiIiIiIiIiIiIiK1TIvzRERERERERERERERERERERERERGqZFueJiIiIiIiIiIiIiIiIiIiIiIiI1DItzhMRERERERERERERERERERERERGpZVqcJyIiIiIiIiIiIiIiIiIiIiIiIqc1wzDOMgxju2EYCYZhPFzN+1cahrHJ8d8ywzC6/NPfqcV5IiIiIiIiIiIiIiIiIiIiIiIictoyDMMCvA2MBdoDEwzDaF8p2R5giGmanYFngen/9PdqcZ6IiIiIiIiIiIiIiIiIiIiIiIicznoDCaZp7jZNsxj4EjivfALTNJeZppnh+HEFEPVPf6kW54mIiIiIiIiIiIiIiIiIiIiIiMjpLBLYX+7nA47XjucG4Jd/+ktd/+kHiIiIiIiIiIiIiIiIiIiIiIiIiDiLYRg3ATeVe2m6aZrlH0trVHOYeZzPGoZ9cd7Af5ovLc4TEREREREREREREREREREREZF/JcOodn2VnGEcC/GmnyDJAaBpuZ+jgEOVExmG0Rn4ABhrmmbaP82XHmsrIiIiIiIiIiIiIiIiIiIiIiIip7PVQCvDMJobhuEOXA78UD6BYRjRwLfAVaZp7qiNX6qd80REREREREREREREREREREREROS0ZZpmiWEYdwDzAAvwkWmacYZh3OJ4/13gSSAEeMcwDIAS0zR7/pPfq8V5IiIiIiIiIiIiIiIiIiIiIiIiclozTfNn4OdKr71b7t//Af5Tm79Tj7UVERERERERERERERERERERERERqWVanCciIiIiIiIiIiIiIiIiIiIiIiJSy7Q4T0RERERERERERERERERERERERKSWaXGeiIiIiIiIiIiIiIiIiIiIiIiISC3T4jwRERERERERERERERERERERERGRWqbFeSIiIiIiIiIiIiIiIiIiIiIiIiK1zNXZGRAREREREREREREREREREREREfk7XAxn50Dk+LRznoiIiIiIiIiIiIiIiIiIiIiIiEgt0+I8ERERERERERERERERERERERERkVpmmKbp7DycKfSHFhEREREREREREREREREREfn79ABTqeLSPxdpTY4we9jgBlk/uDo7A2eKTxLmOTsLde6qlmMYOneps7NR5xaeM4C7lv/p7GzUuTf7DeOBlQucnY0690qf4bwV/5uzs1Hn7mw/mrn7f3F2NurcOU3HMnv3r87ORp27NPasM+b6XJw019nZqHODGp/DxztO/3bCda3HcPVffzk7G3Vq1pAhALywYb6Tc1K3Hu06ijvOgLbQtH7DiJl8+l+biU+NOWPuKTGP/ezsbNS5xOfPZn3aT87ORp3rFnIuUzee3nUtwMNdRtFp1mJnZ6PObb56EOf8tsTZ2ahzc0cPxCt6grOzUecK9n3BxQsWOTsbdWrO8MEAtLzoUyfnpG4lfDOR+86ANsKrfYbz477Tf7xkXPRYHlnzh7OzUeem9BzB5PW/Ozsbde6pbiPPmLbQQ6tP//P2xV4jeGnT6V+ekzqPOmPmyc6U6/Opdad3fTu5+0gA3jnN549uaz/6jDlnv9x1+s8dXd7iLK5fvNDZ2ahzHw0a6uwsiIicMj3WVkRERERERERERERERERERERERKSWaXGeiIiIiIiIiIiIiIiIiIiIiIiISC3T4jwRERERERERERERERERERERERGRWqbFeSIiIiIiIiIiIiIiIiIiIiIiIiK1TIvzRERERERERERERERERERERERERGqZq7MzICIiIiIiIiIiIiIiIiIiIiIi8ndoZzJpyHR+ioiIiIiIiIiIiIiIiIiIiIiIiNQyLc4TERERERERERERERERERERERERqWVanCciIiIiIiIiIiIiIiIiIiIiIiJSy7Q4T0RERERERERERERERERERERERKSWaXGeiIiIiIiIiIiIiIiIiIiIiIiISC3T4jwRERERERERERERERERERERERGRWqbFeSIiIiIiIiIiIiIiIiIiIiIiIiK1TIvzRERERERERERERERERERERERERGqZFueJiIiIiIiIiIiIiIiIiIiIiIiI1DJXZ2dARERERERERERERERERERERETk73AxTGdnQeS4tHOeiIiIiIiIiIiIiIiIiIiIiIiISC3T4jwRERERERERERERERERERERERGRWqbFeSIiIiIiIiIiIiIiIiIiIiIiIiK1TIvzRERERERERERERERERERERERERGqZFueJiIiIiIiIiIiIiIiIiIiIiIiI1DItzhMRERERERERERERERERERERERGpZVqcJyIiIiIiIiIiIiIiIiIiIiIiIlLLtDhPREREREREREREREREREREREREpJZpcZ6IiIiIiIiIiIiIiIiIiIiIiIhILXN1dgZERERERERERERERERERERERET+DhfD2TkQOT7tnCciIiIiIiIiIiIiIiIiIiIiIiJSy7Q4T0RERERERERERERERERERERERKSWaXGeiIiIiIiIiIiIiIiIiIiIiIiISC1zdXYGpGZM0+S3974hYU08bh7ujLv3Spq0bFolXUZSGt+9OIOC3HyatIjivPuvwuLmyuY/V7N8zh8AuHu6M/b2ywiPjaSk+CizHnqDkqMl2Kw22g3oypCJZ9d3eNXqHRbIHe1jsRgwd/8RPt91sML7IyPCmNAiEoACq5XXNu9iV04+AL6uFh7s3JLmft6YwIsbE4jPzKnvEGokZVMc2z6fjWmzETV4ALHnnlXh/dxDSWz5cCbZe/fT6qLxNB87GoCCtHQ2vz+D4qxsMAyaDh1Is9EjnBHCKUveFMeWT2dj2kyihwyg1bgxFd7POZTExvdnkbV3P20vHk+Ls0c5Kac1s3ddPIs//AbTZqP9yH70uGh0hfdN02Txh9+wd20crh7ujLhzIo1a2K/fP976jMQ1W/AK8OOKNx8tPWbF5z+xZ9VmDMPAK8CPEXdNxDc4oF7jqsw0Tb57+1u2rtqKu4cbEyZdQVSrqvVQ2uE0Pnl+Jvk5+US1jOKKhyfi6ubKgq8WsG7BGgBsVhtH9h3hmTnP4ePvw5cvf078ynh8A32Z9MHD9R1aBaZp8vO737JjdTxuHm5ceP+VRBynvp09dSb5OXlEtGzKRQ/Y4zzmwPa9TL/vNS59+Fo6DuoKwHevfs72VXH4BPpy57uP1FdIp+R0uz7LM02TL978js0rt+Lu4c71j0ygWeuoKukWfLuY+XMWkXIwjde+fwa/QF8ADu89wsdTv2TfzgNc8J+zGXP5sPoOoVqmafL79G/YtdbeRjjn7itpXM05m5mUxvcvz6AwJ5/wFlGMu8/eRkjbf4S5b3zGkV37GXzVufS5sOxeUpibzy9vfUHK3sMYhsHZd19BZNvm9RletTK3bGHvV19h2mw0GjiQiLFjK7xfcPgwu2fOJG/fPpqefz5NRjvunUlJJEyfXpquMDWVqPHjaTJyZL3mv6YObohn1Yw5mDYbrYb3p9P5Ve8vq2bM4eB6+/1lwK1XERJrL/s5dzyJm6cHhosLLhYXzp3ykDNCqJHUTXFsd7SFIgcPoHmltlDeoSTiHG2hlheNJ8bRFrIWH2XNlFewlZRgWm2E9+pOiwvGOSOEUzakRShPntUWi4vBV+sO8H9L91R4v2+zIKZf3o0DmQUA/Lo1mTcX7XJGVk/ZP7mPbHh/Fkc2bMbD34+hU56s76yfkiGtQnnynPb2Mlyzn/9btLvC+32bBzN9Yg8OZDjKMC6JN/9MoEmAJ69e3IUwXw9spskXq/fz8fJEJ0RQM6ZpMvO1/7F++VY8PN259fHLad6m6r3z1zlL+OWrRRw5mMb0nyfj77h3xq1L4JWHPqZRRDAAvYd04qLrR1c53hkObIhn5cf2Orb1iP50rqaOXfnxHA446tiBt11FaGzZ/dVms/Hjwy/hHRzAqIdvBeDP1z4i+9ARAIrzC3D39uK8lxtOm29ARBAP9YrFYhh8m5DEh1sOVHh/WNNg7ugag800sdpMXlyzm/XJ2QD4uVl4un9rWgV6Y5rw5LIdbExtmH3sHiGB3NQ2FhfD4LcDR/g6sWKcQxuHcXFz+3lcaLXydvwu9uTm4eZi8GKvzri5uGAxYOmRND7btc8ZIfxj7758M2NHdCMlLZueoyY5Ozu1JiduC4dmfwmmjaABg2g0pmIbMGPVClJ/+xUAFw9PIiZciVdU1XZxQzO4axMev74XFheD2X8k8N53cVXS9OkQzmPX9cDN1YWM7CKueHI+ANed25ZLR7bENGH7vkwemraM4qO2+g6hRpI3xRHvaCM0HTKAlpXaCLmONkL23v20rtRG2Pj+LJI3bMbd348hDbCNYJom379TNl5y2YPHHy/59IWZFGTnE9kqigkPlY0jJGzcyQ/vfIfVasPH34fbXr0TgOcnTsbDyxMXFwMXi4V73rm/XmMrL2ljHJs++RrTZhIztD9txlcsQ9M02TTra5I2xmFxd6PHzVcT1DwagJ2//EHin8swDPBvGkmPm67C4u4GwK55f7Jr/l8YLhYad+1ApysurPfYyju0IY61M+1thBbDB9DhvKpthLUzv+aQo43Q99arCHbEWZyXz8r3PiPrwGEA+twykbDWsWz6ei67FizFw9/eRupy+Xgiu3Ws38AqOVPaQkc2xrHZcd42G9qf1tWct5s/+ZojG+KweLjR/aarCXSU565fF5C4cCmY0GzYAFqeNbzCsTvnzifui+8Y+38v4eHnW28xVefA+nhWfDwHm81GmxH96XJB1fJc8fEc9q+zl+fg2yuVp9XG9w+/hE9wAKMfsZfnqlnfsW/tFlxcLfiHhzLo9ol4+HjXa1yV1dU82TE2q40P73kZv5BALn/65nqLq7y6uDaP2fzD76z59H9M+GAqnv7OPWcPb4hj3Sx7nLHDBtC+mrp23cyvObwhDou7O30cdW32oSMse/PD0nS5yWl0uvgc2pw9nH0r1rFlzlyyDx1h9LMPEtyiWX2HBUDiunj+cswXdRjZj17VzBf99eE3JDrmi0aXmy863rE/v/IRGQeTASjKK8DDx4srX3sYa4mVP97+nOTd++1zvMN6V/l99eFMuaeYpskv733LTsfc0fn3HX/u6OupMynIzaNJi6Zc6Jg72rZ8Mws+mWsfr3Vx4aybL6BZhxYAFOTm88MbX5K89zAYBuffM4Gm7Zw/Dp+xZQu7v5gNNhvhgwYSdXbFcdv8w0kkfDyD3H37aXbBeUSOKSv7kvx8EmZ+Qv7Bg4BBy+uuxr9Fi3qOQESk4Tjp4jzDMKzAZsAArMAdpmkuq+kvMAzjaSDXNM1X/m4m/w7DMO4FpgDhpmlmOV67FuhpmuYdp/A5rYDXgHZAJpANPGWa5qLazvOJ7FoTT/qhFG57/wkObk/kl7dnc/1rVQdjFnz8PX3OH0qHIT34edpXbPhtOT3OGURgeAhXTb0LLz9vEtbEM/etL7n+tfuxuLky8YU7cffywFpiZeaDr9OiZzuinDzx7gLc3SGWB1bGkVJYzLsDu7D0SDp7cwtK0xwuKOTu5ZvJLbHSOyyQ+zu15LZlmwC4o0Msq1IyeWrddlwNA09Lw9wk0rTZ2PrJF/R88G48g4NYPnkKjbp1xjcyojSNm6837a68jOR1Gyoc62Kx0Pbyi/GPiaakoJDlT79ASId2FY5tiEybjc2zvqTvpLvwCg5i8VNTady9M36RTUrTuPt60/GqSzm8dqMTc1ozNquNv6Z/zXlP345vSCCzJ71M896dCG5aFs/edfFkHkpm4jtPcmRHIn+99xWXvPQAAG2H96HT2YP5/Y1PKnxu9/NH0PeKcwHY+NNCVn/1C8Nuvbz+AqvG1lVbST2YwqMzH2Pv1r3MeeNr7pl2X5V0P73/I0MuGkq3Yd35+vXZrPxlBQPGD2T4ZcMZfpl9ECtu+Rb++uYvfPx9AOg1pg8Dzx/E5y9+Vq8xVWfn6njSDqVwz4ePc2DbXn6c9jU3v141znkf/UC/84fSeWh3fnjrK9bNW0HvcwcC9vPit49/pGX3thWO6TaqN33GD+KbVz6tl1hO1el2fVa2eeVWkg+k8sJnj7I7fi+fvjqHx969p0q6lh2b07lfB16+5+0Kr/v4ezPhrgtYv2RLPeW4ZnavjSfjUAo3v/cEh7YnMu//ZnPNf6u2ERbO+J5e5w2l/eAe/Pr2V2ycv5zuZw/C08+bUTddxI4Vm6sc8/v73xLbvR0XPHID1qMlHC0qro+QTsi02Uj8/HPa3nsv7kFBxL3wAoFduuAdUXb/c/Xxodnll5Oxfn2FY70aN6bTk0+Wfs76SZMI7tatXvNfUzabjRUfzWb0Y3fgHRLI3EdepmnPTgRGlV2PBzfEk5OUwgVvPEXqzkRWfPgl5zz/YOn7Y5682+mDrSdj2mxs++QLujvaQisnTyGsmrZQmysvI6VyW8jNlR4P3Yurpye2EiurX3iZkE4dCGwZW89RnBoXA545ux0TP1lDUnYhP9zYj/nbk0lIzauQbvW+DG74Yv1xPqVh+qf3kaaD+hEzaigb3ptRj7k+dS4GPDOuAxM/XmUvw1sHMH9rMgkpuRXSrU7M4IZP1lR4rcRm8twvW4k7lI2Pu4Ufbx/I4oTUKsc2FBuWb+PwgVRen/0ICXH7+ODlb3j+g7urpGvTKYbuA9rzzO3vVHmvbZfmPPTKf+ojuzVms9lY8eFsxjxur2N/fORloivVsQfWx5OdlMJFbz5Fys5Eln/wJeNeKKtj43/+k8DIcIoLCktfG3bv9aX/XjXrW9y9veonoBpwMeCxPi24af4WkvKL+PLsrvy5P53dWfmlaVYczuTP/esAaB3ozStD2jH++7UAPNS7BUsPpnP/X1txdTHwaqB9bBfg1nYteHztFlILi3mtb1dWpKSxP69sLOFIQSEPr95EbomVHqFB3NmhJfet3MhRm8mjazZTaLVhMQxe7t2ZNakZbM9qmIsQT+STr//i3Znz+OC125ydlVpj2mwc+vJzmt91L65BQeya+jz+nbvg2aSszeAeEkrsvQ9i8fEhZ8tmDn72CS0fevQEn+p8Li4GT9/Ym2ue+YOktHy+fXEsf6w+QMKBrNI0ft5uTL6xF9c9t4DDqfkE+3sAEB7sxdVnt+Wse36kqNjKm/cP4tyBMXz75+7j/TqnMW024mZ9SZ9Jd+EZHMSSp6YSXqmN4ObrTYerLiWpmjZCVANvI2xbtZWUgyk8POMx9m3dyzdvfs3db1UdR5j7wY8MvtA+XjLn9dms+nUF/ccNpCA3n2/fnMONU24hqFEQORkV651bX7kdnwDntutNm42NM75i4CN34RUcyJ9PvEiT7p3xL3fvPLIxjtykZEb/92kyEhLZ8PGXDHtmEgXpmeyat5BRLz2Bxd2dlW9+wIHla2g2pB8pcds5tHYTI6Y8hsXNjUIn17k2m401H81m+GN34hUSyLxHXyKqRycCysV5aEMcOYdTGPf606QlJLL6gy8Z87x9IfTamXNo0rU9g+67EWtJCdZyfei2Zw+n3biG8cWwM6UtZNpsbJz5FQMetp+3C598kcY9OuMfWfW8Hfnfp8nYlcjGGV8yZPIksvcfInHhUoZMfggXVwvLX5pG464d8W3cCID8tHRStmzDKyTYWeGVslltLPtwNmc9cQc+wYH84CjPoKaVyvNwCpe8ZS/PZe9/yfgpZeUZ5yjPo+XKM6JLW3peOR4Xi4VVn/6Pjd/9Ru+J59dnaFXU1TzZMat+WEho08YU5RdW+cz6UFfXJkBuagaHNm/DJzSo3uI5HpvNxpqPZzPsUXtdO/+xl4isVNce3hBHblIK57xmr2vXfPglo5+bhH9EOGdNfbT0c3647VGienUBIKBpBAPvu4nVH3zhlLjAfj0unP41Fzjmi76c9DKxvTsRUu56THTMF13zzpMk7UhkwXtfcflLD5zw2LMfKKtfF338LR6O+nXnsvVYS0qY+MajHC0q5pM7n6fNoB74Nwqpv5jPkHsKwM418aQdTOGuDx7nwPa9/DTta26qZu5o/kc/0O+CoXQa0p0f3/qKdb+toPc5A2netTW39u2IYRgk7TnI11NmcOf0xwD45b1vadmjHZc9dj0lDWgcfvdnX9DhvntwDwpi43NTCO7audI4vDfNJ1xO+voNVY7f/cVXBHboQNtbb8ZWUoKt2PkxiYg4U01GUwtM0+xqmmYX4BHsC97+McMw6nrXvgnAauCCv/sBhmF4AnOB6aZptjBNswdwJ1Blxq+u49m+YjOdhvfGMAyi2janMK+AnPSsCmlM0yRx007aDewKQOcRvdnumGhv2j4WLz/7t5oi28SQk5Z5LN+4e9kH9WwlVmxWKwZGXYZSI20D/TiYX8jhgiJKTJMFh1IYEF6xoxuXkUNuiRWA+IwcwrzcAfB2tdAl2J+5++3fqCgxzdJ0DU3W7kS8wxvh3SgMF1dXmvTpRfL6TRXSePj7ExAbg2GxVHw9MAD/GPu3+Fy9PPGJaExhRmZ9Zf1vy9iViE+jMHwcMUf07UnSuooDrx7+/gTGxuBSKeaG6MjOvQQ0CSWgcSgWN1daDezB7lUVF7jsWbWZtsPs12/jNs0pyisgz3H9RnZoiadf1W8clu9oHC0qxjCcf11uWbaZnqN6YRgGMe1jKMgtIDutaj2UsGEnnQfbO8S9Rvdiy9KqC37WLVhHt2HdS39u0bkF3tX8HZxh64otdB1hj7NpO3uc1dW3ezbupMMge5xdR/Zm6/KyOFf8sIgOA7rgG+hX4biYTi1L6+KG6HS7PivbsGQL/cb0xDAMWnSIIT+3gMy07CrpoltHEdqk6uCqf5AfzdtFY3FtWJPRO1dspqOjjRDZ1l7H5FZzzu7dtJO2A7oC0GlEb3Y62gg+gX40ad0Ml0pxFeUXsH9LAp1H9wPA4uaKp6/zz9/cPXvwbNQIzzD7eRrcqxcZGyuep27+/vjGVL13lpe1dSseYWF4hNTfYNWpSE1IxD88FL/wUCyurjTv3539qyu2Efav3kTsYHvZh7VuTnFeAfkZWcf5xIapcluocZ9epFRqC7kfpy1kGAaunp4AmFYrptXaIO6XJ9M1MoC96fnszyzgqM3kx7jDjG7byNnZqhX/9D4S0rYV7j4+9ZXdv61rVKC9DDMKOGo1+XHTYUa3C6/RsSk5RcQdst978oqt7ErJpbG/Z11m9x9Zs3gLg8/qgWEYtOrYjPzcAjJSq947m7eJolE1986GKjUhEb/GZXVsbP/u7KtUx+5bs4mWjjq2UaU6Ni8tgwPr4mg1on+1n2+aJnuWr6P5gB51HktNdQrxY19OIQdyCymxmfySmMKwphXLrKCkbLctL1cLpmn/t4+bhR6NAvg2wdHHtpnkHG2YfezWAX4cyi8kyTGWsCgphb6VJqa2ZpWNJWzPzCbEw730vUKr/W/gahhYDAMw6y3vtWnpqm2kZzbMRb9/V37iHtzDwnB3tAEDevYie+OGCml8WrTE4riPeDeP5WhGhhNyemq6tAxhb1IO+4/kcrTExtwliYzsVXGH0vGDmjNv5X4Op9oX06ZnF5W+52ox8HS3YHGx/z85vYCGKHNXIt6NwkrbfBF9e3LkFNsIbg24jRC3fDM9R9rHEZq1j6GwBuMlPcuNl6xbsI5OAzsT1Mi+YMIvqOJYQkOQvisRn/AwfBqF4uLqSlTfHlW+bHFo7SaiB/XBMAyCWzXnaH4+BY57p2m1Yi0+is1qxVpUjGeQ/ekQu/9YTJvxY7C42XfR8wxwbuxpCYn4Ng7D19FGaNa/BwfWVGwjHFyzieaD7XGGtmpOcX4BBRlZHM0vIHlrAi2G2dsHFldX3J28y9jxnCltoYxdifhWOm8rLwBOWruJ6IGO87Zlc47m5VOYkUXOoSSCWzTH1cMdF4uFkLatOLxmQ+lxWz79hg6XX0ADmEohJSER/8ah+Ifbx6djB3RnX6Xzdu/qTbQccvzy3L8ujjaVyjOqS7vSOrlRq+bkO+aUnKmu5skAslMzSFgdT9cx/eollurU5bW5auY39Lry/AYxbpKekIhfubo2ul8PDlaua9duImZQWV171FHXlndky3b7NR5mb+8HRDbGP6JmffO6Unm+qHU180W7V22mnWO+qEm5+aKaHGuaJjuXrqf1IHv9ahhwtLAYm9VKSdFRLK4W3L3qd4zhTLmnAGwrP3fUNua4ddCeTTtpP7Bs7mibY+7Iw8uj9Bo8WlhsL0CgML+QvVt20X1MXwBc3VzxagDj8DmVxuHDevckfUPF+6i7vz9+zauO25YUFJC9cyfhgwYA4OLqiqu382MSEXGmU11Q5g+UjmwZhvEgcCngAXxnmuZTjtcfA64G9gMpwFrH6wuBZcAA4AfDMDYArzjysRq41TTNIsMwRhzn9UTgc2AY4AbchH2xYEvgZdM033X8nhaAL/Ag8Cgwo1wMTQ3D+BVoDnxumuZkwzBeBPaapvmO4/ingRzsO+UtN03zh2MHm6a5BdhSLl0EEAOkAlec4t+zxnLSsvAPCyz92T80kJy0LPzKPeayIDsPTx+v0g6TnyNNZRt+W06LHu1Kf7ZZbXx498ukH06h5zmDiGwbU1dh1FiYpzspBWUr6FMKi2kfePzBmXOiw1mVnAlAhLcnmcVHebhzS1r4+7AjK4+34neXDrI3JIUZGXgGl31TyTMokMzde05wRPUKUlLJ2bufwBbO3+L4ZAozMvEKKRdzcBCZu0495oYiLz0Tv3LfNvMNCeTIjsQKaXLTMvENqZgmNz0Ln5M8pnb5pz+yfeEq3L29uODZO2s1339HdmoWgWFlcQSGBZKVmoV/SFkcedl5ePp6YXHUQwGhgWRVqoeKC4vZtmYbF955Uf1k/BRlp2USEBpY+nNAaADZqRXr23xHfVs+zmzHYE52aiZbl23iuql3cHDHv+sxWKfb9VlZZmo2wY0CS38OCgskMyWLwBB/52WqFuSkZeFX7pz1C7Hf/30rtRE8fMu1EUKqbyOUl5mUhneAL3Nf/4zkxIM0btGUkTddhLunR53EUVPFmZm4B5ctJnAPDCRvz6mfp+mrVxPSq1dtZq1W5adn4VPuevQOCSIlIbFimozMSmkCyU/PxDsoAAOD+c9PA8OgzcgBtB45sL6yfkqKMjLwKNcW8ggKJPsU2kKmzcaKp16gIDmFpiOGEPAvaAuF+3lyKLvsm8CHswvpGhlYJV33qEB+ubk/R3IKeX7+dnam5FVJ09Cc7veRY8L9PTmUVb4MC+jaNLBKuu7Rgfxyx0B7Gf6yjZ3JFRfKRAV60b6JPxsOZNZxjv++9JQsQsIDS38ODgsgPSWLoNCa3zt3btnLpKtfISg0gIl3jKNpbOM6yOmpqbaO3ZlYKU1mhV0lfMrVsStnfEPPiedX2FmkvCNbd+EV4EdAk4az8LaRtwdJeWULeo7kF9M5tGofe3jTEO7pHkOwpxu3/2F/tGaUrycZRUd5rn9rWgf7EJ+Wy4urd1VYzNdQhHi6k1pYFmdqYRFtTrDQY3RkY9amli3gcgHe6NuVJt5ezN1/mO1Zp9cCt3+zksxM3ILK2oBuQUHkn6ANmL5sCX4dnPvIyJoID/YuXXQHkJSeT5dWoRXSxET44WZx4bPJo/DxcmXG3G387689HEkv4IMf4ln07gUUFVtZvPEwSzYeru8QauR0byNkpWYR2KgsvoDQquMl+dl5eJUbLwksN16SeiAZa4mNd+5/i6KCIgZdMJieo3rbDzQMpj/8LhjQ75z+9D2n+onrulaYXrEMvYKDSN+VeNI0hRmZBMU2o9U5I/nlrsexuLsR3qkd4Z3bA5B7OJnUbQnEzf4Bi5srHa+4kOAWMfURUrUK0iv1sYIDSa3cD0vPwjsksEKa/PRMXCwuePj7suL/PiFz30GCm0fT45qLcXX0oXfM+4s9i1cSHBtN94kX4e7ESfczpS1UkJGJV3DFuiej0nlbUE39VJCRiX9UE+K//oHinFxc3N05sjGu9HG3h9duwjMogIBmFRdTO0uV8gw+TnlWGj/Ic5Tnio+/offE8zlaePzd4nb8uZzY/t2P+359qct5st+mf8uI68ZTVFBUJW19qatrc9+aTXgHBxIc0zDO2YKMTLzL3y9CAkmvVNcWVKprvYIDKUjPxCuorKz3LVtDdH/nL9gqL7ea+aKkGs4X1eTYQ/G78A70IyjCXr+27NeN3as288H1j3O0qJjB11+Ip1/9fqHhTLmnAOSkZlaqg04+d2SvpzJL39+6bCO/z/iJvMxcrpx8EwAZh1PxCfDlf699TtLug0S0bMrYWy50/jh8RibuQWXl5h4URE4Nx20LU1Jx8/Uj4eOZ5O0/gE+zaGInXIbFw7kxiYg4U022fvEyDGODYRjbgA+AZwEMwxgNtAJ6A12BHoZhDDYMowdwOdANuBCoPOsZaJrmEOBt7IvmLjNNsxP2hXi3Onarq/J6ueP3m6bZD1jsSHcx0Bd4plyaCcAXjjRtDMMof8fuDVzpyPMlhmH0BL4ELiuX5lLga6ADsO4kf58ewHmmaVZZmGcYxk2GYawxDGPNn1/+fJKPOQmz6re1K3+/xazBN7oTN+5gw28rGH7deaWvuVhcuHHaQ9w98xkO7dhLcuKhf5bXOnK8+LqGBHB203De25YIgMUwaO3vy/f7krhxyUYKrFauaNEwOh1VVBPSqe5cWFJYyIZp02l7xaW4ejl/W+eTq64cnf9trb+t2nCqXp0nTVKNfhPHce0Hz9J6SE82/VyvT9KuVjXVUNVAqr1MK6aJW76F5h2alz7StsH5u3E60vz83neMvn48Lg30UV8ndppdn5WY1Z3Ep0V4NaljTr0eslltJO06QPezB3L9Gw/h5unBijm///1s1pZqy/HUCtJWUkLGxo2E9OxZS5mqAzVp+1X7p7CnGvvMvYx78WFGPnIb2+YtJik+oQ4yWQtqcN84EcPFhX7PPs6gV6eQtTuR3AMHay1rdaW607VyO3fL4WwGvL6Ise8tY8aqfUy/rGE+frmq0/s+cky1ZVgp9C2Hshnw8p+MnbaEGcv3Mv3KihMG3u4W/u+K7jwzN57copI6zO0/9A+r3OZtopj27eO8NOsBzrp4IP99+OPay9s/UF2boAZNeDAM9q/djFeAH6Gx0cf9/N1L1xA7oGHdY6qve6pasD+N8d+v5e4/47mjWzMALC4G7YJ9+WrHYS79aT0FJVZu6Ni0bjP8N51KjdM5KIDRkeF8XG7iyAbcuWID1yxaResAX5o1gN0KxKEm161D7vZtZCxbQuMLGuYXwsqr/p5SMVZXiwsdWwTznxcWcN2zC7jjkk7ENPHD38edkb2aMuy2/9H/xm/w9nTlvMEN9YsKp3cb4UTt8hOmcfwNrFYbB3bu54bnbuKmKbfw+6e/kXIgGYA7Xrube//vAf7z/M0s/WEJuzbtqvX810RNmu3Vjt0aBsV5+Rxeu4mzXn+Gs6dNoaSoiH1LVtqPsVk5mpfP0MkP0vGKC1n11ofV992dqOouU9XVRwY2q42MPftpNWoQY6c+gsXDnbjvfwOg1ahBjHtzMmOnPoJXYADrPv2mHnJ+fGdMW6gmp1K1fwsDv8gmtDp3FEunvsXyl6YREB2Ji8VCSVExO374lXYXj6v9/P5tJy/P49VB+9ZuxjPAj9AWxy/PDd/8iouLCy0GNYAvONbRPNnOVVvwCfCjSavj/x3qQ11cmyVFxWz8dh7dLzun9jL6D1VfzVe+b564M2otKeHg2s1E93H+otEKatAmOM7EYI2O3b54LW0GlY0vHNm5F8PFhRs+fI7r3n2add8vICsp9dTz/Q+cMfcUjhdGTdq0ZWna9e/CndMf4/InbmDBJ/a1AzarjcMJB+h19gBunTYJN093Fs9uAOPw1ajpmJBps5K7bx+Nhw6h61OPY/Hw4MAvv9Zt5kREGria7JxXYJpmVwDDMPoBswzD6AiMdvy33pHOF/tiPT/su+jlO475odLnfeX4fxtgj2maOxw/zwRuB/48zuuvO34+9nmbAV/TNHOAHMMwCg3DCDRNMxP74sALTNO0GYbxLXAJ9sWAAPNN00xz5O1bYKBpmq8bhtHIMIwIIAzIME1zX+UbqmEY3zli3GGa5oXH8mOaZrXPjDBNczowHeCThHmnPKqw5qdFrP91OQBNWkeTnZJZ+l52aia+5b59CeDt70thXgE2qxUXi4Wc1Ez8yqU5sucgP735BROeuRXvahbFePp606xzK3at3UqjmIgq79enlMLi0sfUgn0nvdTCqs+ij/Xz5sFOLXhodTzZR0scxxaRUljEVscjXP46nMYVLSPrJ+OnyDM4iML0sm/pF2Zk4hEUWOPjbSVWNkybTpN+vQnv+e+YtPUMCqIgrVzM6Rmlj7L4N/IJCSSn3E4LuWmZVXbE8w0JIjetUppTiLn1oJ789Ny79JlQ/x3oJd8vZsXP9nqoaetoMlPK4shMySSg0o5jPgE+FOYWYLVasVgsZKVWTbN+4foKj7RtCFb+uJg1jvo2snU0WamZpe/Zv+1eMQbvAB8K8yrG6e8o94M79zF76kwA8rNz2bE6HheLC+37d66fYP6B0+36BFjw3RIW/7QCgJg2TUl37LIKkJGSSWDovzO+tXMXsXGeo43QKpqccudsTlpmhV3zALz8fSnKLddGqCZNZX6hgfiFBhLRJgaAtgO6smLO/FqN4+9wDwqiOD299OfizEzcAgNP6TMyt2zBOzoaN/+Gu2uid0ggeeWux/y0DLwrXY8+wZXTlH2D2Ds4EACvAD+ie3cmdVcijdu3rPuMnyKP4CCKyrWFik6xLXSMm483QW1bk7o5Dt+ohtnuOyYpu5CIco8xbeLvSXJOxW/m5xaXPS5yYUIqz1lcCPJyI6PgaL3l8+84He8j1UnKKiQioHwZepGcXakMyy24W7gjhefGGwR5u5GRfxRXF4N3r+jO/zYeYl78kXrLd03N+2YJC36wT5i3aNuUtCOZpe/Zd82reZl6+5T9nbr1b8eHr3xDdmYu/oG+tZbfv8OnBnWsd0ggeeXa+Xlp9m/1J65Yz741mzmwPg5r8VGKCwr5682ZDLnrGgBsVit7V21k/NRJ9RNMDR3JK6KxT9k31MO93UnOP/6uIGuTs4ny9SLQw5UjeUUcyS9ic2oOAPP3pjbYxXmphcWElttdINTTg7SiqmMJMb7e3NWhJU+uiyPnaNUFsnklVjalZ9EjJIi9uflV3pf65xoUxNGMsjbg0YwMXAMCq6QrOHCAg5/OIuaOu3D1dW5dUxNJafk0CS1bBNo42LvKo2mT0vLJyC6ioMhKQZGV1fHJtIux72BxIDm39DG381bso3ubUL5f1PB2pDsd2whLv1/MymPjJW2iyUwuiy8rNbPKOIJPgA8F5cZLMsulCQwLxCfABw8vDzy8PIjt3IJDuw4RFtWIAMd91y/Ij44DOrF/+15adG5RT1GW8QoOrFCGBekZeAVW6ncGB1VJ4xkYQPKWbXiHheDhb9/JNKJXV9J27iZ6YB88g4OI6NXV/kjRFjEYhkFxTm5p2vrmVbmPVWmXJnDslFduB5zSNIb9vdBW9kWy0X26Ef+DfXGeV2DZ+dBi+AD+eun/6jCKkztT2kL2nbYq1j2Vy7PyeVvoOG8BYoYOIGao/XF88V99j2dwIHnJKeSlpLLg0ecd6TNZ+PgUhkyeVHpcffOuct5m4F1pzKdqmWfiHRzAnmrKc+GbMxnqKM+dC1ewb+0Wzn7qLqc9DrU+5sn2x+9mx8rNJKyJp6T4KEUFhfzv5Vmc/+DVdR9gOXVxbXY6fyS5yWl8/+CU0vQ/PPQi5055EO9A54yL2evRcveLtGrq2pCKdW3lXfMOb4gjqHlTPJ0Uw/H4/s35It+gAGxHrSc81ma1krBiIxNeebD0te2L1tCsWzssrha8A/2IaBvLkV37CGhccSfmunS631NW/riYdY5x+IhWleugLPwqzx35V5w7yq5UBx0T06kl3736GXlZufiHBuIfGkiU48l2HQZ2ZfHXzl+c5x4USHFGWbkVZ2TgXsNxeI+gIDyCgvCLtbeLQnp056AW54nIGe6UtvUxTXM5EIp9AZsBTDFNs6vjv5amaX54LOkJPubY85iO15I/WQv/2Oixrdy/j/3sahhGZ+wL6OY7HoN7Ofad9ErDqPR5x36eg30Xvsuw76QHEAeUriAxTfMC4FoguNzxdfZ8qZ7nDubGaQ9x47SHaNO3M5sXrMI0TQ5s24Onj2eFbXLBvjo/plMrti7ZAMCmP1bRuk8nALKS05nz/Iecd/9VhESWbSSYl5VDoWOg+WhRMXs2bCe0aXhdhVRj27NyiPLxorGXB66GwfCIMJYdSa+QppGnO8/2aMsLG3dyIK9su+P0oqMkFxbR1Me+i1yP0AD25lS7ftLp/Js3I/9IMvkpqdhKSji8cjWNutVsAY9pmsR9NAufJo2JOWtkHee09gTGNiOvXMyHVqyhcQ1jbojCW0WTdTiF7COpWI+WsHPJWpr36lQhTfNeHdn2p/36Tdq+B3dvz5M+0jbzUHLpv/es3kxQlHOuy4HnDeKB9ybxwHuT6DSgE2vmr8Y0TRLjE/H08arwiBaw10Mtu7Zk06KNAKz+bTUd+5f9PQpyC9i1aRcd+zesxwv1GTeI29+exO1vT6Jdv05s+MMe5/6ticetb5t3bkXcYnucG35fRdt+9pjun/EU98+0/9dhYFfOvf2Sf8XCPDj9rk+A4RcM5KkPH+CpDx+g26BOLJ+3BtM02RWXiJeP57/2kbY9zhnM9W8+xPVvPkSrvp3Z4mgjHNy2Bw9vzyoL7wzDILpzK7Yt3QDA5j9W0apPp2o+uYxvkD/+oYGkHbAvHEncuJ2Qps5/FKFvTAyFyckUptrP0/TVqwnq0uWUPiNt1SpCe/euoxzWjtAWzchOSiEnORVrSQl7lq0jqmfF67Fpz07sXmQv+5Qde3Dz9sI7KICjhUWlj4I4WljEoU3bCGrq3C9eHM+xtlCBo95JWrmasBrWO8XZORzNs7djrcXFpMdvw6eJ88/Rk9l4MJuYEG+iAr1wczEY16EJ87cnV0gT5lP2JZUuEQEYBg1+YR6cnveR6mw8mEVMiA9RQV64WQzGdW7C/G0VF9mF+ZYrw6gADMMgI99ehi9e2ImE5Fw+XNrwFk8AjLloIC/OvJ8XZ95Pz8EdWfTrWkzTZOeWvXj7eJ7SI20z07JLv0WfEL8P0zTxC3D+7smhLZqRfbisjt29bB1NK9Wx0T07keCoY5N37MHdUcf2vOI8Lnv3OS55+xmG3HMdTTq2Lp04ADi0eTsBEeEVHuvTEGxJy6GZnyeRvh64uhiMjQlj4f6KfeymfmWLKdsF++BmMcgsKiGt8ChJeUXE+Nv72H2aBLIrq2EuWNuRnUOktxfhjrGEwY3DWJlcMc4wTw8e69qO/27ewaH8srEEfzdXfFztjx5yd3Gha0gg+/MaZpxnIu9mMRQlJ1OcmoKtpISsNavx71yxDVicnsa+6e8Qde31eIQ3/DYBwKaENJo18SOqkQ9uri6cMzCGP9YcqJDm91X76dkuDIuLgae7hS6tQkk4kMWh1Dy6tg7F091+3vbv1JiEA9nOCOOkAqppI4T/y9sIA84bxH3vTeK+9ybRYUAn1vxuH0fYe6Lxki5l4yVrfltNB8d4SYd+HdmzeTdWq5XiwmL2bttLo+hwigqKKHTUU0UFRexYu53GMU3qN1CHoNhm5CYlk5dsL8MDK9bSpEfFMmzSvRP7Fq/ENE3Sd+7BzcsLr6AAvEOCSE9IpKSo2N53iduOf4T9Go3o0ZmU+O0A5Bw+gq2kBHc/5y2sDWnRjJykZHIdbYS9y9YS2aNi3zmyR2f2LLLHmbrT3g/zCgrAK9Aea/Yhe7swact2AiLtcRZklD1S88DqjQQ4uX92prSFAqs5bxt3rxhn4+6d2LfEcd4m7MHV26t08XBRlv2LCfmp6Rxas4Go/r0IaBrJ2e+8xJjXn2PM68/hGRzI0OcecdrCPICwlo7ydIxP7166jujqyvOvsvI8Nn7Q68rzmPDec1z2zjMMu/c6Ijq2Ll2Yd2B9PJv+9zujHroZVw/36n51vaiPebLh147n7lnPcufHT3PBQ9cS07l1vS/Mg7q5NoOjI5nwwVQuefsZLnn7GXxCAhn/4kNOW5gHEFyprt23vJq6tntnEhdXrWuP2bdsLc36N4zd1MoLbxVN5uEUshzX444la4mtNF8U26sjWx3zRYe328dyfYIDTnrsvo3bCY4Mr/DoW7+wIPZv3oFpmhwtLCJpRyJBkfU7l3S631P6jBvErdMmceu0SnNH244/dxTTuRXxS8rNHfW1zx2lHUopHSM5lLAfa4kVb38f/IL98Q8LJNUxDr97ww7Cop3fn/GLiaHgSDKFjjZ8yqo1BNdwHN49IACP4CDyk5IAyNq6Da8I57RjRUQaiprsnFfKMIy2gAVIA+YBzxqG8ZlpmrmGYUQCR4FFwAzDMKY6Pn8c8F41H7cNiDEMo6VpmgnAVcBfJ3i9piYAT5umOaVcvvcYhtHM8eMowzCCgQLgfOB6x+tfAu9jX3w4xPHa58AjhmGMN03z2I59TnmmScte7UlYE8fb/3kGNw93xt17Zel7Xzz1LufeNQG/kACGXzee716awcJP5tI4NoquY/oCsPiLXynIzuPXd74G7I+yveGNB8lNz+aHVz/FtJmYpkm7gV1p1dv5i2asJryxZTcv9+6AiwG/HEgmMbeA8Y7GyA/7krimVTT+7m7c2yG29Jibl9obO2/G7eHxrq1xdTE4nF/I1I07nRbLibhYLLSbeBlrX3kT02YjclB/fCMj2L/A/gjTpsMHU5SZxfLJUygpKMQwDPb+toCBLzxFzv6DHFq2Et+oSJY98RwArS4+j7AuJ15s4WwuFgsdr76cFS+9hWnaaDq4P35RESQ6Yo4ZPpjCzCwWPzWVkoJCcDHYPW8BQ6c+iVsDfGyvi8XC4Bsv4fvJ72DaTNqP6EtIdBO2/LoEgI5nDaRZjw7sXRvPJ7c+g6uHGyPunFh6/Lz/fszBuAQKs3P5+D9P0Ofys2k/sh/LPvmBzIPJGC4GfmHBDL3lsuNlod6069Oerau28sLVz+Hm4c6EB8vWPU9/9D0uu+9yAkIDOPc/45j1/Cx+/vhnolpG0mds39J0m5duok2PNnh4eVT47E+en0nCxl3kZeUy+fKnGHPNWPqWO64+te7Vnh2r43nt+mdx83TnwnvLnlo+64l3Of+eCfiHBDD6+nHMnjqTP2bNpUmLKHqM7nfSz549dSZ7NiWQn53LyxOfZPhVY+kx5uTH1ZfT7fqsrFPfdmxesZVHr3gBdw83rnu47Bx+fdJ0rp10GYGhAfw+ZxHzvvyTrPQcnr7+FTr1bce1ky4jKy2b525+jYK8QgwXg9/nLOKZmQ/hVW5XIGdo0bM9u9fE8d5N9jbC2XeXtRFmP/0uY++0txGGXTue71+awaJP5xIeG0Xn0fZrLDcjm5n3vkxRfiGGiwtrfljIf955FA9vL0bdfDE//ncW1hIrgeEhnHPPlcfLRr0xLBZiJkxg++uvY9pshA0YgHdEBEf+sjcXw4cMoTgriy3PP4+10H7vPPz773SePBlXLy+sRUVkb91K84kTT/KbnMvFYqHP9Zfy+wtvY7OZtBral6CmTdg+fzEAbUYNIrJbBw6sj+Pbuyfj6u7GgFvtMRVm5fDnK+8DYLNZiR3Qk8iu7Z0Wy4m4WCy0mXgZ6xxtoYjjtIVWlmsL7fttAf1feIqirCzi3p+JabNhmibhvXsQ1rXhT/JaTZMnf97KrIk9sBgGszccZGdKHlf2iALgs7UHGNu+MRN7NsVqMykssXLnnE1OznXN/NP7yNp3PiRt6w6Kc3OZf/cjtLnwXKKHDHByVFVZbSZP/hjHrGt7YzFg9roD7EzO5cre9sewfLZqH2M7NmFi72h7GR61cudX9g3nezYL4qJuUWxNyubnOwYC8NJv21m4I8Vp8ZxIt/7t2LB8K3dfMgUPTzdueezy0vem3v8+Nz18KcFhAfwyezE/fvYnmek5PHT1f+nary03P3IZK/7cxO/fLcPF4oK7hxt3PTPRaTtulOdisdD3+kv57fm3MW0mrYbZ69htv9nr2LajBxHVrQMH1sXxzV2Tsbi7Mei2mt039ixdS+yAHidPWM+sJrywahfvjuyIxTD4LuEIu7LyuaS1vY/99Y4kRkWHMq5FI0psJkVWGw8u2lZ6/JRVu5g6sA1uFhcO5BTwxLKG2ce2mfB/23bxbPeOuBgw/+AR9uXlMzbKHucvB5KYENsUfzc3bmtn33nKaprcs3IjwR7u3NexNS6GgWHAkqRUVpfb3eHfZOZbdzKoXztCg/xIWDmNZ1+dw8yvFjo7W/+IYbEQcfkV7HnrdbCZBPUfgGdEJGmLFgIQMngoyXN/oiQ3j0NffmY/xsVCy0ced16ma8BqM5n8wWo+fmIEFheDrxfsYuf+LCaMbgXAF7/tZNfBbBZtOMzcV8/BZsLs3xPYud++0OfX5fv4/pWzsVpN4vek89X8hnltHmsjrHK0EaIcbYS9jjZCM0cbYWm5NkLivAUMdrQR1pdrI/xx9yO0amBthHa927Nt5VamXmMfL7nsgbK+5gePvscljvGSc24cx6fPz+LXGT8T2SKSPmfZ+2ThzRrTplc7/nvTSxguBn3G9qVJ8yakHU5lxtMfAfbHnXUb1p22vdo5JUYXi4Wu117G0henYdpsNBvSD/+oCHb/bi/D2JGDady1I0c2xPHbfU9hcXenx81XARDcsjmRvbux4LEpuFhcCGjWlJjh9nZQzND+rJ3+Cb8/9CyGqys9brnGqW0FF4uFntddyp8vvI1psxE7rB+BTSPY6eiHtRo1iIhuHTi0IY4f734ai4c7fW8payP0vO4Slk2bga2kBN9GofS9xf43WP/Zd2TsPYhhgE9YCL3/M6Ha319fzpS2kIvFQudrLmPZSxXP2z1/2M/b5iMGE961I0c2xjH//qdwdXen201XlR6/6o3pFOfmYbha6HLNZbj7NMzH3btYLPS74VJ+dZRna0d5bnWUZ7vRg2ja3T5+8PWd9vGDQbefvDyXfTgbW0kJvz47DYBGrWMYcJNzz926midrKOry2mxIXCwWelx7KX9NeRubzUbs0H4ENI0gwVHXthw1iCaOuvane57G1cOdPjeXxVlSVEzS5m30rFSXHli9gbUzvqYoO5e/Xvo/gmKiGPrIHfUe29AbL+F/leaLNjnmizqfNZCYHh1IXBvPTMd80SjHfNHxjj1mx5K1tB5UsX7tPHYw89/6lE/vfgFMaD+8D2Ex9ftEiTPlngLQyjF39MYNz+Lm4c755eaOPn3yXcbfbZ87GnXdOOa8OJMFs+bSuEUU3R1zQPFLN7Lxj9VYXC24urtxycNl7Z6zb7mIb176BGtJCUGNQyt8trMYFguxV1xO3OtvgM1GowED8I6M4PBC+zh8k6H2cfiNz72AtaAQDINDv/9Bt2eextXLi+YTLmfH+x9illjxDAul1XXXnPgXitSCU9qZTKSeGdU9C75CAsOwYn+ELNh3tXvUNM25jvfuBv7jeC8XmGia5i7DMB4Drgb2AgeAeNM0XzEMYyHwgGmaaxzHjwBewb6IbzVwq2maRSd4PRHoaZpmqmEY1zr+fYfjsxKBno70Y03TLB1FNgzjVeCI47+zAR+gJfC5aZqTy6XbDKSapjms3GttgVeBto7jc4CXTNP83TCMp4Fc0zRfOeEfkb/3WNt/m6tajmHo3KXOzkadW3jOAO5a/qezs1Hn3uw3jAdWLnB2NurcK32G81b8b87ORp27s/1o5u7/xdnZqHPnNB3L7N2n/9bYl8aedcZcn4uT5jo7G3VuUONz+HjHPGdno85d13oMV/91Kt+3+PeZNcT+/Y4XNjj/8b916dGuo7jjDGgLTes3jJjJp/+1mfjUmDPmnhLz2M/OzkadS3z+bNan/eTsbNS5biHnMnXj6V3XAjzcZRSdZi12djbq3OarB3HOb0ucnY06N3f0QLyinTuhXR8K9n3BxY4FV6erOcMHA9Dyok+dnJO6lfDNRO47A9oIr/YZzo/7Tv/xknHRY3lkzR/Ozkadm9JzBJPXO/8xcHXtqW4jz5i20EOrT//z9sVeI3hp0+lfnpM6j+KThNO/j31VyzFnzPX51LrTu76d3N3+xKp3TvP5o9vajz5jztkvd53+c0eXtziL6xcvdHY26txHg4bCyZ/GKGegq//667RfkyMnN2vIkAZZP5x05zzTNC0neO8N4I1qXn8eeL6a14dW+vkPoFs16Y73eky5f88AZlTzXvNqjruv3I8zKr9fLl2VLccci/zOPk76p4/3WSIiIiIiIiIiIiIiIiIiIiIiInLm0s6OIiIiIiIiIiIiIiIiIiIiIiIiIrVMi/NEREREREREREREREREREREREREapkW54mIiIiIiIiIiIiIiIiIiIiIiIjUMi3OExEREREREREREREREREREREREallWpwnIiIiIiIiIiIiIiIiIiIiIiIiUsu0OE9ERERERERERERERERERERERESklmlxnoiIiIiIiIiIiIiIiIiIiIiIiEgtc3V2BkRERERERERERERERERERERERP4OF8PZORA5Pu2cJyIiIiIiIiIiIiIiIiIiIiIiIlLLtDhPREREREREREREREREREREREREpJZpcZ6IiIiIiIiIiIiIiIiIiIiIiIhILdPiPBEREREREREREREREREREREREZFapsV5IiIiIiIiIiIiIiIiIiIiIiIiIrVMi/NEREREREREREREREREREREREREapkW54mIiIiIiIiIiIiIiIiIiIiIiIjUMi3OExEREREREREREREREREREREREallWpwnIiIiIiIiIiIiIiIiIiIiIiIiUstcnZ0BERERERERERERERERERERERGRv8PFMJ2dBZHj0s55IiIiIiIiIiIiIiIiIiIiIiIiIrVMi/NEREREREREREREREREREREREREapkW54mIiIiIiIiIiIiIiIiIiIiIiIjUMi3OExEREREREREREREREREREREREallWpwnIiIiIiIiIiIiIiIiIiIiIiIiUsu0OE9ERERERERERERERERERERERESklmlxnoiIiIiIiIiIiIiIiIiIiIiIiEgt0+I8ERERERERERERERERERERERERkVqmxXkiIiIiIiIiIiIiIiIiIiIiIiIitczV2RkQERERERERERERERERERERERH5O1wMZ+dA5Pi0c56IiIiIiIiIiIiIiIiIiIiIiIhILTNM03R2Hs4U+kOLiIiIiIiIiIiIiIiIiIiI/H3aI02q+M+ShVqTI3wwcGiDrB/0WNt6MvD7Jc7OQp1bct5APtw+z9nZqHM3tBnDzJ2nf5zXtBpDXMZPzs5GnesQdC6/H/zZ2dmocyMjz2bLGVCeHYPOZV3qXGdno851Dz2HL3f96uxs1LnLW5zFb2fA9Tk68mxm7z79y/PS2LN4bct8Z2ejTt3bcRQAc/f/4uSc1K1zmo7lqXW/OzsbdW5y95E8t/70j/PxbiN5J/43Z2ejzt3WfjSTVi1wdjbq3Eu9h58x95QzpS1027I/nZ2NOvdO/2H8uO/0vncCjIsey8ULFjk7G3VuzvDBeEVPcHY26lTBvi8AGPbzUifnpG79efYAViaf/v3rPo3OOWPinLPn9L93Xtz8rDPmnnKmjGee7v1rsPexX9p0eo+XAEzqPIpPEk7/eZWrWo7hu8TT/7y9IGYsH+84vcvzutZjAJh8mo8NPdVt5Gk/Zgv2cdv/bj7947y/0yhWpZz+bdveYec4OwsiIqdMj7UVERERERERERERERERERERERERqWVanCciIiIiIiIiIiIiIiIiIiIiIiJSy7Q4T0RERERERERERERERERERERERKSWaXGeiIiIiIiIiIiIiIiIiIiIiIiISC3T4jwRERERERERERERERERERERERGRWqbFeSIiIiIiIiIiIiIiIiIiIiIiIiK1zNXZGRAREREREREREREREREREREREfk7tDOZNGQ6P0VERERERERERERERERERERERERqmRbniYiIiIiIiIiIiIiIiIiIiIiIiNQyLc4TERERERERERERERERERERERERqWVanCciIiIiIiIiIiIiIiIiIiIiIiJSy7Q4T0RERERERERERERERERERERERKSWaXGeiIiIiIiIiIiIiIiIiIiIiIiISC3T4jwRERERERERERERERERERERERGRWqbFeSIiIiIiIiIiIiIiIiIiIiIiIiK1TIvzRERERERERERERERERERERERERGqZFueJiIiIiIiIiIiIiIiIiIiIiIiI1DJXZ2dARERERERERERERERERERERETk73AxTGdnQeS4tHOeiIiIiIiIiIiIiIiIiIiIiIiISC3T4jwRERERERERERERERERERERERGRWqbFeSIiIiIiIiIiIiIiIiIiIiIiIiK1TIvzRERERERERERERERERERERERERGqZFueJiIiIiIiIiIiIiIiIiIiIiIiI1DItzhMRERERERERERERERERERERERGpZVqcJyIiIiIiIiIiIiIiIiIiIiIiIlLLtDhPREREREREREREREREREREREREpJZpcZ6IiIiIiIiIiIiIiIiIiIiIiIhILXN1dgZERERERERERERERERERERERET+DhfD2TkQOT7tnCciIiIiIiIiIiIiIiIiIiIiIiJSy7Rz3r9Qn0aB3N0pFhcMftp3hE93Hqjw/qioMK5sGQVAgdXKfzfuIiE7D4BLYyMY1ywcE9idnc8L63dQbDPrO4QKTNPkj/e/YfeaeNw83Bl7z5U0btG0SrrMpDR+fGUGBTn5hLeI4tx7r8Li5nrC4wtz8/l12hek7j0MhsHYu64gsm1zti1Zz9IvfiHtwBGueuV+mrSKrveY50//hl1r4nH1cGfcPVfSuGX1Mf/vJXvMjVtGMf4+e8yp+48w9/XPSNq1nyFXn0vfC0eUHrPqf3+y4bflgEGjmCace8+VuLq71WN01TNNkw9f/R/rlm/Fw8OdO564nBZto6qk+/nrJfz01SKSDqQx49fJ+Af6ApCXW8AbT31OypEMbFYb468cyohze9d3GNUyTZOvp31H3MqtuHu6cdWkCUS3rlqeqYfT+OjZWeTn5NO0VRTXPHIlrm6uFOQWMOOFT8lIzsRqtTLy0mH0G9uHI/uS+fDZmaXHpx1O45xrxzL84iH1GV61TNPkI0d5unu4c+cTlxN7nPKc6yjPj8uV5/8+/ZPF89YBYLXaOJh4hI9+eQa/AO96jeNkTNNk5uvfsWH5Vtw93bn1sQk0b1M1znlzFvPL7EUcOZjGe3OfKY0zfl0Crzz8EY2aBAPQa0gnLrp+TL3GcDymafLLe9+yc3U8bh5unH/flURUUw9lJKXx9dSZFOTm0aRFUy58YCKubq5sW76ZBZ/MxXBxwcXFhbNuvoBmHVoAsOy7P1k3bwWGAY1iIjj/3itwc0I9ZJom35S7NidOmkDT41ybMxzXZlSrKK4ud23OeuFT0pMzsVmtjLh0GH3H9gHgs5e+YMuKePwCfXn0o4fqO7QKTNPk53e/ZYejLC+8//hlOXvqTPJz8oho2ZSLHGV5zIHte5l+32tc+vC1dBzUFYDvXv2c7avi8An05c53H6mvkE5q3/p4ln40B9Nmo92I/nS7cHSF903TZOlHc9i3Lg5Xd3eG3XkVYbFNKSk+yvdPvI7taAk2q5XYft3odfk5ToqieqZp8t3b37J11VbcPdyYMOkKolpVLc+0w2l88vxM+3nbMoorHi4rz4QNO/nf/32HtcSGT4APd7x6JwCLvv2LFT8vxzSh79l9GXLR0PoMrYLDG+JYN8tehrHDBtD+vKpluG7m1xzeEIfF3Z0+t15FcHN7e604L59V0z8j68BhDKD3zRMJbR1LRuJ+1nz4JdajRzFcLPS8/jJCWsbUf3DlHNwQx5qZ9jhbDh9Ax2riXD3zaw6tj8Pi4U7/W68ixBHnt3c8gZuXJ4aLgWGxcM4L9romfe8BVn7wJSWFRfiEBTPwjmtx9/aq99gS18Xz14ffYNpsdBjZj14XVY3trw+/IXFtHK4e7oy+cyKNHG304x378ysfkXEwGYCivAI8fLy48rWHyU5OY9adzxMU0QiAxq1jGHHr5fUY7Ykd2RTH5k9mg80keugAWo+reK/POZTE+vdnkZW4n3YXj6flOaOclNOaqav7SlZKBt+88ik5GTkYhkGvsf3od/7QeoysojOhLVRZ2uY4dnw+G9NmI2LwAGLOOavC+3mHk4j/cCY5e/fT4sLxNBtrvzatR4+ybsor2EpKMK02GvXsTuwF45wRwnGZpsn375TdPy978Pj3z09fmElBdj6RraKY8FC5++fGnfzwzndYrTZ8/H247dj985uFrPxlBRjQJKYJlz3YMMqzvJy4LRya/SWYNoIGDKLRmLEV3s9YtYLU334FwMXDk4gJV+IVVfXv82/z7ss3M3ZEN1LSsuk5apKzs/O39QoN5I72sVgMmLv/CF/sPljh/ZERYVweGwnYx/le37KLXTn5APi4WniwU0ua+3ljAi9tSiA+M6e+Q6gR0zT59I3v2LjCPi5046MTiKmmfz3/m8XM+3oRyQfTePvHZ/Bz9K+X/baWuZ8tAMDD24Nr77+I6JaR9RpDTZzOcZqmydz/+5btjnvnRfdfSWQ1dW16UhpfTZlJgaONcPGD9rp298adfDr5A4IahwDQYUBnhl9pvxd98+rnbF9p73ve/Z5z+551eU8BsFltvH77fwkIDeCG526qt7hO5J+Obebn5PPpS1+ScjgVNzc3Jk66nIjmTZwQyYn90/72gq8WsG7BGsBejkf2HeGZOc/h4+9T36FUcWB9PCs+noPNZqPNiP50uaBq/2zFx3PYv87ePxt8+1WEOsZJ5j75OrYS+zhJ877d6H6ZfZxkwasfkXXoCADF+QW4e3txwSvOvz5/e+8bEhxzQePuvZImx2nDf/fiDApy82nSIorz7rfPq2z+czXL5/wBgLunO2Nvv4xwxz32reuext3LAxcXF1wsLtzwxoP1Gtsxpmny4/99y/ZVW3HzdOOS+684bl37xQv28zSyZRSXTrKfp7s27mTW0x8S3Ng+Ht1hQGdGTjyLzOQMZr/8GTkZ2RiGC73P7sfAC5w3z2CaJr9P/4Zda+1lec7dx58j+/7lGRQ65gXHOebI0vYfYe4bn3Fk134GX3UufcrNkb1zw9N4eHnY+2oWF659zTllCXBoQxxrHeNCLYYPoEM140JrHeNCrh7u9K00/rXyPfv4F0CfWyYS1jqW9Z9+y8F1W3BxteAbHkbfWybi7uPceZW/O1abm5rBgjdnkZ+ZjWEYtBs1gM7nDgNg/n8/ItNRBx0bI7rkv86tg/avj2fZx/Y4247oT9dq6tplH81h/3p7nEPvKKtrf3zydaxHSzCtVpr360ZPR127YtZ37F2zBYurBf/GoQy5fSIeTi7P8kzT5JM3vmPj8q14eLpz0wnatr/Otrdt3/mprG27dvEWvvngFwzDwGJx4cq7zqdNl9j6DkNEpEH4R4vzDMPINU3T1/Hvs4E3gBHA2UC+aZqzDMO4FvjNNM1DJ/ica4Gepmne8U/yU+kzvwcamabZr9xrM4CfTNOccwqfcxbwDOAPFALbgQdN09xXW3k9FS7AfZ1bcO+yLSQXFPPBkK4sSUojMaegNM3hvELuXLqJnKNW+jYKYlLXlty0aCOhnu5cHBvBxAXrKLbZeKZnG0ZEhvHL/mRnhFJq99p4Mg6lcON7T3B4eyLz/282V71yf5V0f838np7jh9JucA/mvfMVm+Yvp9vZg054/B/vf0vz7u04/+EbsB4t4WhRMQBhzZpw/iM38Ns7X9VrrMfsWhNP+qEUbpn+BIe2J/LrO7O59tWqMS+Y8T29zhtKhyE9+GXaV2yYv5weZw/Cy8+bUTdfxI4Vmyukz0nNZPWPf3HTO4/i5uHOt1M/In7ROjqP7FNfoR3XuuXbOLw/lbe/foQdcfuY/tI3vPjR3VXSte0cQ88B7XnitncqvP7LnKVENQ/n0f/eQFZGLndeNpXBY7rj5ub8NcZxK7eScjCFpz95lMSte/ny9TlMeufeKun+N/1Hhl88hJ7Du/PFa7NZ9vNKBp83gL++X0KTmMbc+sKN5GTm8sw1U+g1sgfh0Y149H17x9FmtfHopU/TZWCn+g6vWsfKc9rXj7DTUZ5TT1CeT1Yqz/MnDuP8ifZO1urFcfz05aIGtzAPYMPyrSQdSOW1rx4lIW4vH74yh+fev6dKutadm9N9QAeeuePtKu+17RLLpJf/Uw+5PTU718STdjCFuz54nAPb9/LTtK+56fX7qqSb/9EP9LtgKJ2GdOfHt75i3W8r6H3OQJp3bc2tfTtiGAZJew7y9ZQZ3Dn9MbJTM1n5wyLuePcR3Dzcmf3Cx2z5ax3dRtV/PRS/civJB1N40nFtfvX6HB6o5tr8YfqPDLt4CD2Gd+fL12az/OeVDDpvAIu+X0LjmMbc7Lg2n7tmCj1H9sDVzZU+Y3oz+PyBfDL183qPq7Kdq+NJO5TCPR8+zoFte/lx2tfcXE1ZzvvoB/qdP5TOQ7vzw1tfsW7eCnqfOxCw1zG/ffwjLbu3rXBMt1G96TN+EN+88mm9xFITNquNJe/P5twn78AnJJBvH3qZZr06Edy0bOB/37p4sg6nMGHaUyTvTGTx9C+5cOqDWNxcGf/0Xbh5eWAtsfL9468S3b094a2bOzGiirau2krqwRQenfkYe7fuZc4bX3PPtKrl+dP7PzLkoqF0G9adr1+fzcpfVjBg/EAKcvP55s053DTlFoLCg8jJsE/OHt5zmBU/L+eeafdhcbMw/eH3aN+nA2FRYfUdIjabjTUfz2bYo3fiFRLI/MdeIrJHJwKiysrw8IY4cpNSOOe1p0lLSGTNh18y+jn7pPu6mXNo0qU9A++9EWtJCVZH+27D5/+jw0VnE9G1A4fWb2HD5/9jxJP31Ht8x9hsNlZ9NJuRj92Jd0ggvzz6ElE9OhFYLs5DG+LIOZzCea8/TWpCIis/+JKzny9bXDDqibvx9Pet8Lkr3vuMHhMvJLx9KxL+XEb8j7/T9bL6XSRjs9pYOP1rLnj6dnxDAvly0svE9u5ESLnrMHFdPJmHkrnmnSdJ2pHIgve+4vKXHjjhsWc/cH3p8Ys+/haPcosOA8NDufK1h+s1zpowbTY2zfyS/g/dhVdwEH89OZXG3TvjH1n2t3D38abTVZdyeO1GJ+a05urqvuJiceGsG88nomVTivIL+b+7XqFFt7Y0ata43mIr70xoC5Vn2mxs/+QLuj1wNx7BQax+ZgqhXTvjGxlRmsbNx5s2V1xGyvoNFY51cXWl26R7cfX0xFZiZe2Ulwnp3IGAFg1nQH3bKnuf7OEZj7Fv616+efNr7n6rannO/eBHBl9ov3/OeX02q35dQf9x9vvnt2/O4cYptxDUqOz+mZWayeL/LWLSBw/j5uHOrGdnsOHPdfQa4/w+9jGmzcahLz+n+V334hoUxK6pz+PfuQueTcrK1j0klNh7H8Ti40POls0c/OwTWj70qBNzXTs++fov3p05jw9eu83ZWfnbXIC7O8Ty4Ko4UgqLeXdAF5Ylp7M3t9w4X34h96zYTG6Jld5hgdzfqSW3LdsEwJ3tY1mVksnT67fz/+zddXgU1/7H8ffsxl0JECEkAYq7W9GWurveyu2tK21vlbrfuht1dypYcXdIsADB4+5kd35/7JJsBCtJNj/4vJ6nT0n2zHK+zMw5Z77nzIyHYeBtbbkvSVmzaD0Zu7J5/sv/siVlOx+/+B2Pvnt7vXIduren15CuPH1r7evryDZh/Pf1m/AP9GP1ovV8+Ny3DW7vbsdynJuWppC9J4s7P3yQnRu288vr3/KfVxoYI3zwC0PPdowRfnr1a5b/tYiBzjFCfLcErnjs3/W26TNuAINOH853LeDas6n6lP3m/jibqLgoykvLmyukQzra3Oafn08nOqkt1z/+L9J3ZPD1K99z24str20+2uvt0ReOZvSFowFIXriO2d/PbhEL8+w2Ows++IaTH7oZ/7AQfrn/eeL6dSfU5fps18oUCvdmcf5rj5C1OY0F733FGU878iSnPOLIk9irbPz20EvE9O5Cq47tGX1nzfXZ4sk/uOWmsLr2z6vc+N5D7N6Yxh9vfMO//tfAvMpHPzPwLMe8yu+vf82qqQvpe+pwQqLCufyZW/EN9CN1WQpTXvuq1vaXP30LfsEB9b6vOW1c6jhO7/7oAXZu2M5Pr33LTa/WP07/eP9Xhp1zIj1P7MOPr3zDsj8XMeh0R1vbvlsCVz1ee/GvxWrh1OvPJLqD43rstZtfpEOfTkS56Xps/7zev99xzJH99dY3XPli/X05yzlH1mVEX/5842tWT1tIn1OG4xPox7jr68+R7Xfxk+7fl3a7nWUffsPoBxz5r7+ceaHgBvJCp7/syH8tff8rTnLmhZZP/o42vbow/M7a+a/W3TvT8+IzsVitrPz8J5J/mkrvS89yR4jA0eVqDauFwVedQ2RCLJVl5Xx/z7PE9DyBsNg2jLurpg1a8LH72yC7zc6897/h1Icdbe2P9z1Puzpt7U5nW3vhazVxnu3MSZ/m0tb+/OBLxPZ25KRjepzAgEvPwGK1svjTn1j1w1QGXn6W+wKtY/Wi9WTszOaFr/7LluTtfPTCd0xqYI5s/9j2qVtqj2279u1An2FdMQyDHal7eP3hT3jui5aX3xMRaQ6NkrExDGMM8BpwsmmaO0zTfNs0zU+cH18FtD3gxk3AMIwQoA8QYhjGP55tNQyjG464rjRN8wTTNHsBnwPxDZRtlhVCnUMD2VVSzp7SCqpMk+m7sxjmvNtwv3V5RRTtswGQnFdIpI9X9WdWiyNRZzXA22olu7yyOap9UKmL19J11AAMw6DtCe0pLymjOLegVhnTNNmxZjOdhvYCoNvoAWxevPag21eUlrErOZUe4xzrM62eHvgEOBb/hMe2JjwmqvmCrGPT4rV0H+2oc/RBYt6+ZjOdh/UCoPuYAWxa6IjZPySQth3bYWkg6Wq32amq3IfdZqOqYh8BYUFNHs/hWDJnHSee0hfDMOjUrR0lxWXkZhfWK5fQKYZWbcPq/d4wDMpKKzBNk/KyCgKC/LC2kKTzmgXrGDiuP4Zh0L5LPGXFZRTk1N+fm1am0ntkTwAGjh/AmvmO/WkYBuXO2CrKKvAL9Ku3bzeu2ERk23DCW9f/t3GHpXPWMdK5Pzs692feEexPV/OmrWTYuN5NVdWjsnzeOoaf3A/DMOjQLZ7SoobjbN8xhsg2LWPfHK4Ni9bRa4zjuI09IZ7ykjKKGmiHtq3ZTJdhjuO219gBbHC2Q96+3hiGAcC+8kpw/hkc7dC+yn3YbDb2VVQSGB7cTFHVtnbBOgYc5rnZ6wjPzaSeifi1gAQswHrXfdnZEWeD+3L1ZroOr9mX6xfWJK8W/TKHrkN7EhASWGu7+O5J+Aa2rIWzmalpBLWOIKh1BFZPDxKH9SFt6ZpaZdKWrqHjSEc/G9WxPRUlZZTkFWAYBp6+3gDYbTbsVTbAaOBvcZ91C9bSz3ncxjuP28IGjtvUVZvpMcKxP/uP788653G7YsYKug/rQWhUKACBoY59mrEjg3ad4/Hy8cJqtZLYM5G182v/uzWX3NQ0AltHEhAVgdXDg7jBfdm9rHZddi9fQ/zwgRiGQUSH9uwrLaMsr4B9pWVkbUglYdQQAKweHtV3BxuGQVWZY4JrX2k5vqHuaXv2y3HGGeiMs92QvuysE+fOZWtIGOGIM9IZZ2lewQG+0aFwbyatOicB0KZ7Z3YsWdVUIRxQxubtBLeJINh5HnYc1petS2onxLcuWUtn5xi9TSfneZhbcFjbmqbJ5vkr6Ti8b3OG9Y/kbUnDPyoS/1aRWDw8iB7Uj/Q6i/C8g4MITYjHYrW6qZZHpqn6lcCw4Oon03n7+RAZG0VhTn7TB3QAx8NYyFXh1jR8W7XC13msRg3oT/bK2m2SV1AQQQnxGHWOVcMw8PDxAcC02TBbYP+ZvHAt/cY69me7LvGUH0b/2c+1/5zp7D9b1e4/wbk/K2r2Z1AL2J+uStO24RUZiVekY98G9+tP4epVtcr4JyZh9XeMXf3aJ7AvL88NNW1885dsIDe/2N3VOConhASyp7ScvWWOPN/MvVkMjap9bZmcX0RxlSPPl5JXRIQzz+fnYaVHWBC/73I8UaTKNClxlmuJVsxbx1Dn9XVS13hKi8vIb+D6Ov4A19cdurfH33ltktS1HXlZ+U1d5X/kWI5z/cJ19Hb2nXGdD9zWbnUZI/QZO4CUBQ0vnHDVvnsSfi3k2rMp+5T8rHzWL05hwIRBzRTN4Tna3Gb69nQ69ekIQOu4KHLTcynMbXlP8Tza621XK2auoPeoPs1S70PJ2p8niXJcYyUM7cOOOtee25euIcmZJ2nVsT2VJY5rz3p5Eput1rgWnGPihStIGOb+67ONi2rmVWKc8yoNjeHTXOZVeowZwEbnAq7YLgnVea7oTvEUufF65EBSFq6lz9iatraspOHjdMvqzXTb39aO60/ywoO3tUHhwdVP4Ku+Hss+eP6hKW1etJZuLnNkFQeZIzvBOS/YfcwANi+qmSNr07EdFo+WMUfUkJzUNAJc8l/thvRlV93817I1tB9Rk/+qdMl/Za5PJbGB/Febnp2r8wsRHeIpzXXv2P5ocrX+ocFEJjiOSy9fH0JjWlOSm19rW9M02bJgBUluboOyUtMIdmlrE4c2HGeHE2virCw9cFtrOK+pY3rV7M9WHdtT0sLapRVz1zFs/9i225GPbX38anInFeWVdbsYEZHjylEvKDMMYzjwHnCKaZpbnL97FCgG0oB+wOeGYZQBg4FuOJ6w5w9U4HjSHkBbwzD+BBKBH03TnOj8rvHAJMAb2AJcbZpmsWEYacBk4HTAEzjfNM0Nzu86F/gVyAAuAp52qfJYwzBuA6KAO03T/M0wjMXAv0zTTHb+nbOAu4DbgadM01y/f2PTNH9xiX0WsAAYCvwCvPgP/gmPSKSPF5llFdU/Z5VV0CU08IDlT4trzaJMx8Asu7ySr1J38/34/lTY7CzNzGNpC0jwFOUUEBQZUv1zYHgIRTkFBITVJLzLikrw9vetHqAEhodQ7LwgOdD2FqsF3+AA/njlczK37SYqKZYx152Ll493s8R1MMU5BQRFhFT/3GDMhSX4uMQcFOEoczCBESEMPHs0r1/9CB5eniT0PoGEPp2bJIYjlZtVQESrkOqfw1sFk5tVQFjE4S0ePOW8oTx9z4dcc9okyksruPOJy7FYWsaFV0F2ASEusYVEhpCfXUCwy6RNSWEJvgG+WJ37MzQymHznxe/Is4bx9oMf8N/zH6G8tIJrHr6iXmzL/l5J39EtI+EDDe/PnKwCQg9zf+5XUV7JqkUbuPaucxq5ho0jN6uQcJc4w1qFkHuEcW5el8a9Vz5PaEQwl950BrEJ7rkbsa6i7PxabWdQRDCF2QUEurRDpc52yFqrHcqv/nz9gtVM//g3SvKLuXTS9dVlhpwziv9d+SgeXp4k9jmh3tPYmkt+dgGhdc7NgkOcmyGRwRQ4z80RZw3j3Qc/4EHnuXl1A+dmS1CYk0+wS58SfBj7MjgipHpBRGF2PusXrOHqZ25m9ya3PBj4iJTkFhAQEVr9c0BYKBmb0+qUya9dJjyEkpx8/EODsdvsfD/xWQrSs+h28giiOsY3U80PT2F2ASGRNXXff9wG1TlufQJq78/9EyeZuzOxV9l5487XqCirYPjZI+g/fgBt4lvzx4dTKCkowdPbk/WLU4jtGNe8wTmV5eXjF14To294CLmpabXL5BbgFx5SUyYshLLcfAyrBe+gABa//Sn523cTlhBHnyvOw8PHm95XnMfsp19n5Wc/gGkydlL9O66bU2luPv4ucfqHhZBdJ87S3AL8XeL0c8bpFxoMhsGMp14HAzqMGUbHsY474ENi2rBr+Rpi+/Vk++IVlOQ0fxK2ODefwDrnWPqmtNplcvIJCK9dpji34LC23ZOyBb+QwOrX2AIUZObwxZ3P4uXrw+BLTyW6S1LjBvUPlefl4xvmcjyHhZK3ZZsba3T0mqNfycvIYe+WXcR0im+qMA7peBgLuSrPy8PH5Vj1Dguh8AiOVdNuZ8mjT1GWmUXM6JEEJ7acp87C/muymviCI+r3n6V1x30u/Wf2rkxsVXbevKum/+w3bgDBESGceN4onrh0Ep7ennTsewKd+rl/f7qqys/HM7RmEsQzNJTSbQfet7kL5hHYtVtzVE0OQ4SPF5kuN85mlVXSOeTAeb5TYqNY4szltfH1Ib9yH/f2SCIx0J9NhSW8nrKVcpu9qav9j+RmFRLmen0dGUJudgEhR5hHAJj922J6DGwZ+a66juU4C3PyCXbtOyODKcyp39bW6jsjQ2otxt+xPo3X/vMsgeHBTLj2TKLiW96rT5uqTwH4+a0fOe26MygvazlPzYOjz21GJ0azeu4akronkLZ+O7kZeeRn5xMUduD2zB2O9np7v8rySjYs28A5t5zbPBU/BMd1ZU1cfmGhZNXJk9S9PvULD6HEee1pt9n5+d5nKUzPovPJI2jVIb7Wtunrt+AbHEhwm1a4W925oP1zJoEHmVcJPMC8yqqpC0ns69LGGvDFQ463v/SZMJQ+E4Y2TRCHUPc4dVxrNdAG1b0ec1lot2N9Gi/f8BxB4UGcel39tjY3PYc9W3YRe0K7Jo7mwIpyCgg8jDky74Da84KHmiMDx21EXz/8JhjQ++Sh9DrZPfuyrO55d4C8kF+dvFBpbj4WZ/5r0Vufkr9jN2Ht4+h7pSP/5WrLrIW0G+zeRWtHm6vdrzAzh+xtu4iq0wbtdeaIQtq6tw0qyS3A3yUG//BQMuu2tXVyYf5hjjj3t7U/3uvISXc9aQStGshJb5y5kMShLWceECAvu87YttWRj22XzV7DN+/8TmFeEXc9f10T1FJE5P+Ho51h9gZ+Bs5yWRhXzfn62GXApc6nztmAr4HbTNPsCYwF9r+noRdwIdAduNAwjFjDMCKAB4Gxpmn2cX6X6/Obs52/fwu42+X3FwNfOv+7uE614oGRwKnA24Zh+ABfARcAGIbRBmhrmuZyoCuw4hD/BiGmaY40TbPJF+ZBvZuWADAPULZ3RDCntovireQ0AAI9rQxrHcYF05Zy1l9L8PGwMt4NrzKrr34E9eI0G4iyukzD29ttdjK27KLXhGFc9cq9ePl4s/i76Udd28ZgHjQeZ5nD+Xepo6y4lM2L13LjB49w6ydPsK+iknV/Lz2KmjaeBkM+gjskVi7eSHzHaD747RFe/OQu3n/hR0pLWkYiq6H9adS7w7D+dvvLpCzdQExiW576dhL3v3c337z6A2UusVXtq2LtgmT6jOzVqPU+Gke7P/dbNjeZTt3bt8hX2sKB9u3hbx/fKYbXvn+IZyffw0nnDuOl+z9sxNodnYb6jrrHbcNqynQe0pNb3n2Aix66hpmf/g5AWVEpGxet4/aPHuHuzx5nX3klq2e6px1quK099Lm5v8z6pRuITmzLE99O4r737ubbOudmi3GQGA6nzO/v/Mj4f53R4NNYW6TDOS8P0uZarBbOf/F+Ln/3CTI3byd3x54mqOQ/d7BjsqZQQ1s6ythtdnZu2sm1T17P9c/cwLTPp5K5K5Oodq0ZddEY3r73Ld69/23aJka7bZ83GCN1z82Gz1/TZidv2046jBvOyc/cj4e3Fym/TAUgddocel9+Lme+8SS9Lz+XJe9+3viVP1qHd7ACcPKkOzn1mfsYfd9NbJo6h4z1mwEYfMNlbPxrDlPuf4Z9ZeVYPJrlAd61HeQcO3ihw9t249zldHJ5ap5faBD/evcxLnnpXob/62z+fGkyFaVldb/GLQ6nr/l/p4n7lYqyCr564kMm/PscfPx9jq6uR+F4GAsd0hEcq4bFwsDHHmToS09TsC2N4l27m7BiR+5g11sHLePcnzabnV2bd3LNE9dz/dM3MP2zqWTtyqS0qJR1C9fx308f5uGvHqOyvILl05c1RQj/3BFcsxRv3EDegnm0PrtlLCaQhp9B2VA+CKBXWDCnxEbx7oY0wPF2jI5BAfyyPZ3r56+mvMrGxQkxTVfZo3WU19f7pazYzOwpi7ngP6c1QqWawDEc5+G0tQcb67VNiuWeTx7llrfuZfAZw/n8sfcbv5KNoKn6lJRFyQSEBBDTMbYpqn1Ujja3Of7iMZQWlfHUdc8z68e5xHRw3/XmwRzt9fZ+yQvX0b5r+xbxSluHQ7c7BztmLVYLZ79wPxe98wTZqfXzJFvnLSNhWL9Gq+1RaehYrVvkgDNmNdJWb2LV1EWMvvrM6t9d9fwdXPvqRC5+7D8smzKX7etSj7a2/0jDh+Dh5zOjk2K599NHuP3tiQw5cwSfTPqgVrGKsgo+f/wjTr/hbLdejx3WvOA/mCMDuOy5O7j6lYlc8Oh/WD5lLjvctC8bcji5E8MwsLvkvyY8cz9Wby+Sf55aq9y6H//EYrUSP6x/E9b4MBxlrhZgX1kFU59/nyFXn1vv9bWp85aR1BLaoMOI82Dnr8Vq4dwX7ufSd54gs4G2dsX3f2KxWkga7ub9WUeDY4Qj/I5+I3vw3Bf3cfvT/+L79/5onIqJiPw/dLQzOftwPDnuGuC2wyjfCdhrmuZSANM0C6G6A55hmmaB8+cUoB0QAnQB5jvLeAELXb7vB+f/lwPnOLeNApKAeaZpmoZhVBmG0c00zXXOst+YpmkHNhuGsRU4AfgGmAY8gmOR3rd1K24YRjgwA/AD3jVN8wXnR18fKFjDMK4HrgdI/M89tD7pjMP4Jzq4zLJKWvnW3BkR6evd4KtpE4P8uK9XEncvTKZwXxUA/SJD2FtaTn6l4+c5e3PoHhbE1F1ZR12vI7ViyhzWTHXsytYd4ih0eYJfUU5+rbtjAHyDAqgoKcNus2GxWmuVCQwPaXh7wyAwIoS2zqcxdBzSi8XfT2vSuA5m2W9zWPWXI+a2HeIozM6v/qwoJ7/W3V0AfkEBlLvEXJhd/9+lrrRVGwmJCsc/2HFXYqfBPdm1fhvdRrlnMPfHd/OY9vNiAJI6x5KdmV/9WU5mAaERh/86oJm/LeWcK0Y7Xo0WG0GrtmHsTsukQ1f3PPVn9k/zmD/FsT/bdYoj3yW2/Kx8gsNr3zUSEOxPWXEZNpsNq9VKXlZBdZlFfy5h/MVjHK8ViI4kvHUYGTsyiO/suHMtecl6YjtEu/1u0z++m8f0g+zPsCPYn/vNm76K4eN7N1YVG8XU7+cx85dFACR0jiXHJc7czPwjOm79XBIcvYd04cMXv6cwv5igkIBGq++RWPzrXFa4tkMubWdhdgGBdY5bvyB/yktqjtvC7PwGX8sW3z2JH1/6nJKCYtLWbCakdRj+wY4YOw/twc712+g5unnaoTk/zWOB89yM6xRH3hGem/l1zs1xznMzsoFz050W/zqXZX864ozuGEeBS5/iuOu7zr4Mrr0vC7LzCXL2Kbs37+CbZyYDUFpYzKalKVisFroM6dE8wRwh//AQirNrnhRWnJuHX53+sV6ZnPx6Zbz9/WjbrQM7VqYQFte2aSt9CPN+nsui3x37M7ZjHPlZNXVv6Lj1D/anvLj2/txfJiQiBP8gf7x9vfH29SaheyJ7tuyhVUwrBk0YxCDn65OmfPAbIS53KDcnv7AQSl2e9laWk1/vFbR+4SGUujxhoyzXWcZwPEUvPMnxxKaYgb1Z70xOps1ZTJ8rzwcgdlAflrz3RRNHcnB+YSG1nmpXkttAnM47aPcrdSnjFxYCgG9wILH9e5Kdup2ozh0Ijm7N2AduAaBwTwa7VyY3bSANCAgPoajOOeZf5xwLCA+lOKd2mYDQYOz7bAfd1m6zkbpoNRe/cE/17zw8PfHw9AQgKjGO4NYR5O/JIirJPeNAV75hoZS5vEKmLDcPn5CW9crLw9Fc/YqtysZXT3xIj1H96Dq0Z/ME5+J4GAsdiE9oKOUux2pFbj7eISFH/D2efn6EdupIztpkAmKiG7GGR27+z3NZvL//7BRHfmZNfAXZ+fWOW/+64z6XMiGRIfgHu/SfPRz9J0B46zACnOP37sN6kJayjb5jW8DkkJNHaCj78nKrf96Xl4dHcEi9cmW7drH7s0+Iv/lWPALccz0i9WWVV9LK+ZpagEhfL3Iq6uf5EgL9uLt7IvctS6nO82WVVZBVXsH6AserfWen53BJonvPy7qm/zCPWb86rq/bnxBLruv1dVY+oUf4mugdqXv48NlvuOv56wgMbimLYo7tOBf9MpelzjFCTMc4Clz7zqwCAsMOPkYozKrJebouAuk0oCu/vP4dJQXF1X2mOzVHn7I7dScpC9exYUkKVZVVlJeW88Uzn3LJfZc3X6AuGjO36evvw+X3Op6RYJomD1/yOOGtw5snkENozOvt/VbOWtliXmkL9a89Sw+QJ6lV5gB5ktZdO7B7VU2exG6zkbZkNWc9O7EJIzi4Zb/NYaWzHWrTse4YPp+AOm1s3XmVojpj+Ixtu/nt1S+5+LH/4OeywHJ/Gf+QQDoN7sGejdtp1615nti+8Je5LPmjpq11PU4d11oNtEF1r8ecx6lrW3vCgC789Pq31W2trcrGZ49/SK/Rfek2rPmvx5ZPmcNq5/VYmw5xFNWZI2twXrC44XnBg3Hdlx0H92Dvpu3ENdO+dOVb79xsOC9U2lBeyHB8FtHBkf+KG9i7+uZUgK2zF7F7xTrGPHjrYd5k1nSONldrq7Lx1/Pv0WF4PxIG9aq1nd1mY9vi1Zz7vPvaoP38w0MocYmhJCfP8eaLOmWK6+QC6+bLvP39aNu1AztdctKbZi1ix/J1nPaI+/cnwLTva8a2CZ3rjG2PcI7M1Qm9EsnYk0NRfjGBbpojExFxp6O9fcmOYzFbf8Mw/nsY5Q/wrATA8Yrb/Ww4Fg4awDTTNHs5/+timuY1DWyzvzw4nr4XCmxzvvo2Hserbfer+/ebpmnuBnIMw+jh3P4r52fJQB9noRzn0//eBVx7jJIDBWua5rumafYzTbNfYyzMA9iQX0Ssvy9t/LzxMAzGRkcyPz23VpkoX2+e7N+Zx5dvYqfLE34yyiroGhqIt/Outb4RwaQVlTZKvY5Un1NHcNUr93LVK/fSYWAPkv9egmma7NmwDW8/n3oDbMMwiOvegY3zVwGwbuYSOgzsDkDSgO4Nbh8QGkRQRAg5uzIA2L56I+Gx7nudZL/TRnDta/dy7Wv30nFwD9bOdNR590Fibte9A+vnrQJg7YwldBzU/aB/R1BkKLs3prGvvBLTNElbvYnw2KimCumQJpw3jJc+vYuXPr2LASO7Mev35ZimycZ12/EL8DnsV9oCREaFsGap44kx+TlF7NmRSVR02CG2ajojzxrGf9+7h/++dw89h3Vj8bSlmKbJtpQ0fP19a732ARz7s2OvJFbOXg3A4qlL6DHU8Sqh0FahbFzhiK0wt4iMnVlEtK1JYC2fuZJ+LeCVthPOG8aLn97Fi879Odu5Pzc59+eRvtK2pLiMlJVb6D+iaxPV+J8Zf+4wnpl8N89Mvpt+I7oz989lmKbJ5nVpRxxnfk5h9Z1FqSnbMU3TrYn1gacP5z+vT+Q/r0+k8+DurJrhOG53bkjDx9+n3iJhwzCI79GBlHmO43bV9CWcMMhx3ObsyaqObU/qTmxVNvyC/AmODGXXhu1UOtuhras2EdGMbe+Is4Zx33v3cN9799BjWDeWuJybPgc4Nzv0SmKVy7nZ3XluhrUKZZPLuZlZ59x0p4GnD+emNyZy0xt19uX6A+/L9j06kDzXZV8OdsR518ePcNdkx39dh/XitJvOb7EL8wBaJbWjYG8WhRnZ2PZVsWXeCuL71a5vfP/ubJrt6GczNm3Dy88X/9BgygqKqChxjH2qKirZtWYjodHu6yf3G3bmcO5+ZyJ3vzOR7kO7s8x53KY5j9ugBo7bpF5JrJnj2J9Lpy6l2xDHGKHbkG5sW7cVm81GZXklOzZsJyrOEWNRXhEAeRl5rJ23ht5u6lvCEttRlJ5JcWY2tqoqdixcTnTf2mOc6D49SJu7GNM0yd68DU8/X3xDg/ENCcYvPJTCPY7xXca6jQTHONoY39BgMp1Pl8tI3khga/c+ITrcGWeRM87tC5YTWyfOmL492DrHEWeWM06/0GD2lVewz/mqq33lFexds56QWMdraMoKHPvRtNtZ++Of1a+7bU5RHeLI35tFgfM83DRvOQn9a8eW0L8b651j9L0bHeNd/7DgQ267Y/VGwqKjar36trSgCLvzFX0F6dnk780iOKpltMchCe0oSc+kJDMbe1UVuxcto3WfltuGHkhz9CumafLjy18SGRvF0HNGNXuMcHyMhQ4ksH07SjMzKctyHKsZS5YS0fvwjtXKwiL2lTr6T1tlJbkpG/Bv4/6Yhp45nDvfmcid70yk69DuLJvu2J/bD9Z/9qzpP5dNXUpXZ//ZdXA3tq2t6T+3b9hOq7goQlqFsH19zf7cvHJzdb/aUvi1i6ciM5PK7CzsVVUULFtKUI/ak62VuTnsePdNYq76F95R7t93UmNDQRHR/r609nXk+Ua3iWRBRu08XysfLx7rcwJPr97MLpc8X17lPjLLK4j1dzxdpE9EMGnFLePJsvuNPWcYT3x0N098dDd9h3dnvvP6OjXZcX19JK/Dys7I49UHP+LfD15Cmzj3v1rR1bEc56AzhnPLmxO55U1H37nS2XfuWJ+Gt79Pg21tgssYYcX0JXR2jhGKcmtyJDs3bsc07bUWxrhTc/Qpp1xzOg99OYkHPnuESx+4gqReHdy2MA8aN7dZWlxGlXPh8IIpi0jqkYivW5/IVaMxr7cByorL2LJmC92GtJxXxEcmtaNwbxZFzmusrfNXEFcnTxLXrzupzjxJ5qaaa8+6eZI9azYS7JIn2bNmIyFto2q9mrO59TttBNe9fi/XvX4vnQbVzKvs2rDtwGN4l3mVNTOW0NE5l1SQmct3T37AmXddTnh0TRtbWV5BRWl59Z+3rdhAq3bN99rtwWcM57a3JnLbWxPpOqQ7K6bXtLU+fg0fp4k9k1i3v62dtpQugx0x1mprN2zHtJv4BfljmibfvfQlrWKjGH6ue67H+p46gn+9ei//evVeOgzqwbrDmCOL69GBDc55wbUzauYFD6TuvkxbuYHIZtyXrsLr5L+2L2gg/9W3B9vmHDr/lb5uI8HRjnH8nlXJpPwyjZH3/BsPb696f29zO5pcrWmazH7zc0JjWtPzjDH1vnvXmo2EREfVelWsu0TWjXP+Ctr1rxNnv+5snlU7zoba2t3OuAB2rkxh1U/TOenelrE/AcadO4wnP76bJz92jG3n7R/brjvysW3GrprcSdrGXdj2VRHQgm6yERFpTkf9DiTTNEsNwzgNmGsYRoZpmh/UKVIE7H/c0wagrWEY/U3TXGoYRiA1r7VtyCLgDcMwkkzTTDUMww+IMU1z00G2uRg42TTNhQCGYbTH8VS8B52fn28YxmSgPZAAbHT+/itgIhBsmuZa5++eA340DGORaZrrnb9z67sXbSa8tGYLLw3uhsWAKTsy2FZUypnxjkHZz2npXNUplmAvT+7qmejcxuTa2atJySvm7z05fDiyFzbTZFNBCb9sT3dnOAAk9OvC1uXJvPfvx/Dw9mLCrZdWf/bdpLc56eaLCQwPZuRVZ/DL8x8z97MpRCXE0H3coENuP+b68/jtpU+w77MR3DqcU25zfLZp4Wqmv/sdZQXFfP/YO7RKiOaCSTc2W8yJ/bqQuiyZt657DE9vL067vabOXz/yNqfc6oh51NVn8NOzHzPHGXPP8Y6Yi/MK+ej256koLcewWFj68yyuf+u/RHeK54Shvfjg9uewWKy0Toym98lDmi2ug+k7pDMrFqznxvOextvHk5sfrFkz+8Qd73Hjfy8gLDKYKV/P5cfP/iY/t4g7LnuRPoNP4KYHLuT8f43jtce/4vZLn8c04fIbT3Pb08fq6jqwC8mL1/PoZU/i5ePFZRNrYnvjvne59O4LCYkI5qzrT+PDxz/l1w//IDYpmsHOpxdNuHw8nz77BU9e8xymaXLW9acR4LxruLK8kg3LN3LxHee7JbYD6ePcnzc59+dNB9mfPzn3553O/XnjAxcCsHjWWnoO6ISPy9NAW5regzuzauF6br/gKbx9PPn3f2velP7sXe9y3X0XEhYZzJ/fzuHXzx1x3nvFC/Qe3Jnr77+QxX+vZtqPC7B6WPDy8uTWSZe3iDufADr078KmpSm8cs3jeHp7cdYdl1R/9tnDb3PGbRcTFB7MuKtP57tnJzPzkym0Toyhz0mDAUiZv5rVM5Zi9bDi4eXJ+fddiWEYxJwQT5dhPXnn1uexWC20Toih3wT3tENdB3YhZfF6HrvsSTzrnJtv3fcul9x9IcERwZx5/Wl89Pin/PbhH8S4nJsnXz6ez579gqeueQ5MkzNdzs2PHv+E1NWpFBeU8NAFj3LKVScz+JRBbomzo3Nf/u9fj+Pp48U5Lvvyk4fe5qzbHfty/L9O55tnJjPjkym0SYyh7/jBh/zub56ZzLY1qZQWFvP8ZQ8z+vIJ9D3p0Ns1JYvVyrBrL2DK429g2k06jR5EWFwbkv+aC0DXk4YT16crO1Yk8+VNk/Dw9uTEmy4DoDSvkJmvf4pps2OaJolD+tCu38GTes2t88AurF+ynqeueAJPby8uvqem3Xn3v+9w4Z0XERwRzGnXns4nT37C7x/9TkxSNAOdx21Uu9Z06teZF657DsNiMHDCINq0dyQhP570EaWFJVg8rJxzy3n4BbpnWGuxWul71QXMfvoN7HY7CScOJji2LanTHPswadxw2vTuyp5Vyfx2+6N4eHsx8N+XVW/f96rzWfj6x9irqgiIimDgvx0TWv2vu4QVn3yHabNj8fSg/7WXNPj3NxeL1cqAqy9gxlNvYNrtJI0aTEhsWzY54+w4bjjRvbuye1UyP93miHPIDY44ywuKmP3iuwDY7TbaD+1PdC/HYva0+cvYOHUOAHEDepJ4YvOfkxarlROvO5+fJr2JaTfpMmYQ4XFtWPPnPAB6nDyM+L5dSVuewuT/PIaHtyfjbrnsoNvut2necjq6vNIWYHfKFhZ9OQWL1YJhsTD6hgvxCWwZiTyL1UqPKy5i4fOvYdrtxI0YQlBMW7bNcOyj9mNGUJ5fwOyHn6GqrBwsBlv+msnoZx/G09f3EN/uHk3Vr+xI3srqGUuJim/DGzc9B8C4K0+l4wD33KhxPIyFXFmsVjpdeiErX3wV7HbaDB9CQHRbdv3tOFZjRo2goqCApZOepqqsHMMw2DltJoOefISKggJS3p8Mdkf/2ap/XyJ6taxFqJ0HdGHD4vU8c6Wj/7zw7pr+8/3/vsP5zv7z1OtO57MnP+HPj38nOjGagSe79J/9O/Pi9fX7zx7De/K/G1/AYrUQnRjDoFPcvz9dGVYrbS+6hG2vvQx2k9AhQ/FpG03OnFkAhI84kcwpv1FVXMKerxyvfDcsVpLuf/DAX/r/xOTXbmH44M5EhAaSuvh1Hn/pOyZ/Pcvd1ToidhNeTd7KcwO6YgH+2JVJWnEZp8c58ny/7kjnig5xBHl5cnu3BMCRG7xhvmMy/tXkbTzQqyMehsHe0nKeXbPZXaEcUs/BnVm9aD33XPQUXj6eXHt/zXn6wj3vcs29FxIaEczU7+Yw5Yu/Kcgt4oGrXqDnoM5cc9+F/PzRVIoLSpn80veA49Vgj71/p7vCOaBjOc5OAxx950v/cvSd59xZ03dOfuhtznaOEU665nS+enoy0yZPoW1iDP2cfee6eatY8tt8LFYLnt6eXHj/VdU5kq+fnsxW57Xns5c9zJjLJtDvZPdcezZln9JSHW1uM317Bp888zkWi4XW7aK47J6LDvRXudXRXm8DrJ2/hk59O+HdgvKZFquVwddcwJ9POvIkHUcNIjS2DeunOq49O48fTmyfruxamcy3t0zCw8uT4c48SVl+IbNf/xTTOc5LGNyHOJfFQ1vnLydhWN8G/153SOrvmFd541rHvMrpd9TMq3z5yNuc5pxXGX31Gfz43MfM+nQKrRNi6HWSYx/O/fJPygpL+PNNx8uzLFYL17xyDyV5RXz7pONV23abnW4j+5LYr0vzB4ijrd2wdD3PX+04Ts+/q+Y4/ejBdzj3josICg/m5GtO58unPmHqx7/TNima/s4Y185dzSKXtvaS+x3XKWnrtrJyxjJat2/DK/9xXI+ddPVpnDDAPXEm9uvC1mXJvHO9Y1/un7sD+ObRt5lwi3OO7Koz+Pm5mjmyHi5zZJPvqJkjW/bLLK5987+UFZbwvXNfmjY7XUb2JaGve2K0WK30u/oC/nbmhRKceaHNzrxQh3HDaevMf/1626NYvb0YdENN/qvf1eezYH/+q1UEg25w5L+WffQN9n1VzHzyNQAiOrRnwLUX169AMzmaXG36hq1smr2EsLi2fHvX0wAMuOQM2vV15AlS5y0nqYW0QRarlaHXXsAfT7yBfX+csW1IccbZ5SRHW7tjRTJf3eyM88aanPQs17bWJSc9/4NvsO2r4vfHXwegVYd4hv/bffuzrp7OObK7L3SMba9zmSN7/u53ufY+x9j2r29rxrb/vfIFeg7uzLX3XcjSWWuY9+cyrB5WvLw9uWnSFS1mjkxEpLkZDb0r/LA3Noxi0zQDnH+OBeYAtwO9gWLTNF8wDONc4Ckci/AGA92A1wBf5+/GAucB/UzTvNn5Xb8BL5imOcswjNHAs8D+q50HTdP8xflUvH6maWYbhtEPeAG4CpiPYwFfdWCGYawA/uP8Lw/oB0QBd5qm+ZuzTBSwG3jcNM1JLtueCjyKY4FhDrADeMQ0zU2GYcwC7jZNc9mh/q2G/Tzvn/9D/z8x78xhfLDxL3dXo8ld0+kkJm8+9uO8ssNJJOf95u5qNLmuoacxfffv7q5GkxsbfQrrjoP92S30NFZkT3F3NZpcn4hT+WrLn+6uRpO7KPFkph4H5+f46FP4Zuuxvz8vSDiZ/61z3+vlm8Md3cYBMGXnH26uSdM6NXYCj6yY7u5qNLlJfcbyxMpjP84He4/lzZSphy74/9yNXcYzcclMd1ejyT03YPRx06ccL2OhGxf87e5qNLk3h4zi1x3Hdt8JcHrcBM6bOcfd1Why340egW9cy5lMagplO74EYNTv891ck6b19ylDWZx57F9fD2x16nET53fbjv2+87z2Jx83fcrxks881q+vwXGN/dyaYztfAjCxxzg+TT3251UuTzqJH9OO/eP27PgJfLTp2N6fV3c8CYBJx3hu6JHeY4/5nC048rYvrj3247yr+ziWZB37Y9sBkaeC4w2MIrXcvPDvY35Njhza64NHtcj24aienLd/YZ7zzztxPI0O4GeX338PfO+y2VKg7qNlPnb+t3+b01z+PBPo38DfHe/y52XAic4foxsou/+dXYsPEksGDfx7mKY5BWiwFzNN88SGfi8iIiIiIiIiIiIiIiIiIiIiIiLHN4u7KyAiIiIiIiIiIiIiIiIiIiIiIiJyrNHiPBEREREREREREREREREREREREZFGpsV5IiIiIiIiIiIiIiIiIiIiIiIiIo1Mi/NEREREREREREREREREREREREREGpkW54mIiIiIiIiIiIiIiIiIiIiIiIg0Mi3OExEREREREREREREREREREREREWlkWpwnIiIiIiIiIiIiIiIiIiIiIiIi0si0OE9ERERERERERERERERERERERESkkXm4uwIiIiIiIiIiIiIiIiIiIiIiIiL/hJ5MJi2Zjk8RERERERERERERERERERERERGRRqbFeSIiIiIiIiIiIiIiIiIiIiIiIiKNTIvzRERERERERERERERERERERERERBqZFueJiIiIiIiIiIiIiIiIiIiIiIiINDItzhMRERERERERERERERERERERERFpZFqcJyIiIiIiIiIiIiIiIiIiIiIiItLItDhPREREREREREREREREREREREREpJFpcZ6IiIiIiIiIiIiIiIiIiIiIiIhII9PiPBEREREREREREREREREREREREZFG5uHuCoiIiIiIiIiIiIiIiIiIiIiIiPwTFsN0dxVEDkhPzhMRERERERERERERERERERERERFpZFqcJyIiIiIiIiIiIiIiIiIiIiIiItLItDhPREREREREREREREREREREREREpJFpcZ6IiIiIiIiIiIiIiIiIiIiIiIhII9PiPBEREREREREREREREREREREREZFGpsV5IiIiIiIiIiIiIiIiIiIiIiIiIo1Mi/NEREREREREREREREREREREREREGpkW54mIiIiIiIiIiIiIiIiIiIiIiIg0Mi3OExEREREREREREREREREREREREWlkWpwnIiIiIiIiIiIiIiIiIiIiIiIi0sg83F0BERERERERERERERERERERERGRf8JiuLsGIgdmmKbp7jocL/QPLSIiIiIiIiIiIiIiIiIiIvLPaRmW1HPn4plakyO8NHB0i2wf9OS8ZvLcmmnurkKTm9hjHD0+nevuajS5NZcP54K/57i7Gk3um1EjaP/GbHdXo8ltu2kkP2//w93VaHJntpvAxCUz3V2NJvfcgNHHzfk5/Jd57q5Gk5t7xjCeWX3s95/39RzHV1v+dHc1mtxFiScz5o/57q5Gk5oxYSgAw34+ts/PeWcOI+ntY7+tTb1hBIlXf+PuajS5LR9dwI0L/nZ3NZrcm0NGkdj3ZXdXo8ltWX47P6Yd+2Pbs+Mn8GnqX+6uRpO7POkk2t/1i7ur0eS2vXgGvT4/9nMJqy4dTtK5n7m7Gk0u9fvLGPX7sT3m+/sUx5jPN+5iN9ekaZXt+JJ+Xx375+ayi4Zz7bxZ7q5Gk3t/2Il0/+TY359rrxhOny+O/ThXXDKcK2Yf+3nbT0aOZMLUY/v6GuCP8cN4e/1Ud1ejyd3QeTwfbDz2x/DXdDqJJ1ZOd3c1mtyDvcdy/7IZ7q5Gk3q63xgA/rfu2M5P39Ft3HEzh3285ODj75/i7mo0ubSnT3V3FUREjpjF3RUQEREREREREREREREREREREREROdZocZ6IiIiIiIiIiIiIiIiIiIiIiIhII9PiPBEREREREREREREREREREREREZFGpsV5IiIiIiIiIiIiIiIiIiIiIiIiIo1Mi/NEREREREREREREREREREREREREGpkW54mIiIiIiIiIiIiIiIiIiIiIiIg0Mi3OExEREREREREREREREREREREREWlkHu6ugIiIiIiIiIiIiIiIiIiIiIiIyD+hJ5NJS6bjU0RERERERERERERERERERERERKSRaXGeiIiIiIiIiIiIiIiIiIiIiIiISCPT4jwRERERERERERERERERERERERGRRqbFeSIiIiIiIiIiIiIiIiIiIiIiIiKNTIvzRERERERERERERERERERERERERBqZFueJiIiIiIiIiIiIiIiIiIiIiIiINDItzhMRERERERERERERERERERERERFpZFqcJyIiIiIiIiIiIiIiIiIiIiIiItLItDhPREREREREREREREREREREREREpJF5uLsCIiIiIiIiIiIiIiIiIiIiIiIi/4TFcHcNRA5MT84TERERERERERERERERERERERERaWRanCciIiIiIiIiIiIiIiIiIiIiIiLSyLQ4T0RERERERERERERERERERERERKSRaXGeiIiIiIiIiIiIiIiIiIiIiIiISCPT4jwRERERERERERERERERERERERGRRqbFeSIiIiIiIiIiIiIiIiIiIiIiIiKNTIvzRERERERERERERERERERERERERBqZFueJiIiIiIiIiIiIiIiIiIiIiIiINDItzhMRERERERERERERERERERERERFpZB7uroCIiIiIiIiIiIiIiIiIiIiIiMg/YRimu6sgckB6cp6IiIiIiIiIiIiIiIiIiIiIiIhII9OT8/4f2rUyhUUffYfdbqfTmCH0PHt8rc9N02TRR9+xc0UyHt5ejLjpciISYqs/t9vs/Hzfc/iHBTP+/v80d/UP29C2odzbLwGLYfBDajofJu+q9fmJMWHc3Cseu2liM02eW7qVlVmFAPxxdn9K99mwOT+7+PdVbojg8BQmr2PPN19h2u2EDR1O1MkTan1enr6XnZM/pmznDlqfcRatxp9U/VnWjOnkzp+LaZqEDxtB5JixzV39wzYiLpRHhiVhsRh8nbKXt1fsbLBcj1aB/HBub26ZmsIfW7Lxshp8c3YvvKwWrBaDP7Zk8fKS7c1c+4MzTZNf3vyBDUvX4+ntyQV3X0JMh9h65XL35vD5U5MpLSolukMMF028DA9PD7as3szkRz4gtHUYAN2G9WDcZScDMOf7WSz9cxEArdu34YK7L8HTy7P5gnORsSaZtZ9+A3aTuBOH0vH0k2p9bpomaz/9hszVyVi9veh9/RWExMcBsOWvmWz/ex4A7U4cSuLJY6q32zr1b7ZOm4XFaiWqZze6XnxO8wV1CMfL+TkgMoTbujva29+2Z/B5au32dlx0JJd2iAGgtMrGi2u2sKWwBIALEtpyWlwUJrC1sJSnV22i0t4y7kzZtSqFxR99h2m303HMEHqcVb+/XPzRd+xa6egvh91Yp7+02/n1vufwCwtm3H21+8u1v0xn2Wc/cfH7z+ATFNAs8RyIaZr88c4PbF6agqe3J2fdeSltk+q3QXnpOXz7zGTKiktokxjLOXc72qANC9cy89MpGBYLFouFk/99Nu26JgLwv6sm4eXrjcXq+Ozfr97d3OE1qH9ECDd1TsBiwO+7Mvhq6+5an49pG8lF7aMBKLPZeDl5C1uLSgH4fGRfSm025/gBblywutnrf7gGtnKemxj8tiODzzbXOTdjIrk0yXFultlsvLh6C6nOc/P8hLac3i4KA/hlewbfbt3T3NU/bCNiQ3lwaCJWw+Cb9em8s6rhMUL3yAC+O7s3t01fz59bswF4+sSOjG4XRk7ZPk75ZnlzVvuIjejWmocu6YXVYvD1nG288/uGemUGdorkwUt64WG1kFdUwSXPzqJNmC8vXDuQiGAf7KbJ17O38vG0zW6I4PDkrE1m0xffYNrttB0xlPhTT671ecnedFI+mEzR9p0knnMG7SY42mbbvn2sePoF7FVVmDY7rfr1IeHs090RwmEZMbgdD909EqvVwtc/reOdj5fV+jwgwIuXHj+Ztq0DsVotvP/pcr7/NQUvLytfvXc+Xl5WrFYLf87YzCvvLHJTFA0zTZNf3/qBjUvW4+njyfl3XUJ0Q2Pb9By+3D+2TYrhApex7SePfkCYc2zbdWgPxl52Mvsq9/HOXa9Rta8Ku81O9+E9GXfFhHrf21xM02TqO9+TuiwFT28vTr/jUtocoP/88dmPKSsupU1iDGfedTlWTw/W/r2Uhd/NAMDLx4sJN11IVEJ09XZ2m50Pbn+ewPAQLnr0380W18GM6BTJI2d1d1yTLd7O2zNTa30+MDGcd68ewK5cR5/559q9vDZtEwBzHxhLcUUVdrtJld3kzJfnNHv9D9eQNqFMdOYSfkxN56OU+rmEG3vEY5omVabJ88u3ssqZSwCwGPDFyb3JLKvg1lkpzV39wzaiVxse/Fd/rBaDb2ak8s6PyfXKDOwaxQNX98XTw0JeYQWXPDwNgKtPO4ELxiZhmrBxRz73vr6Ayn325g7hkPpHhHBzlwSsBkzZmcGXdcZ8Y9tGclGCy5hv3Ra2OMd8/h5W7umeRPtAP0zguTWppOQXNXcIjeLt5//NhDG9ycoppN+4ie6uzj82uHUod/dxnJs/bU1n8vra5+bI6DBu6F6T53txxVZWZxfiZTF4b0xPPC0GVovBjJ3ZvLtuh5uiOLTctevY+uU3mKad1sOHEXtK7bFQ6d50Nn34McU7dhJ/9pnEnFxznbpk4n+x+nhjWCwYFgu9H36guat/2Ia2DeXe/glYnXnbD9bV3p+jYl3ytnaTZ5dtZWWmo60N9LTy6JCOdAjxwzTh4QWbWJ3dMs/PIW1CubuvI84ft6TzcUr94/bGHvHYccT5wor6fcpnJ/Umq6yC22a33D4lf906tn/9NabdTqthw2g7ofYYrWzvXrZOnkzJjh3EnnUWbcY7jtuy9HRS3323ulx5djYxZ5xBm7EtMwfWNzyEG05wtEN/7srg27Q6x23rSM5vX3ON/XrKFrYVl+BpMXi+fw88LRasBszLyOGzLe5th9JWpDDr/e+x2+10GzeYAefWz3nNev97ti1PxtPbi/G3XkZUYuxhbbvspxnM/fgnbvjkaXyDAti+agPzPvkFW1UVVg8Phl91JnE9OjVLnKZpMuO979nqHLNPuP1SWifWH7Pnp+fw6wsfU1ZUSlRiDKfd4RizH2z78uJS/nz9S7K37wXDYMKtlxB9Qnt+fu4j8nZnOsqUlOHj78tVr9zbLPEC7F6VzLLJjnxm0uihdDuz/r5dOvlb9qx05OCH/Odywts7cvA/3PwQnr4+GBYDw2rl1Kcc9c7dvovF739FVXkF/pFhDLv5Krz8fJstpoakr05mzaffYtpN4k8cQqcz6s81rPnkW9JXJ2P18qTvv68g1Bnn5j9mkPb3AgwDgmKj6Xv95Vhd5kw2TZnGui9+5NS3n8M70L152x0rU5j/oWN/dh4zhN7n1N+f8z/8jh0rkvHw8mLULZcTmRBLcXYeM1/9hNL8QgzDoPO4ofQ4bRQAS7+ewvrpC/B15qQHXHIG7fp2bfbYXP3Teeuqyn1Mefhl7FVV2G022g/qTZ8LTwVg5ksfUrAnA4DK0jK8/Hw5+4X7mz02V8djHn5kx0gePq2LI5+5dCdvzd5S6/NB7cN494p+NXmE5HRenZmKt4eFr68fjLeHc2533V7+N73l5jNFRJrDYS/OMwwjHJjh/LE1YAOynD8PME2z0qXs7cC7pmmWOn9OA4oAE8gDrjBNs1FW1xiGcQfwNBBlmmaB83dXAf1M07z5CL6nA/A/oDOQDxQCj5imeciMszO+fqZpZh9p/Y+U3WZnwQffcPJDN+MfFsIv9z9PXL/uhMa2qS6za2UKhXuzOP+1R8janMaC977ijKfvqf48+fe/CYmOYl9ZeVNX9x+zGPDfAYlcP30dGaUVfDmhF7N25bK1oLS6zOL0fGb9tgKADiF+vDCiM2f+UjMpe820NeRXVDV73Y+Eabez+8svSLjtDjxDQ9n89JME9+iJT9u21WWsfv5EX3gRBatW1dq2bPducufPpcN9/8WwerD1tVcI6tYd76ioZo7i0CwGPDaiA5f/sob04gp+Pr8P07flkJpXWq/cvYPbM2dnbvXvKm0ml/y8mtJ9djwsBt+e04tZ23NZldFyknYblq4ne3cWEz96gB0btvPjq99yy2t31iv3+we/MvycE+k1qg/fv/INS/9cxODThwEQ3z2Bfz1+fa3yBdn5zP9pDne/fx+e3l589sTHrJ61gn7jBzZLXK5Mu501k79iyL234hsWyuyHn6F1nx4ERde0PZmrkynJyGTMC5PI27KN1R99ychJ91K4czfb/57HiEn3YfGwsvD514jq1Z2A1q3IStnI3hWrGfXUg1g9PakoKDxILZrXcXN+Anf2SOSOhevIKqvkvRG9mJ+eQ1pxWXWZvaXl3Dx/DcX7bAxsFcrEnkn8e+5qIny8OLd9Wy7/ewWVdjuT+nZiTHQkf+zMdF9ATna7nUUffMNJD96MX3gIvzr7y5CYOv1lehbnvuroLxe+/xWnP1XTX6Y4+8vKOv1lcXYee9ZuwD8itNniOZjNy1LI2Z3Fre8/yK6N2/nt9W+5/uX6bdC0D39h8Nkn0n1kH3597WtWTF3EgFOH0b5XR/4zqBuGYZC+bTffPv0xt7xbMwl01TM34x/s3kSWKwtwa9cEJi5JJqu8kjeH9GRhZi7b6xyzdyxeS3GVjQERIdzZLYmbF66p/vyuxeso3NeyxwjV5+aCdWSWVfL+yF7MS88hrcglzpJybpm/hqJ9Nga1CmVirySun7Oa9oF+nN4uiuvmrKbKbufFwd1YmJHLrpKWN/azGPDosCSu/G0t6SUV/HBOb2Zsb3iMMHFQAnN35dX6/Q8bM/hs3R6eH908EwP/lMUwePTyPlz5wmzSc8v48eGxzFi1h9Q9Nf1eoK8nky7vw9UvzWVvbinhgd4AVNlMnvp6Fcnb8/H38eDnR8YxLzmj1rYthWm3s/HTL+l99214h4Wy9LGniejVg4Domr7T09+PTpdcSNbKVbW2tXh40HviHXj4+GCvsrH86ecJ79GV4MSEZo7i0CwWg0fvG8WVN/5AekYxP356MTNmbyV1W80Y9vLze5K6NZfr7/iFsBBfpv1wJb/8sYHKShuX3fA9pWX78PCw8PUHFzB7fhqr1qW7MaLaNjrHtnd/9AA7N2znp9e+5aZX6/crf7z/K8POOZGeJ/bhx1e+YdmfixjkHNu275bAVXXGth6eHlz33E14+3pjq7Lx9p2v0Kl/Z+I6xzdHWPVsWZZC7p4sbnzvIXZvTOOPN77hX/+7q165mR/9zMCzTqTryL78/vrXrJq6kL6nDickKpzLn7kV30A/UpelMOW1r2ptv+SXWUTEtqaitGW0vRYDHjunB5e/s5D0gjJ+vn0E05PTSc0orlVu6bYcrv1gSYPfcclbC8grqWzws5bCYsD9/RO5YaYjl/D5yb2YvSuXrYV1cgm7anIJzw3rzNm/1eQSLukUzbbCUvw9rc1e/8NlsRg8et0ArnxsBuk5pfzw7ARmLN1F6q6C6jKBfp5Muq4/Vz8xk73ZpYQFOfqVqDBfrjjlBE6+/VcqKm28etdwThsWzw9/b3VXOA2yALd1TeAe55jv7aE9WdDAmO/2Rc4xX2QId3VP4sYFjjHfLV0SWJKVz6MrN+JhGHhb//++POTTb2fz9uS/eP9/N7q7Kv+YxYB7+yVy09/ryCir4JNxvZizO5dtLufmkox8Zu92nJtJwX48M7Qz5/2+nEq7yQ1/r6Gsyo7VMPhgbA8W7M1jXU7LyQvtZ9rtbPn8S7rddTveoaGsevxpwnr1wN8lj+Dh70fiJReRU2cstF+Pe+7C080LCQ7FYsADAxO5fto60ksr+OqUXvy9s3bedtHefP7e6difHUP8eGFkZ8742dHW3jsgkfm7c7lr9no8LAa+LfT83H/c3jjTcdx+dpKjT6l33P5R06c8M7Qz506p6VMudvYpAS24TzHtdtK++IIT7rgDr9BQkp96ipCePfGrddz60+6ii8hbubLWtr6tW9P94Yerv2flxImE9e7drPU/XBbgps6J/Hf5OrLLK3llUC8WZ+Wwo6SmX0kvK2fi0jUUV9noFxHKrV2TuGPxavbZTe5btpZym6MdemFAD5Zl57GhwD3tkN1mZ+Y733LOpJsIDA/hi3ueJ3FAd8Jd5ojSlqeQvzeTq996mPRNacx8+2sufv7uQ25blJXHjlUbCIysyXn5Bvlz5oP/JiAsmOzte/hh0ptc/+ETzRLr1uUp5O3J4rp3HmLvxjSmvfUNl79Qf8w+e/LP9DvjRDqP6Mtfb37NmmkL6X3K8INuP+O9H2jfpzNn3XcNtn1V7KtwjHPPnHh19ffO/OBHvP19miVWcOQzl3z4DWMfuAW/8BD++O9zxPStnc/csyqZor1ZnPnyo2SnprH4/a845cmaxfvjHrqt3o3Ei975nL6XnUNUlw6k/r2AlF+n0+tC990MZ9rtrP74a4bdfyu+YSH8/dCztOnTgyCXODNWJ1Ocnsn4Fx8lLzWNVR99xajHJlKWm8+Wv2Yx7rmHsHp5sfjV99m1cBntRg4GoDQnl8y1G/AND3NXeNXsNjvz3vuG0x6+Gf/wEH6493na9e9OmMu5umNFCgV7s7j49UfI3JzG3He/4pxn7sGwWhh81TlEJsRSWVbO9/c8S0zPE6q37XHaKHqd2TIWQh/NvLXV04NTHrkVT19v7FU2fnvoJWJ6d6FVx/aMvvNf1dsvnvyD2xeUwnGYhzfgsTO6ctkHi0kvLOeXm4YxbX0GqZl18ghpuVwzufZNqxVVdi55fxGllTY8LAbf3TCYWRuzWLkzvxkjEBFpWQ77ytc0zRzTNHuZptkLeBv43/6fXRfmOd0O+NX53SjTNHsAs4AH/3mV67kYWAqc/U+/wDAMH2AKjgWFiaZp9gVuAerNBBmG4danDWalphHUOoKgqAisnh4kDO3DjmVrapXZvnQNSSMHYBgGrTq2p7KkjNI8R4K2JCePnSuS6TRmiDuqf9i6hQeyo6ic3cXlVNlN/tyexajY2oPpsqqau7p9Pay0jOc0HZnStG14tYrEOzISi4cHIf37U7BmVa0ynkFB+MW3x7DWTuJUpO/Fr30CFi9vDKuVgA4dKVhVO0HSUvRsFcT2gjJ2Fpazz27y6+ZMxrUPr1fuyu7R/Lklm5zSfbV+X+q8g9/DYuBhMZqlzkciZcFa+ozrj2EYtOscT1lJGYU5BbXKmKZJ6qrNdB/RE4B+4/qTvGDtIb/bbrOzr2IfNpuNyopKgsKCmySGQ8nbkoZ/VCT+rRzHavSgfqQvr/20qb0rVhM7bBCGYRCWlMC+0lLK8wso2pNOaFJ7PLy9sFitRJzQkb3LVgGQNmMOHU47Caun48427+Cg5g7tgI6X87NzaCC7S8rZW1pBlWkyY3cWw1rXPj/X5RVRvM8GQHJeIZE+XtWfWS2OiS6rAT5WK9nlLWPCNjs1jcDWEQRGRWD18CBhSB92LK3dX+5YtoakEQfuL3etSKZDA/3lksnf0//SszCMltEebVi0jl5jHG1Q7AnxlJeUUZRbvw3atmYzXYY52qBeYwewYaGjDfL29a6OZV95JbSQuA7khBDnMVvmOGb/3pvFkFa1xwgp+UUUV9mq/+x6zP5/0Tk0kF0l5exxnpvTD3BuFjVwbsYH+pKcV0SFzY7NhJXZBYxoU7/fbQl6tgpke2EZO4scY4QpW7IYG1+/rld0i+avrVnklNVuY5buLSC/Yl+98i1Nz4QwtmcWszOrhH02O78t2cHY3m1rlTljUBxTV+xmr/NO05yiCgCyCspJ3p4PQEl5Fal7C4kKcX9CsiGFW9PwbdUKX+d4IWpAf7JX1m57vYKCCEqIr9d3GoaBh49j0sO02TCrbEDLbI96dm3N9p0F7NxdyL4qO79N3cTYExNrlTEBf3/H+MbPz5OCwnKqbI4xbWmZ45j18LDg4WFpcdcxKQvX0meso1+JO8jYdsvqzXQb7uhX+ozrT/LCg49tDcPA29exOMhWZcNms7t1F29ctJbuox3jgJgT2h+w/0xbs5nOw3oB0GPMADYucsQZ2yUB30BH2iO6UzxFOfnV2xVm55G6NIVeJw1ullgOR8+4ULbnlLAzt5R9NpNfV+5mXNfW7q5Wo+sWHshOl1zCX9uzOPEIcgmtfL0YHh3GD6ktZ8FsQ3omhbM9vYidGcXsq7IzZV4aY/vH1CpzxvD2/LV4J3uzHf1KbmFF9WceVgMfLytWi+P/mblltDQnhASyp7RmzDdzbxZDo2rvy2TXMV9eERHOsZCfh5UeYUH8vsvxpI0q06TEWe7/o/lLNpCbX3zogi1Y1zDnuVniODen7shiZPQhzk2z/mceFgMPw1Lrs5akaOs2fFq1wteZR4gc0I/clbVzJ15BQQS2rz8W+v+kuzNvu8vZ1v6Rdhh5W+c+8/e00rdVMD+kOs9Pu1l9TdPSdAsPZFdxzXH71/YsTow5eJyuWvl6MbxtGD9tadl9SvE2x3Hr4zxuw/r3J2917ePWMyiIgPiDH7cF69fjHRmJd3jLvPbsGOzoV9Kd/crs9CwGtapd1/UFNf3KhvxCIrxrcgnlzrG8h2HgYRiYbhzFp2/eTkibCEJaO+aIOg3ry5bFtcfiW5aspfOJjrFum07tqSgpozi34JDbzvrwB4ZfeSaGy0C9VUIsAc6cdHhcG2z79lG1r3muw1MXr6XrKEccbZ1j9uIGxuw71mym09BeAHQbPYDNzpgOtH1FaRm7klPpMc4xXrd6euAT4FfvezfOX0nnEX2bPlCnnNQ0AltHVucz2w3py8468387l60hYcRADMMgskN79pXW5DMPpHBvJq06JwHQpntndixZ1VQhHJbc6rmGCCweHsQM6sveOnMNe5avIW64I86wDu3ZV1pKmTNO02bDVrkPu82GraISn9CaOZM1n35Pt4vPbhHpzcz987nO8y1xWB/S6uSn05auoaNzPjeqo+NcLckrwD80mEjnG168fH0IjWlNSW6+G6I4tKOZtzYMA09nnsBus2G32erlpk3TZNvCFSQMa75z8UCOtzx8r9gQtueUsjOvzJFHWL2H8Z0P/wEUpZWOPtXDauBhaXn5LxGR5nZUC80MwxgDvOD8nqXAf4B/A22Bvw3DyDZNc1SdzRYCtzq3jwf+BOYBg4DVwEfAJKAVcKlpmksMwxgJvOLc3gRGmKZZZBhGIhAA3AP8F/jY5e+JNQzjT6A98IVpmpMMw3gW2G6a5pvOv/9RHE/0ywcWmqb5y/6NTdNcB6xzKdcWiAeyDcO4BfgSiASW0IxTCqW5BfiH19y15BcWStbmtDpl8muXCQ+hJDcfv9BgFn30PQMuO4t95S3j7v0DifLzJqOkJnGcUVJJ94jAeuVGx4ZzW+94wnw8uWlm7Ve4vDOmOyYm325O5/vNLTMJsi8vH6/QmqSOZ0gopdu2Hda2Pm2j2fvzj1QVF2Px8qRw3Vp827VrqqoeldYBXuwtrtmf6cUV9IqqvQgryt+LkxIiuOTn1fRoVfvpNxYDfr2gL+2Cffl07e4W9dQ8gIKcAkJc7iYMiQihIKeAoPCai8LSwhJ8A3yxOpNYwREhFGTXDNp3pKTxvxueIygsiFOvP5PW8W0Ijghh5PmjeOqySXh6e9Khzwl07HdC8wXmojwvH98wlzsmw0LJ27LtkGXKcvMJimnL+u9+obKoGIuXFxmr1xHS3nGsFqdnkrsxlfXf/oLV05Oul5xDaEJ8s8R0KMfL+Rnp40VmWc35mVVeQefQ+u3tfqfFtWZxpuPJVdnllXyVupvvxvWn0mZnSVYeS7Pym7rKh6Vefxl+gP7S5el3/uEhlDr7y8Uff0+/y86q95TZHcvW4BcWQlh87clPdyrKzicoMqT656CIYAqzCwgMq90G+fjXtEFBESG1FhGsX7Ca6R//Rkl+MZdOcnnSkQGfPvgWGNBvwlD6TXD/4v4IHy+yXBaBZpVX0jnkwMfshNgolrgclybwXP+umMBvO9OZsjOj6Sp7FOqdm2UVdDnEubnIeW5uLSzl+s7xBHl6UGG3MzgqlA0tdEI3yt+73hihZ1RgnTJejG8fzmW/ruHpVgf+N2jJokJ9qxfdAaTnltEzsfbEXvvWgXhYLXx+74kE+Hjw8bTN/Lig9sPGo8P96BoXwuqtOc1S7yNVnpeHj8tYwDsshMIth9d3guPu+SWPPkVZZhYxo0cSnNi+Kap51KJa+bPXZTyanlFEz261Fzl9+vUq3v3fGSz86zr8/Ty59f7fqyelLRaDnz+7hHaxwXz2zRpWt6Cn5gEUZtce2wZHhFDY0NjWv/bYttB1bLs+jZdveI6g8CBOve5MouIdd8zbbXZeu/kFcvZkM/j0YcSdEN88QTWgKKegTv8ZQlFO7f6zzNl/WpxxBjrL1LVq6kIS+3au/nnquz8w5uozqHBpx92tdbAPe/NdngxTUE6vuPpPAe7TLozf7xpJRkE5T/2awmbnsW6aJp9cPwjThC8XbefLRY3yMoRG18rXm/RSl1xCaSXdw+v3HaNiwrm1lyOXcMusmlzCPf0SeXnlNvw9Wvaimagwv+pFdwDpuaX07BBRq0x820A8rRY+nzQOf18PPp6ygZ9mbyMjt4z3f0lhzttnU1FpY+7qvcxbvbe5QzikCB8vMl3HfGUHH/Od4jLma+PrQ37lPu7tkURioD+bCkt4PWVr9cIKaX6tfL3JcDk3M8sq6RZWf3+eGB3OzT3jCfX25PY5NeemxYBPx/cmNsCXb1P3kJzbsvJC+1Xk5+PtMhbyCg2l6DDzCAAYsPallzEMg9Yjh9Nm5IgmqOXRa+XnTXpJ7ba2xwHytrf3ceZtZzj2Z0yAD3kV+3hiSEc6hvmTklPMs0u31Frk1lJE+taOM7O0km4NxDkqxnHchvl4ctvsmuP27r6JvLJyG34t+Kl5AJX5+XiF1VybeIWEUHIkx61T7tKlhPfv35hVa1SOXELN/swur6BT8IH7lZOiW7Msu+bJ7Rbg1UG9aOvny28797KxwH3X2MW5+QS65LMCwkNIr5PzaqhMcW7BQbfdsmQtAeHBRLY/cM5r88JVRLaPwcPT84BlGlPdMXtguGM8HuA6Zi8qwdt1zB4eQrFzzH6g7S1WC77BAfzxyudkbttNVFIsY647Fy8f7+qyu5K34BcSSFjbVk0bpIu6c3v+YSFkp6bVKVOAf3hI9c9+YSGUOfOZGAYznnodDOgwZhgdxzqebB4S04Zdy9cQ268n2xevoCSn9lsJmlt5bj6+4bXnEXK3pB2yTHlePqEJ7ehw6lj+uPVBrF6eRHXvTFSPLoBjQZ9vWDAh7VpG3rYkt4AA1/MtLJSMOudqSW5+7TLhIZTk5OPvsuCwMDOH7G27iOoQX/27dX/MYdOsJUQmxTHkynPwDqj7vJzmc7Tz1nabnZ/vfZbC9Cw6nzyCVi5xAqSv34JvcCDBbZrvXDyQ4y0PHxXkw54ClyeXF5bTKzakXrk+caH8cetwMgrLefL39Wx2PlnPYsBvNw+jXbg/ny7azio9NU9EjnNHszjPB8diuDGmaW4yDOMT4D+mab5sGMadOJ6U19BrXk8GfnL5OQk4H7gexwK/S4BhwBk4FtydBdwN3GSa5nzDMAKA/TPlF+NYJDcX6GQYRivTNPe/S28A0A0oBZYahjEF+Ap4GXjTWeYCZ31uB1YcIt6+wDDTNMsMw3gVmGea5mOGYZzqrHs9hmFcv/+zcx66jYHnnXqIv+Jw1F9XXndhfUN3jxoY7Fi+Fp/gQCIS49ibvKkR6tK8GlpRP3NnDjN35tC3VRA392rH9dPXAXDFn6vJKqskzMeTd8Z0I62glOWZLe/VXw1GdZhLPX3atKHVSSez9ZX/YfH2xjcmBsPSMpM9DYVUN/KHhyXxzMKt2Bv4J7GbcOrXywn0svLOhG50DPNjU25p/YLucoBzrlaRhso4T97opFju/+wRvH29Wb8khcmPfsC9Hz9IaVEpyQvWcd8nD+Mb4Mtnj3/EiunL6DO2X1NEcVBmwwHUKdRwkcDoNnQ4dTwLnn0VDx9vguNiMCyOB7eaNhuVJaWMeHQi+Vu3s+y19xn70uMt5Ilkx8f52aAD3MLUOzyYU+OiuGme4863AE8rw1qHceH0pRTts/F4vxMYHxPJ1F1ZDX9BM2romK13WDUUp2Gwc/lafIMDiUio3V9WVVSy+oe/OOnBmxu3skep4TAO52CtKdN5SE86D+lJ2tpUZn76O1c+dRMA17xwO0HhwRTnF/HJA28SEdOK+O5JjVPxRtRgGwX0CgtmQkwUty+quQv8tkVryamoJMTLk+f6d2VHcRlr81reGKGhXXiguwt7RwRzarsobpzrODe3F5fx2eZd/G9IN8qqbKQWlGBroY8XaXCMUKeqDw5J5LlF2xocI/x/0eAZWSceq9WgW3wolz83Cx8vK989OIaVW3JIc75y0s/bgzdvHsLjX66iuLxlv5a5liPo0w2LhYGPPci+0lLWvPY2xbt2ExAT3YSV+2cabGPr7M/hg9uRsjGLS//9Pe1igpn85jmctvJziksqsdtNTr/kcwIDvHn7xdPomBjOpi0tZ8Flg6davTvXD1wmOimWez91jG03LEnhk0kfcM9HjofnW6wWbntrImXFpXw66UPS0/bSOr5NA1/WDBoaK9Qtchj3daet3sSqqYu48vnbAdi8ZB3+wYG06RBH2prNjVDRxtHwNVnt+JJ3FTDsiWmUVto48YRWvHN1f0Y/MxOA816fR2ZhBeEBXnz678FsySxiydbcBr7VvQ63//x7Vw5/78qhT6sgbuzRjhtmrmN4dBh55ZWszy2mXyv3PLH8cDUYZ51j2sNqoVtiGJc/Oh0fLw++ffokVm3KJrewgrH9Yxl1408UllTy2t0jOHNEe36ec+QLMZrS4Ryz+/UKC+aU2ChudT6Rwmox6BgUwGvJW1lfUMzNndtzcUIMH23e0YQ1loM6zHNz1u4cZu3OoXdkEDd0b8dNsxx5PrsJl/61kgBPKy8M60JisB9bClpQXmi/oxyv9rxvIt6hIVQWFrLuxVfwa92a4E4dG6dujehw29paedve7bhu2jqsFoPOYQE8vWQLa7OLuLd/Atd0i+X1VS1v0ffhXKuAS58SGcR/erTjPzPXMbxtGLnllazPK6ZvC+9TDpC0PKKvsFdVkbd6NbHnnNNIlXKvHqHBjI+O4m6XJ1zZgZsXrcLfw8pDvTrTLsCP7cVuaocOIxd9wLHuAbbdV1HJkm//4pxHbzrgX5u9Yy/zJv/COY8252vWDye/d7AcbsPb2212MrbsYuz159G2Uzwz3vuexd9NZ/hlNXN46+csp/Nw9z+p67ASms4yJ0+607FYr6CIGU++RnB0FFGdOzD4hstY+vG3rPn+D2L6dsfi4dYXhB3gmrNumYbjrCwpZe/yNZz88mN4+vmx+NX32DFvMW3792bjz38y7L5bmqLK/8w/zE+75hz2lVUw9fn3GXL1udWvde160nD6njcBw4AlX/7Ggsk/MOqmyxqz5kfon89bgyNPcPYL91NRUsqM598jd8cewuJq3jaxdd4yEoY1/5xYQ463PPzhjIXW7Slk6LMzHXmETpG8e3k/Rr04C3CM4U95bR5BPh68c1k/OkYFsCmjZd5ALiLSHI5mBGYFtpmmuX/WejJwE47Fbw352zCMKCCT2q+13Waa5loAwzCSgRmmaZqGYazF8aQ6gPnAS4ZhfA78YJrmLufvLwLONk3TbhjGDzgW+b3h/GyaaZo5zu/9AcfCupcNw2hlGEZbHE+9yzNNc0fdjtMwjB+BDsAm0zT3X1H+Yprm/uXhI4BzAEzTnGIYRoO3mZim+S7wLsBza6Y1ynSiX1hIrbtaSnPz8Kvzmkv/8DplcvLxCwtm26KV7Fi2ll0rk7FV7qOyrJxZr07mxFuvbIyqNaqM0gqi/GvuUory9yLrIE8dWJ5ZSGygLyHeHuRXVJHlfOVZbvk+Zu7MoVtEYItcnOcZGkplXs2Exr78PDxDQg57+/ChwwkfOhyAvT/9gGdI/ScftAR7iytpE1CzP1sH1H4yIkD3VgG8Nt5xh1Oorycntgujym4ybVvNRGVRpY1Fe/IZGRfm9sV5C36Zy+LfFwIQ2ymO/Kyacy4/O5+g8NpPBvQP9qesuAybzYbVaqXApYyPv091uc4DuvDTa99SUlDMltWphLUOIyAkAIBuw3qwPWWbWxbnOZ6CVxNjWW4ePiG12x6fsJD6ZUJDAGh34lDanTgUgJRvfqp+wp5vWCht+/fGMAxCE+PBYlBZVIx3kPufjHS8nJ9Z5ZW08q05PyN9vBt8NW1ikB/39krinkXJFO5zLArpFxHC3tJy8isdP8/em0O30KAWsTivfl+Y57iD1IVfeAglLndBl+Q47tZLa6C/nP3qZLqfNZbizBx+vufp6vK/3Psspz19D34hzftK5sW/zmXFX442qG2HOApdngxXmF1AYJ02yC/In/KSmjaoMDufwPD6EwTx3ZP48aXPKSkoxj84oPopSQEhgXQe3IPdm3a4PSmQXV5Z6zW1kT5e5FTUP2YTAv24q3si9y9NqT5mgeqy+ZX7mJeRwwkhAS1ycV5mWZ1z0/fA5+Z9vZK4e2FyrTin7Mhgyg7HUwGv79zuoOMod0ovqag3RsgsrR1nt8hAXh7neCJVqI8nJ8Y5xgjT01rOYqZDSc8ro01YzV3MrcN8yciv/QrB9Nwy8orSKau0UVZpY8nGLDrHhpCWUYyH1eCNm4fw88IdTF2+u7mrf9h8QkMpdxkLVOTm430Efed+nn5+hHbqSM7a5Ba5OC89o5g2Lk94bB0VSEZ2Sa0y553Rlbc/WgrA9l0F7NpTSEJ8KGuSa57WWVRcwaJluxgxpJ3bF+ct/GUuS/5w9CsxHWuPbQuy8wkKa2BsW3Lose0JA7rw0+vfVvcr+/kG+JHQM4lNS9c36+K8Zb/NYeWfjjjbdKzbf+YTUKdv9AsKoLykDLvNhsVqpahO/5mxbTe/vfolFz/2H/yC/AHYmbKVTYvXkrosharKfVSUlfPT859w1j1XNH2AB7G3oJw2Lq/Ebh3sQ0ZB7ScEF1fU9COzNmTyuNVCqL8XeSWVZDpfiZpTXMlfa9PpGRfaIhfnZZRW0NrPJZfgd/BcwgqXXEKvyCBGxoQzrG0YXlYL/p5WnhzSiQcWbGyOqh+R9JxS2kS49it+9V5Nm55TSl5hBWUVNsoqbCxNyaRzvOOaZFdmcfVrbv9atIM+nSJa3OK8rPJKWrmO+XwPPOa7u3si9y2rGfNllVWQVV7BeudTjWan53BJYsvrT44nmaUVRLmcm618D35urswqJCbAl2AvDwoqa9qm4n02lmcWMLh1aItcnOcdGkKFy1ioMi/viMZC3s4cildQEOF9elG0La1FLs7LKKmgtX/ttjaz9OB525gAR1ubUVJBRmkFa7MdTz+ctj2ba7rFNnmd/4nMstpxtjpUn5JVE2fPBvqUJwZ34sGFLa9P8QoNpTK3pk+vzM8/ovwXQP66dfjFxeEZ1Ly5kSPhyCXU7M8IH+8G+5X4AD9u75rEQyuSKdpX/6aokioba3IL6Bce6rbFeQHhIRS55LOKc/LxrzNHFBAe2mAZW5Wtwd8X7M2mIDOHz25/BoCinHw+v/M5Ln7+bvxDgyjKzuPXZ97jpNsvJ6RNZJPGt2LKHNZMdYzZW9fJeRXl5Nd6ah6Ab1AAFa5jdpcygeEhDW9vGARGhNC2UzwAHYf0YvH306rL2W02Ni1cw5X/u7tpgjyAuvN/Jbn5+NbNZ4Y5nqy2X6lLGb+wEAB8gwOJ7d+T7NTtRHXuQHB0a8Y+4Fi0Vrgng90ra7+Fqrn5hoVQllN7HsG3zlyDb1hovTI+IcFkrtuAX2R49fxB2/69yNm8leC4GEqzsplx/5PO8vnMfOBpRj02sd48RnPxDw+h2PV8O8B8bnGdc3J/GVuVjb+ef48Ow/uRMKhXdRnXPHTncUP546m3myiCw3M089auvP39aN21A7tXpVQvzrPbbKQtWc1Zz05swggO7njOw6cXltM2uCaP0CbIh8zCg+QRNmbxxJkGoX6e5JXWvP68sLyKRdtyGNmxlRbnichxzXIU25Ycukgto4B2QDLwmMvvXa9o7S4/23EuHjRN8xngWsAXWGQYxgmGYfTAsYBummEYaTgW6l3s8l11F8Pt//k74DzgQhxP0sNZpz7VBU3zbOAqwPVdU3XjdcuzOyKT2lG4N4uijGxs+6rYOn8Fcf161CoT1687qbOXYJommZu24enni19oMP0vPZOL33mCC998jFF3XE3bbh1b5MI8gOScItoF+hAd4I2HxeDkdpHM2lk78R8b6LKgKcwfD4tBfkUVvh4W/JyvoPH1sDC4TSip+S0vYQfg1y6eysxMKrKzsFdVkb90KcE9eh729vsKHYsJKnNzKFi5kpD+A5qqqkdlTWYh8cG+xAT64GkxOL1Dq3oT6iM+XcLwTxcz/NPF/JGaxcNzNjNtWw5hPp4Eejn2p7fVwrCYULbkuX9/DjljOHe8PZE73p5I1yHdWTFtKaZpsn19Gr7+vrVe+wWOu2cSeyaxds5qAJZNW0qXwd0BKMotrH7KwY4N2zHtJn5B/oREhrBjw3YqyysxTZPUlZtpFRfVvIE6hSS0oyQ9k5LMbOxVVexetIzWfWq3Pa379GDnvEWYpklu6lY8/XyrL3wrChzHaml2LnuXrSJ6sGOBYeu+PclKcSQmi/dmYK+y4RUYQEtwvJyfG/KLiPH3pY2fNx6GwZjoSOZl1G5vW/l680T/zjyxYhM7S2ouvjLLKugaGoi31TGc6BsZ7L67huuISHT2l5nZ2Kqq2LpgBbEN9ZdzavpLL2d/2e+SM7nw7Sc4/43HGHn71bTp1pGRt15JWFw0F7//DOe/8Rjnv/EY/uEhnPHsvc2+MA9g4OnD+c/rE/nP6xPpPLg7q2Y42qCdG9Lw8fep9Sh9cLRB8T06kDLP0Qatmr6EEwZ1AyBnT1Z1G7QndSe2Kht+Qf5UlldQUerY35XlFWxZuYFW7dz0dCMXGwqKiPb3pbWv45gd1SaSBZl1jlkfLx7tfQJPr97MrtKaY9bHasHX+UoBH6uFfhEhpBW1jGO2rg35RcS6nJtjoyOZn147zihfb57s35nHl9c+NwFCvDyry4xsE8703e5fNNuQNZlFtHMZI5yaGMmMOmOEUV8s4cTPHf/9uTWLR+am/r9amAewZlsu8a0CiInwx9Nq4bQBccxYuadWmekrd9O/YwRWi4GPl5VeCeFs2evoS565uj9b9hTy4dSW/fTrwPbtKM3MpCzLMV7IWLKUiN49Dr0hUFlYxL5Sx/loq6wkN2UD/m1aH2Ir91iTkk58bAgxbYPw9LBw2viOzJi9pVaZPelFDBkQB0B4mB/t24Wyc3cBYSG+BDoXpHp7Wxk6MI4tae59pRDA4DOGc9tbE7ntLefYdrqjX9mxPg0fvwOPbdfNdfQrKw4wtt3pMrYtzi+mzDlO2FdRSeqKTUTGNu/Ytt9pI7ju9Xu57vV76TSoB2tnOsYBuzZsO3D/2b0D6+etAmDNjCV0HOiIsyAzl++e/IAz77qc8Oia1+uMvuoMbvvkcW756FHOvvcq4nt0dPvCPIA1O/OJj/AnJswPT6vB6b2jme6yWBQgIrBmwrpnbAiGAXkllfh6WfH3dl5je1kZ3imSjXtb3sJ2cOQS4gJ9aOvvyCWc1C6S2bvq5BICXBaQhvrj6cwlvLYqjZN+XMIpPy/lvnkbWJqR3yIX5gGsSc2hXZtAYlr54+lh4dRh8cxYtqtWmelLdtKvc2R1v9KzQwSpuwrYk11Cr44R+Divs4d0b03qrpa3P+uO+Ua3iWRB3esUHy8e6+Mc87mMhfIq95FZXkGsv2MiqU9EMGnFtRcvSvNKyS0i1uXcHB8XyZzdtfdnjMu52cl5bhZUVhHi7UmAZ01eaEDrENKKWub+DGwfT3lGJuXOsVDWkmWE9Tq8PIKtooKqsvLqP+clp+AX3fYQW7nHujp52wnxh87belodbW1O+T7SSyqID3KcnwPbhLTIhZbg6FNi6/Ypuw+vT3l9dRoTflrCab8s5f75G1iWkd8iF+YBBMTHU56ZSXm247jNXbqU0J6Hn/8CyFmyhIgBLTPvtd+mwiLa+vkS5exXRraOZFGdXEKkjzcP9erM82s3sdsllxDs6VH9ynsvi4Xe4SHsLHHfcdu6Qxx5e7MocM4RbZy3nIQB3WuVSRjQjfWzHGPdvRu34eXvQ0BY8AG3jYhvyw2Tn+aa9yZxzXuTCAwP4dKXJuIfGkR5cSk/PfE2wy47g+jOCU0eX59TR3DVK/dy1Sv30mFgD5L/dsSxZ8M2vP186i3OMwyDuO4d2Dh/FQDrZi6hg3PMnjSge4PbB4QGERQRQs4ux3h4++qNhMfWXH+mrdpIWEyrWq8Abg7hie0oSs+szmduX7Cc2L61921M3x5snbMY0zTJ2lwz/7evvIJ9zn5kX3kFe9esJyTWkccrK3AsiDbtdtb++Gf1627dJTShHcUucw27Fi2nTd/auYM2fbqzY64jztzN2/D09cU3NBi/8FByU9OoqnDMmWQlbySobWuC46I59a3nOPmVJzj5lSfwDQth9JP3u21hHkCrpHYU7M2i0Hm+bZm3gvg6+en4/t3Z5JzPzXDmp/1DgzFNk9lvfk5oTGt6njGm1jYleQXVf962eDVhce7N1x7NvHVZQREVzva0qqKSPWs2EhxdkyfYs2YjIW2jar0St7kdz3n41bsKHHmEUF9HHqFnW6atr51HiHS56bpnTDCGYZBXuo8wfy+CfBzPiPL2sDA0MYItWVqYJyLHt6N9rW28YRhJpmmmApcDs52fFQGBQK3X2jpfCXs7sNYwjCcO9y8yDCPR+XS9tYZhDAZOAAYCj5qm+bRLuW2GYbRz/jjOMIwwoAzHq3H/5fz9V8B7QAQw0vm7L4D7DcM4wzTNX5y/q7kFub45wKXAE4ZhTACabVRgsVoZfM0F/PnkG5h2k46jBhEa24b1U+cC0Hn8cGL7dGXXymS+vWUSHl6eDHfr44z/GZsJTy3ZwltjumE1DH5KzWBLQSnnd3BcIH27OZ2xcRGcntCKKrtJhc3OxDkbAAjz8eLlkY6nq1gtBn9sy2L+HvdPeDXEsFqJvvAStr76MthNwoYMxadtNNlzZgEQMeJE9hUUsPnpJ7CVl4NhkD1zOp0eeQyrry/b332LquISx/dcfAke/v5ujedAbCY8MjeVT87ojsUw+HZ9OptzS7mkq2Nw+UXy3gNu28rfixfGdMJqGBiGwZTULGZub1lPaDhhQBc2LFnPs1c9gZe3F+ffXbNO+IMH3uG8Oy8iODyYU649nS+e+oS/Jv9O28RoBpw8CIA1c1ez6Lf5WKwWPL08ueS/VzqSCp3j6T68J6/c+AIWq4XopBgGnjLELTFarFZ6XHERC59/DdNuJ27EEIJi2rJtxhwA2o8ZQVTPbmSsWsf0ux/G6uVF7+tqJiGXvPoulcUlju+58iK8nMdqu5FDWPnep8y87zEsHh70uf6KFvJK2+Pr/Pzf2i28OKgbFsPxtK20olLObOdob3/ens7VHWMJ9vTkzh6Jzm1MrpuzmpT8YmbtzeGDEb2wmSabC0r4ZXu6O8OpZrFaGfSvC5jq7C87OPvLDc7+8oTxw4np3ZVdK5L5/tZJWL08GX7j/7/+EqBD/y5sWprCK9c8jqe3F2fdcUn1Z589/DZn3HYxQeHBjLv6dL57djIzP5lC68QY+pw0GICU+atZPWMpVg8rHl6enH+fow0qziviqyc+AByv++h+Yl869Ovslhhd2U14LWUrz/bvisWAP3Zlsr24jNOcSdTfdqZzeVIcQV6e3NbVkTS2mXDjgtWEenkyqY9zjGAYzNibxdLsfHeFclA2E15as4WXBtecm9uKSjkz3nlupqVzVadYgr08uatnzbl57WxH4ufJAScQ5OWJzW7y0potFO2zuS2Wg7GZMGleKh+d6hjzfbsxnc15pVzcxTFG+DLlwGMEgP+NOYGBbYMJ9fFk3mUDeWXZdr7d0DLaIVc2u8mkz1fw8V0jsFgMvpu7jc17Crn4RMe++3LWFrbsLWLO2nSmPDYe04Sv52xl0+5C+naI4Oyh8WzYmc+vk8YB8OL3a5m1puXFabFa6XTphax88VWw22kzfAgB0W3Z9bdjvBAzagQVBQUsnfQ0VWXlGIbBzmkzGfTkI1QUFJDy/mSw2zFNk1b9+xLR6/AW9jU3m81k0nN/8/HrZ2OxGnz3czKbt+Zy8bmOSZMvv1/L6+8t5rlJ4/n968swgOdenUdefjmdkiJ4ftJ4rFYDi2EwZfpm/p7bsp5W1WlAFzYsXc/zVz+Bp7cX599VM7b96MF3OPeOiwgKD+bka07ny6c+YerHv9M2KZr+JznGtmtdx7benlxyv6NfKcot5JsXPse02zHtJt1H9KLzoK7uCpOk/l1IXZbMG9c+hqe3F6ffcWn1Z18+8jan3XoxgeHBjL76DH587mNmfTqF1gkx9HLGOffLPykrLOHPN78FHK/iueaVe9wSy+Gw2U0e+WEtn1w/yHFNtmQHmzOKuGSwI4XyxcLtnNKjDZcOicdmNynfZ+PWz5YDEBHgzTtX9wcc19i/rNjNnI0tc9G3zYRnlm3hrdHdsBgGP29x5BLOc+YSvtuczpi4CE5v78gllNvsTJy3wc21PnI2u8mk95fy0UNjsFoMvp25hc07C7h4fAcAvpy6mS27C5mzai9TXjoVuwnfTE9l807HRN6fC3fw8wunYLOZpGzL5etpLecVzPvZTXg1eSvPDeiKBceYL624jNPjHPvy1x3pXNHBMea7vVvNmO+G+Y6x0KvJ23igV0c8DIO9peU824JeM32kJr92C8MHdyYiNJDUxa/z+EvfMfnrWe6u1hGxmfD88i28NrKbox3ZmsHWwlLOTXTsz++3pDMmJoJT2tfk+e5f4Dg3I3w8mTSoExbDwAJM25nNvD0tKy+0n2G1knjpRaz73yuYdjtRw4biH92WvbMcKfM2J46ksqCAlY8/ha3MkUfYPX0GfR9/lH3Fxax/3fHkG9NuI3LgAMK6d3NnOAe0P2/79ljHGP7H/Xnbjs687aZ0xsVFcHpizf68Z05NW/v0ki08M6wTnlYLu4rKeGhByzw/bSY8u2wLb4xy9Cm/bM1ga0Ep5yY5j9vUdEbHRnBa+1ZUmY4475v//69PMaxW4i++mI0vv4xptxM5dCh+bduSMdtx3EaNdBy36558Elu5Ywy/d/p0ekyahIevL7aKCgrXr6f9ZS07p2I34a0NW3iiTzesBkzdncGOklJOiXHsz993pXNJQiyBnp7c1LnmGvu2xasJ9fbi7m4dsRgGhgFz07NZku2++QaL1cro687nh0lvYtpMuo4dRERcG1b/OQ+AnicPo33frqQtT+GjGx7Dw9uT8bdedtBtD2b173PI35vN4m/+ZPE3fwJwzqM34RfS9G8+SejXha3Lk3nv34/h4e3FhFtrxuzfTXqbk252jNlHXnUGvzz/MXM/m0JUQgzdxw065PZjrj+P3176BPs+G8GtwznltprPNsxdQecRzf9KW4vVyoCrL2DGU29g2u0kjRpMSGxbNk1z5DM7jhtOdO+u7F6VzE+3PYqHtxdDbnDs2/KCIma/+C4AdruN9kP7E93Lcb2VNn8ZG6c6rsvjBvQk8cTBzR6bK4vVSq+rLmT+s69j2u20GzmYoJi2bJ3uqGPC2BG07tWNjFXJTL3zEaxeXvT99+UAhCW1J3pAb2Y+8DQWq4XgdrHEj3bvYsMDsVitDLv2AqY87shPdxo9iLC4NiT/5difXU8aTlyfruxYkcyXN03Cw9uTE53zuekbtrJp9hLC4try7V2OafABl5xBu75dWfTJT+Sk7QIMAluFMeKGiw9UhWZxNPPWZfmFzH79U0eewDRJGNyHOJcFqVvnLydhWAt4vbTT8ZaHt9lNHv5lHZ/8awBWw+CbZbvYnFnMpc6bUT9fsoMJ3Vtz2cB21XmEW75cCUCrQG9ePL+nYwxvGExZu4eZGzLdGY6IiNsZZkMvej/URobxKFAMrARewLHIbynwH9M0KwzDuAXHK273mqY5yvlku36maWY7t38Nx+ttPwV+M02zm/P3Hzt//s4wjPj9nznLjwJsQAqOp9ptACaYpll9xWsYxktAhvO/UwB/IAn4wjTNSS7l1gLZpmmOcvndCcBLOBb+ZeBYYPicaZrT98drmuYLzrLhwJc4FvjNxvGK277742tIY73WtiWb2GMcPT6d6+5qNLk1lw/nAucE47Hsm1EjaP/G7EMX/H9u200j+Xn7H+6uRpM7s90EJi6Z6e5qNLnnBow+bs7P4b/Mc3c1mtzcM4bxzOpphy74/9x9Pcfx1ZY/3V2NJndR4smM+WO+u6vRpGZMcLy+e9jPx/b5Oe/MYSS9fey3tak3jCDx6m/cXY0mt+WjC7hxwd/urkaTe3PIKBL7vuzuajS5Lctv58e0Y39se3b8BD5N/cvd1WhylyedRPu7fjl0wf/ntr14Br0+P/ZzCasuHU7SuZ+5uxpNLvX7yxj1+7E95vv7FMeYzzfOvROhTa1sx5f0++rYPzeXXTSca+fNcnc1mtz7w06k+yfH/v5ce8Vw+nxx7Me54pLhXDH72M/bfjJyJBOmHtvX1wB/jB/G2+unursaTe6GzuP5YOOxP4a/ptNJPLFyurur0eQe7D2W+5fNcHc1mtTT/RxPrPvfumM7P31Ht3E8t+bYjhEcc9jHSw4+/v4p7q5Gk0t7+lSAlvGkD2lR7l8245hfkyOH9nS/MS2yffhHT84zTfNRlx97N/D5a8BrLj/H1/n8Fpcfu7n8/iqXP6ft/6xO+f3aN/D33uny48cNVt5RrnsDv9uAY0FfQ+UfrfNzDjDe5Vd3HOjvEhERERERERERERERERERERERkeOPxd0VEBERERERERERERERERERERERETnWaHGeiIiIiIiIiIiIiIiIiIiIiIiISCPT4jwRERERERERERERERERERERERGRRqbFeSIiIiIiIiIiIiIiIiIiIiIiIiKNTIvzRERERERERERERERERERERERERBqZFueJiIiIiIiIiIiIiIiIiIiIiIiINDItzhMRERERERERERERERERERERERFpZFqcJyIiIiIiIiIiIiIiIiIiIiIiItLIPNxdARERERERERERERERERERERERkX9CTyaTlkzHp4iIiIiIiIiIiIiIiIiIiIiIiEgj0+I8ERERERERERERERERERERERERkUamxXkiIiIiIiIiIiIiIiIiIiIiIiIijUyL80REREREREREREREREREREREREQamRbniYiIiIiIiIiIiIiIiIiIiIiIiDQyLc4TERERERERERERERERERERERERaWRanCciIiIiIiIiIiIiIiIiIiIiIiLSyLQ4T0RERERERERERERERERERERERKSRaXGeiIiIiIiIiIiIiIiIiIiIiIiISCPT4jwRERERERERERERERERERERERGRRubh7gqIiIiIiIiIiIiIiIiIiIiIiIj8ExbDdHcVRA5IT84TERERERERERERERERERERERERaWRanCciIiIiIiIiIiIiIiIiIiIiIiLSyLQ4T0RERERERERERERERERERERERKSRaXGeiIiIiIiIiIiIiIiIiIiIiIiISCPT4jwRERERERERERERERERERERERGRRqbFeSIiIiIiIiIiIiIiIiIiIiIiIiKNTIvzRERERERERERERERERERERERERBqZFueJiIiIiIiIiIiIiIiIiIiIiIiINDItzhMRERERERERERERERERERERERFpZIZpmu6uw/FC/9AiIiIiIiIiIiIiIiIiIiIi/5zh7gpIy/PIiulakyNM6jO2RbYPHu6uwPHiu21/ursKTe689icz8rf57q5Gk5t92lBG/Hrsxznn9KF0fG+Ou6vR5DZdN4JPU/9ydzWa3OVJJ3HtvFnurkaTe3/Yidy+aKa7q9HkXh40mjF/HPvt0IwJQzlxyrEf56xTh/LM6mnurkaTu6/nOJ5adWzH+d9e4wDo88VcN9ekaa24ZDiJbx37Y4Qt/xnBeTOP/Ti/Gz2CyZuP/bHQlR1Oot0Lx/4YYfvdo7lh/t/urkaTe3voKP637tjuUwDu6DaOcX8e+2OhaScP5dwZx3bfCfD9mOHcufjYb4deGjiaxZlT3F2NJjWw1akA9Pvq2D5ul100HN+4i91djSZXtuPL4+Z6bND389xdjSa36Nxhx01++njpO6+YPdvd1Whyn4wcedzkp99MmeruajS5G7uM56K/j/1cwlejRjBxybE9tn1uwGgA3l5/bB+3N3Qef9yMhY6XtvZ4yX+JiPx/o9faioiIiIiIiIiIiIiIiIiIiIiIiDQyLc4TERERERERERERERERERERERERaWRanCciIiIiIiIiIiIiIiIiIiIiIiLSyLQ4T0RERERERERERERERERERERERKSRaXGeiIiIiIiIiIiIiIiIiIiIiIiISCPT4jwRERERERERERERERERERERERGRRqbFeSIiIiIiIiIiIiIiIiIiIiIiIiKNTIvzRERERERERERERERERERERERERBqZh7srICIiIiIiIiIiIiIiIiIiIiIi8k9YDHfXQOTA9OQ8ERERERERERERERERERERERERkUamxXkiIiIiIiIiIiIiIiIiIiIiIiIijUyL80REREREREREREREREREREREREQamRbniYiIiIiIiIiIiIiIiIiIiIiIiDQyLc4TERERERERERERERERERERERERaWRanCciIiIiIiIiIiIiIiIiIiIiIiLSyLQ4T0RERERERERERERERERERERERKSRaXGeiIiIiIiIiIiIiIiIiIiIiIiISCPT4jwRERERERERERERERERERERERGRRubh7gqIiIiIiIiIiIiIiIiIiIiIiIj8E1Z3V0DkIPTkPBEREREREREREREREREREREREZFGpsV5IiIiIiIiIiIiIiIiIiIiIiIiIo1Mi/NEREREREREREREREREREREREREGpkW54mIiIiIiIiIiIiIiIiIiIiIiIg0Mi3OExEREREREREREREREREREREREWlkWpwnIiIiIiIiIiIiIiIiIiIiIiIi0si0OE9ERERERERERERERERERERERESkkWlxnoiIiIiIiIiIiIiIiIiIiIiIiEgj0+I8ERERERERERERERERERERERERkUbm4e4KiIiIiIiIiIiIiIiIiIiIiIiI/BMWw3R3FUQOSIvz/p8wTZMpb/3AxqUpeHp7cu5dlxLdIbZeudz0HL5+ejJlRSW0TYrlvHsuw8OzZjfv2ridt+/4HxfdfxXdhvcCoKy4lB9f/oqMtL0YhsE5d1xMXJf2zRXaAQ2IDOGWrglYDJiyI4Mvtuyu9fnY6EguSYwGoKzKxktrt7ClqJRYf18e6dOxulxbPx8+3LSD77btbdb6H64BkSHc2q0mzs9Ta8c5LjqSS5Jq4nxx7Ra2FDrifLRvnTg37uDbFhqnq+ExoTwwOBGrYfDtxnTeXb2zwXLdIwL45sze3D5zPX9ty27mWh4+0zSZ+s73pC5LwdPbi9PvuJQ2SfXPz7z0HH589mPKiktpkxjDmXddjtXTg7V/L2XhdzMA8PLxYsJNFxKVEF29nd1m54PbnycwPISLHv13s8V1MLlr17H1y28wTTuthw8j9pSTa31eujedTR9+TPGOncSffSYxJ4+v/mzJxP9i9fHGsFgwLBZ6P/xAc1f/sGWtSWb9599g2k1iRg4l8bSTan1evCedte9/QsH2nXQ89wwSThlX/dma9z8ha9VavIICGf7Uw81d9SPSPyKEmzo72qHfd2Xw1dba7dCYtpFc1N7ZDtlsvJy8ha1FpQB8PrIvpTYbdtPEZsKNC1Y3e/0P14DIEG7ukoDVgCk7G+hX2kZycWJNnP9z9isAAR5W7umRRPv/Y++uw6O49j+Ov2c37koSCCEEd3ctVtpS770tlVu5vf3VvVRuW+pG760bNahBKdSpUNzdE5wEjbsHsvP7Y5c41ibZvfB5PU+fJrtnNufLnpn5njNnzvj7YAIvb9pNQk5+Y4dQp4MbE1j16UxMm422IwfS9ZIx1d43TZNVn87k4IZ43Dw9GHz7dYTFVR6jbDYbPz3yCj4hgYx+5DYAFrz2CXmHUwEoKyrGw8ebiyc92nhB1eHQxgRWT7HH2WbEQLrUEefqKTM55Ihz0G3XEeqIc+adT+LuOO5YrBbGvfgwAGu/+I4D67ZidbPiFxHG4NuuxcPXp9FjO56BUcE82CsOq2Hw3Z4UpiQcrPb+sGYh3N41Fhsm5TaTV9fvZWN6XsX7FgO+OLcH6cWl3LMoobGrf8qGNg/micH2vODrbSl8sOE4eUG4H7Mu68Hdf2zjt732vOCl4W0ZERtCZvERzvt6XWNW+7Tlx2/l8IzpYNoIHjSEJueeV+39kpRkDn42hZID+4m46BLCR1eeczLmzyVr6RLAJGTQUMJGjmrk2p+YaZr8MXkWe9Ym4ObpwYX3XkNkHblQTkom378yheL8IiJbR3PR/fZcaOuCNayYVZkLjb29Mhf6+fUv2b0mHp9Af25517nHoaqGxYYwcUQbrIbB9C3JvLd6X53lukb68/3Vvbnz5638sjMdgABPN14+tz1tQ30BeOi3baxPzqtze2fL3BLPrq9mgGkjasggWlxQPecrTE4HE1GKAAEAAElEQVRh+ydTyd93gLjLLiJmbI1js83G2mdexDMoiK733tGYVT+p/RsSWPaJ/bzSYeRAelxW+7yy7JOZ7F8fj5uHB+fcdR3hcc0pyMhm/pufUZSTh2EYdBg9iK7jzgEgI+kgSz6YzpGSUvzDQxl57/V4+Hg7I7w69Q4L4vYOcViAXw+m8nVi9VxoRFQ4V8ZV9j3fTKjM+cD+6IV3BnYjo6SMJ9Zva8Sa/3n58VtJ/maa/dg7cAjh555f7f2c1StJn/MrABZPL5qOvxbv6NrHL1eUtjmehC/sfZXmwwbR+sLafZVNH35G3r4DtL3iIlpV6ats+vAz0hx9lWEvunZfxTRNvnjjOzat3Ianpwf/emw8se2ia5X7Y9YSfv9mMWmHMnnnp2fwD/IDYPmcdcz+cj4Anj6e3PDA5cS0blZre2caEBnMgz3jsBgG3+9NYeq22jnfrV1iHX0uk/+s38umjDw8LAYfjuyGu8XAajGYdyCDyVv3OymKv+79Sf/HeSN7kJ6ZR+/RE5xdndNytvTJjqd/RBD3dbO34R8TU/l8Z/U2PCQqhP/r1KKiDb++KZFNma6Z+9R0toxPV3Umnztztm5l39dfY9psNBk8mKbnVe+TFScns3fqVAr376f5JZcQNca+LxenpLB78uSKciUZGURfdBFRo1ynX9aQ49Nv3fgUHt6eWBxjKv9846FGje2YpPUJLPp4FqbNRqdRA+hzee1j7aKPZ5G0zn6sHXPXtTRpZf83+OOtL0lcuxWfQH+uffOxim12LdvAyq9/IetgKle98iARrWMaNaZTkRe/lYMzpmPabIQOGkLk2NpjCfumTqH4wH6iLrqEiDGVOWHa3D/IXLYEDAOvps1ocf2NWNzdGzuEOqVujmfL5zPAZhIzfBBta+Sypmmy5fMZpG2Kx+rpQY9b/kFQrP372fP7fPYtWApAi+GDaDV2JADbv/2ZfQuX4uHvD0DHv11MRPfOjRiVXdL6BBZ+NAubzUbn0QPoW0dbXfjRLBLXxePu6cGYu68lwtFWj7ftzmUbWDHd3lbHT3qQyBptNS89i8/uep7+V51P70tGNk6gVTRELgSQ8OtCtv22GIvVQnTPzvS59pLGCqlOZ+O1wLNl/EtEpDG4zOQ8wzDKgS1VXroE+Mo0zYH19PlJQG/TNF13hs8J7FyTQMbhdO7/5HEObN/Hj29/w21v3F+r3O8f/8igS4fTdXhPvn/za9b9vpJ+4wYD9pP675/8RJte7attM/v9b2nTqwNXP34TR48c5UhpWWOEdEIW4N7OcTywKp704jI+GNKNZalZ7CsoriiTXFTC3Su2UHCknH7hQTzYtTW3LdvMgcJibl6yqeJzZo7qw5KULOcEchIW4L4ucdy/0h7n5CHdWJpSO867ljvibBLEQ11bc+tSe5z/XFwZ56zRfVjsonFWZTFg4qDW3PjLFlIKS5l1SQ/m7ctkT05RrXIP9otj6cFsJ9X01O1Zm0DW4XRu//AJDu1I4td3ZnDTaw/UKjf/0x/od8lwOg3rxS9vf83GOSvodcEQgiJCue6lu/H292H32gRmvzW92varf1xIWPNISotKGjOs4zJtNvZ8OY3OD9yLZ3AwG599kZDuXfFt2rSijJuvD62uvorMDRvr/IyuDz2Au79fI9X4zzFtNuI/m07fCXfjFRLM8qdeokmPrvg3i6oo4+7nQ4dr/07a+toT0qIHD6DFqOFsnjylEWt9+izA3Z3imLA6nvSSMt4d2I0VabWPQ/et2kLB0XL6hgVxf+fW3Llic8X7D6zaSt6Ro06o/amzAPd0iuPBVfY43x9cx3mluIR7VjjiDA/igS6tuX25Pc47O8WxOj2Hiet34GYYeFktToqkOpvNxsqPZ3Du43fiExrET49OIqZ3F4KiK9vpwQ0J5KWkc/mbE0nflcSKj6Zz4QuVA6kJvywgqFkEZcWVx5hz7rup4ufVn33r9IkFNpuNlZ/MYMy/7XHOfnQSzWvEeWhjAvkp6Vz6xkQydiWx8uPpXPB8ZZznPnkPXgHVjztRXdrTc/xFWKxW1n35PVu+n0Ovay5prLBOyGLAw71bcfv8raQWl/LFud1ZdDCLxLzK8+Xq1BwW/boegDZBPrw0qAOXz66coDa+XTMS84rwc7c2ev1PlcWAp4a05vqf7HnBd5f3YF5SJruza+cFDw+IY8mB6nnBrB2pfL71MK+ObNeY1T5tps3G4elf0fLu+3ALDmbPS88T0LUbXlFVzp0+vjT9+1XkbdpYbduSQ4fIWrqE1o88hmF1I/GtN/Dv0gXPJhGNHMXxHcuFbp38BId3JPHbuzO44b915EJTfqDPxfZc6Ne3v2bjHyvodf4QgiJDufalu/H282HP2gR+fXt6xfZdR/Wj97ih/PjfLxo7rOOyGPDsqHZc880GUvJL+fHa3szdk86uzNrt9tGhrVmclFnt9Ykj2rAoMZPbftyKu8XA20X3UdNmY+cX0+j+wD14hgSz9pkXCeveFd9mle3W3deHNldfScb6jXV+xoE/5uMTFUl5sWvkscfYym0s/XAG4568E9/QIL59eBIt+nQhpHnleWX/+gRyk9MZ//ZE0nYlsWTydC576SEMq4UBN1xGeFxzyopLmPXQy0R3a09I8ygWvfsVA66/lKad2rB93go2/jCPvuPHOTHSShbgro5xPLwmnoySMt4eYM/59hdW5kIpxSU84Mj5+oQFcW+n1ty9sjLnuzS2KfsLivFxc802W5Nps3H46y9peff9uAUFs/fl5/Dv2r3asdcjNIy4+ydg9fElP34Lh7/6jFYTXPfmoWOO9VX6OfoqSye+RETP2n2VTtf9nZR1dfRVhgwgdvRwNn4wpRFr/edsXrmN1IMZTJr2GHsS9jHlPzN5avK9tcq16dKS7gM78eLd71R7PTwqhMfevgNffx82rdzGJ698U+f2znIs57tjgT3n+2x0dxYfqiPnO2TP+VoH2nO+K35ZR5nN5NYFmyk+asNqGHw8qivLk7PZmukaNxGdrs+/WcT7U3/no9dud3ZVTsvZ0ic7HgvwYPdW3L10K2lFZXw6ojtLkjNJyq88v6xNy2FJsn3MsnWAD8/1b89Vc9Y7qcan7mwZn67qTD93Jn31Fe3vuw+P4GDiX3iBoG7d8Kk2nulLi6uuInvDhmrbekdG0uXJJys+Z8OECYT06NGo9T+Zhh6fvu7Fu/AJdN5Yrq3cxsLJ33DpU3fgFxrE9AmTiOvbhdAq+XvS+gRyDqdx/btPkrIzifkffM1VrzwIQMcR/eh2/lDmvPF5tc8NjYli3MM3M++96Y0az6kybTYOTPuK1vfch3twMDtefJ7Art3wrtJurT6+RF95FbkbN1bbtiw7m/QF8+gw8RksHh4kTn6f7DWrCR04qJGjqM202dg8dToDH74b75BgFj35EpE9uxJQJZdN2xRPYWoaI199muw9iWz6dBrDnn6YvAOH2LdgKUOffgSLm5UVk94ionsX/CKbANDq3JG0vmD08f50g7OV25j/wTdc9vQd+IcG8dVDk2hVs62uSyAnOY0b33O01fe/ZvykB0+4bWhMFBc+cjPz3q27rS76+Ftie3ZsrDCraahcKHnrTvav3cIlrz6K1d2d4lzn57hn27XAs2X8S0SksbjGlWW7YtM0u1f5L6muiXmGYZyVR+5tK7bSY2QfDMMgpkMsJQXF5GXmVitjmiZ7N+2i05BuAPQc1ZeE5ZXzHVf8uJhOg7rhG+hf8VpJYQlJW/bQe2x/ANzc3fD2c/6KMR2C/DlUWEJyUSlHTZP5h9IZHBFSrUx8dj4FR8rtP+fkE+7tUetzeoYFcbiohNTi0kap9+nqEFw9znmH0xkcWT3OrVXjzM4n3Kt2nL3CXTvOqrqG+7Mvr5gD+SUcsZnM3pPOqBahtcpd16kZcxLTySxx/mTRk9mxcgtdRvTFMAyi27ekpLCY/Kza+2fS5l10GNwdgK4j+7JjpX3/bN4xDm9/+37XrF0s+Zk5FdvlZWSze00C3c8d0CixnIr8vYl4NWmCd3g4Fjc3wvv2JmtD9Qs+HgEB+LeMxbD+7x6yc/Ym4RsRjk8Te5xR/XrXmoTnGRBAUFzdcYa0b4O7r29jVfdPa3/seFtsPw4tSE5nYJPqx6GEnHwKjpZX/FzXccjVtQ/y51BRZZzzD6czqK7zyrE4syvPKz5uVrqFBDD7gH3VgqOmWVHO2TJ2J+EfGYZ/RBhWNzfiBvZk/5rN1crsX7uZ1kPtx6gmbVtSVlhMUbb9GFWYmc3B9fG0GVn3vRCmaZK4Yj0tB/Vq8FhOJGN3EgERlXG2HNiTAzXiPLBmM3GOOMNrxHk8zbp1wOLYf8PatKSwyvHX2TqH+nOwoIRDhSUctZn8vi+d4dHV22zxUVvFz941Jko08fZgSNMQvt+T0ij1/bO6NfFnX25lXvDz7nRGxdbOC/7RpRm/7Ukns7h6XrAmOZec0iONVd0/rSgpEY/wcDwc587A3n1qTcJzCwjAJ7ZlrXNKaUoyPi3jsHh4Ylit+LZtS97G6heLnG3nqspcqJkjFyqoIxfaVyUX6jKyLztX2HOh6A5xFX2Qpu1jycvIqdgupnNrvPyd3z+pqntkAEnZRRzItbfbn7anMbpVeK1yN/SI5tedaWQUVbZRPw8r/aKDmL7FvmrKEZtJXqlrTnDP25uEd5MmeDtyoYh+fcjYWP3Y6xEQQMBxcr6SrGwyN2+h6VDnX/ypKW13EgGRYQREhmF1d6PV4J4k1TivJK3ZTNth9nYd0bYlpYXFFGbn4hscSLjjDn8Pby+CoyMpzMoBIOdwGlEdWwMQ3a09iSs3NmZYJ9QuyJ/DRSWkOHKhhSnpDIw4fs63rUbOF+bpQb/wYH49mNqo9f4ripMS8QxvgkeY49jbqy/5NY69Pq1aY/Wx5+w+LeM4ku36N4cB5OxJwqdJZV+laf/epB6nr2KpY/8M/R/pqwCsX7qVQWN7YxgGrTvFUlRQTE5G7dUWYttGEx4VUuv1Nl1a4us4j7Tu1ILs9JyGrvJp6RTiz4H8ypxvzv50hjU7cc5nmrXfc7MYuBmWau/9r1m2ejtZOQXOrsZpO1v6ZMfTMcSfg4UlHC60n1/+OJjO0KbV8/ni8so27OVmhf+Rdnq2jE9XdSafOwsS7eOZXo4+WUifPmRvqn7udA8IwC/2xOOZudu24Rkejmdo7X6rMzXk+LQrSN21j8CoMAId+Xvbwb3Yu3pLtTJ7V2+hwzn2f4Oodo783fFv0KxT3f3KkOaRBDdznRvfaipKSsSzSTiejnYb3KcPuZs3VivjHhCAbx1jCWCfBGc7cgSzvBzbkTLcg4Iap+Inkb3HPu7u68hlm/XvXeuGkuT1m2g+uD+GYRDSOo4jRUWU5OSSfziF4NYtcfP0wGK1Eta+LclrNzonkDqk7NpHUFQYQY622m5wL/asqt5W96zeQofh1dtqQVbuCbcNbR5JyHHa6u6VmwiMDKs2AbAxNVQutH3OErpePBqrY7VH7yrXtp3lbLsWeLaMf4mINBZXmpxXi2EYBY7/DzcMY4FhGF8BWwzDsBqGMckwjDWGYWw2DOP/qpRbbBjGd4ZhJBiG8b5hGLViNAzje8Mw1hmGEW8Yxi1VXh9rGMZ6wzA2GYYxz/Gar2EYnzj+1gbDMC52vN7JMIzVhmFsdNShTUP+W+Rl5hAYHlTxe0B4YK3JeUV5hXj5emN1JOEB4UHkOU7suRk5JCzfTN8Lql8YyUrJwCfQj1n/+Yq373iFb1+bRlmJ8wcKwrw9SKsyKSu9pIwwb8/jlr+geQSr0nJqvT6yaRjzDqc3RBXrRZiXB2nF1eMM9zp+nOOOE+eIpmHMO+S6cVYV4etJSkFlG0spLCXCt/rAVYSPB6NjQ5m2zfUf9QCQn5lLQNX9MyyI/Br7Z7Fj/zx2YcS/jjIAG+esoFWvDhW/z5n8LSNvvAjDMBqm8n9CaU4OniHBFb97BAdTmpNz6h9gwJb/vs6GZ54nedHi+q9gPSnJzsGrSpxeIcGUZOc4r0INJMzLg/Sax9sTHIfOax7B6ioXtEzglT6deG9gNy5o7rqDWeFeHqSfxvH2gpgIVjuOt019vMgpO8IjXVvz4eBuPNSltcusnFeUlYtvaGU79QkNrhh4rCyTg29YZRnf0CCKHJMIVk2ZRe9rLznuMSZ12x68A/0JjGpS/5U/DXXGWWPiXVF2To0ylXEaGPzx/Nv89MjL7Jy7tM6/sXvBCpr1cM4dpnUJ9/YkpbDyfJlWVEYTn9pt9pzoUGZd0Is3hnXi6VU7K15/sFcr3tiQiM3FL3xF+HqSXHiSvMDXgzEtQ/kq4X8jL6jL0Zwc3IMrL+S5Bwdz5BTPnZ5Nm1G4eydHCwqwlZWSv3ULR7Jda9WNgsxcAsKCKn73Dz15LlRXvgSwac4KWvXuUOt1VxLp70lyfmW7TS4oJdK/+v4Z4efBuW3C+WJT9UefxQR6k1l0hFfHduCX6/rw8pj2eLu7xjmlptKc7Gq5kGdwEKWncfF197QZtP7bZeBCeewxhVm5+FU5N/qFBFNYoz0WZuVULxMaVGsSd15aJhmJB4loEwtASEwUSWvsg+57lq+nIMN1LlaHeVbPhTJKygjzPH4uNDY6gjVVcr7bOrTkwx1J2P5XZlQAR3KycQ+u/A7dgoM5knv87yR72VL8OzX+Y6/+jJLsHLxDz/y+CkBWeh4hTYIqfg8JDyIr48Q3YBzPop9X0bWfa51jmnh7klpUJecrLqNJHeNfw5uFMvP8Xrw+tBPPrK7M+SwGfHluD/64pD+rUrOJz3L+iiJnm7OlT3Y84d4epFVrw6V1TlAb1jSU6WN68p9BHXlu3a7GrOKfdraMT1d1Jp87y3Jy8Aip7JN5BAX9qYmFWWvWENqnT31WrV405Pg0Bnz1xLt8dPcrrP91WYPU/2QKsnLwr5GbF9TIzQsyc/ALrVEm68/lDK6iLDsHj+Cq7TaYI6eY83kEB9Nk1BjiH3uYrQ8/iNXLm4COnRqopqenJDsH7yp9Te86ctm6yhRn5RAQ3ZTMHbspyy/gaGkZqZu2UpxVuS/vnbuQBY89x4YPP6OssLDBY6mpzrbqOOefuEzuKW1b05GSUtZ+N5f+V553wnINqaFyobzkNFK37+Gnxybxy8TXSd9d9+NUG9PZdi3wbBn/EhFpLK50FPR2THTbaBjGd3W83xf4t2maHYF/ArmmafYB+gD/MgyjZZVyDwBdgFbAZXV81k2mafYCegN3G4YRahhGOPAhcLlpmt2AvznK/huY7/hb5wCTDMPwBW4F3jBNs7vjcw7+1X+AE6nrztdaJ+gTlPnl/e8496aLsNSYTGArt5G8+yD9xg3izncm4OHlwaKv59ZXtf+0OlOP49z+2yM0kAuaR/DBtqRqr7sZBgMjQ1h4OLPO7VxBXXGax7nY0SM0kAtiIni/jjgHRYawwIXjrKrumKt7bEArJq12/QkFFepomzXjPN73WlXSpp1snLOSETdeDMCu1VvxDfQnqk1MfdSy/vzF76XbIxPoOfFxOt17F8nzF5G7Y+fJN3KGur5XF+oYNSTzOMfb7iGBnBcdwYc7kipeu2flFm5dvolH1yZwcUwUXYIDGqmWf93x9svuoYGc3zyCD7YnAWA1DNoG+PHD/hT+tXQTxeXlXN0quhFrenx1fVe1mmldYRoGB9ZtwTvQn7C44x9j9i5bS9yg3n+tkvXhVI6zJ8iDznvmPi58+RFGPXo7239fQkrC7mrlNn/7G4bVQtxg1xlgr/N8WUeMCw5mcvnsdTywOIHburYAYEjTELJKytiW7forj5zKUfXxQa14ZeX/UF5Ql1PZV4/DKyqK8DFjSXzzNRLfegPv6GiwuNbKtHWeN2p1VU7+b5C0eSeb5qzknBsursfaNY6a/wYTz2nLS4v31Gq3VotB5wg/vth4iPM/X0PRkXJu79uiEWt6Go5z/jgVGRs34x7gj3+sq8b2586fVXPBI8WlzJn0EQNvvLziUYPDb7+G+N8WM/OhlzlSUorFhR7/ejp9z27Hcr6dSQD0Cw8mp+wIu/Ia/+JW/au7DRfs2E728iVEXHJFI9fnz6pzB230WjSKv3AOrSph/S4WzV7F329zjUdNV6gjlrq+3YWHMrnil3U8uDSBW7tUHlttJlzz+wbO/3EVnUL8aRXoWqvNng3Omj7ZcdQ9hlv7pUWHM7lqznoeXrGN/+vkovlBDWfL+PTJnSHnzroHDU7rI2xHj5K9aROhvV1wn2yg8WmAGybdx81vTmD8M7exdvYS9m3dfYJPaCCncn2szkINUptG9OdjOlpYSO7mjXR87kU6vzwJW1kZWatW1m/1/qS6xxBO5Xon+DeLos0FY1j+8pusnPQWgTHRGBb7dc/YkUMZ/Z9nGf7cY3gGBRL/1awGqP1J1PmV1YztOPvrqWxbw4ppv9DjwnPwOMHk8YbWULmQzWajtKCIcc8/SJ/rLmHha58c97pFoznbrgXW4Ywc/xIRaSRuzq5AFcWOiW7Hs9o0zUTHz2OAroZhHOv5BQJtgDJHub0AhmFMAwYDM2t81t2GYVzq+Lm5Y9twYPGxv2Ga5rHlKMYAFxmG8aDjdy8gBlgB/NswjGjgW9M0a93y51iV7xaAW56/i9Hjzz/JP0F1K39cwprfVgAQ3TaG3Cp3reel5+IfUn0ChE+gLyWFxZSXl2O1WslLz8E/JBCAQ7v28/WLUwEoyitg55oELFYLzdvHEhAWRPP2sQB0HtLdJSbnpReX0aTKI3TCvTzIqOPxpnH+PjzUtRUTVieQd6T6crj9mgSzK7eA7DLXfdRZekkZTbxPLc4J3Vrx0Kracfb/H4izqpTCUiL9KjsKkb6epBVWj7lzuD+vjbDfMRLs5c6w5iGU20zm7nOdgay1Py9mg2P/jGobQ17V/TMjB7/QwGrlfQL8KCksxlZejsVqJT8jB/8qZVITD/Hzm9MY/8xt+ATYHw1xIGEvO1dtYffaBI6WHaG0uITvJ33GJQ/9o+EDPAHP4CBKq9yNVpadjedpLInvGWwv6xEQQGjP7uQnJhHYrm091/Kv8woJpqRKnCVZ2XgGBZ5gi/9NGSVl1R5ZFu7lQWZp3cehB7q04tE11Y9Dx8rmlB1haWom7YP82JJd+zFTzpZeUlbt7v0Tnle6tOLhKnGml5SSXlLKNscjlhYlZ3J162aNU/GT8A0NojCzsp0WZWbjE1zj+BMaRGGVlXsKM3PwCQ4kaeUG9q/dwsEN8ZSXHaGsuIRFb05l2N3XA2ArL2ff6k1c9NKExgnmBHxOIU7fkJplcvB2lPEJCQLsjz+I6duVjD1JRDoeO7h70UoOrt/KmCfudqkJuGnFpUT6Vp4vm/h4kH6CxyCtT88j2s+bIE83uoUHMCw6lMFNQ/CwWvB1t/LcgHY8vmJHY1T9tKQUlhLlWz0vSK2RF3QJ9+eNUY68wNud4S3secEfSa6TF5yMW3BwtdXujmRn4xYYdMrbhwwaQsigIQCkfP9ttdUsnGXtz4vZ+Ls9F2raJqbao2jzMyv7IcfUzIXyMnLwq1ImLfEQv7w5jSufrsyFXFVKfilRVe4UjvLzJLWgervtGunPW+PsqxKEeLtzTlwoR20mGw7nkZxfysYU+7nyl51p3N7PNQcnPYOr50Kl2TmnnPPl7t5D5sbNrNi8FduRoxwtKSZh8id0vOWmBqrt6fENDaq2ql1BVjY+NdpsrTKZORVlyo+W8/ukD2kzpDdx/btXlAmOjmTck3cCkHM4lX3r4hswitOTXlo9Fwo7Ts7X0s+H+zu34rG1CeQ7cqFOwQEMaBJC3/BgPCwWfNysPNy1DS9vdu2Vj9yDgqutiHM0Oxv3Oo69JQcPcOjLqcTecQ9ufn6NWMM/zys4mOLM6n0Vr+Azp68y99ulLPzJfvG4ZfvmZFVZiSorPYfg0NOLdf/uw3zy8gwemPQv/ANd6xyTVlRKRJXVkZt4nzjn2+DI+QI93Mgtq+yXFRwpZ11aLgMig9mTW9SgdZbqzpY+2fGkFVdf4buJt2e11flr2piRRzNfr1pt2BWdLePTVZ3J506P4GDKsir7ZGU5Oaf9iM+crVvxiYnBPcA1bkxtjPFpoKKMb5A/7QZ05fCOfbTo3LoBI6vNLzSI/Bq5uW+N/N0vNJiCzOpl/P7H8yOP4GDKsqu22+xTbrf527fhERqGu7/9UaCBPXpQuGcPIf36N0RVT4t9FbzK76o4KxuvGuPuXiFBtcs4riu0GD6IFsPtTwlLmPF9xQp7XoGV+2bs8MGs/M87DRXCcZ1qW62rTPnR8pNuW1PyziR2Ld/I0qk/UFpYDBYDN3c3ul8wrJ4iOrmGyoV8Q4Jo0a8bhmEQ3joWw2JQml+AV0DjPt72bL4WeLaMf4mINBZXmpx3MlVv0TaAu0zT/L1qAcMwhlN7/r1ZR5lRwADTNIsMw1iIfcKdUce2x/7W5aZp1ryauc0wjFXABcDvhmHcbJrm/Gp/2DQnA5MBZib+dtrT+ftfNIT+F9kvwm1fFc/Kn5bQdXhPDmzfh6evFwE1TviGYRDXtQ3xSzbRdXhP1s9dTYcB9mXlH5w6saLczFe/pH2/TnQc2BWAwPAg0g+kEt48gj0bdtIkJvJ0q1rvtufmE+3rTaS3JxklZYxoFs6z66t/BU28PHi2d3ue37iLg4UltT5jZNMw5h3KaKwq/ynbc+xxRjkGrkY2DeeZmnF6e/Bcn/Y8v+E4cTYLY66Lx1nVlvR8YgO8ifb3IrWwlAtahXP/gu3Vyoycvrri55eGtWXB/iyXmpgH0HvcUHqPGwrArtXxrP15MZ2G9eTQjiS8fL1qXZA2DIPYLm3YtnQjnYb1YvO81bTt1wWA3LQsZj7/MRc/cB2hzSofUzLihosYccNFACRt3sXKb+c7PRkH8G8ZS0lqGiXpGXgEB5G+ei3tbvnnKW1bXlqKaTNx8/aivLSU7PgEYi68oIFr/OcEtmxBYWoaRekZeAUHkbxqLd1udY0LyvVpe24+zaocb8+JCuf5TbWPt0/1aM+Lm3ZxsKjyOORltWBgUFxejpfVQu+wID7ffaCxQzglO2qeV5qG89yGOs4rvdrzwqbqx9us0iOklZTS3NebA4XF9AoLZF9+cWOHUKewVi3IS04nPy0Dn5Ag9i5fz7C7b6hWJqZ3F7b9tpiWg3qRvisJDx9vfIID6X31xfS+2n53XnL8Trb+NK/iIhDA4S07CGwaUe2xBM4S1qoFeSmVcSYuX8+QGnE2792F7b8vpuXAXmTsSsLdEeeRklIwTdy9vThSUsrhzdvpdrn9UQ+HNiaw9Ye5jH3qHtw8az96yZniM/Np7u9FU19P0orLOLdFOI8tr95mm/t5caDA3lbbB/vibjHIKT3K25uSeHtTEgC9mgTyjw7NXHJiHsDmtHxigyrzgnGtw7lvbvW8YPiXlXnBK+e0Zf6+rP+piXkAPi1iKU1LoywjHbegYHLXrqH5TTef8vZH8/JwCwigLCuTvI0baPXQIw1Y21NTNRfavcaeC3Uc2pPDO5Lw9PGqNvEO7LlQiyq50JZ5q2nbvzIXmvXCx1xUIxdyVZtS8mkZ7EPzQC9S8ku5sH0T7p6dUK3M4A9XVPz86tgOzN+bwZzd9pw9Ob+UuGAf9mYXMahFCLsyXXM1Mv+WLShOTaM4PQPP4CBSV62h0/+dWs7X6opLaXWF/X647O07OPDbXJeZmAfQpHULcpPTyUvNwDckiD1L1zPy3huqlYnt04Wtvy6m9eBepDnOn77BgZimyaJ3vyQ4OpJuF42stk1xbj7egf6YNhvrZ/5OpzGDGzGqE9uRm08zn8pcaHhkOC9urn5uCPfyYGKP9ry8eReHquR8n+zcxyc77Y8Q6hoSwN9im7n8xDwA7xaxlKalVh57160m+sZ/VStTlpXJ/g/fpfn1/8QzwvljIacqMK56X+XwyrX0uM119rG/atRlgxl1mX3/2bg8gbnfLqX/yB7sSdiHj58XQWGnPikiIzWbNx//lP97/GqiYlzvHJOQVT3nGxMTXitvi/bz4qAj52vnyPlyy44S5OnOUZuNgiPleFot9I0MYuq2Bn2wh9ThbOmTHc+27Hya+3kT5eNJenEZo6PDeXJ1jTbs61XRx24X5Iubow27urNlfLqqM/nc6RcbS0laGiUZGXgEBZG1Zg2tbj71PhlA5urVhPXt20A1PH2NMT5dVmIfy/X08aKspJTE9dsZMn5s4wXpENEmhpzkdHJTM/ALCWLn0nWMve+GamXi+nRm0y+LaTu4Fyk77f3Sk01scnXHxhJKM9JxDwome80aYv95au3WIySEosS92MpKMdw9KNi+HZ8WrjExJiiuBYUpaRSmZeAdEsShlWvpdXv1XDayZ1cS/1hIs/69yd6TiLuPd8UEvtLcPDwDAyjKyCJ57UaGTHwIgJKc3IoyyWs3EhDdtHEDAyLbxJBdpa3uWLqO8+6/oVqZuL72ttpuiL2tevjax1B8Av1Oum1NV754X8XPK6b9gru3Z6NOzIOGy4Vi+nQleetOojq1JfdwKuVHj+Lp3/gTws/ma4Fny/iXiEhj+V+anFfV78BthmHMN03ziGEYbYFjDzPv63jE7T7gShyT46oIBLIdE/PaA8duE1kBvGMYRkvTNBMNwwhxrJ73O3CXYRh3maZpGobRwzTNDYZhxAF7TdN80/FzV2A+DaRd347sXJPAf296FndPDy67/+qK96Y+8T6X3juegNBAzv3nhUx/cSp/TJ1N01bR9D53wEk/e9ztlzPjlc8pP3KUkKgwLq/y2c5SbsLr8Xt5tV8nLAb8ciCNpIJiLnJMHPxxfwrXt40h0N2d+zrHVWzzf0s3AeBpsdA7PIj/bNnjtBhORbkJr2/dy6v9a8TZwhHnvhRuaOOIs0tlnLcsccRptcf56mbXjrOqchOeWb6bj8/rjNUwmLkjhd3ZRVzVIQqA6duSnVzD09e6T0d2r43nnZufwd3Tgwvvu6bivWkT32fc3ePxDw1kxI0X8d0rU1j4+Wwi46Lpfq798LNk2m8U5xXy27vfAGCxWvjnGw85JZZTYVittLrmKra+9gamzUbE4EH4NmtK8sJFAEQNH0ZZbi4bnn2B8uISMAwOzZ1Hr2ef4khBAdvefh8A01ZOeL++hHTp7MxwjstitdLxuqtYM+ktTJuN6KED8Y9uyv75iwGIGTGU0pxclj31EkeLSzAsBklz5jPkxSdx9/Zm47sfk7V9J2UFBcy/91HaXDqO5sMGOTmq2mwmvJWwl5f72I9Dvx5MY19BMeOa249DPx9I4brWMQR4uHNPp8rj0O3LNxHs4c7TPe2rWVkNg3nJ6aypsnKSKyk34Y2te5nUtzLOWueVNvY476sS5/8tsx9v34xP5PHubXGzGCQXlfDSJte4IG2xWul/09+Z8/w7mDaTNuf0J7h5FNvnLAGg/ZghRPfoxMH18cy6+2msHu4Muf3aU/rsxGXriBvUqyGrf8osViv9bvo7c194B5vNpM1we5w7/rDH2W70EJr16MTBDfF8e8/TuHm4M+g2e5wlufksePVDAGy2cuIG9aZZ944ArPpkBuVHjzLnubcBCG8Ty4B/jXdChLWVm/Dy2j28c05nLIbBj3tT2ZtbxOWt7W121u4URjQPY1zLJhw1TUrLbTyybPtJPtX1lJvw9JLdTBlnj3Pm9hR2ZRcxvqM9L5iWcOK84PVR7enXNJBgL3eWXtePN9bs45vtKY1R9dNiWK00vepqEt96HWwmwQMH4dW0GZmLFwIQOnQ4R3Jz2f3Sc9hK7OfOjPlzafvkM1i9vdk3+T3KCwsrPsfq61qr/rTqbc+F3vuXPRcad29lLvT1xPc535ELnXPjRXz/8hQWfzGbiLhouo2x50JLp9fOhW563Z4Lff/KFPZt2U1xXgFvXf8EQ645n+5jTt7HaUjlpsmT83by2eXdsVoMZmw5zK7MQq7pZh/4/3LT4RNuP3HeTt64oCPuVgv7c4p58LdtjVHt02axWml77ZVs+u+bmDYbUYMH4tusKYcW2HOhZucMpTQ3l3XPvGjPhQyDg3/Mp+9zE3Hz9nZy7U/MYrUy+Oa/M/tZ+/mz3Yj+hMREEf+7/bzS6dwhxPTsxP718Uy742ncPN0Zfof9vJKyfS87F60mJKYp3zzwIgB9r76IFr06sWvJWuJ/s//7tOzXnXYjnL8qxTE2E95O2MuLve250O915Xyt7LnQ3R0rc6E7VmxyZrX/EsNqpemVV5P09uuYNhvBA+zH3izHsTdk6HDSf/mJowWFHP76S/tGFgutH3nCeZU+RRarlc7/uIrVr7yFaVb2VfY5+iotRgylJCeXZRPtfRUsBkm/z2foS/a+yoZ3PyZzm72vMu+eR2lz2ThiXLCvAtBtQAc2rdzGQ1e9gIeXOzc/WpmrvfrQZP758JUEhwUyZ+ZiZn+1gNysfP59w6t069+Bfz5yJT98OoeC3CKm/tf+WDOL1cIzH93vrHBqKTdh0ro9vDWsM1aLI+fLK+LyVo6cb08KI6PDOL9lE47a7Dnfo8vtOV+YlztP92+HxTCwAH8cyGDp4awT/DXXNvWtuxgyoANhwf7sXvU2z/53JlO/Xujsap3U2dInO55yE17duIc3BnfGYsDPSakk5hdxaUt7G/4uMYVzmoVyXovKNvzEKte8caims2V8uqoz+dxpWK3Ejh/PjtftsYUPGoRP06akLrKPZ0YMs49nbn3+ecpL7Llt8ty5dH36ady8vSkvLSVv2zZaXntq+29ja6jx6cLsfL55/iMAbOU2Og/rRaveHRs9PovVyvB//Y3vn34X02bScWR/QmOi2PzbUgC6jh1MbK9OJK1LYOptz+Dm6c7ouyq/q1//8ykH43dTklfAxzc/Qb+rzqfzqAHsXrmJRR/NpDi3gB+ee5/wls24dOIdjR7f8RhWK9FXXs2eN1/HtJmEDhyEd9NmZDj2yTDHWMKOF5+raLfp8+fSYeIz+LaMI6hnL7Y//xyG1YJ38xhCBw91bkAOFquVrv+4ihWOcfeYoQMJiG5K4jxHX2rkUCK6dSZ141bmPvgkVg8PevyrcqLS6jcnU1ZQaP+c66/CwzFGEj/9W3L3HcQwDHzCQuh20zV1/v2Gjm3Ev/7Gt0+/i1lu0mlUf8JiotjkaKvdxg6mpaOtfnqrva2OufvaE24LsHvlJhZ86Girz9rb6mVPuUZbbahcqM2IASx990u+e+B5LG5WhtxxndOfenK2XQs8W8a/REQai+H057M7GIZRYJqmX12vOVa7e9A0zXGO1y3Ac8CF2Fe2SwcuAXoATzp+7wIsBm43TdNmGEYS0BvIB74HmgE7sD/O9inTNBcahnEe8AJgAdJM0xxtGIY38Dow0PG3kkzTHGcYxqPAtcARIAW4usqjcGv5Myvn/a+5ouVYhv28zNnVaHCLxg1i6E9nfpyLLxxE2w8XO7saDW7nv4by+e7fT17wf9x1rc/l5qULnV2NBvfR4OHcu7LB5km7jNf7j2Dkr2f+cWjeeYMYPvvMj3PhBYN4adMfzq5Gg3uk22he2Hhmx/lY99EA9PxqiZNr0rDWXz2EVu+d+TnCntuGcsX8Mz/OmSOGMnXXmZ8LXd/mXFq8eubnCPseHMGtyxY4uxoN7v1B5/Da1jP7nAJwX+fRjP7tzM+F/hg7iMvnndnnToBZI4dw/6oz/zj0334jWJU229nVaFD9mthXf+89/cxut2uvGoJ3jGvcuNKQivdPO2v6Y/1nLXV2NRrcyssHnzXj02fLufMfjslzZ7LPhg07a8an302Y4+xqNLjbO47hqgVn/ljC9HOGMmH1mZ3bvtJ3BADvbzuz2+2tHcacNbnQ2XKsPVvGv7DP2xCp5oWNf5zxc3Lk5B7rPtoljw8us3JezYl5VV8zTXMhsLDK6zbgMcd/FRwz5otM07yyjs+KrfLrecepw6/ArzVeKwb+r46yLwIv1h2NiIiIiIiIiIiIiIiIiIiIiIiInM1cZnKeiIiIiIiIiIiIiIiIiIiIiIjI6bC45HppInZn1OS8mivsiYiIiIiIiIiIiIiIiIiIiIiIiDiDxdkVEBERERERERERERERERERERERETnTaHKeiIiIiIiIiIiIiIiIiIiIiIiISD3T5DwRERERERERERERERERERERERGReqbJeSIiIiIiIiIiIiIiIiIiIiIiIiL1TJPzREREREREREREREREREREREREROqZJueJiIiIiIiIiIiIiIiIiIiIiIiI1DNNzhMRERERERERERERERERERERERGpZ5qcJyIiIiIiIiIiIiIiIiIiIiIiIlLP3JxdARERERERERERERERERERERERkT/DYji7BiLHp5XzREREREREREREREREREREREREROqZJueJiIiIiIiIiIiIiIiIiIiIiIiI1DNNzhMRERERERERERERERERERERERGpZ5qcJyIiIiIiIiIiIiIiIiIiIiIiIlLPNDlPREREREREREREREREREREREREpJ5pcp6IiIiIiIiIiIiIiIiIiIiIiIhIPdPkPBEREREREREREREREREREREREZF6psl5IiIiIiIiIiIiIiIiIiIiIiIiIvVMk/NERERERERERERERERERERERERE6pmbsysgIiIiIiIiIiIiIiIiIiIiIiLyZ1gNZ9dA5Pi0cp6IiIiIiIiIiIiIiIiIiIiIiIhIPdPkPBEREREREREREREREREREREREZF6psl5IiIiIiIiIiIiIiIiIiIiIiIiIvVMk/NERERERERERERERERERERERERE6pkm54mIiIiIiIiIiIiIiIiIiIiIiIjUM03OExEREREREREREREREREREREREalnmpwnIiIiIiIiIiIiIiIiIiIiIiIiUs80OU9ERERERERERERERERERERERESknmlynoiIiIiIiIiIiIiIiIiIiIiIiEg9M0zTdHYdzhb6hxYRERERERERERERERERERH58wxnV0Bcz2tb/9CcHOG+zqNd8vjg5uwKnC0eXTvP2VVocC/2HsnE9XOdXY0G93TPUXy++3dnV6PBXdf6XFo++JOzq9HgEl+9kJyyX5xdjQYX5HE+rXq97uxqNLg96+6l1TXTnF2NBrfny/Gc88syZ1ejwS04fxA3LVno7Go0uE+GDGfuoTP/ODSq2fn8fcFiZ1ejQc04ZygAfWYsdXJNGtaavw/mvDlndowAv44ZfNbkttP3/ObsajS4q1qNPWva7Z0rFji7Gg3u7QHn8NvBX51djQY3Nvo8Wrzwh7Or0eD2PTaaK+af2TkCwMwRQ/lp/5nfbi+MOY9VabOdXY0G1a/JBQDcvHShcyvSwD4aPJyXNp35x6BHuo3GO2a8s6vR4Ir3TyPutm+dXY0Gt/e9y2h5zw/OrkaDS3zjYi44C3Lb2WMGnzVxZpb86OxqNLhQr4t4I36Os6vR4O7pNOas6at8uvPMvk52Y9tzAfjqDB8zubrVWN7fdubvm7d2GMPk7Wd2mwW4pf25tHjxzB/P3PfoKGdXQUTktOmxtiIiIiIiIiIiIiIiIiIiIiIiIiL1TJPzREREREREREREREREREREREREROqZJueJiIiIiIiIiIiIiIiIiIiIiIiI1DNNzhMRERERERERERERERERERERERGpZ5qcJyIiIiIiIiIiIiIiIiIiIiIiIlLPNDlPREREREREREREREREREREREREpJ5pcp6IiIiIiIiIiIiIiIiIiIiIiIhIPdPkPBEREREREREREREREREREREREZF65ubsCoiIiIiIiIiIiIiIiIiIiIiIiPwZFsN0dhVEjksr54mIiIiIiIiIiIiIiIiIiIiIiIjUM03OExEREREREREREREREREREREREalnmpwnIiIiIiIiIiIiIiIiIiIiIiIiUs80OU9ERERERERERERERERERERERESknmlynoiIiIiIiIiIiIiIiIiIiIiIiEg90+Q8ERERERERERERERERERERERERkXqmyXkiIiIiIiIiIiIiIiIiIiIiIiIi9UyT80RERERERERERERERERERERERETqmSbniYiIiIiIiIiIiIiIiIiIiIiIiNQzTc4TERERERERERERERERERERERERqWduzq6AiIiIiIiIiIiIiIiIiIiIiIjIn2ExnF0DkePTynkiIiIiIiIiIiIiIiIiIiIiIiIi9UyT80RERERERERERERERERERERERETqmSbniYiIiIiIiIiIiIiIiIiIiIiIiNQzTc4TERERERERERERERERERERERERqWeanCciIiIiIiIiIiIiIiIiIiIiIiJSzzQ5T0RERERERERERERERERERERERKSeaXKeiIiIiIiIiIiIiIiIiIiIiIiISD3T5DwRERERERERERERERERERERERGReqbJeSIiIiIiIiIiIiIiIiIiIiIiIiL1zM3ZFZBTk7Ipns2ff4NpM4kdPpB2F51b7X3TNNn82TekbIrH6uFOr//7B8EtYwDY9es8khYsxzAgoHkzet1yHVYPdxJm/UzSgmV4+vsD0OnKi4js3rnRYzue5I3xrP9sJqbNRtw5g+h48Zhq75umyfqp35C8MR6rhwf9bruOkJYx5B1OZfmbH1eUK0jLpMsVF9Du/BGNHcJxmabJnA9msXttAu6eHlx43zVEtW5eq1x2SibfvTyF4oIiolpFc/ED12F1d2PLgjWsmDkPAA8vD86740oi4poB8NaNT+Hh7YnFYsFitfDPNx5q1NiOZ2i7cCZe3BmLxeDrVft5f8Huau/3axXK5Bv6cDCrCIDftibz1h+7AFjy2EgKSo9is5kctZlc/MaSRq//qTJNk/++9B3Ll2zDy8udJ54bT/uOtb/b556czrb4A2CaNI8N58nnrsbHx5Pffl7H55/Yv1tvH08mPHEFbds1a+wwTmrogBY88eAwrFYLX3+/lQ+mrK32vp+fB/99dixNI/2xWi189Pk6Zv2UgIeHlekf/g0PDytWq4Xf5u3ijQ9WOimKkxvaNYonruuJ1WLw9cI9fPDTtlpl+nVowuPX9cTNaiE7v5Srn5tX8Z7FMPj+uXNJzS7iX68ubsyqn5Y+YUHc2TEOqwGzD6Qybe+hau+PahrOVY5jTHF5Oa9v3cOefPu+Om14L4rKy7GZJuUm3LpsU6PX/1Rlb93K3mkzwGYjYshgos8fW+39ouQUdn86hYL9B2hx6cU0O7fyvLP24cewenliWCxgsdD9iX83dvWPyzRNvnn7O+JXbcPDy53rJownpm3t405GciafPPsZRflFNG8TzfWPXoObuxvFBcVMeeELstNyKC8vZ9Tfz2HAef0AmP/NQpb9shLDMGjaMorrHh6Pu4d7Y4dYS178Vg7PmI5psxEyaAgRY8+r9n5JSjIHpk6h+MB+Ii+6hCZjKvOm9HlzyVq2BNM0CR08lPCRoxq7+qdsQGQQD3SPw2IY/JCYytTtB6u9P7RpCLd2boFpmhw1Tf67MZFNGXlEeHvwVL+2hHp5YJom3+1NZfquw06K4uR6hQZxa3t7nL8dTOWbpOpxnhMZzt9aRgP2Y9DbCXtILCjE3WIwqU9X3C0WrAYsTc3kiz37nRHCcTVEPrt/5Xq2zpxN3uFUxjz7ECGtWjR2WLWYpsmvH3zLrjUJuHu6c8n919D0OLntNy9NpbigkKhWzbnswWtxc3dj+4otzP98NobFgsViYez/XUqLTq0AKC4o4sc3ppO2LxkMg0vuHU/zDi0bO8RazuR2W1XG5nh2fDUD02aj2dBBtBxX/dxZeDiF+I+nkrfvAK0vv4jY8+xtvCQzi60fTqEsNw8Mg+jhg4kZM9IZIRyXaZp8+863JKzahrunO9dMuJrmdZw/M5MzmfrcVAod589rH7G323lfz2fdPHsOXF5uI3V/Ks/Peo6C3AKmPju1YvuM5EzOv+E8hl8+vLFCO65hcaFMHN0Oq2EwfdMh3luRVGe5rlEBfH99X+78fjO/bE8D4J99YriqezNMYHtaAQ/9HE9pua3xKv8n5TtyBkwbwYOG0OTc6jlD9uqVZMz5DQCLpxdNx1+Dd3TtduAKTNPkh3e/ZdvqbXh4unPlQ1cT3abuNvvFC1MpziuiWZtoxj9sb7MAuzft4sd3v6O83IZvgC+3//cuAJ6/9mk8vb2wWAwsViv3vvtAo8Z2IqZp8sUb37Fp5TY8PT3412PjiW0XXavcH7OW8Ps3i0k7lMk7Pz2Df5AfAMvnrGP2l/MB8PTx5IYHLiemtWv1sbO22PsppmkjcshgmtfRT9n5ib2fEnvpxUSPrcwnVk+o7KcYFgs9nnSdfgrAwY0JrPrUngu1HTmQrpfUzoVWfTqTgxvicfP0YPDt1xEWV9mubTYbPz3yCj4hgYx+5DYAFrz2CXmHUwEoKyrGw8ebiyc92nhB/UXvT/o/zhvZg/TMPHqPnuDs6vxpQztG8OTfu2IxDGYsS+L9OTurvd+vTRiTbxvAgYxCAH7feJi3ftkOwA3ntOLKwbEYGHy9LJFP5+9p9PqfqqHtmzDxsi5YLPD1yv28P3dXtff7tQ5l8s39OJjpGM/cfJi3frf/W/h7u/HyVT1oG+WPacKEaRvYkJTd6DGcil6hQdziyG3n1JHbDo8M5wpHbltSXs47jtw2zNODB7q0JdjDAxsmvx1M5cf9rt33/DNxulsMXq6Swy9LzeRLF87hqzJNk9de/oEVS7fj5eXO489eSbsOtc+jL0ycwfaEg5imSfMW4Tz+7JX4+Hg6ocbHt399Aks/mYXNZqPjqAH0vKz2OWXpx7PYt95+Thl557WEt2pOfkY28978nKLsPAyLQcfRg+g2bni1bTd8P48Vn33PjVNexDvArxGjqq2h+im+Ab48ffXTePpU5nwPvue8nM80TeZOnsWedfZrZBfccw2RdYwj5KRk8sOkKZTkFxHRKpoL77dfI8s8kMrsN74kdc8Bhl43jn6XVfY33/3nU3h62/Mji9XCDa857xqZaZr8VmO85HjXAmdVGS+59MFrsTrGSxbUGC+J6dSK3PRsvv/PFxRk52MYBj3HDqD/JcMbNbak9Qks/Mi+T3YePYC+l9feJxd+NIvEdfG4e3ow5u5riWjV/ITbrpj2C1v+WI6PYz8cdO2FtOzdiZSdScx9d7r9czEZcNX5tO7frRGjrYxpwYezSFyXgJunB2PvuaYipqpyUzP5edIUSgqKaBIXzfn32dvtibb/7c0v2bs2Hp9Af254y3Vy22FxoUwc1RarxWD6xkO8t3JfneW6RgXw/T/6cOf3W/hlRxpxIT68fUmXivdjgrz575I9fLLmQGNVXc5SVmdXQOQEGnxynmEYEcBrQH8gGygDXjFN87uG/ts16tEJ+A7oZppmseO12cDnpmlOr1F2OPADkIh9dcE04GrTNNMMw7gB6G2a5p2GYVwC7DRNM6Eh627abGya8jWDH70b75AgFjzxMlE9uxIQHVVRJnVTPAUpaYz5z1Nk705i46fTOeeZCRRn5bDn94WMfuUJrB4erHrzIw6uWEuLYQMAaH3eCNpeMLohq/+n2Gw21n46g3Meuwvv0CD++PcrNOvVhcAqMSdvjKcgJZ0LXnuKzN1JrP14OmOem0BA0wjGvvRYxef8ePtjRPdp/CTtRPasTSDrcDq3f/gEh3Yk8es7M7jptdodofmf/kC/S4bTaVgvfnn7azbOWUGvC4YQFBHKdS/djbe/D7vXJjD7renVtr/uxbvwCXRuJ7IqiwHPXNqF6yavJCW3mB/uGcLchBR2pxZUK7cmMYubP1ld52dc/d4KsovKGqO6f8nyJds4sC+dmbMfY+vmfbzy3Ew++eq+WuXunXAJfn5eALz+yvd889USrr95FE2jQ3jv0zsJCPRh+ZJtvPT0jDq3dyaLxeCpR87h+tu/JSW1gO8+H8+8RXvZnZhVUea6v3Vj994sbrnvR0KCvPnj2+v58dftlJWVc+2tsygqPoKbm4WvP/47i5YlsXFrihMjqpvFMHjqhl5c/+ICUrKK+e7ZMcxbf4jdh/Iqyvj7uPP0jb258eWFJGcWERpQfdDqhrFt2XM4Fz9v509mOh4LcE+nOB5aHU96SRnvD+rG8rQs9hUUV5RJLirh3pVbKDhaTt/wIB7o0prbl2+ueP++lVvJO3LUCbU/dabNxt4vp9Hp/nvxCA5m03MvEtK9Kz5Nm1aUcfP1oeX4q8jasLHOz+j84AO4+7vOsfWY+FXbSD+UzlOfP0bStn1Mf30mE96tfdz4fvJPjLhiGL1H9GTaazNY/ssqhl48iEU/LCUqNpLbXvgX+TkFPHP9i/QZ1YuCnAIWfreExz99GA9PDz56egpr529gwNi+ToiykmmzcWjaV8Tdcx/uwcHsevF5Art2w6vKd2n18aXZlVeRu3FjtW2LDx0ia9kS2jzyGIbVjb1vvUFA5y54RkQ0chQnZzFgQs9W3LloK6nFZUwd1Z3FhzNJzKvcN9ek5bB4jv3Y2zrQhxcHtOdvv63nqGny+sZEduQU4uNm5bPR3VmVml1tW1dhAe7o0IrH1m0lo6SMN/p3Z1V6JvsLK+uaUlzChDWbKThaTu+wYO7u1Jr7Vm3iiM3kkbVbKCm3YTUMXu3blbUZ2WzPzXdeQFU0VD4b2Lwpg++/hTUfTXNKXHXZtTaBzEPp3P3R4xzcsY+f3/6GW16/v1a5Pz75kQGXDqfLsJ789NbXrJ+zkr4XDKZl97bc1r8zhmGQkniIb16cwl2T7ZMLfv3gW1r36sCV/76Jo0eOcqTU+fngmdxuqzJtNrZ/Po2eD92DV0gwq55+kfAeXfFrVnm8dffzod01V5K+fmO1bQ2rlbZXXUFAbAxHi0tY9dQLhHTqUG1bZ0tYvY30g+k8/tm/2bdtH9+88Q33v1O73f744U8Mv3w4PUf05OvXZrDy15UMvmgwI68cwcgr7TeAbV2+lYWzFuEb4ItvgC8TJtsnW9jKbTx55US6Du7aqLHVxWLAs+e255pp60nJK+HHG/sxd1c6uxyTJqqWe/ScNizem1nxWoSfJzf2iWHk5OWUHrXxzqVduLBjBDO3JDd2GKfFtNk4PP0rWt59H27Bwex56XkCunbDK6qyHXqEhhF330NYfX3J37qFQ19+TuuHH3NirY9v+2p7zvfIlH+zf9s+Zr35Dfe8VbvNzv7oJ4ZeNpwe5/Rk5uszWP3bSgZeOJjigiK+fXMm/3rxVoKbBJOfXf24c9urd+DrQuMIx2xeuY3UgxlMmvYYexL2MeU/M3lq8r21yrXp0pLuAzvx4t3vVHs9PCqEx96+A19/Hzat3MYnr3xT5/bOYtps7PlyGp0fuBfP4GA2Pmvvp/jW6Ke0uvoqMo/TT+n6kGv2U2w2Gys/nsG5j9+JT2gQPz06iZjeXQiqkgsd3JBAXko6l785kfRdSaz4aDoXvlB5AT3hlwUENYugrLik4rVz7rup4ufVn32Lh4934wRUTz7/ZhHvT/2dj1673dlV+dMsBjx9VTf+8eZSUrKL+f6Rc5i7OZndKdWPK2t2Z3Dzuyuqvda2aQBXDo7l0pcWcqTcxpS7BrFgSwpJ6dXPR67AYsAzf+vKde8uJyWnmB8eGMbcLSnsTq0R595Mbp68qtb2Ey/rwqJtqdz+6RrcrQZeHq55qdAC3NahFY87ctvX+ndnZXomB6rktqnFJTziyG17hQVzV6fW3L9qE+WmyUc7EtmTX4i31cob/buzITO72rau4q/EecRm8liVHH6SI4ff4YI5fE0rlm7n4P4MZvz0MPFb9jPpuW/56Mu7a5W756GL8HWMVb8x6UdmTlvGP/7pOosd2MptLP7wGy6ceAd+oUHMnDCJ2D5dCGleeU7Zvz6B3OQ0rnnnSVJ3JrFo8tdc8fKDWCwWBl1/KeGtmlNWXMI3D75C827tKrbNz8jm4Obt+IUFOyu8ahqqn3LMnf+5Az8XyPn2rksg+3A6//fBExzekcTv783g+v/Uvka2cMoP9Ll4OB2H9uK3d75m0x8r6Hn+ELz8fRh9y+XsXLmlzs8f/7xrXCPbvTaBrEPp3PXR4xzasY/Zb3/DzXWMl8z95Ef6XzqczsN68rNjvKTPBYOJ696Wdo7xklTHeMmdk/+NxWphzM2XENW6OaVFJUy++1Va9WxPeExko8RlK7cx/4NvuOzpO/APDeKrhybRqm8XQqvsk0nrEshJTuPG954kZWcS89//mvGTHjzptj0vOofel1S/uS+0RVOu/s9DWKxWCrJy+eK+l4jr0xmLtXHPrYnrEshOTuem958geWcSc9+bwTWv1m63i6f+QK+LhtN+aC/+ePdrtsxdQffzhpxw+84j+9HjgqH8+voXjRrTiVgMeHZMO66ZvsE+jnBDX+buymBXZh3jCMNbszixchxhb1YR53+yquL9VXcO4fcd6Y1afxERV9Ogj7U1DMMAvgcWm6YZZ5pmL+AqoPatOXVvX29nVdM044FvgX87PvsSwL2OiXnHJiwuMU2zu2maXYE1wB11fOwlQMf6quPxZO1JwjciHN8mYVjc3Iju34vkddVXJjq8bjMxQ/phGAYhbVpypKiI4uxcAMzycsrLjmArL6e8tAyv4MCGrvJflrU7Cf/IcPwiwrC6uREzoBeH1m6uVubQus3EOmIOa9OSI0XFFTEfk7p1B34R4fiGhzZm9U9qx8otdBnRF8MwiG7fkpLCYvKzqtfdNE2SNu+iw+DuAHQd2Zcdjo5G845xePv7ANCsXSz5mTmNWf3T1i0mmH2ZhRzIKuJIuclPGw8zulPjdBIa2+IFWznvoj4YhkGXbrHk5xeTkZ5bq9yxiXmmaVJaegT74RK6dm9JQKD9u+3ctQVpqbW3dbZunSLZdyCXA4fyOHLUxs9zdjJqeKtqZUzA19c+Ic3Hx53cvBKOOlbWKCo+AoCbmwU3Nwtmo9b+1HVrFcK+1AIOpBdypNzGzyv3M6pX9dPXRQNbMGfNAZIdd0hn5pVWvBcZ4s053ZsyY8HeRq336Wof5M/hohKSi0s5aprMT05nUERItTLxOfkUHC0HICE7nzAvD2dU9S/JT0zEq0kTvMLDsbi5Ed63N1kbq59LPQIC8G8Zi9HInfq/avPyrfQbbT/utOwYS3FBMbmZtc8pOzfspscw++SefmP6snmZ/ZxiGAYlRaX241FxKT7+Plis9hSxvNzGkdIjlJeXc6T0CEGhAY0bXB2KkhLxaBKOp+O7DOrTh9zNG6uVcQ8IwCe2Za3vsjQlGZ+WcVg8PDGsVvzatCV344ZGrP2p6xTiz4GCEg4VlnLUZvLH/nSGNa2ezxQfrVyxyNvNWnE8zSw5wo4c+yBJ0dFykvKKCPd2rTvej2kbaD8GpTiOQYtS0unfpHqc23Irj0Hbc/II86w8BpU4zi1uhoGbYWC60FmlofLZwGaRBDR1rQml21dupftI+3GoefvY4+a2iZt30XGw/TjUfVRftq+wH4c8vT0rcqEjJWXg+LmkqIR9W/fQ89z+ALi5u+Ht59NYYR3Xmdxuq8rdm4RPRBN8mtiPt5H9+pC+oXob9ggIIDCu9rnTMyiQgFj7Su5u3l74No2kNDunsap+SrYu20KfMfZ2G3uC8+euDbvo5jh/9h3Thy3Lal/8WbdgPT1H9Kz1+s4NOwlrGkZIjdzKGbo3DSQpu4gDOcUcsZn8lJDC6Dbhtcrd0DuGX3ekklHjxiirxcDLzYLVMPB2s5JaUFprW1dTlJSIR3g4Ho6cIbB3H/I2baxWxrdVa6y+9ouVPi3jOJLtmisaAcSv2ELvUfY226JjLCUFxeTV0WZ3b9xF16H2Ntt7TB+2Otrs+vnr6TK4K8FN7Bee/YP9GzeAP2n90q0MGtsbwzBo3SmWooJicjLyapWLbRtNeFTtfa1Nl5b4OsZPWndqQXZ6TkNX+bTk77X3U7yr9lM2nBn9lIzdSfhHhuHvyIXiBvZk/5rq55H9azfTeqh9fKxJ25aUFRZT5MiFCjOzObg+njYjB9b5+aZpkrhiPS0H9WrwWOrTstXbycopOHlBF9YtNoR96YUcyLCP8/289iCju0WdfEOgVaQ/GxOzKTlSTrnNZNXODMZ0d53J+1V1axFsjzPTMZ65/hCju5zaeKafpxt9W4Xy9Ur76mpHyk3yi13zpsaaue3ik+S2O3LyCHXkttllR9iTb+97FpeXc6CwiFDP/42+5+nECdVzeKthgIvm8DUtWRDP2At7YRgGnbu2oCC/hIz02udR3ypj1WVVxqpdRdrufQRGhREYGYbV3Y3Wg3uRuLp6Xp64egvthtvPKZHt7OeUwqxcfEMCCXesTOXh7UVwdCSFVXKoZZ98y4DrLnaZmBujn+IKdq3cQmfHNbJm7VtSWlhMQR3jCPs276L9oO4AdBnZl12Oa2S+Qf5EtW2Bxa1BL3P/ZdtXbqWrY7wk+hTHS7qN6ssOx3iJR5XxkrKSsoqf/UMCK1bg8/TxIjwmgryMnEaKClJ27SMoKowgxz7ZbnAv9qyq3gb3rN5CB8c+GdWu8js+lW1rcvf0qJiIV37kCAbO2V/3rN5Cx3PsMTVtd/x2u3/zLto62m2nEX3Z7Wi3J9o+ulNrvFxgzKsq+zhCceU4wrZURretaxyhOb/uSCOjsO4bagfFhrA/p5hDeSV1vi8icrZo6JXzRgBlpmm+f+wF0zT3AW8ZhhELfA4cu2XjTtM0lztWrZsIJAPdgY6GYXwPNAe8gDdM05wMYBjGP4GHgcPALqDUsaJdOPA+EOP47HtN01wGPANsMAxjJvAScKHjc54CmgKxQAYw+Vh9HRMM/YFqz+A0DGMgcBEwzDCMx4HLTdNskDX4S7Jy8A6tvGvHOySYrD1JJy1Tkp1DcFwL2lwwil/vfhyrhzsRXToQ0bVyPuHeOYvYv2QVwXEt6HLN5Xj4usaJvzg7B5+q8YQGkbU7qXqZrFx8QoMqy4QEUZyVg3eVyYf7l68lZqDrDdLlZ+YSEB5U8XtAWBD5mbn4h1TWvTivEC9f74qE099RpqaNc1bQqleHyhcM+OqJdwHoed4gep43qGGCOA2RgV4k51RZSSSnhO4tgmqV69kimF/uH0pqXikv/BTPLsfKeibw2S39MTGZtmIf01a57mMD0tNyiYgMqvi9SUQQ6Wm5hIXXnhT7zOPTWL4kgZatIrnnwYtrvf/jd6sYMLh9Q1b3T4lo4ktylbuEU1Lz6da5+uDk519vZPJrF7Hi93/h6+PO3Y/+gukYs7JYDH744mpaNA/kixmb2eSCq+YBRIT4VEy6A0jJKqJbq+qDdi0jA3BzM/jy3yPw83Znym87+G5pEgCPX9eTl6dtxNeFV80DCPPyIK2kstOUXlxGh6DjX6g7v3kEq6tc0DKBSX07AfDT/hR+PpDaUFX9S8qyc/AIrjyveAQHk7838dQ/wID4114HDCKHDSFy2NB6r+OflZuRS1CToIrfg8KDyMnIJTC08rhTmFeIt583Vsc5JTg8kJwM+zll2CWDef/xj3nsbxMpKSrln0/+A4vFQlB4EKP+PpzHr3oGD0932vduR4c+zj8mHcnOwSO48sKre1AwRYmn9l16NW1G8g/fcbSgAIuHO3lbt+DdwvmPBK1LuLcHqUWVEx9Si0vpHFJ73xzeLJQ7urQg2NOd+5bWXsw5yseTdkG+xGe65h39YV4epJdUxplRUkq7wOMfg85tFsnajMqJExbgzf7daerjzc8HktmR6zoXOs/0fLaq/IycGrltIHkZ1XPbIkdue+w4ZM9/cyre37Z8E3On/ExhTgHXPH0LANnJGfgG+vH9a1+RsvcQTVs357xbL8PDy7kX/M7kdltVaXY2niGVbdgzOIi80zl3OhSnZ5C/7wCBrZz/OOKqcjJyCQqvjC8wPIjck5w/j51jqyorKWP7mu1ccdfltf7Gehe6GBbp70lylRtJkvNL6dG0+qT7CD9Pzm3XhPFfruWVCyr/HVILSpm8KokVdw6h5KiNJXszWVJl1WxXdTQnB/eqOUPwiXOGrOVL8e/UuTGq9qfYc74qbTbM3mYDQqsfa6u12bCgiou5GQfTKD9q490H3qK0uJQhlw6l92jHisiGweRH3gcDBlwwkP4X1D0Zyhmy0vMIqZLrhoQHkZWRS1DY6d80sujnVXTt1+HkBRtRaU5OtWOtR3Aw+aeY2wJgwJb/vm6fiDBsCFEu1E8pysrFt0ou5BMaTPqupBplcvCtslKRb2gQRVk5+AQHsmrKLHpfewlHiuu+iJe6bQ/egf4ERjVpkPrL8UUGeZGcXWW1/exiuresPTm2R8sQZv97BKm5Jbw4awu7kvPZeTiPBy/qSJCvByVl5QzvHMGWfTmNWPtTV3s8s5juLWqvrNUzNoRfJgwnNbeEF36IZ1dKPs3DfMgqKGPS1T3o0CyArQdyefrbLRSXlTdmCKck1MuDjNPIbcc0i2RdRu3J7E28PInz93XZ1eT+apwW4I3+3Yny8Wa2C+fwNaWn5REREVTxe3hEoGOsuvZ59LknvmbF0u20jIvgrgcubMRanlxhZg5+Vc4pfqFBpNY4pxRm5VRb/c43NKhict4xeWmZZCQeJKKtfSwocfUWfEMDCWt5SuuJNIoG7acYBu9NsOd8g8YNZOA45+V8+Zm5+IcFVfzuH2q//uVX4xqZp1+Va2ShdV8jq8kAvn7yXTCgx9hBdB/rvGtk+Rk5BNYYL8nPOPG1wICwIPJqjJfMc4yXXO0YL6kqJzWT5D0HiW4f21Bh1FKQlYN/WPV9MqXGPllXmYKs3JNuu2n2YrYtWE1E6xiG3nhpxYS15J1JzHnrS/LTsxh77z8afdU8gIKa7TYsiIKa7Ta/+vd5LO5T3d6VRPp5klxlQl1yfgk9mlava4SfJ+e2bcL4r9bxSlTd6xld1CGSHxNc8zqgiEhjaujJeZ2A9cd5Lw0YbZpmiWEYbYBpQG/He32BzqZpHhuNusk0zSzDMLyBNYZhzAI8gSeAnkA+MB84dmvpG8BrpmkuNQwjBvgd6GCaZpFhGA8Ci4H/mqa5q0p9egGDTdMsdkwQHGIYxkYgFCgEqj3XxDGR8EfgZ9M0Z572v8xpqPMeLKNmmTpKGQZlhUUkr9vM2Nefwd3Hh1Vvfsj+pauIGdyPuFFD6XDp+QAkzPyJLV/Ootct19V7/f8M8xSCNusqVOXupvKjRzm0bgvdrqo96cnp6qh7zfs8TmUFjaRNO9k4ZyXXT7q34rUbJt2Hf2gghTn5fPn4O4Q2j6BF59Z/scJ/TV33sNT8J4g/mMvg5+dSVFbO8PZN+OCGPox4eQEAV7y9lLS8UkL9PPj8lv7sSS9g9V7XvBhUZ7s8zl08Tz43nvJyG/958Vv++G0DF17ar+K9tat38dO3K5n8We3HDDhbnXcR1gh7yIAWJOxI55r/m0WL6ECmvnsZ4zZ8SUFhGTabyYVXf4m/nyfv/2ccbVuFsnNPZu3PdLI6v7UacVqtBp1bhnDdC/Pxcrcy8+kxbNidScsofzJzS9malE2/Dq59oaDO/fM4x5/uIYGc3zyCu1dU3sl214otZJaWEeThzqt9O7G/oJjN2bXvwHVFp3NDbJdHJuAZFERZXh7x/30D76hIAtu2bbjKnYa6jjs199O6T5n2MglrthPdqin3/Od20g9n8PZD79OqSytMm43Ny7byzFdP4OPnzUdPT2H1H2vpO7p37Q9rVHUFc2pbekVF0eTcsex94zUsnp54R0djWFxzBZK6983aFh7KZOGhTHqEBXBr5xbcsWhrxXvebhZeHtiB/25MpPCo610EOl1dgwMZ0yyCB6usuGID7ly5EV83K09070ALPx/2FRQd/0Ma0Rmfz1ZRZ/ZzSgfZyjIdBnajw8BuJG3ZzfzPf+H6F+7AVm4jefdBzr/1cqLbx/LL+7NYMmMuI/9xQb3VvaH9r7Xbak6lI3oSR0tK2PT2ZNpe/XfcvF3/sYO12u0Jzp/HbF2xlZadWlZ7VBTA0SNH2bo8nnH/dK0Lm1XVDG/i6Ha8NH8XthpvBHi5MaZNEwa/u5S8kqO8e2lXLu0UyXfxLj64XmeOVHfRgh3byV6+lLgHHm7gSv15J8rnTljGsd+Wl9s4uOsA//fK7RwtO8Jbd79Oiw6xhEc34c7X7iEwLJD87HwmP/Ie4c0jaNW1Ve0Pc4bT+B5PJGH9LhbNXsXj79xVD5WqR39x4aVuj0zAM9jeT9n6nzfwiYwksJ0r91NqFqpjQ8PgwLoteAf6ExYXQ3L8zjo/f++ytcQNcnbf5CxVx05Ya5zvQA5DHv+NotJyhneK4INbBzBi4hz2pOTzwZydfHb3YIpKj7L9YC7lNlutz3MFdeWzNZts/IFcBj81xz6e2bEJH9zclxHPzcPNYqFTdCBPzdrCxn3ZPHlZZ24b1Yb//rK9cSp/Gk7nkHost32oxiqYXlYL/+7egQ93JFJc7pp9z78apw24y5HDP+7KOXwNdY3xHa+v9vizV1JebuO/L33P3N83Me6SPg1dvVNW94j7qfSvK388UlzK7698zKCbLsPDx5sjpWWsm/U7Fz5Z10OzXEt99VPufaMy53t3wns0iYmgtdNyvlPJ8f5cHnjtK5XXyKY/8Q4h0RHEOPkaWTU1c/i6itQxXrJvy24WfP4L/3ihss2WFZcy4/lPGHvLZXj6eDVUjWs7Qb+jssxxroOeYNuu5w2m39/HYhiw/KvZLP70O8bcdQ0AUW1juf6tf5N5IIXf3/yc2J4dcfNo3IURTi2/PX6ZU9reldR1KbBGCBNHteWlBbXHEY5xtxiMahPGywt3111AROQs0tCT86oxDOMdYDBQBowC3jYMoztQDlQdOVpdZWIewN2GYVzq+Lk50AaIBBaZppnl+OxvqnzGKOwr7h3bPsAwDH/TNPNN0/zJMIwc4N0a1fvRNM3iKr8vMU1znOOzHwZeAW49zXhvAW4BGPvovXS/bNzpbF7BOySI4szKu7SKs7LxDgqsUSa4VhmvoEDStm7HJzwUzwD7XWBN+3Qnc9deYgb3wyuw8u6o2HMGs+LVmv8kzuMTEkRR1Xgyq68gAuATGkRRlbtHaq4ykrwxnuCWzfEKcv4j+ADW/ryYDb+tACCqbQx5VVaeysvIwS+0RnwBfpQUFmMrL8ditZKfkYN/lTKpiYf4+c1pjH/mNnyqdLCOlfEN8qfdgK4c3rHP6ZPzknNLiAqqvBgXGeRFao3liwtKKx/tsHB7Gs9e1oVgHw+yi8pIc6zwkFlQxu9bU+jWPMilJud9M20pP8yyf7cdO8eQmpJT8V5aag7hTY7fBq1WC6PO7c4XUxZUTM7bteMwL0z8mtffu4XAIN/jbussKakFREVU3lkaGeFPakZhtTJXXNSJ9z9dA8C+g7kcPJxHXGwwm+MrV1XLLyhl5dqDDB3YwiUn56VkFREVWrmaaGSID6k5xbXKZOeXUlxaTnFpOau3p9EhJohOLUMY2asZw7tH4eluxc/bnf/cNoAH3lvR2GGcVHpJGU2qPKY23NuDzNLay4/H+fvwYJdWPLI2gbwjlfvrsbI5ZUdYkppJ+yA/l5yc5xEcRFmVx5SVZWfjERR0ytt7Osp6BAQQ2qM7BYlJTp2ct+j7pSybbW9PLdrFkJOWU/FeTnoOgTUeP+sX6EtxQTHl5eVYrVay03Mryqz8bTVjxo+0P0qqWTihkSGk7k8lKzWb0KhQ/IP8AOg+pCt745OcPjnPPTiYsuzKc8CRnGzcT+O7DB00hNBBQwBI/v5b3INqr3zgCtKKy4jwqVwdLMLbk4ziuh8NALAhI49mvl4EeriRW3YUq2Hw8sAO/LY/jQWHXO8Ye0xGSRnhVVZBC/PyrPMYFOvnw72dWvPE+njyj9R+HFTh0XI2Z+XSOzTYZS6QnIn5bFWrflrC+t/tx6GmbWrmtrn41zgO+QT4UlJYeRzKq5HbHhPbpTXf/fdLCnMLCAgLIiAsqOLu706Du7Pkm7kNFtOpOpPbbVWeIcGUZlW24dLsHDyDg055e9vRcja/PZmoAX2J6N2jAWp4+pZ8v4QVv9jbbUy7GHLSK+PLTc8hoEa79a1x/qzrHLt+wYY6V8fbtnob0W2iCahj1VNnSMkvJSqgst1G+XuSml/90bRdowJ465IuAIT4uHNOqzCO2kzcLAYHcorJKjoCwG870ugVHeTyk/PcgoM5UjVnyM7GLTCoVrnigwc59MVnxN55N25+fo1Yw5Nb9sMSVjnabPN2MeSkVWmzGafQZquUCQoPwjfQF09vTzy9PYnr2orDew4THt2EwDD78dg/2J/Og7pwYMc+p07Om/vtUhb+tBKAlu2bk1Ul181KzyG4jvPHiezffZhPXp7BA5P+hX+ga/WxPYODqh1ry7KzK/oep7o9OPopPbuTn5jkMpPzfEODKKySCxVlZuNTRy5UWGVlqsJM+6p5SSs3sH/tFg5uiKe87AhlxSUsenMqw+6+HgBbeTn7Vm/iopcmNE4wUk1KdjFRwZXjfFHB3qTlVh8vKSipMs4Xn8ozVoNgXw+yC8uYsXwfM5bvA+DBizuRkl19W1eRnFNcYzzTm9TcE4xnJqTx7BUWgn09SM4pJiWnhI377O37142HuXVUm8ap+GnKKCkj7BRz27s7tebJGrmt1TB4rFsHFiSnsTzNtfuefyXOY47l8L1cNIcHmDV9GT9+uwqA9p2ak5qaU/Feemrdq+YdYx+r7saXUxa51OQ8v9AgCqqcUwoyc/CpsdKUX2gwBTXOKb6O80750XJ+m/QRbYb2plX/7gDkpWSQn5rJjPtfqvjMbx58hStefhCf4MbtgzdWP6Vqztd1cBf2b9/XqJPz1s1ezCbHOEJUmxjyqzyGNT8zp9bqYd4BfpQWVLlGVkeZulS9RtZ2QFeSd+5r1Ml5q2uMl+Se4njJsTiPN17Soktrsv/7JUW5BfgE+lF+tJwZz39Cl+G96TCoW4PGVJNfaBD5GdX3Sd869sm6ypQfLT/utr5Vxr86jx7ID89/UOtvhzaPxN3Tk4z9yUS2jqn1fn3bMHsxW/6wf5+RrWu024zacXvXuLZbUOVY5B8WdNLtXYl9HKFy0meUvxepBXWMI1xcexxhzq50AIa3CmNraj4ZRccf1xYROVtYGvjz47GvbAeAaZp3ACOBcOA+IBXohn3FPI8q21XM8nCsYjcKGGCaZjdgA/bH255oLrnFUb67479mpmlWXU/d5vivqkKO70fgtJ8LYZrmZNM0e5um2fvPTswDCI5rQUFKGoVpGdiOHuXgynVE9eparUxUzy7sX7IK0zTJ2pWIu7c33sGB+IQGk7U7iaOlZZimSXr8DgKa2h8/WZxdufzz4bUbCYhu+qfrWN9CWrUgPyWNgrQMyo8eZf+KdTTr1aVamWY9u5LkiDljVyLuPt41HgG2jhYDXecO2t7jhvKvtx/mX28/TLv+XdkyfzWmaXJweyJevl7VlrEG+51OsV3asG3pRgA2z1tN2372f4PctCxmPv8xFz9wHaHNKlflKisppbSopOLnxPXbadIiqnECPIHNB3KIDfMlOsQbd6vBhd2bMrfGhZww/8rBkW7NgzAMg+yiMrw9rPh62lc18vawMqRtODtSXOvxCH8bP5gvZj7EFzMfYuiIzvz64xpM02TLpiT8/LxrPdLWNE0O7E+v+HnJonhatLR/jynJ2Txy36c89eI1xMS65oprmxNSiG0eRHTTANzdLIwb05Z5i6o/1ftwSj4D+9o7RqEhPrRsEcyBQ7mEBHnj72f/rj09rQzqF8OepNqPwnAFm/dmERvpT3S4L+5WC+P6xzBv3cFqZeauO0SfduFYLQZeHla6twplz+E8Xv16E4Pv+oFh9/7EPW8vZ0VCqktOzAPYnptPM19vIr09cTMMRkSFszy1+uTXJl4ePNOzPS9u2sXBwsqBaC+rBW/H8uxeVgu9w4JIzHfNgUn/2FiKU9MoSbefS9NXryWk26kNWpSXlnK0pKTi55yEBHyaOfecOeySwTz24UM89uFDdBvcmVV/2I87iQlJePt6V3vUBdjPKW27t2bDIvsiw6vmrKbrIPtj24KbBLNjvX0x4bysfFIPpBPWNJTgiGASE5IoK7HnEDvW7yQyxvnHJZ8WsZSlpVGakY7t6FFy1qwhsOupD0AdybNPHi3LyiR3wwaC+vRtqKr+JQlZ+cT4edPU1xM3i8HomHAWH66+b0b7VQ6OtAvyxd1ikFtmv3jwRJ82JOUV8dXOw41a79O1My+fpj7eRDiOQcMiw1mZVj3OcC9PnujegUlbdnKoqPIYFOjuhq+b/RjkYbHQIzSIA4Wucww6E/PZqvpdOITb3p7AbW9PoMOALmycZz8OHdiedPzctmsbEpbaj0Mb566mfX/7cSjzcHrF3cOHdx+g/Gg5PgG++IcEEBAeRMZB++T+vRt3Eh4T2YhR1u1MbrdVBbRsQVFqGsWOc2fKqjWE9+h68g2x57gJn3yGb1QkLcaOauCanrohlwxhwuQJTJg8gS6DurBmjr3dJiUk4XWc82eb7q3Z5Dh/rp6zhs4DK/fj4oJi9mzeQ5eBtR+Fum6+6zzSFmDT4TxaBvvQPNALd4vBhR0j+cMxWH7M4HeXVvz3y/Y0nvh9G3N2pnM4r4QezQLxcrMPIQ2KDWF35omGUFyDT4tYStPSKHPkDLlr1xBQI2coy8pk/+R3ib7hJjwjnH98qWnQxUO4/4MJ3P/BBDoN6sLaufY2u8/RZgPqaLOtu7Vm82J7m107Zw2dHG2204DOJG7ZS3l5OWUlZezbvo8mMRGUFpdS4jhOlRaXsnPdDiJjnTuOMOqywTz36YM89+mD9BrShWW/rcU0TXbHJ+Hj53Vaj7TNSM3mzcc/5f8ev5ooF8hla/JvGUtJzX5K99PopxRX9lOy453fT6kqrFUL8pLTyXfkQnuXr6d57+rnkZjeXdi92D4+lrYzEQ8fb3yCA+l99cVc+f5z/O2dZxh2741EdW5bMTEP4PCWHQQ2jaj22FxpPJv3ZRPbxI/oUB/crQbjekczd3NytTJhVSaEd20RjMUwyC60X5QNdYwBNg325tzuTflx7YHGq/xp2Lw/h9hwX6JD7HFe2LMZc7eeYDwzJgjDAtmFZWTkl5KcU0xcE/uk74Ftw9ntYuOZx+zMy6dZldx2aGQ4q+rIbf/dvQP/2bKTw0XVJyje06kNBwqL+H6f6/c9/2ycATVy+O4unMMDXH7VIKbOuJ+pM+5n6Dmd+e2ndZimydbN+/D186o1Oc80TQ7uz6j4eemiBFq0DHdG1Y+rSesYcpPTyUvNoPzIUXYvXUfLPtX717F9OrNjof2ckrIjEQ8fL3xDAjFNkwXvfElws0i6XzSionxoi6bcOOVFrvvgaa774Gn8QoP426sTGn1iHjROP6Vmzrd97Q6iGjnn63XBUG5682FuevNh2vTvylbHNbJD2xPx9PGqNfHOMAxiurZh+7KNAGyZt5o2/brU8cmVal4jS9qwnfBGvkbW98Ih3Pr2BG59ewLtB3Rhs2O85OD2JDyPM17Sssp4yaa5q2nnGC/JqjJekuwYL/EO8MU0TX58fRphzSMYcNk5jRofQGSbGLKT08l17JM7lq4jrm/17yaub2e2OfbJ5B2JePjav+MTbXvs8a8Ae1ZtIjTG/t3lpmZgc6zMmpeWRfahVAKbhDRKrD0uGMo/Xn+Yf7z+MK37dyVhgT2mwzsS8fQ9Trvt0oadjnYbP381rR3ttlXfLifd3pXYxxG8K8cROkTUHkd4b1nFf/ZxhO0VE/MALuoYwY8ufmOfiEhjaeiV8+YDLxiGcZtpmu85Xju2DFEgcNA0TZthGNcDx3umWCCQ7XgkbXugv+P11cBrhmEEY3+s7eXAsefszQHuBCYBGIbR3TTNjX8hjsHAnjpezwca/DZ4i9VK9xuuZNnLb2PabLQYNoCA6KbsnbsYgLhRQ4ns3pnUjfHMuX8iVg8Pev2f/fG0Ia1b0qxvD+b/+0UsVguBLZoTO2IwAFunfUfuvoNggE94KD1uurqhQzllFquVXjf8nUUvvoPNZiNu+AACmzdl9x9LAGg9eghRPTpxeGM8P9/7FG6eHvT7v2srtj9aWkbKlu30vnm8s0I4odZ9OrJ7bTzv3PwM7p4eXHjfNRXvTZv4PuPuHo9/aCAjbryI716ZwsLPZxMZF033c+3Nf8m03yjOK+S3d78BwGK18M83HqIwO59vnv8IAFu5jc7DetGqd8fGD7CGcpvJxO+28tm/+mMxDL5Zc4BdqQVcPaAFAF+t2Mf5XaO4ZkAs5TYbJUds3P3FOgDC/Dz54Ab7RWmrxcKPGw6xeEf6cf+Wsw0a0pHli7dx+fnP4+XlwRPPXVXx3r23TebfT19JaJg/z/z7KwoLSjExadO2KROe+BsAH7//O7k5hbzynP1p2VarhalfP+CUWI6nvNzk6VcWMOXtS7FYDWb+EM+uvVmMv9zewZg2awtvf7iKV54ewy9fX4sBvPLmUrJzSmjXOoxJT4/BajWwGAaz5+5iwZLEE/9BJym3mTw9ZS1THh6OxWIwc9Fedh3KY/xI+1120+btZs/hPBZvTmb2S+dh2ky+XriXnQdzT/LJrsVmwpvxe3mlbycswK8H00gqKOZCx+SHn/an8I82MQR4uHNv5zgAyk24ddkmgj3cebZXB8B+p/Tcw+msqXLnlysxrFbirr6K+NffAJuNJoMG4dOsKckLFwEQNXwYZbm5bHruBcqLS8AwODx3Hj2eeYqjBQVse+d9AExbOeF9+xLcufZFeGfp1K8j8au28dS1z+Ph5cG1EyqPO+88MplrHrySoLBALrllHJ88+zk/ffIrzVs3Y8B59nPKedeN4fOXv+L5f76CaZpccss4/AL98Av0o8ewbrz0f//BYrUQ3boZg8YNdFaYFQyrlWZXXs3eN18Hm0nIwEF4NW1GxuKFAIQNHc6R3Fx2vfgc5SX27zJj/lzaTXwGq7c3+ya/x9GCQvvnjL8aN1/XWj3lmHITXlm/hzeHdsZqwI+JqezNK+KyVvZ989s9KYyIDuWCFk04ajMpKbfx2ModAHQLC+CC2Cbsyinky9HdAXhnyz6Wp7jeZGibCe9t38NzPe1xzjmUyv7CIs6Ptsf5y8EUro5rjr+7O3d0sN/NXW6a3LNqE8GeHjzYuS0Ww8AwYElKBqszXCfGhspnD67ZyLop31CaV8CiV94jODaa4Y/e2aix1dSmT0d2rkngjX8+i7unB5fcV9mv+OLJ97nonvEEhAYy+sYLmfnyVOZ/NpvIVtH0PHcAAAnLNrFp3hqsblbcPNz52yPXVzyS5/xbL2fWK59TfvQowZFh1T7bWc7kdluVxWql3bVXsv7VNzFtNpoOGYhfs6YcmG/vhzYfMZTSnFxWPf0iR4tLMAyD/XPmM/CFieQfOETy8lX4RTdjxRPPAdD6iosJ73biCymNqWO/jiSs2saz1z2Hh5cHVz9Uua+9/+gHjH/gKgLDArnwXxcy9bnPmP3pL0RXOX8CbF66mXa92uHp7Vnts8tKytixbgdX3vf3RovnZMpNkyfn7OCzq3pitRjM2HSYXRmFXNMjGoAvNxw87rYbD+fxy/ZUZv+zP+U2k/iUPL46QXlXYVitNL3qahLfeh1sJsGOnCHTkTOEDh1O2uyfOVpQyOHpX9q3sVhp/ejjzqv0CXTo25Htq7bx0vXP4e7pwZUPVrbZjx77gL/db2+zF/zrQr54/jN+m/ILzVo1o99Ye5uNaBFJuz4d+M8tr2BYDPqd15+ollFkJmcw5alPAPs4Qo9zetK+TwenxFiXbgM6sGnlNh666gU8vNy5+dHKuF99aDL/fPhKgsMCmTNzMbO/WkBuVj7/vuFVuvXvwD8fuZIfPp1DQW4RU/87C7CPnzzz0f3OCqcWw2ql1TVXsfW1NzBtNiIGD8K3jn7Khmcr+ymH5s6j17NPcaSggG1vV+mn9OtLSBfX6adYrFb63/R35jz/DqbNpM05/QluHsX2OfZcqP2YIUT36MTB9fHMuvtprB7uDLn92pN8ql3isnXEDerVkNVvMFPfuoshAzoQFuzP7lVv8+x/ZzL164XOrtZpKbeZPDV9I1PvGoTFYvDN8n3sSs7n6iEtAfhqSSLn9WjGNUPjKsf5Pl5dsf27t/QjyNeDo+U2Jk7fSJ5jZVZXU24zmThrM5/dNsAe58r97ErJ5+pBsQB8tSyJ87s35ZpBsZTbTEqOlHP3lLUV20+ctZnXruuFh5vB/owiHvpqg5MiObFjue2zPTtjMeAPR257niO3/fVgCuPjmhPg7s7tVXLbe1dtomNQACObNiExv5C3HKuRTd29j7UumN/+lThDPD24v0oOvzQlgzUuGGNdBg5pz4ql2/jbuJfw8vLg389U5qcP3PExj0y8gtAwf559Yrp9rNo0adOuKQ/9+zIn1ro2i9XKkJv/xk/PvItpM2k/sj8hMVFs/X0pAJ3PHUyLXp3Yvz6BL29/BjdPd0bcaT+npGzfy85Fawhp0ZSvHavk9b/mQlr06uS0eE6kofop+dn5fDyxMufrNbInHfo6L+dr1bsje9fG88Et9mtk599TeY1sxlPvc95d9mtk59xwET+8MoXFX8wmIi6armPscRZk5zH1vkmUFpVgWCys/XEhN7/7GMV5hcxyXCMzy210HNaLuF7Ou0bWpk9Hdq1J4C3HeMnFVcY0vnSMl/iHBjKqynhJVKtoelQZL9k8bw0WNyvuHu5c4Rgv2R+/h83z19AkNor373wFgJHXX0CbPo3Tri1WKyP+9Te+ffpdzHKTTqP6ExYTxabf7Ptkt7GDadmrE0nrEvj0Vvs+Oebua0+4LcCSqT+QnngQwzAIaBLCyNvs49yHEvay5ts/sFqtGBaDEf/3d7wDGn/V85a97O3241vt7fbcuyrb7bfPvM+YO8bjFxrIkOsvYvarU1j25WyaxEXTeXT/k27/86tTOLh1N8V5BXxw0xMMHH8+XUYPaPQYqyo3TZ78YwefXdUDq2EwY/OxcYRmAHy54dAJt/dyszCkZQiP/batMaorIuLyjLqeb16vf8AwooDXgH5AOvYV6t4H1gOzgCJgAXCXaZp+jpXyHqzySFlP4HugGbAD+6p7T5mmudDx2NgHgcPANiDLNM1/G4YRBrwDdMA+AXGxaZoVj6Q1DCMJ6G2aZobj96eAAtM0X3X8Phz4AUjEvkJfLnCzaZo7DcO4wbHtnYZhDAI+BEqBK0zTrGsCHwCPrp3XsP/QLuDF3iOZuN75j5lqaE/3HMXnu393djUa3HWtz6Xlgz85uxoNLvHVC8kp+8XZ1WhwQR7n06rX686uRoPbs+5eWl0zzdnVaHB7vhzPOb8sc3Y1GtyC8wdx05KFzq5Gg/tkyHDmHjrzj0Ojmp3P3xcsdnY1GtSMc+wLLfeZsdTJNWlYa/4+mPPmnNkxAvw6ZvBZk9tO3/Obs6vR4K5qNfasabd3rljg7Go0uLcHnMNvB391djUa3Njo82jxwh/OrkaD2/fYaK6Yf2bnCAAzRwzlp/1nfru9MOY8VqXNdnY1GlS/JhcAcPPShc6tSAP7aPBwXtp05h+DHuk2Gu8Y17y5tz4V759G3G3fOrsaDW7ve5fR8p4fnF2NBpf4xsVccBbktrPHDD5r4sws+dHZ1WhwoV4X8Ub8HGdXo8Hd02nMWdNX+XTnmX2d7Ma25wLw1Rk+ZnJ1q7G8v+3M3zdv7TCGydvP7DYLcEv7c2nx4pk/nrnv0VFw4qcsylnq3YQ5Z/ycHDm52zuOccnjQ0OvnIdpmsnAVcd5u+qzDB51lF8ILKyyfSlw3nG2/8o0zcmGYbgB32FfMQ/HpLsrT1Cn2Bq/P1Xj94XYV+yra9spwBTHz8sA5y9LJiIiIiIiIiIiIiIiIiIiIiIiIi6lwSfnNbCnDMMYBXhhn5j3vXOrIyIiIiIiIiIiIiIiIiIiIiIijcXikuulidj9T0/OM03zQWfXQURERERERERERERERERERERERKQmi7MrICIiIiIiIiIiIiIiIiIiIiIiInKm0eQ8ERERERERERERERERERERERERkXqmyXkiIiIiIiIiIiIiIiIiIiIiIiIi9UyT80RERERERERERERERERERERERETqmSbniYiIiIiIiIiIiIiIiIiIiIiIiNQzTc4TERERERERERERERERERERERERqWeanCciIiIiIiIiIiIiIiIiIiIiIiJnNMMwxhqGscMwjN2GYTxSx/uGYRhvOt7fbBhGz7/6NzU5T0RERERERERERERERERERERERM5YhmFYgXeA84COwHjDMDrWKHYe0Mbx3y3Ae3/177r91Q8QERERERERERERERERERERERFxBothOrsK8r+hL7DbNM29AIZhTAcuBhKqlLkY+Mw0TRNYaRhGkGEYUaZpJv/ZP6qV80RERERERERERERERERERERERORM1gw4UOX3g47XTrfMadHkPBEREREREREREREREREREREREfmfZRjGLYZhrK3y3y01i9SxWc1lF0+lzGnRY21FRERERERERERERERERERERETkf5ZpmpOByScochBoXuX3aODwnyhzWrRynoiIiIiIiIiIiIiIiIiIiIiIiJzJ1gBtDMNoaRiGB3AV8GONMj8C/zDs+gO5pmkm/5U/qpXzRERERERERERERERERERERERE5IxlmuZRwzDuBH4HrMAnpmnGG4Zxq+P994FfgPOB3UARcONf/buanCciIiIiIiIiIiIiIiIiIiIiIiJnNNM0f8E+Aa/qa+9X+dkE7qjPv6nH2oqIiIiIiIiIiIiIiIiIiIiIiIjUM03OExEREREREREREREREREREREREalnmpwnIiIiIiIiIiIiIiIiIiIiIiIiUs/cnF0BERERERERERERERERERERERGRP8NqOLsGIsenlfNERERERERERERERERERERERERE6pkm54mIiIiIiIiIiIiIiIiIiIiIiIjUM03OExEREREREREREREREREREREREalnmpwnIiIiIiIiIiIiIiIiIiIiIiIiUs80OU9ERERERERERERERERERERERESknmlynoiIiIiIiIiIiIiIiIiIiIiIiEg90+Q8ERERERERERERERERERERERERkXqmyXkiIiIiIiIiIiIiIiIiIiIiIiIi9cwwTdPZdThb6B9aRERERERERERERERERERE5M8znF0BcT0f7/hdc3KEf7Y71yWPD27OrsDZYsbe35xdhQb397ixDP5hqbOr0eCWXjyYm5YsdHY1GtwnQ4YTd8tMZ1ejwe2dfAUJOT87uxoNrmPQOFo+fObHmfjyOOLeXeTsajS4vbcPo/OUJc6uRoPbesMQLphz5p9XZo8ZzPQ9Z36ecFWrsVw898xutz+MGgJAzJtn9nFo/93DiHnjzI4RYP89w7hqwWJnV6PBTT9nKPMP/+LsajS4EU3Pp8Wk+c6uRoPb99AIbl++wNnVaHDvDjyHqbt+d3Y1Gtz1bc6lxcvznF2NBrfv4ZFc+MeZnSMA/DR6CI+uPfO/zxd7j2Rm4pmd217RciwAXT47s9vtln8Mof+sM78/tvLywcTd9q2zq9Hg9r53Gd4x451djQZXvH8azTpPdHY1GtyhrU+fNeMlZ/o4AtjHEjZknvnjtj1Cx/GfLX84uxoN7oEuo3lh45kf52PdR/NG/BxnV6NB3dNpDHDmX9/9e9xYXtl85rfZCV1HnzVj8K3+8bWzq9Hg9nx2pbOrICJy2jQ5T0RERERERERERERERERERERE/idZXHK9NBE7i7MrICIiIiIiIiIiIiIiIiIiIiIiInKm0eQ8ERERERERERERERERERERERERkXqmyXkiIiIiIiIiIiIiIiIiIiIiIiIi9UyT80RERERERERERERERERERERERETqmSbniYiIiIiIiIiIiIiIiIiIiIiIiNQzTc4TERERERERERERERERERERERERqWeanCciIiIiIiIiIiIiIiIiIiIiIiJSzzQ5T0RERERERERERERERERERERERKSeaXKeiIiIiIiIiIiIiIiIiIiIiIiISD1zc3YFRERERERERERERERERERERERE/gyL4ewaiByfVs4TERERERERERERERERERERERERqWeanCciIiIiIiIiIiIiIiIiIiIiIiJSzzQ5T0RERERERERERERERERERERERKSeaXKeiIiIiIiIiIiIiIiIiIiIiIiISD3T5DwRERERERERERERERERERERERGReqbJeSIiIiIiIiIiIiIiIiIiIiIiIiL1TJPzREREREREREREREREREREREREROqZJueJiIiIiIiIiIiIiIiIiIiIiIiI1DNNzhMRERERERERERERERERERERERGpZ27OroCIiIiIiIiIiIiIiIiIiIiIiMifYTGcXQOR49PKeSIiIiIiIiIiIiIiIiIiIiIiIiL1TJPzREREREREREREREREREREREREROqZJueJiIiIiIiIiIiIiIiIiIiIiIiI1DNNzhMRERERERERERERERERERERERGpZ5qcJyIiIiIiIiIiIiIiIiIiIiIiIlLPNDlPREREREREREREREREREREREREpJ5pcp6IiIiIiIiIiIiIiIiIiIiIiIhIPdPkPBEREREREREREREREREREfl/9u46PKor/+P4+87E3YUkkAT3YMWtQKnrbl132+7W3YU6daVd2q1AHSrUoEVa3CkEdxI07i4z9/fHhAgJLXSTzPzg83oenodkzk3ON/feY/fcc0RERKSZuTk7A3L8TNNk1uRv2bF6C+6e7lx4zxW06RDXKF1eeg7Tn59KaVEJbTrEcdG9V+LmXnfKD2zfy3t3v8bFD15Lj+FJrRjBsRkYEcQdPROxYPDTvgw+3XmgwefjYsO5okMsAGU2G6+s382uwhIA/p7YhnPaRWIAP+zN4Ks9h1o7+8csb9Mm9nwxHex2IocPI/bM0xt8XpqWzq6PplC8bz/tLjiPmPGn1X625oGHsXp5YlgsYLGQ9NgjrZ39v2RE90gevyQJi8Vg+pIUJv+yvVGagZ3CeeyS3rhZDfKKK7ns5YVOyOnxM02TD179jt+XbcXTy4PbHruU9l1iG6Wb9dUSfvxyEekHcpg6+0kCgvwAKC4sZdIz00g/mIO7hxu3PnoJ7dpHt3YYf2pEp3AmnNsdi2EwbfU+Ji/Y3eDzgYmhvHdNfw7klgLwy6Z03vp1Z+3nFgN+uG046YXlXD9ldavm/XiMiAvm8WEdHNfqljQmr9vfZLpeEf58c2Efbp+zhZ/3ZBPt58nLY7oQ7uOO3YQvt6QxZcPBVs79sRsaE8yDpyRiNQy+2ZnOBxsblrej40K4rU88dkxsdpPnV+1hXWYhAP4eVp4c0okOwT5gwmNLd7A+q8gZYfypfqFB3NglEYthMOdABl+lNoxzVFQ4f0tw3K/lNhtvb9lNSnEJYZ4e3NOzE8EeHtgx+eVABj/sc516xTRNfn73W3bWtAvOv/vo7YKvnp9KWXEJ0e3juLCmXbBt+UZ++2QmhsWCxWLh9H9dQLvu7QFYNmM+a2evwDAgIr4N5991Oe4e7q0dYiPFmzeR+fUXmHY7QUOHE3ramQ0+L1i1gty5PwNg8fQi8tIr8Yp1/E3SPvmI4k0bsPr7k/joU62e9+Mxsl0wT4zogNUw+HJzGu/8fvQy6PuL+3DLL1uYtSsbT6vBVxcl4WG14GYxmLUri1dX7m3l3B+7ke2CeWJkvTjXHCXOyJo4f3bEeZjFgJ8u7UtGSSXX/bCptbJ93Ao3b+LA9C8x7XZChw4n6vQzGnxenp7G3qlTKNu/j+hzzyfytPG1n2XOm0vO0sVgGHi1iaHdNddhcXf+vXiYaZpMf2sGm1duxcPLnasfuIy2nRqXQ9lpOXzw1MeUFJXStmMs1z58BW7ubpQUlfLJi1+SfSgbNw93rrr/UmIS6to/dpudif9+laCwQG6ZeENrhnZUI+NDmDCmo+O63ZDGf1Y1fY/1ivLnuyv6c+uPm5i1I4vEYB8mndu99vO2gd68unQPH/5+oMnjnS1n42Z2fD4d026nzYihxJ/VsK9SkpbOlg+mUrR3P+0vPJd2Zzj6KraqKtZOfBl7dTWmzU5E/74kXnCOM0I4KtM0mfveN+xeswU3Tw/OufMKopqoP/PTc/juxSmUFZUS1SGWc+++Cqu7G5vmr2b5N78C4OHlwek3X0JkYgwAP73+GbtWb8Yn0J8b33moVeP6IyMTQpgwphNWi8GX6w/xn6PUDb2i/PnuqgHc+sMmZm3PJDHEh0nn9qj9vG2QN68u2cOHRymvna1vaDA3dHa0+eYeTOfrI9p8I6PCuSjeca7LbTbe2bqL1Jo23109OhPs4YGJyS8H0vlxv+u0+dLXb2bDJ19h2k3iRw2h87njG3xumiYbPv6K9PWbsXq40+9fVxOc0BaAnT//Sur8ZRgGBMTF0O/Gq7DWtOl2z57P7rkLMSxWopK60/PyC1s9tvpM02Tmf75le03b9qJ7riCmY+N7Mzc9h2kTp1JWM+b1t/scbds963fy6ZPvExwVCkD3ob049QpH2fXNq5+zfeVmfIP8uONd17k3h7YJ5oEBjv7Yt7vS+WBT4/7YrUnx2E1Hf+yFNfX6Y+5WnhjSiY5BPpgmPL5sB+uzXbM/Vt+gyCDu6u24T39IyeCTHQ1jHh4dwr+6t3PEbJq8vj6F9TmFTsrt8RnRLZLHL+6FxTCYvjSVyXN2NPh8YMcw3rtpMPuzHWOYs5MP8dasbQBcO7o9lwyLx8Bg2tIUPvptd6Of///F5Jf+xRlj+pCVU0j/cfc7Ozt/2aihHXjqwTOwWA2++GYtb3+wpMHn/n6evPX8RcREB2K1Wpg8ZSnTv0sG4IarBnPZRX0xTZNtOzO5+9HvqKisdkIUf+6vjpe4WwxeGNALd4sFqwFLM3L4bPc+Z4RwTE6WsQTTNJn62nesW+4Yn77p0UtJ6Nx4fPqXr5fw87RFZBzM4b1ZdePTm9fu4uUHPiKiTQgAp4zsyUX/OK3R8a1t/7otLPvoa0y7nS5jhpB0QcM8mabJsg+/Zv+6zbh5eDDq1qsIS4yjurKKHx9/HVtVNabNRsLgPvS/5Kza4zbNWsDmXxZhsViI69eDQVed38qR/bGDyVtYNcURd8dTh9Dz/MZxr5ryNQfXbcbN04OhN11FaKLjuv361sdxr3l+ZLFaOHviA84IoUn71m5hyYffYLfb6TZ2MH0vbBzXkg++Ye9aR1xjbr2S8PZxFGXn8eubn1CaV4hhMeg2bii9zx4FwK5l61g9bRZ5BzL42wv3EtGhrRMia6ilnudWVVbxwX1vUl1Vjd1mp/uw3oy56sxGP7e1HFi3hRUffY3dbqfzmCH0buL+XPHR1+yvOZ8jbnHcn4fZbXa+f/BFfEMCOe2hmwBIWb6WtdNnkX8wg3Mn3kt4+3atGlNTWnIcfvl3C1g7ezmmCf1OH8zg80e1cnRNG9Eziseu7IPVYjBt4R7e/WlbozQDu4Tz6BV9cLNayCuu4PLn5uPhbuHLh0/Fw92K1WLwy+r9vDFjsxMiEBFxHa0yOc8wjEjgNWAQkAdUAi+apjmjNX5/E/k5A3ga8AUM4CfTNO91Rl7+ip2rt5BzKIs7P3iUA9v28uOkr/jX63c3Sjf7wx8YfP4oeo3qyw9vTWPt7BWccvYwwNHQmfPRj3To26W1s39MLMDdvdpz17JNZJZV8v7IJJak55BaVFabJq2knNuWbqCoysagiGDuT+rAjYvWk+DvwzntIrlh0Xqq7XZeGdyD5Rm5HCgpd15AR2Ha7ez57Au6330nHsHBrH9mIiFJvfBp06Y2jZuvDwmXXUruuuQmf0aPe+/B3d+vlXL8v7MY8OTlfbj6tcWk55Xy3cNjmLf+ELvS6gaP/b3deeryPlz35mIO5ZYR6u/pxBwfn7XLtnFofzbvfP0QOzbt490Xv+HFD+9olK5Lr3j6D+3Goze/0+D7X0/5lYRObXjwxes4kJrBey99y1Nv39Ra2T8mFgOeOr8HV72/kvSCMr6/dTjztmSwK7O4QbrVKblHnXh33bAEdmUW4+flunPELQY8OaIjV/+4gfTiCr77W1/mpeawK6+0Ubr7ByWweH9u7feq7SbPLd3N5uxifN2t/PD3vizZn9foWFdgMeDRge25Yc4m0ksrmHZ2EvP35bKnoC6vK9Lymb9/LQCdgn14eVRXzp3xOwAPntKepQdzuXvBVtwsBt5urrkorwW4qWt7Hv19E9nllbw2KIkVWTnsL6mrVzLKynlw9QaKq230Cwvmtu4duHvlemymyfvbU9hdVIK31cobg5JYl5PX4Fhn2rlmCzkHs7j9/Uc5sH0vP036ihubaBfM/fAHBl8wip4j+/LjW9NYO2cFp5w1jISkTtw0qAeGYZCecpCvJk7htvceoTA7n5U/LOLWyQ/h7unB9Oc+YtPCtfQZN7D1g6zHtNvJmP4ZcbfdjXtQMKkvPoNfzyQ8o+vqTvewMNredT9WH1+KN28k/fOPib/fMYE9cNBQgkeeyqGPP3BWCMfEYsAzozpyxYwNpBVX8OMlfZmbksPO3MZl0ENDE1i4r64MqrCZXDpjPaVVdtwsBt/8LYn5e3NZl+56D2obxXlpX+buObY4D/tHUiy78krx93DdOsW029n/xed0uOMu3IOD2T7xWQJ79ca7XpvP6uNL7CWXUpCc3ODYyrw8sub/StcJT2Hx8CDlvcnkrV5F6JChrRzF0W1euZXMg1k8+enDpGzdyxevfc0D/7mrUboZ7/7IqX8fyYBT+/L5q9NZOmslI88byi+fzSO2Qxv+/fQ/SN+XwZevf8Odr95ce9xv3ywiqm0k5aWu0Z63GPD0uM5cMX0d6UUV/HBVf+btzmJnThPX7YgOLErNqf3enrxSzpy6uvbzlTcNZfbObFyRabez/ZMv6HPvHXiGBLP6qYmEJfXCL6ZeeevrQ+fLLyHriL6Kxc2NPvffhZuXF/ZqG79PfInQXt0JbJ/YylEc3e41W8g9lMW/33uMQ9tT+eWd6Vz76j2N0v025XsGnDeK7iP78fOkaSTPXU6/M4cTFBXKlc/fjrefD7vXbOHnSV/WHt9r7ED6nz2CH179tLXDOqra63ZazXV7zQDm7cpmZ05Jo3QPjerAopR6121uKWdOWVX7+cqbhzF7R1ar5v9YWYB/d2nPY2s3kVNewasDk1iZlcv+krr7M6OsnIfWbKCkupp+ocHc2q0D965ytPk+3LGnts332sAkknPzGxzrLKbdzvop0xj20O14hwQx/7EXiO7bi4DYuonMGes3U5yeyWmvPEHerlSSP/qS0U/dT1luPrtnL2Dci49h9fBg5Zvvc2D5GtqNHEzW5u0c+n0DYyY+gtXdnfIC57cVdqzeQvahLO7+8FH2b9vLD5O+4qY3mhjz+uAHhl7gGPP67s1p/D57BQNrxrzieyRy9VP/anRM33GnMOic4Xz9smvdm48MbM+Ncx39sS/PTGL+/j/ojwX58PLIrpz7vaM/9kBNf+yehTX9Matr9sfqswD3JrXn9iWbyCyt5KNTk1ic1nDMb01mPovTHO2+DgE+PDOoC5fOWeukHB87iwFPXtqbq99cQnpeGd89OJp5G9LYdUQ7fPWubK5/Z3mD73VqE8Alw+K54PkFVNnsTLltKPM3ppOa1bCc/v/ik68WMnnqbN5/7eY/T+yiLBaDZx89i8tu+Ji09EJmTbuROfO3s3NPXR147WWnsGN3Ftfe+jkhwT4s+uk2Zvy0kdAQH/5xxUBGnzeJ8opqJr/8d847owfTv092XkBH8b+Ml1TZTR5es5Fymx2rYfDSKb1Yk53HdheoT450sowlACQv30bagWxen/4Quzbv4/2XvuHZ9xuPT3fuGU/fod146pZ3Gn3WpXcCD7x8fWtk95jYbXaWvD+dsx6/Fd+QIGY8+BLt+vckOK6uLbR/3RYK07K45K0JZO5MZfF7X3LB8/dhdXfj7Am34+7tib3axvePvkpcn25Edkrg0KYd7F29kb+98hBWd3fKXOzatdvtrPhwOqc9cis+oUHMfOgl4vr3JKheG/Bg8haK0rO44I0JZO9MZcUHX3LWs/fVfj7+8TvwCnCt50d2m51F//2Kcybcgl9oEF/f/xLxA3oSUu987lu7hYK0TK54+3EydqSy8L1p/O2Fe7FYLAy95gLC28dRWVbOV/e+SFzvzoTERRPSNprT77+ehZO/dGJ0DbXU81w3dzeue/5WPL09sVXbeP/eN+jUvxtxXeNbK7RadpudZR9M5/THHPfnDw+9RNsj7s8DNffn39+aQNbOVJb990vOnVh3nW6eNZ+gmEiqyurGfYLj2jDm3htY+t4XrRrPH2mpcfiM1EOsnb2cG167B6u7lU8fm0ynAd0IjYlo/SDrsRgGT1zdj2teXEB6bhkznhzHr2sPsetQ3Usz/j7uPHlNP657eRFpOaW1z3Mrq+xc+fwCSiuqcbMaTHt0DAs3pJO8O+dov06kWVgN09lZEDmqFh+xMQzDAL4DFpmmmWiaZj/gUqDxqzpNH29t5vz0ACYBV5qm2RXoAew5juOd/tRv64pNJI0ZgGEYxHWNp6y4jKLcggZpTNMkZf1Oug/vDUDS2FPYunxj7ecrflhE96G98Qvyb9W8H6uuwf4cKCnnUGkF1abJvINZDKt56/mwTXlFFFXZANicV0i4lwcA8f7ebM4rosJmx2bCuuwCRkSHNvodrqAoJQWviAi8wsOxuLkRfkp/cpPXN0jjERCAf0I8hrVZbwWn6Z0Qwt7MYvZnl1BlM/lp9X7G9W7TIM15p8Qxe91BDuU6BoFyiiqckdW/ZNWiTYw+ox+GYdC5ZztKisrIzW78dndi59jatw/rO5CSQc/+HQGIjY8kMy2P/BzXGhToHRfE3pwS9ueWUmUz+XH9QcZ1izzm46MCvRjdJZJpq133TVqA3hEB7C0oY39hOVV2k592ZTIuoXFZck3PGGbvySa7rKr2e1mllWzOdkxWLKmysSuvlChf15xk2jPMn31F5RwoLqfabvJzShantm14bZZV22v/7+1mhZq2ra+7lX6RgXyzMwNwTEosqrS1Wt6PR6dAfw6VlpNe5qhXFqVnMSii4fncWlBEcbUj/9vzCwn1dNQreZVV7C5yPBAps9nYX1JKqKfrnM9t9dsFXeIpLzlKu2DDTroNq2sXbKtpF3h6e+JorkFVeSXU/B8cgytVlVXYbDaqKirxDw1spaiOrjw1BY/wCDzCwjHc3AjodwrFG5IbpPFJ7IDVxxcA74REqvPz6j7r2AmLr29rZvkvSYoMIDW/jH01ZdCPOzM5LbFxGXRd7xh+3p1NTmlVg++XVjnuWzeLgZvFwHTRPmlSZACpBfXi3PEHce5qHGeUnwdjEkL4clN6a2X5LylNTcEzIhzPmjZf8IABFBxx3boHBOAbn9Bkm8+027FXVWHabNirKnEPCmqdjB+j9Us3Meg0RzmU2C2e0pIyCnIal0Pb1+2i70hHOTRo/CmsX+Ioh9JT0+nStxMAUW0jycnIpTDX0f7Jy8pn04otDD1rUCtG9MeSogNIzStlf0HNdbstk3Edwhulu7ZvLD/vzCT7iOv2sKHtQtiXX8bBQteYdHikwj2peEdE4B3huG4jTxlA9roNDdJ4BAQQkNi4r2IYBm5eXgCYNhtmtQ3He3GuY8fKjfQ89RQMwyCmSwLlJWUUN1F/7t2wk67DkgDoOeYUdtTUn7FdE/H28wGgTZd4CrPza49r26MDXv4+rRLHsUqKdtQrtdft1gzGdQxrlO7afnH8vD2L7NLKJn+Oq1+3HQP9SSstJ6OsvLbNNzC8Ydt2W0ERJdXVtf8Pq2nXNW7zldW2B50td3cqvpHh+EaEYXFzI3ZQP9J+bzh2cOj3DbQdPhDDMAjpmEBVaSlleY5r2rTZsFVWYbfZsFVU4hXsaNPt+XUxnc8dj7VmNVavQOePEW1dvok+NW3btl3jKS8uo7CJOmVPvTGvvmNPYcuyjU39uAYSenbAx8XuzZ6hR/THUrMYHffH/TGzfn8sIpBvd9Xrj1W5Zn+svm4hNWN+JY6+2dwDWYxo07D9V2ari9mrXh/U1fWOD2FvVgn7sx3jJT+tOcC43se2G0L7KH+SU/Ior7Jhs5us3JHNaUlt/vxAF7V01TZy84v/PKEL69MzhtR9uew7kEdVtY3vf97E+FMbvuhumuDn66grfH08yC8oo7rm+nVzs+Dl6Y7VasHb2510F91l4H8ZLwEoPxyvYWA1DFz1hj1ZxhIA1izexIjTHePTHXu0o7S4jLwmxqcTOscSEd14fNoVZe1KJTAqjIDIMKzubrQf2pfU1Q37JqmrN9BxlKN9H9kpgcrSMkrzCjAMA3dvR3vPbrNht9kwavomW2YvpvcF42rbQt4u0BaqL3tXKgGRYfhHhmF1cyNhSF/2HxH3/tUbSBzhiDu8UwKVJY64XVnmrr0ERocRGOU4nx2G9SNlVcO2XMqqjXSuOZ9RnR1xleQW4BsSSHh7x0plHt5eBMdGUVLTVgyJjSI45tifU7SGlnqeaxgGnjXXta3ahq3a5rQud9auVALq3Z+JQ/uyb03D63Tv6g10GOk4nxFHXKclOXnsX7uZzmOGNDgmKDaKIBc7ny01Dp+9P4PYzvF4eHlgtVpp16MDW4+hf9PSercPYW9mEfuzSqiy2flpxT7G9o1pkObcwe2Ys+YAaTUvrNZ/nlta4eh3u1ktuFktmK46QC0i0kpa43XKU4FK0zQnH/6GaZp7TdN8yzCMeMMwFhuGsbbm3xAAwzBGGYYx3zCMz4GNNd/7zjCM3w3D2GwYxo2Hf5ZhGP80DGOHYRgLDMP4r2EYk2q+H24YxjeGYayu+Xd4aYn7gWdN09xWk5dq0zTfqTnmHMMwVhqGsc4wjHk1K/5hGMYThmG8ZxjGHOBjwzC6G4axyjCMZMMwNhiG0bHF/4r1FObkExgWVPt1YFgghdkNK//SwhK8fL2x1jwkCQwLojAn33F8dj5bl21gwJmus9rGkcK9PMgsq6vAs8oqaiffNeXstlGsyHR0lvcUlpIUGkiAuxueVguDI4OJ8HadSRT1Vebl4xEcXPu1R3AwFXn5x/4DDNj82uskP/Us6QsXNX8GW0BUkDdpufVWQMwvIzLYu0GahEh/An3c+fyekXz/yBguGOT85cePVU5WAaGRQbVfh0YEkpt17J3h+I5tWLHA0ejesXkfWel55GTmN3Mu/zdRgd6k5dc9jEsvKCcq0LtRur5tg5l1xwg++scpdIysezvv8XO68/ysrdhdvB0e5etBWnFdOZRWXEHkERPsIn09OC0hjM82H327qxh/T7qH+ZGc4Zpb8ET4eJJeUhdnRkklET6Ny8wxbUP54YJ+vDO2O48tdWzLE+vvRV55Fc8M68RX5/ThySEdXXblvFAvD7LL6+LMLq/4w4etp8VE8Xt2XqPvR3h5kujv61JvgRdl5xMQHlT7dcAxtAsCwoIoqmkXAGxdtp63bnyWzya8x/l3XlabZsiFo3ntmid4+YrH8PT1dokVd6vy83CrV3e6BQVTld/4XB2Wv2wJvt17HPVzVxXl58GhYyiDxrcP49ONjcsgiwE/X9aPddcPYcm+PJIzXOearS/Kz4NDRUfE6XfscT4xogPPLdmD3cUHdxxtvrqHHh5BwVQdY5vPIziYiLGnsfnhB9j0wL1YvbwJ6Nb9zw9sRfnZBQRHBNV+HRwWRP4R5VBJYQk+fnXlUFB4YG2amPYxJC9yDNymbt1LbnoeeVn5AHw1aQYX/OscLBbXmdgV5edJWv3rtqiCqCOvWz8PxncM59Pko29rf26XCH7YmtFi+fxflefl4RVSV956hgRRkXf08vZIpt3OysefYfEd9xHSvSuB7RNaIpt/WXFOAQH1+tX+oUEUHTEBqKym/rQ0qD8bt+3Xz1lO+/5dWzS//6sofy/S6k2oa/q69ay5bo++zfK5XSNd+roN9fQku6Lu/sypqPzDlypOi4nk95ym23ztXajNV56bj3do3f3oHRJcO/Huj9KU5+XjHRJEx7PG8vPtjzLrlodw9/Emslc3AIrTMsnetov5j7/IoqdfJXd3aqvE80cKc/IJrN+2DQ9sNDmvUds2vG7MC2Df1lTeuukFpjw6mYzUtNbI9l/WqD9WWklkE/2xU+NC+eG8frw9pjuPL6vpj/l5kVdRxTNDOjH97D48Mdh1+2P1hXt7kFlaF3NmWQXh3o37ZiPbhPLlaX15ZWg3nvl9Z2tm8S+LCvIiLa/emFdeGZFBjcdL+iSEMPORU/nw1iF0jHY8aN9xqJBTOoQS5OuBl7uVUT0iiQ52rcmkJ5uoiAAOpdeVP2kZBURFNJy489HnK+mYGM7a+ffy64ybmfD8z5imSXpmEZOnLGPVvLtYN/9eCosqWLTMNbcp/l/HSyzAW4OS+GzUQJJz8tle4JqTMk+WsQSA3CPGp0PCj298GmDnpr3cf/XLTLz7v+zf4/yX4UpyC/ANqzt/vqHBlBwxIaY0Jx+/em0h35AgSmraB3abnW/uncjH/3yQ2F5diOgUD0BBWibpW3cz48GX+PHx18nctbfFYzkepbkF+NaLySc0mJIj2oCleflHpAmiNDcfAAODuc9O4scHX2DHvIbbcjtTyRHnyi80iJKaPNemyc3Hr8E5D2p0zgszc8hOOUBkJ+dvd3o0Lfk8126z8/YtL/LCZY/Qvk9n4rrEt1QYf6jRdRoSXDthsi5N4+v08Dlf8dE3nHLl+RguNO5zNC01Dh/RLpq9m3ZTWlhCZXklO9dsoaCJZxOtLTLYm7ScurZtem5p4+e5Uf4E+Hrw2UOj+f7JcVwwNL72M4th8OPTp7Fq0nks3ZTO+j2Nd0QRETmZtMaITXfgaPsOZALjTNPsC1wCvFnvs1OAR0zT7Fbz9T9qVt3rD9xuGEaoYRhtgMdwbJc7Dqj/xPgN4DXTNAcAFwHv13y/B/D7UfKzBBhkmmYf4EscE/kO6wecZ5rm5cC/gTdM00yqyc/RR65bQlPPHg3jmNPMencGp/3jXCwuvNXFkeHA0d+56xMWyFntIvnP5lQA9haX8enOA7w2pAevDOrOroISbC7+wLa+pmI/mp4P3k/S44/S7c7bSJu/kIIdO1ouY82lqXN7xOmxWg16tAvmn28t4do3FnPbWV1JiHCtpdePqolL7Xi6FBdefSolhWXcdeUrzJq+hMROMbUPA11FU/Ec+cbL5oMFDHv+V858YxFTl6by7tUDADi1SwTZxRVsOujab+8Bx3StPja0Ay+s2HPUiYY+bhbeGd+dp5fupthFVzBo8nw28b1f9+Vw7ozfuf23LdzaxzHg4WYYdA31Y9q2NP7+4zrKqm38s2dci+b3rzqe+7BXcCCnxUTy0c7UBt/3slp4JKkr/92eQpnNdc5n01X+sURcl6brkN7c9t4jXPrYP/ntk1kAlBWVsn3FJu78aAL3fvo0VeWVrP+t6a2qne4o8Zbs2EbBssVEnPe3Vs7Q/+5Y7s0nRnRg4tKmyyC7CWd88TsDP1xO76gAOoW45oO9puuUhl8/MbLpOMckhJBdVsnGTNd8+NPQX28gVJeUULAhmW7PTKTHCy9hr6wkd+WK5s3e/6rJtrbxp0kOl1XjLx9DaXEZz17/EvNnLCauYwxWq4WNyzfjH+RPu86uWbfUZx5xjiec2onnF+4+ahvB3WIwtn0YM7dntkLumtFxdFYMi4WBTz3K0FcnUpCSSvGBo09UdIYm39hu1K1unObIP0Hqhh2sn7OC0dee14y5ax1HRjdhTEeeX7jrj6/bDmHM3Oa61+2xtm0BegYHMq5NFFN2pjT4vpfVwkO9u/LfHXtcps3XZAzHcL1iGFSWlJL2+wZOf/0pzpw0keqKCvYtWek4xm6jqqSUUU/eR4/LL2TVWx84fTWDP6ov6hIdPU2bDnHc9/ET3PafBxh87nA+e+r9xoldyLGOf/22P4dzv/+dO+bX9cesFoOuIX5M25HGxT/V9Md6uH6d2WRN0kTQCw/lcOmctTywfCv/6u66D90baOKEHnlNb96fz/BHf+GsZ3/j4/m7efffgwHYnV7Eu3N28PHtw5hy21C2HSjAZrc3+nnSepq8P484n6OGdmDztnT6jn6Z0y6azDMPn4WfryeBAV6MH92ZQeNfp++pL+Pj7c6FZ/dqnYwfp/91vMQO3LYimWsWraJToB/t/Fyz79mkE3AsAThKPXnshyd0jmXSt4/y4sf3cvrfhvHKgx81X97+qiYaCMfySOxwIovVwkUvP8QV7z5D5q695O5zvPxnt9mpKC7l/In3MvCq8/n11Q+d3hZqoKm4/zxJbbvojKfu4pwXHmTsQzezbfZi0rfsaoFMHr+mRxCOHEP44/5aVVkFs1/8gKH/uBAPn8YT4V1GCz7PtVgt3PL2/dz7yZMc3LGXjNSjLyDQso7h/mzydBrs+30jXoH+hLX//7FAR0uNw4e3jWLo38fw8SPv8Oljk4lKaOMSz/CPJTKrxaBHfAjXv7KIa19ayK3ndSM+yvE8126anPPYHIbe+SO9E0PoFOP8XXlERJyp1bdoNQzjbWAYUAmMBSYZhpEE2IBO9ZKuMk2z/gjp7YZhXFDz/zigIxAFLDRNM7fmZ39V72eMBbrVqxQDDMP4szWpY4FphmFEAx5A/d//g2mah6eHLwceMQwjFvjWNM0mX9+sWeHvRoAbnrmNsZed+Se//uhW/riYNb8sByCmU1sK6m2ZU5BdQEBoQIP0PoG+lJeUYbPZsFqtFGTnExDiqPQO7tzH9OenAlBaWMyO1VuwWC10G+I6AwSZZZUNVrsL9/Yku7zxtjrtA3x4MKkD9y7fTGFVde33Z+7LYOY+x9v8N3ZtR1aZa26L6hEcRGW91Scq8/LwOI5tyjxr0noEBBDaJ4nilFQCO3X644OcLD2vjOiQus5SdJA3mflljdLkFVdSVmmjrNLGqp3ZdIkLJMVFH77P+moJc793PNzo0C2OnIz82s9yMgsIDj/2BqePnxe3PX4p4OiA/uuCZ4lsYvtbZ0orKCM6yKv266hALzKO2NaquKLuflywPZOnLT0I9nGnX3wIY7tFMrpzBJ7uFvw83XntkiTumpbcWtk/ZunFlUTXW00k2s+zwdv9AD0j/HhznGMOebC3O6Pahji25UnJwc1i8M7p3flhZyaz92S3at6PR0ZpRYMtdyN9PcgqPXqZ+XtGIXH+3gR5upFeWkFGaQUbsx0risxJzeZ6F52cl11eSZhXXZxhXp7kVDSuV+L9fLi9ewceX7uZonr1itUweLh3V+anZbIsM6dV8vxHVv64mLWzHe2CNh3bUlizwhRAYXYB/ke2CwIatgsKs/Ob3KI2vmcHZrz6GSUFxaRu2ElQVAi+gY7OdNehvdi/NYXepw5oucCOgXtQMNX16s7q/DzcA4MapSs/uJ/0z6YSd/MdWP3+n0zwrietuJI2R5ZBJY3LoEmnO8qgEC93RseHUG03mbOn7hotrLSx4kA+o9qFsCO3tHUyfxzSiitp438McZ7ROM4+UQGMSwhjdHwonlYL/h5WXh/fhTtnb2vVGI6FR3AwlXl1b4dW5ucd89a0Rdu24hEahru/oysT2KcPJbt3EzLQudu8LpixhKUzHeVQuy5tyau30m9edj5BYQ3LIb9AX0qL68qh/KwCAmvKKm9fL65+wPG2sGmaPHrZ04RGh7Jm/jo2LNvEppVbqK6spqy0nI+e/ZTrHrmydYI8ivTiCqLrX7f+nmQUN6xTekX689Y5jhUOQ7zdGZ0Q6rg/dznaBKMSQ9mUWXzULW9dgVdwMOW5deVtRW5+bf/jeLj7+BDcuRM5GzfjFxvz5we0oDU/LSK5fv1Zr19dlJOPf0jDutEnwI/ykjLsNhuWmvrTr16azJSDzHrzCy558iZ8Alx7m7P0onKiA+ra8I7rtmF52ysqgLfOdawQE+LtzujEMKrtdubsrHfdZhQddctbV5BdUVG7TS1AqKcHuRWN27bxfj7c1q0jT6xr3OZ7qFc3FqRlsdwF2nyHeYcEUVZvhb+y3Dy8gwKPSBPcKI1XUCCZm7bhEx6KZ4CjHmkzIImcnXtoO2wgXiHBtBmQ5NgKt308hmFQWVRcm7a1rPhhMatrxrxiO7WloH7bNqsA/5A/HvMqzKq7f718667zzqd054dJX1NSUFzbpnU1GSVH9Md8PBr1O+v7PbOQWD9HfyyjpGF/bO7e7P8Xk/Myyxqu1h7h7UlWE2N+hyVnFxLj60WghxsFldVHTecK0vPKiK63mkh0sDeZBQ3HvIrL642XbM7gKatBsK8HeSWVTF+2l+nLHKs23Xted9LzGh4rrSsto5A2UXVlbXRkIBlHbE17yQV9mPT+YgBS9+ey/2AeHRLCiG0TyL6D+eTmOfpgP/+6lf5JcXz7U8Nt/lzB/zpeclhJtY0NuQX0Cw1mb7Hr9T1P9LGE2d8s4bcfHOPT7bs0HJ/OzSogOOw4xqfr1aV9hnTlg5e/oTC/mIAg5/09fEODKKm3ilRJTh4+wYGN0hTXawuV5Obje0T73tPXhzbdO7J/3RZC2rbBNzSIhIG9HVttdowHw6C8sNhltrf1CQ2ipF5MpU3FHXJkmny8a9L4hAQBju16257Si+zdqUR169DyGf8Tfkecq+KcfHyOOFd+ocEUNzjn+fjWxGWrtvHLS+/TcUR/2g9KapU8H4/Wfp7r7edDfK8O7Fyzjcj4Ni0cXWM+R16DuXmNzqdvo2vZcc5TVqxj35qNHFi3GVtlFZVl5Sx4cyqjbr+m1fL/Z1pjHN430I9+4wfTb7zjpY15U35ssNK/s6TnlREdWte2jQrxISPvyOe5peQVV9Q9z92eRde4IFLT657nFpVWsWJbFiN6RbHj/8PCHSIiLaQ1pl1vBvoe/sI0zVuAMUA4cBeQAfTGsQJd/fXSSw7/xzCMUTgm2w02TbM3sA7w4o8nbVtq0ifV/IsxTbOoJj/9jnLMW8Ak0zR7Av+q+R2N8mOa5ufAuUAZMNswjFOb+mGmab5nmmZ/0zT7/y8T8wAGnjOcW96+n1vevp+ug3uS/OtqTNNk/9ZUvHy9Gj1EMAyDhF4d2bx4PQDJ81bRZbBjkP2eKRO4Z6rjX/dhSZx9y99damIewLb8IuJ8vYn28cTNMBgbE87S9IbL3UZ6e/LsgK48/fsO9pc0nBgU5OFem2ZkdCjzDma1Wt6Ph398PGUZmZRnZWOvriZr1RpCevc+pmNtFRVUl5fX/j9/yxZ8Ylq/4X28NqTmER/hR2yoD+5Wg7MHxDFvfcNtZuYmH2JAhzCsFgMvDyu9E0LYneYa2wk15cy/D+O1T+/htU/vYeCIHsz/+XdM02T7xr34+HkRcsTD6T9SUlRGVc0A19zvV9I9KREfP68/Oap1bThQQHyoL7HB3rhbDc7pHcO8I7a2Cqs3oaR3bBCGxSCvtIqXftnGkOd+ZfgLv3Hb5+tYtjvbJSfmAWzILCQ+0JtYfy/cLQZnd4hgXkrDB3QjP13FiE9XMuLTlfy8O4sJi3YytybN86M7sTuvlA/Wt+7iqsdrU3YRbQO8iPHzxM1icEZCOPP3Nyxv4/zrrsGuIb64WwzyK6rJKasivaSC+ABHB21QmyB2F7jeACzAjsIiYny8ifR21CsjosJZmdkwznAvTx5J6sorG3dwqLRhvXJH947sLynlu73OegOxoYHnDOemSfdz06Qj2gXbjt4uiO/VkS1L6rULBjnaBTmHsmrfRj20az+2ahs+Ab4EhgdzYNteKssrMU2TPck7CIuLat1Am+DVLp7KzAwqs7Mwq6sp/H0Vfj0b1p1VuTkcfO8doq/5Jx6Rzs/zX7E+o5CEIG/iAhxl0DkdI5i7p2EZNGzqKoZOWcnQKSuZtSuLRxfsZM6eHEK83QnwcKy66mm1MCwumN15rnlvNoqzUxNxTlnF0I9WMvSjmjjnO+J8YVkKAz9cwdCPVnLrz1tYdiDfJSfmAfi0i6ciM5OK7Czs1dXkrV5NYK9ja/N5hIRQmrIHe2UFpmlSvG0bXtHOv65HXTCMR96/j0fev4/eQ3uwYo6jHNqzJRVvX28CQxuXQ537dGDtQkc5tGL2KnoPdZRDpcVlVNe0f5bOXEHHXu3x9vXi/BvOZuJXT/Dsl4/zz8evpnOfjk6fmAewPq2IhGAf4gJrrtsuEczd1XAi/rD/LmfYe45/s3Zk8di87bUT8wDO7eLaW4MC+Ce0ozQzk7KavkrGqtWE9Tm2fmNlYRFVpY5yx1ZZSe6Wbfi6wHXb/+wRXP/WA1z/1gN0GtyLjb+twjRNDm5LwdPHq8HEO3Bct+16dmTrkmQANv66ik6DegJQkJnLN899wLn3XEVoTERrh3LcGl23XSMbX7fvLmPYZMe/WdszeWzu9tqJeQDndoty+et2Z2ERbXy8iPSqa/Otymrc5nuodzde3bSdQ6UNHyzc3s3R5vt+n2ut9Bic2I7i9ExKMh3344EVvxPdr+H9GN23J/sWr8Q0TXJ3puDu7Y13cCA+ocHk7kqlusLRpsvavJ2ANo77sU2/XmRt2Q5AUVoG9upqPPxb/8H7oHOHc9s793PbO4627bqatu2+ral4+noR0ESdklhvzGvtvFV0rRnzKsotrG3b7t++F9O0u/Tk2U05RbTzr9cfiw9nwZ/1x6w1/bHyhv2xgdGu2x+rb2teEXF+dWN+42LDWXyoYcyx9SdZBvniZjFcfmIewIa9R4x59Y9l3oaGY15hAXXjJb3aBWMxDPJKHBOhQmsm/7cJ9mZ8Uht+WLO/9TIvjSRvOkRC2xDiYoJwd7Ny3hk9mDO/YX/jYFoBwwYlAhAW6ktifBh7D+RxMK2Avr1i8fJyjFEPG5jIThd9cfN/GS8JcHfD183R9/SwWEgKDWJ/iWuWQyf6WML4i4bxwtR7eGHqPfQf0YNFvzjGp3du2ouPrxfBxzE+nZ9TV5fu2rIP0zTxD3RuXRreoR0FaVkUZmRjq6pm99K1tBvQsC0U378nOxc42vcZO1Lw8PHGJziQsoIiKmquy+qKSg5u2E5QTKTjmAG9OLTJsRtR/iFHW8grwHUmZYa1b0dhehZFmdnYqqtJWbaW2P4N447r35M9ixxxZ+1Iwb0m7qryCqrKHPdrVXkFhzZsIzjONZ4fRXRo2+B87lryOwkDejZIEz+gB9trzmf69hQ8fLzwDQnENE3mv/0ZwTFRJJ3b5KNZp2uN57kl+cWU1UyErqqoZM+6HYTHOadfGt6hHYVpWRTVnM89S9fS9ojrtG3/nuxa6DifmfWu0wFXnMdl7z7DJe88xei7rqNNj04uNTEPWmccHqA43/EMND8zl63LNtBz5NGmMrSeDXtyiY/0JzbMF3erhbMHteXXdQ37yvPWHmRAp/Da57lJ7UPZfaiIEH9P/H0c7SBPdytDu0eyO63QGWGIiLiM1lg57zfgOcMwbjJN8z813zu8tnkgcMA0TbthGNcAR9u7MRDIM02z1DCMLji2sQVYBbxmGEYwUIRj+9qNNZ/NAW4FXgIwDCPJNM3kmq+/NQxjiWmaOwzDsAB3mqb5as3vOVyrHLX2NwwjEdhjmuabNf/vVRNnq+g0oBs7Vm/htX88jbuXBxfedXntZx8/Npnz77yMgNBATvvHOUx/fiq/fjyT6Pax9DttcGtl8X9mM+HVDbt5dXAPLIZjJbyUolLOi3d0ir9PTefaznEEerhzT+/2NceYXF/zsO/ZU7oQ4OGOzW7y6obdFLnqdpJWK4mXX8rm198Au52IoUPxiWlD2oKFAESPGkllQQHrn3kOW1k5GAaH5v1Kn6eeoLq4mK1vTwYcW9GEn3IKwT16ODGaY2OzmzzxRTJT7xyOxWLw1dJUdqYVcvkIx0DW54v2sDu9iIWb05n1+Djspsn0JSnsOPT/o9HWb2hXfl+2lZsumoinlzu3PXZp7WdP3/lfbnnkYkLCA/lp2mK++2Q+eblF3HnFK/Qb0oVbHrmE/akZvPnEF1isBrEJUdz6yMVOjKZpNrvJhO838/E/BzrO4er97Mwo5vKBjqXHP1+5jzN7RnPF4HbYbCbl1TZu//xou5u7LpsJTyzexdRzemIxDL7als7OvFIu7x4NwOeb0456bP+oAC7sHMW2nGJ+utjRiXp5RQoL9uUe9RhnsZnw3IrdvDuuB1bDYMauDHbnl3JxZ0d5O317OuPahXFu+wiqTZPyajv3LqwbjH5u5W5eGNEZd4uF/cVlPLakycVknc5uwn+27ebpvo56Ze7BDPaVlHJGrCPOnw+kc1liHAHu7tzcta5euXPleroFBTCmTQQpRSW8VfM25tRde1lT7+1NZ+pY0y54459P4+7pwfn12gWfPj6Zc+9wtAvGXXcOX78wld8+nklU+1j61ryJt2Xpetb/uhqrmxU3D3f+/uA1GIZBbJd4ug3rzbu3v4TFaiEqMZb+ZwxxVpi1DKuVyIsvZ//br4PdTuDgoXi2iSFv8QIAgoePIvvnH7GVlJDx5Wc1x1iIf+AxAA5++B6lO7djKy5m1yP3EXbWuQQNGe6cYP6AzYTHFuzik/N6YrUYTNuczo7cUq7s4SiDPt109DIowseDV0/rjNUwsBgGP+3M4tdU1yt/oF6c5/fEahhM21ITZ8+aODcePc7/TwyrldhLLmf3m69j2k1ChwzFu00M2YsWABA2YhRVBQVsn/gMtvJyDMMg67d5dJ3wFL4JiQT17ce2Z5/BsFrwjmtL6LARzg3oCD0GdWPTyq08fuWzeHh6cPUDde2fSQ++x5X3XkJQWCDn33g2Hzz9CT9+8DNxHWMYcqajW5e+N4MpEz/DYrEQHR/JlfdderRf5RJspsnj83bw8d+SsFoMpm88xM6cEq7o7XjQ8dn6P57I7eVmYXh8CA/Pcc3JpIdZrFY6X3EJ6155E+x2oocPwS+mDQfmLwIgdvQIKgoKWP3kRKrLHNft/rm/MejZCVQUFLDl/algt2OaJhED+hGW5FovhLXv341dazbznxuewt3Tg7PvvKL2s2kTJnPm7ZfhHxrI6OvO5bsXprDo05lEJsbS+zTHdbvky18oKyzhl3e+AhxbCv3j9fsA+O7FKezduIuywmLeuuYxhl9xJklO7o/bTJPH527n44v7YDVg+sY0dmaXcEWSYzXDz5L/eDJa7XX7y9bWyO5fZjdh8vbdPNm3BxbDYN4hR5vv9Jo23y8H0rk0sS0B7m7c1NWxaojNNLl7ZTLdggI4tU0kKUUlvDGoDwAf70rldxdo81msVpKuvYSlL0zCtNtpN3IwAbFt2DPPcT8mjh1BVFIPMpI3M+fuCVg9POj3r6sACOmQQMwpffjtkYlYrBYC28URf+owAOJHDeH39z5h3gNPY7i50e/f1xzjtkwtp/Mpjrbtq/9wtG0vvLuubTv1sclcUDPmNf6f5/DlxKnMnTqTNu1j6V/Ttt20JJlVPy3FYrXg7unOJQ9dWxvTtIlT2bNhF6WFxbxw5eOMufIM+p/u7HsTnlu1m8lj6/XHCkr5eyfHNfvVjnTGtQ3jnPYRVNtNKmx27ltUV39MXLWb54d1xt1q4UBRGY8tc83+WH02E15O3s0bwxx9s59SHWN+FyQ4Yp6Rks7omFDOaFcX82Mrtzs518fGZjd54stkpt421DFesmwvO9OKuHx4AgCfL07hjD4xXDEiEZvdTnmVnds/WFV7/Ds3DiTI14Nqm50JXyZT6MIr7P6ZqW/dxvDBXQkL9mfXykk8/erXTJ22wNnZOi42m51Hn5vF5+9ehcVqYdqMdezYncVVF/cH4JPpa3h98kJee/Z85n17M4YBz702l7z8UvLyS5k5dwuzp/+LapudzdvS+eyrNU6OqGn/y3hJiKcHd/fohMUwMAxYkp7NaheoN5tysowlgGO1u+TlW7nj747x6X8/Ute/ev6e/3Ljg47x6Z+nL+bHz+aTn1vEA1e/QtLgLvzroUtYMX8D82Ysw2K14OHpzu1PXen09oHFamXo9Rfz8zNvY7ebdD51ECFx0WyZ7Vi5stv44cT17c6+tZv58tYncfN0Z9TNjhe7SvMKWTDpE8yavknikL606++YCNb51MEsfOczvrrrWSxuVkbdepXTY63PYrUy8B8XM+85R9wdRw0iOC6a7XMdcXceN5yYPt05sG4z397xJG4e7gy9yRF3eUER81/+LwB2u43Eof2JSermtFjqs1itDL/+7/z41DuYdpMuYwYR0jaaTbOXANBj/DDa9evOvrVb+Ozmp3DzdOfUWx1xpW/bw46Fqwlp14Zpdz8PwKArzqFdv+7sWbGexe9/TVlhMTOfnUxYQgznPH6L0+KElnueW5RXwDcvf1Z7XfcY3ofOA53zfNBitTL4nxfzy7NvY9pNOo12XKdb5ziu066nOe7PA+s289Vtjut0+C1//uJl6sr1LP/wK8oLi5kzcTKh8TGc/uitLR3OH2qpcXiAac9+SFlhCRY3K2fd/De8/Z2/TbzNbvLkx2uZcv9ILIbB14v2sPNgIZeNdrQHvpi/m92Hili0MY2Zz47HNGHawj3sOFhA57hAXrpxoGN82mIwc+U+5iefGOO8IiJ/lXF4hnaL/hLHNrGvAQOBLByr0E0G1gLfAKXAfOA20zT9albKu9c0zbNrjvcEvgNigO04Vt17wjTNBTVbx94LHAK2ArmmaT5iGEYY8DbQFcckxEWmaf675uedDTyJY5KgCcw0TfM+wzDOq8nnQWAFMMA0zVGGYTwBFJum+XLN8Q8BVwJVQDpw+eGtdY9m+p5fWv4P7WQXJ57OsO+XODsbLW7JecP4x+IFzs5Gi/tw+CgSb/za2dlocXve+xtb8n9ydjZaXLegs0l44MSPM+WFs0l8Z6Gzs9Hi9tw8kh5TFjs7Gy1u07XDOWvOiV+vzDxtGF/u/sXZ2Whxl7Y/nfPmndjX7fdjHQPzbd88scuhfbePpO0bJ3aMAPvuGMmlNZOQTmRfjh7Bb4dmOTsbLe7UNmfS7qVWe5/Kafbedyo3L5vv7Gy0uHeGjGbqztnOzkaLu6bjeNq98Kuzs9Hi9j4whnPmnthtBIAfxw3noTUn/vmc2H8MX6ec2G3bvyWcDkDPj0/s63bj1cMZ9M2J3x9bcdEwEm/61tnZaHF7/nMh3m0vc3Y2WlzZvi+I6THB2dlocQc3PXnSjJec6OMI4BhLWJdz4o/b9gk9m1c2znV2NlrcPT3H8VzyiR/nw0njeGPzHGdno0Xd0f00AKbvObHbthcnns6LG078a/b+XuNOmjH49ldPc3Y2Wtzujy+BP95hUU5Sn+8+8efkyJ+7vP3pLlk+tMbKeZimmQYcbfmD+q/PP1STfgGwoN7xFcAZRzn+c9M03zMMww2YgWPFPEzTzAYuOUp+fgIa9XZM0/we+L6J7z9xxNcTgYlHyY+IiIiIiIiIiIiIiIiIiIiIiIic5CzOzkAzeMIwjGRgE5CCY4U9EREREREREREREREREREREREREadplZXzWpJpmvc6Ow8iIiIiIiIiIiIiIiIiIiIiItL6ToSVyeTEpetTREREREREREREREREREREREREpJlpcp6IiIiIiIiIiIiIiIiIiIiIiIhIM9PkPBEREREREREREREREREREREREZFmpsl5IiIiIiIiIiIiIiIiIiIiIiIiIs1Mk/NEREREREREREREREREREREREREmpkm54mIiIiIiIiIiIiIiIiIiIiIiIg0M03OExEREREREREREREREREREREREWlmmpwnIiIiIiIiIiIiIiIiIiIiIiIi0sw0OU9ERERERERERERERERERERERESkmWlynoiIiIiIiIiIiIiIiIiIiIiIiEgzc3N2BkRERERERERERERERERERERERP4Ki+HsHIgcnVbOExEREREREREREREREREREREREWlmmpwnIiIiIiIiIiIiIiIiIiIiIiIi0sw0OU9ERERERERERERERERERERERESkmWlynoiIiIiIiIiIiIiIiIiIiIiIiEgz0+Q8ERERERERERERERERERERERERkWamyXkiIiIiIiIiIiIiIiIiIiIiIiIizUyT80RERERERERERERERERERERERESamSbniYiIiIiIiIiIiIiIiIiIiIiIiDQzTc4TERERERERERERERERERERERERaWZuzs6AiIiIiIiIiIiIiIiIiIiIiIjIX2ExnJ0DkaPTynkiIiIiIiIiIiIiIiIiIiIiIiIizUyT80RERERERERERERERERERERERESamSbniYiIiIiIiIiIiIiIiIiIiIiIiDQzTc4TERERERERERERERERERERERERaWaanCciIiIiIiIiIiIiIiIiIiIiIiLSzDQ5T0RERERERERERERERERERERERKSZaXKeiIiIiIiIiIiIiIiIiIiIiIiISDMzTNN0dh5OFvpDi4iIiIiIiIiIiIiIiIiIiPx1hrMzIK7n65RfNCdH+FvC6S5ZPrg5OwMni4Vps5ydhRY3MvpMkj5b7OxstLjkK4Zz+YKFzs5Gi/t81EgS7vje2dlocSlvnMe6nJ+cnY0W1yf0bNpNnOfsbLS4vQ+NpftHi5ydjRa3+boRJ02cQ75d4uxstLhlFw5j6s7Zzs5Gi7um43gunX9iX7dfjh4BQLtn5jo5Jy1r76PjTvgYwRHnv5fOd3Y2WtzkoaP5cd/Pzs5Gizun7Rm0e+FXZ2ejxe19YMxJ01f5ZNeJX3de1WE8HSaf2HUnwK5/j+DaRSf+dTtlxEieXHfi98km9Bl7wtcr57Q9A4C+n5/YY2BrLx/OyJ+WOjsbLW7h2UNPmvGvmB4TnJ2NFndw05N4t73M2dlocWX7vuCsOSf+eMnM04Yx7pcTvxyae/pQVmbOdHY2WtzAiLN4ZeOJP5ZwT89xPJd84sf5cNK4E75tO6HPWIATvu95VYfxvLbpxL9m7+ox7oQ/l+A4n+2vm+7sbLS43R9d7OwsiIgcN03OExERERERERERERERERERERGR/5eshhbOE9dlcXYGRERERERERERERERERERERERERE40mpwnIiIiIiIiIiIiIiIiIiIiIiIi0sw0OU9ERERERERERERERERERERERESkmWlynoiIiIiIiIiIiIiIiIiIiIiIiEgz0+Q8ERERERERERERERERERERERERkWamyXkiIiIiIiIiIiIiIiIiIiIiIiIizUyT80RERERERERERERERERERERERESamSbniYiIiIiIiIiIiIiIiIiIiIiIiDQzTc4TERERERERERERERERERERERERaWZuzs6AiIiIiIiIiIiIiIiIiIiIiIjIX2ExnJ0DkaPTynkiIiIiIiIiIiIiIiIiIiIiIiIizUyT80RERERERERERERERERERERERESamSbniYiIiIiIiIiIiIiIiIiIiIiIiDQzTc4TERERERERERERERERERERERERaWaanCciIiIiIiIiIiIiIiIiIiIiIiLSzDQ5T0RERERERERERERERERERERERKSZaXKeiIiIiIiIiIiIiIiIiIiIiIiISDPT5DwRERERERERERERERERERERERGRZqbJeSIiIiIiIiIiIiIiIiIiIiIiIiLNzM3ZGRAREREREREREREREREREREREfkrLIazcyBydFo5T0RERERERERERERERERERERERKSZaXKeiIiIiIiIiIiIiIiIiIiIiIiISDPT5DwRERERERERERERERERERERERGRZqbJeSIiIiIiIiIiIiIiIiIiIiIiIiLNTJPzRERERERERERERERERERERERERJqZJueJiIiIiIiIiIiIiIiIiIiIiIiINDNNzhMRERERERERERERERERERERERFpZpqcJyIiIiIiIiIiIiIiIiIiIiIiItLM3JydATk2pmky7a0ZbFyxFQ8vd6598DLadYprlC47LYf3nvqY0sJS2naK5R8PX4GbuxslRaVMfeFLsg5l4+7hzjX3X0pMYjQAv369kMU/rcDEZPhZgxn795GtHV6ThkQHc3//RCyGwYxd6Xy05UCDz0fFhnBzr3hM06TaNHnp9z0kZxXWfm4x4PPT+5BZVsHtC7a0dvaPWcGmTeyfPg3sdsKGDSPq9DMafF6enkbqlKmU7t9Hm/POJ+q002o/y5g3l+wlS8Aw8I6JIf6aa7G4u7d2CMdkRJcIJlzYE4sFpq3Yx+R5Oxt8PrBDKO9dP5ADOaUA/LLhEG/N3gGAv7cbL1zah07R/pgm3P/FOtal5rV6DMfCNE2mvvYd65ZvxdPLg5sevZSEzrGN0v3y9RJ+nraIjIM5vDfrSQKC/ADYvHYXLz/wERFtQgA4ZWRPLvrHaY2Od7aRiaFMGNsJq8Xgy+SD/GfF3ibT9YoO4LurB3DrdxuZtT0TgH8OaMulvdtgAtuyirnvpy1U2OytmPtjNywmmAcHtsdqGHyzI533N+5v8PnotqHc1qcdpgnVpskLK3ezNrOQ+ABvXhnVtTZdrL8Xk9bt5ZMtB1s7hGNyssRZ38DIIO7slYjVMPgxNYNPdjSsY4ZHh3BDt3bYTRObafLGhhQ25BQe5ac5l2mazH3vG3av2YKbpwfn3HkFUR0atxHy03P47sUplBWVEtUhlnPvvgqruxvZ+zOY+fpnpO/ez8irz2bQhWNqj1n13XyS5ywHDCLiozn7zitw83B+PVO4eRMHpn+JabcTOnR4k3Xn3qlTKNu/j+hzzyfytPG1n2XOm0vO0sVgGHi1iaHdNde5bN05MjGUCeM7YzVqytplqU2m6xUdwHfXncKt325g1jZHWXvdgDgu6xOLYcAX6w7y4ap9rZjz43OyxJmzcTM7P58Opp3o4UNpd9bpDT4vSUtn24dTKdq7n8QLz6Xt6Q3rf9NuZ81TE/EMCqLXnbe0Ztb/lGmafP/Ot2xdtRUPT3cuue9yYjs2Lody0nL49LmplBWWEtMxlsseuBI3d0eXdNf6nfzwzgxsNju+Ab7c/OptACz6ZgErf14BBkTHR3PJfZfj7gLl0MiEECaMqWkLrT/Ef1YepS0U5c93Vw3g1h82MWt7JokhPkw6t0ft522DvHl1yR4+XLO/yeOd7UTuq5imyZx3v2HXmi24e3pwzl1XEN1E/ZmXnsOMF6ZQVlxKdPtYzrvHUX9unL+a5V//CoCHlwdn3HIJkYkxALx13RN4eHtisViwWC388437WjW2oxkRF8yjQx1tvulb03k3uenrrme4H19f0Ic75m3llz3ZAEwc1YlT24WQU1bFmdN/b81sH7e8TZtI/XIapt1O5PBhxJzR8LotS0tj15SplOzbR9vzz6fN+Lrrtrq0lN1TP6b00EEMDNpfew3+7du3dghNOpS8md+nfo1pt9P+1KF0P++IesI0+X3qVxxatxk3Tw8G3XQVIQltAagsKWXlu59RcCANgIH/vpLwTols+Gomu39bimeAoz/a+9JzienTA2dqyToFwG6z8/otrxAYFsg/n7mx1eL6I0Oig7m3n6NvMmN3OlOOGP8aGeMY/7JjYrObvLy28fjXp+P7kFVWwR0LXXf865TwIG7rnojFgJn7Mvh8d8N+49iYcC5v7yhHy6ptvLpxN7uLSonz9WZC30616dr4ePHhjn18nZLWqvk/VifL+NeooR146sEzsFgNvvhmLW9/sKTB5/5+nrz1/EXERAditVqYPGUp079LBuCGqwZz2UV9MU2TbTszufvR76iorHZCFP+7yS/9izPG9CErp5D+4+53dnb+sn6hQdzYxTEOP+dABl+lHjEOHxXO3xIc45vlNhtvb9lNSnEJYZ4e3NOzE8EeHtgx+eVABj/sO+SMEI5J/7Agbu6aiAX4+UAG01IalkOnRodzSWJdOfTmlt3sKSqt/dwCvD2kN9nllTy2dmsr5vz4mKbJp2/MYP2KrXh6enDDw5cR38T49NxvFjP7q0VkHszh7R+fwr9mfHrZnN+Z+dlvAHj6eHLtPRfRtkNMq8bQlP3rtrDsI0dbqMuYISRd0LgttOzDr9m/bjNuHh6MuvUqwhLjqK6s4sfHX8dWVY1ps5EwuA/9LzkLgDXTZrLt12V417SFBlx+Lm37dm/12Oo7mLyFVVMccXY8dQg9z28c56opX3Owps039KarCE10tJW+vvVx3L08MWr6IWdPfACA1OVrSf56FgUHMzjr2XsJa9+u1eM6Uku0bfetWMvGr2dScDCD8c/cR6gLxNlS/c6cAxl8+/yUesdnM/LKMxl4/ujWCq2Bfeu2sPRDx/nsOmYIfS5sfD6Xfvg1+9Y67s/Rt11FeGIcxdl5/Pbmx5TmF2IYBl3HDaXX2Y4YslMOsOjdL7FVVWGxWhh2wyVEdox3QnQN4zgZzmd9I3pE8djlSVgtBtMWpfDurG2N0gzsHM6jlyfhZrWQV1TB5S8sIDrEm5evH0hYoBd202Tawj1Mmbuzid8gInLyaJXJeYZhRAKvAYOAPKASeNE0zRmt8fuPkqfvgQjTNAc7Kw/HY9PKrWQcyOKZzx4mZctePnvtax7+z12N0n3z7o+M/dtIThnTl09fmc6SWSsZdd5Qfv50HnEd2nDzM/8gbW8GX7zxDXe/ejMH96Sx+KcVPDT5LtzcrLxx/7v0HNyNyNhwJ0RZx2LAQwPa8+/fNpFRWsFnpyex8EAuewrrOsMr0/NZcGAtAB2DfHhxWFcu+KnuIcHlnWNIKSzF193a6vk/Vqbdzr4vPqfTnXfhHhzMtonPEdirN95t2tSmsfr4EnfppeQnr2twbGVeHpm//Ub3J57E4uHBnvfeJXf1asKGDGntMP6UxYCn/t6Lq95ZRnp+Gd/fM5J5G9PZlVHUIN3qPTlc/97KRsdPuLAnC7dmcPNHq3G3Gnh5uO45TV6+jbQD2bw+/SF2bd7H+y99w7Pv39EoXeee8fQd2o2nbnmn0WddeifwwMvXt0Z2/xKLAU+f1pkrvlxHemE5P1x7CvN2ZrMzp6RRuodGdWBRSk7t9yL9PLmufxxj/rucimo7b5/fk3O6RfL1RtcbVLcY8MigDtwweyMZpRVMO6cP8/flsLugXjl0KI/5+xzxdQr25ZVRXTlnxhpSC8u46Ie1tT9n/sWDmLc32ylx/JmTJc76LMC9vdtzx5JNZJZV8sHoJBan5ZBaVFabZk1mPovTcgFoH+DDMwO7cNnctU7K8R/bvWYLuYey+Pd7j3Foeyq/vDOda1+9p1G636Z8z4DzRtF9ZD9+njSN5LnL6XfmcLz9fRj3r4vYsWJjg/RF2fms/nEhN77zMO6eHnz7/IdsWbSWXmMHtlZoTTLtdvZ/8Tkd7nDUndsnPttk3Rl7yaUUJCc3OLYyL4+s+b/SdcJTWDw8SHlvMnmrVxE6ZGgrR/HnLAY8fUYXrvhsraOs/edA5u3IYmd2E2XtmI4s2lNX1nYK9+WyPrGc++FKqmwmH1/eh992ZpOaV3rkr3G6kyVO025nx6dfkHTPHXiGBLPmqYmEJfXCN6buunX39aHj5ZeQvTa5yZ+xf+5v+ERHYSsrb6VcH7ttq7aSdTCLB6c8wr6te/nmza+44627G6Wb+f6PjLhwFH1G9+Xr16ez6pcVDDlnGGXFpXz75tfcMPHfBEcEU5TnaCMWZOez+LtF3P/+g7h7evDx01NInr+WAeOdWw5ZDHh6XGeumLaO9KIKfrhmAPN2HVtbaE9uKWdOWVX7+cqbhzF7R1ar5v9Yneh9lcP1583/fYyD21P5+e3p/OO1JurPj75n4PmO+nPWpGkkz1lOv7OGExQZylXP3463vw+71mxh5ltfNjj+qom34RPo15oh/SGLAU8M68A1P20kvaSCby/sw697c9h1RJlpMeD+QYksPtBwMsi32zP4dNMhXjq1c2tm+7iZdjspn39Ot7vuwiM4mI3PPkdw79741Ltu3Xx9Sbj0UnKPuG4BUr+cRlCP7nS+6d/Yq6uxV1a2ZvaPym63s+bD6Zz6yG14hwYx++EXie3Xk8DY6No0h5I3U5SWxTmvP0HOrlRWv/8l4591TBT5ferXRCd1Y/jdN2CrrsZWURdXlzNPpes5Y1s9pqNpqTrlsMUzFhLZNpLyUteoTy0GPNC/PTf/tomMsgo+He8Y/0qpN/61KiOfhT/XjX89P7QrF82sG/+6rGb8y8+Fx78swJ09Erln5Wayyip5d3hvlmbksre4rg+WVlrO7cs3UlxlY2B4EPf26sBNSzewv6SM6xevr/05X48dwOL0XOcE8idOlvEvi8Xg2UfP4rIbPiYtvZBZ025kzvzt7NxT16a59rJT2LE7i2tv/ZyQYB8W/XQbM37aSGiID/+4YiCjz5tEeUU1k1/+O+ed0YPp3yc7L6D/wSdfLWTy1Nm8/9rNzs7KX2YBburankd/30R2eSWvDUpiRVYO+0vq7s+MsnIeXL2B4mob/cKCua17B+5euR6bafL+9hR2F5XgbbXyxqAk1uXkNTjWVViA27ol8sDqzWSXVzJpcG+WZ+ayr15e08vKuWflRoqrbQwIC+LO7h24fcWG2s8viG/DvuIyfNxc8948bMOKrWQcyOalLx5m95a9THnla554785G6Tr2TCBpSHcm3v52g++HR4fw8KRb8PX3Yf2KrXz44ldNHt+a7DY7S96fzlmP34pvSBAzHnyJdv17EhxX1xbav24LhWlZXPLWBDJ3prL4vS+54Pn7sLq7cfaE23H39sRebeP7R18lrk83IjslANDzrNH0Ps812kJ2u50VH07ntEduxSc0iJkPvURc/54E1WvzHUzeQlF6Fhe8MYHsnams+OBLznq27mWg8Y/fgVdAw35IUFwbRt9zA8v/+0WrxfJHWqptGxjXhuF338gqF4kTWq7fGRobyQ2THJMv7TY7b1z9GJ2H9G7t8Gp//5L/Tufsx2/FNzSIbx94iXYDehJS7/7ct3YLBWlZXDap7v688Pn7MKwWBl97IeGJcVSWlfPNfS8Q27sLIXHRrPjkO/pffAZt+3Zn7++bWfHJd5z31J1OifGwk+F81mcxDJ64qi/XvLyQ9NwyZjw+ll+TD7HrUN2LQv7e7jx5VV+ue3UxabmlhPp7AlBtM3luWjKb9+bj6+XG9xPGsWRzRoNjRVqCxXB2DkSOrsW3tTUMwwC+AxaZpplommY/4FKg8as6TR/f7D0dwzCCgL5AkGEYCUdJ41KrCiYv3cTg8QMwDIPE7vGUFZeRn1PQII1pmmxbu4t+Ix0V9uDTTyF5ieNB+6G96XSpecs0ul0k2em5FOYWkbYvg8Ru7fD08sDqZqVTUgfWLd6As/UI9Wd/UTkHi8uptpvM3pvFqLiQBmnKqutW2vJ2s2LW+yzC24PhMSF8uyu9lXL815SkpOAVEYFneDgWNzeC+w8gf/36BmncAwLwjY/HsDa+FUy7HXtVFabNhr2yEo+gwNbK+nHp3S6YvVkl7M8ppcpm8uPag4zrGXVMx/p5unFK+1CmrXCshFNlMykqc923adcs3sSI0/thGAYde7SjtLiMvOzGjc2EzrFERIc08RNcX1KbQFLzytifX0aV3eTHrRmM69R4Qu+1/eP4eXsm2SUNH2hZLQZebhashoG3u4WM4orWyvpx6Rnmz/6iMg4Ul1NlN5m1J4vRbUMbpCltUA5ZGpRDhw2KDmZ/URlpJYrTVXQL8edASTmHSiuoNk3mHchieHTDmMtsR9QxTQXtInas3EjPU0/BMAxiuiRQXlJGcW7jNsLeDTvpOiwJgJ5jTmHHckcbwTfInzad2mGxNm4W2m12qiursNtsVFdU4RcS0OLx/JnS1BQ8I8Lr6s4BAyjYkNwgjaPuTPjzurOqEvegoNbJ+HFKahNIam5pXVm7Ob3psnZAW37emtGgrO0Q5su6gwWUV9uxmSYr9+YxvotzX7w4mpMlzsI9qXhHROAd4bhuIwcOIDu5YZvbIyCAgISm23zluXnkbNhImxGuN5EUYPPyjfQf6+irtOsWT3lxGYVN9FV2Je+k1whHX6X/aQPYtNRRDq39bS09h/UiOCIYAP9g/9rj7DY7VRVV2Gw2qioqCQh1fns3KTqA1Pwy9heU17WFOoY1Sndtvzh+3p5FdmnTk3uGtgthX34ZBwtdY4LIkU70vsr2FXX1Z2xN/VnURP2ZWq/+7DXmFLbXTGaP65aIt78PADGd4ynKyW/N7B+33hH+7C0sY3+R47qduTuLsfGhjdJd3SOG2XuyyClreN2uTisgv6KqtbL7lxWnpOAVHoFXzXUbNmAAecmNr1u/Jsrb6rIyCnfsIGLYMAAsbm64+fi0Wt7/SM6uVPyiwvGLDMPq5ka7If04sKZhPXJwzQYSRgzEMAzCOiZQWVpGWV4BVaVlZG7dRfvRjsmxVjc3PHxdI66mtGSdkp+Vz9aVWzjljEGtFM2f6xHqz4Hicg6W1Bv/iv3j8a/6Irw9GN4mhO92u/b4V9cgfw6WlJNW0wf77WAWwyIbxrk5r4jiKpvj//lFhHt7NPo5fcOCOFRaTkaZa/Y7T5bxrz49Y0jdl8u+A3lUVdv4/udNjD+1S4M0pgl+vo5z6OvjQX5BGdU1/Ww3Nwtenu5YrRa8vd1Jzypq9Dv+v1i6ahu5+cXOzsb/pFOgP4dKy0kvc9yfi9KzGBTRsI2wtaCI4mrH/bk9v5BQT8e5zausYneR4wWVMpuN/SWlhHp6tm4Ax6hzUMM4F6RnMeSIcmhLfl2cW/OLCPeqK4fCPD0YGB7MzwcyWjXff8XaJZsYenp/DMOgQ/d4SovLyG9ifDq+UyzhTYxPd+yZgG9NO7dD93bkZeW3dJb/VNauVAKjwgiIDMPq7kb7oX1JXd2wLZS6egMdRzna95GdHG2h0rwCDMPA3dtxXdptNuw2Gwau+eQ+e1cqAZFh+Ne0+RKG9GX/EXHuX72BxBGOOMM7JVBZ4ojzjwTFRhHYJrIls35cWqptGxgTRYALxQmt0+9MWb+d4OgwgiKc87wpc1cqAVFhBETV3J/Dmr4/O42suz8rSsooySvANziQ8JqVHz28vQiOjaIkN7/2uMqaF1QrS8vwDXb+mMLJcD7r650Ywt7MYvZnlVBls/PTqn2M7dOmQZpzB7VlztqDpOU6Xi7KKXK007MKytm8Nx+AkvJqdqUVEhnk3ar5FxFxNa0xAe1UoNI0zcmHv2Ga5l7gLcMw4oFPAN+aj241TXOZYRijgAlAGpAEdDMM4zsgDvAC3jBN8z0AwzD+CTwAHAJ2AhWmad5qGEY4MBloW/Oz7zRNc2nN/y8CfgQycEwUnFjzs6YAuUAfYK1hGO8AbwPhQClwg2ma2wzDOAd4FPAAcoArTNNs0V5ZflYBweFBtV8HhweRn1VAUL2HU8UFJfj4eWOtGagLDg8kP8vRKIhrH8O6xRvo2CuRlK17yU3PIy8rn5iEaL57fxbFBSW4e7qzacUW2nVuvARva4vw9iS9tG6gLaO0kp6h/o3SjY4N5fakeEK83Lltweba79/Xvz2vr0vB18XfYqvKz8c9uK6B5REcRElKyjEd6xEcTOS409j40INY3N0J6NaNgG7OXXL9aKICvUjLr/cWYn4ZSe2CG6XrGx/CrPtHkVFQznPfb2ZnehFxYT7kFlfy0uV96BoTwKb9BTz57UbKKm2tGcIxy80qIDQyqPbrkPBAcrMKCA479gktOzft5f6rXyY4LJArbz2HuMRjG8htLVF+nqTVe4icVlROnzYNO0aRfp6M7xTBZZ//zovR3Wq/n1FcwXsr97L8lmGUV9tZnJLD4hTXfOM90sezwUSzjNIKeoU3LofGtA3lzn4JhHq7c9PcTY0+PyMhnFkprrkiDpw8cdYX7uXR4GFOVlkF3UIaxzyiTSg3dW9HsKc79y5z3e2hinMKCAgLqv3aPzSIopwC/ELq7suywhK8fL2x1DyEDghzpPkj/mFBDLzgVCZdNwE3D3cS+3QhsW/XPzymNVTm5eNRv+4MCj6uujNi7GlsfvgBLO7u+Hd14brT35O0wrrrNK2ogj5tGtYlkf6ejO8cwWWfruHFeuXwjswS7hvVgSBvd8qrbIzuEMaGNNd8K/FkibMiPw+vkLq2j2dwEIV7ju26Bdj1xXQ6/P1CqstdcxJXQXYBQRF18QWGBVGQXdBgIl1pYQneft5Ya8qhoLAgCmrKoewDmdiq7bxzz1tUlFUw/IIR9B93CoFhQYz622ieueJJ3D3d6dSvC537N3zw6wxR/l5HtIUq6BN9xHXr58n4juFc9uVaXoxuuuw8t2skP2x13Yd7J3pfpSingIB6fezDdaP/H9Sf/kepP5PnLKd9v3rn2YDPH3OskN33jKH0PcP5E2sjfT1Jq/dSTHpxBb0j/Y9I48FpCaFc+eMGJkY0bhv9f1CZn49nSMPrtugYr9uKrGzc/P3Z/dEUSg4cwK9dO+IvvQSrC0wyKMvNxze0rpz1CQkie1dqgzSluQX4hAY1SFOam4/FasEzwI8V//mE/H0HCUloS79r/oablyOuHbMXkrJ4JSGJbel75UV4+Dl34l5L1SkA3/9nBmffcC7lLrQKbbi3J+n1+mOZpZX0CGt6/OvW3o7xrzsW1o1/3duvPW+sS8HHhVfNAwjz9iCzvG7Sb1Z5JV2Dj17OnBUXycrM/EbfH9MmjF8PuW6/82QZ/4qKCOBQel19mJZRQJ+eDd/D/+jzlUyZdDlr59+Ln68HN937FaZpkp5ZxOQpy1g17y7Ky6tZuGw3i5btbu0QpJ5QLw+yy+vKoezyCjoHHv3+PC0mit+zG2+3HOHlSaK/L9sLXHOyZZinB1n1Xj7ILq+kyx/EeXpsJKvrTUq7qWsC/92e2miStCvKzSokJCKo9uuQ8CByswsIOo7x6cMW/rSSXgOdPxZUkluAb1hdeeobGkzmztQGaUpz8vGr117yDQmiJCcfn+BA7DY7Mx54gYL0LLqPH0FEp/jadJt/WcTOhasIa9+WwddciKcT20KluQUN23yhwWQd2ebLO6JdGOpo8/kEB2JgMPfZSWAYdB47lE5jh7VW1o9LS7ZtXU2L9jtrbFm0lu4j+zV/5o9RSW4BfvXuT7+QYDKOuD9LcvMbpgl13J/1J9wVZuaQnXKgduvaof/4GzOffpvlU2dgmiYXPNt4hbrWdjKcz/oig71rJ90BpOeW0bt9w0mDCVH+uFktfPbAKPy83Jgydyczlu1tkCYm1IfubYNYX29HFBGRk1GLr5wHdAeOtg9cJjDONM2+wCXAm/U+OwV4xDTNw7M6/lGz6l5/4HbDMEINw2gDPIZju9xxQP0nNW8Ar5mmOQDHZLz36312GfBFzb/LjshTJ2CsaZr3AO8Bt9X83nuBw/tPLgEGmabZB/gSuP/P/wz/G7OJdYocixL+iZo0p18+htKiMp7650v89u1i4jrGYLFaiG4XyemXncpr9/6HN+9/l9j2bZpcOae1NRVaU4sWzT+QwwU//c5di7Zwc692AAyPCSGvvJKtuf8f3lpsKqpje2uruqSEgvXJ9Hj2OXq9+CK2igpyVqxo3uw1k6au1SMj37y/gGFPzOHMFxcwdfEe3r3eMXjuZrHQPTaQz5amcvZLCymtrOamsR1bIdd/UROn9Fhu1cMSOscy6dtHefHjezn9b8N45cGPmi9vzaWp+/OIuCeM7cTz83diP+L7AV5unNYxnGHvLOWUtxbj7W7lgu6uNfmw1jHECfDrvhzOmbGG237dwm194xt85m4xGN02lNmuPGntZImzvmOsYxYdyuGyuWt5cPlWbujWrsWz9VeZTZ2wI2Jsuh3xxz+3rLiUnSs3cvMHE7j942eoqqhk0/zV/0NOm8ufx3s01SUlFGxIptszE+nxwkvYKyvJXemadeexXKcTxnXm+d8al7W7ckqYvDyVzy7vy8eX92VLRjHVRyZyFSdLnE02+Y7tws1O3oB7gD/+8a5cDjX+3pHtv6aLKkcam83OgZ37+eczN3LjxH8z79M5ZB3IpLSolE3LN/HwJ4/z+JdPUVlewe/z1rRECP+zRtftmI48v3BXo+v2MHeLwdgOYczcltniefvrTvC+ShMX5ZHRNVV/Hil1/Q6S56zg1OvOq/3etS/dxfVv3s9lT93EmpmL2btp1/+a2/9ZU2fuyD/Bo0Pa8+KKlKNet/8vNHlej+26Ne02SvbtI3LUSHo//hgWTw8O/vxLc+ew2TTuZzc9bmS32clL2U/HccM54/mHsHp6sPn7OQB0HDecc958kjOefwjvoEDWfvpNK+T8j7VUnbJlxWb8gvyI7eT8F1LrO5Z7ExzjXxfN/J17Fm3hpsPjX21CyC2vZGue649/NXkXHmV58j6hgZwVF8m7W1MbfN/NMBgSFcKCQ677UO9kGf9qctz2iEBHDe3A5m3p9B39MqddNJlnHj4LP19PAgO8GD+6M4PGv07fU1/Gx9udC8/u1ToZlyYdz/phvYIDOS0mko+OmHThZbXwSFJX/rs9hTKb600ohaOUt0dp6/UOCeSM2Ej+uyMVgIHhweRXVrGzsKTlMticmmoP/YWF4ras3cnCmSu5+KazmyFT/6NjiKnJs1mTyGK1cNHLD3HFu8+QuWsvufsOAdBt/HAunfQEF738ID7BASyf+m0zZ/w4HUsf5Q/aSmc8dRfnvPAgYx+6mW2zF5O+xfn9kGPVHG1bl9SC/U4AW1U1O1Zuql2lzSmOpcz5kzZ+VVkFc156nyHXXYSHj2N1tc2zFzPk2gu56r1nGHLtRSx457PmzPVfczKcz3qabsM3/NJqNegRH8z1ry3m2lcWceu53YiPrNta28fTjXduHcLTXyRTXO6aq0KLiLSWVt+61TCMt4FhQCUwFphkGEYSYMMxMe6wVaZp1n+9+XbDMC6o+X8c0BGIAhaapplb87O/qvczxuJYce/w8QGGYfgDPkAHYIlpmqZhGNWGYfQwTfPwMkBfmaZpMwzDDxgCfFXvZxx+9SIWmGYYRjSO1fOafA3bMIwbgRsB7nnxVs658oxj+hsdNn/GEhb/tByA+C5tGywfnpeVT+ARbzr5BfpSWlyGrdqG1c1KXlbd21Devl5c+6BjHqJpmjx86dOE1WzhN+ysQQw7y7Glx4z/ziQ43PlLA2eUVhDlU/emS6SPB1l/sGXF2sxC4vy9CfJ0Iyk8gJGxoQxrE4KH1YKvu5Vnh3TmkWXbWyPrx8U9KJiqvLpVwyrz8o95e72ibVvxCAvD3d/xhl9wn76U7NlN6CDX2Z7lsLT8MqLrLVccFeRNRkHDN9WLK+oaZQu2ZPL03ywE+3qQll9Gen45yXsdb2T+nHyIf7vY4OTsb5bw2w8rAWjfJY6cjPzazxyr5h37PeXj61X7/z5DuvLBy99QmF9MQJDfHxzVutKLKogOqMtntL9Xo61pe0UH8NZ5PQEI8XFndPswqu0mblaD/QVl5JY5tsT6ZXsW/WIDmbHZ9bbgySipINq3fjnkSeZRtqUD+D2joLYcyq+5nofFhrAlp5icctfdAuxkibO+rLJKIr3rYg739iS77OgxJ+cUEuPrRaCHGwWVrtGBXPPTIpJnO9oIbTq2pTA7v/azopz8Bm/rAfgE+FFeUobdZsNitVKYnd9gZb2mpCZvJygyFN+aN8k7D+7Nga0p9Bg9oHmDOU4ewcFU1q878/OOr+4Mras7A/v0oWT3bkIGul7dmV5YQXRA3XUa7e9JRtERZW2bAN66oF5Z28FR1s7ZkcW05ENMS3YMNt83ugPpLrpt5skSp2dwMOW5datLVOTl43mM123Brt3kJG9g+YZN2KuqqS4vY8t7H9Ltxn+0UG6PzdLvF7NylqMciuvclvzMuvgKsvMJCG3YV/EN9KWsuAybzYbVaiW/Xpqg8CB8A33x9PbE09uTxF7tObTbcV5Do0Lwq2kH9RzWi9QtKfQb2781Qjyq9KLyI9pCno3bQlEBvHVuDwBCvN0ZnRhGtd3OnJ3ZAIxKDGVTRtFRt7x1BSdiX2XNT4tY94vjuo3u1JbCen3swux8/EL/uP4sys7Hv16ajJSD/PTmF1z21E34BPjWfv9wGt8gfzoP7sWh7Xtp16NDC0b259JLKoj2qytvo/wat/l6hPvz+jjHm/vBXu6MahtCtd1kXqrrToQ5kkdwMBW5Da9bj2O8bj2Cg/EMDsY/MRGA0L79OPjLzy2RzePmHRJESU5dOVuam4/3Eds6+YQEUVpvW6TaNIbjs7COCQC0HdiHLT84HmB6B9WV1e1PHcrCF//TglEcXWvUKQd37WfL8k1sW7WF6spqykvL+fz5T7j8wataL9AmZJZVEFWvPxbxZ+NfWYXE+jn6Y72bGP96ZnBnHl3ueuNfWWWVRNTbHjLcy4Ps8sZ1YKK/D/f1as/9q7ZQWNWw7zUwIpidBcXkVbpuv/NEH/86LC2jkDZRdWVQdGQgGUdsTXvJBX2Y9P5iAFL357L/YB4dEsKIbRPIvoP55OY5VmH5+det9E+K49ufGm5/J60nu7ySsHorToV5eZJT0fj+jPfz4fbuHXh87WaK6t2fVsPg4d5dmZ+WybJM120zZFVUNtguO8zLo8k4E/x8uLtHex5es6U2zu7BAQyOCOGU8GA8LBZ83Kw80KsjL2zY2Wr5/zPzvl3Cgh8dL8MkdIkjt97qo7lZ+QSHHt8zn327DvHhC9O556Ub8A/0/fMDWphvaBAl9VZsLMnJw+eItpBvaBDF9dpLJbn5+B4x9uXp60Ob7h3Zv24LIW3b4FOvLdR17FB+mTgZZ/IJPaLN11ScR7YLc+rahT4hQQB4B/rT9pReZO9OJaqbc/shTWmptq2raK1+J8CuNVuIah+LX/Dxr4zZXHxDgyiud38W5+bhE9LE/Vk/TU5+bRpbtY3ZL/2XjsP7kzgoqTbNjgUrGfqPvwHQfkgfFv7n8xaM4uhOtvNZX3peGdEhdauJRoV4k1FvlWhwrKaXV5ROWaWNskobq7Zn0TUuiNSMYtysBm/fOoTvl+9jzu8HWzv7IiIupzWWSNsM9D38hWmatwBjcGwVexeOrWV741gRz6PecbWvIdVsczsWGGyaZm9gHY7tbf/ofR9LTfqkmn8xpmkW4VihLxhIMQwjFYjHsbXtkb/XAuTXOz7JNM3D68u+BUwyTbMn8K+avDRimuZ7pmn2N02z//FOzAMYfcEwHv/gPh7/4D6ShvVg+ezVmKbJns2pePt6N9jSFhxvGXTu04HfF64HYPkvq0ga6nggVFpURnVNZ3LJzBV07N0e75pJQIV5jsGTnIw81i7awIAxfXG2zTlFtPX3oo2vJ24Wg/Htwll4oOHWl3F+dX/2LsG+uFsM8iuqeSs5lfEzVnHm96t5cMk2Vmfku+TEPADf+HjKMzOpyM7GXl1N3prVBPXufUzHeoSEULJnD/bKCkzTpHDbNryiols4x3/Nhn35xIf7Ehvig7vV4Jy+Mczb1HAyVph/3SBQ77ZBGBbIK6kku6iCtPwyEiMcD2WHdApnV7prbY8w/qJhvDD1Hl6Yeg/9R/Rg0S+/Y5omOzftxcfX67i2tM3PKaxdBWvXln2YpukSAyD1rT9USEKwN3GBXrhbDM7pGsncnQ1XTBv2n6W1/2Zty+Sx2duYszOLQ4WOLXC93BzVz9D4YHZllzb1a5xuU3YRbQO8ifFzxHlmYjjz9zccZGzrX1cOdQ31qy2HDjszIZxZe1x5RZyTJ876tuYVEevnTbSPJ26GwdjYcJakNaxjYupNlO0U5KhjXGViHkD/s0dw/VsPcP1bD9BpcC82/rYK0zQ5uC0FTx+vRhPvDMOgXc+ObF2SDMDGX1fRaVDPP/wdAeHBHNyeSlV5JaZpkrp+B6FxkS0V0jHzaRdPRWYmFdlZjrpz9WoCex173VmaUld3Fm/bhle0a67euf5QIQkhPsQF1ZS13aOYu+OIsnbSktp/s7Zm8tjPW5lTkybUxx2ANgFenN45gu9dcBI0nDxx+ie0oywjk7IsR5svY+VqwpKObYWQ9n+7gCGvPM/gl56j27//SXCXLk6fmAcw9Lzh3P3u/dz97v10H9qTNfMcfZW9W1Lx8vVusP0gOMqhDr07sGGRo6+yZs5qug9xlEPdB/cgZeMebDYbleWV7N22l4i2kQRFBLF3614qa8qhnet2EtnW+eXQ+rQiEoJ9GraFdmU3SDPs3WUMm+z4N2t7Jo/N3V47MQ/g3G5RLr2lLZyYfZX+Z4/ghkkPcMOkB+g8qK7+PLAtBS9fr0aT2w3DIL5e/bnh11V0Gui4bgsyc/n62Q84756rCI2JqD2msryCitLy2v+nrN1GRDvnx74hs4h2gd7E+juu27Pah/PrEZPuRn++ilGfOf79sieLCYt3/b+amAfgV3PdlteUt9mrVxN8rNdtYCAewcGUpTvqkoJtW/GObtOS2T1moe3bUZSeSXFmNrbqavYu+52Yfg3bcjH9epGyaCWmaZK9MwV3H2+8gwPxDgrEJzSYwkOOMid903YCYxztn7K8uu2VDqxeT2Ccc+JtjTrlzH+ew2NfPMkjn07gikeupkNSR6dPzAPH+FfckeNfB49t/GvS+lTO+G4VZ/+wmoeWbmNNRr5LTswD2FZQRKyvN1Hejj7YqTHhLM1oGGeElwdP9+/Cs8k7OVDS+IWLMW3C+PVgdqPvu5ITffzrsORNh0hoG0JcTBDublbOO6MHc+Zva5DmYFoBwwY5JjuHhfqSGB/G3gN5HEwroG+vWLy8HO34YQMT2bnHtc/riW5HYRExPt5E1tyfI6LCWZnZ8P4M9/LkkaSuvLJxB4dKG96fd3TvyP6SUr7be6g1s33cthc44jxcDo2KCmd5ozg9mNCnCy9s2MnBenF+uGMvly9Yw1ULf+fZ9dtJzilwqYl5AGMvHMYzH93LMx/dS7/hPVn6yxpM02TX5lR8/LyOa0vb7Iw83nz0I/716OVEt4348wNaQXiHdhSkZVGYkY2tqprdS9fSbkDDPnV8/57sXOBo32fsSMHDxxuf4EDKCoqoKHGMP1dXVHJww3aCYhz9ytJ6baGUlesJjnNuuz2sfTsK07MoqmnzpSxbS2z/hnHG9e/JnkWOOLN2ONp8PsGBVJVXUFXmuG6ryis4tGEbwU5q2/2ZlmrbuorW6HcettkFtkCNOPL+XLKW+COu2/gBPdmxsOH96RsciGmaLHznM4Jjo+h97pgGx/gEB3Jos6OsPbhxB4HR4a0WU30n2/msb0NKLvERfsSG+eJutXD2KW35dV3D+n7euoMM6BSG1WLg5WElKTGU3WmFADx/3QB2Hyrkwzk7nJF9ERGX0xor5/0GPGcYxk2maR5+BffwNOtA4IBpmnbDMK4BrEf5GYFAnmmapYZhdMGxjS3AKuA1wzCCgSIc29durPlsDnAr8BKAYRhJpmkm49jG9nTTNJfXfD8BmAs8Wv8XmqZZaBhGimEYfzdN8yvDsXxeL9M019fk5/AU72v+wt/kuPUc1I1NK7fyyBXP4uHpwbUP1M0nfPOB97j6vksICgvkon+dzX+f+oTvP/iZuI4xDD3T8adK25fBR899hmGx0CY+kqvvrzt+8uMfUVJYitXNyuV3XoSvv0+j39/abCY8v2Y3/zm1BxbD4PvdGewuKOVvHR2N7K93pjOmbRjnJERQbTcpt9m5f8m2P/mprsewWml76WXsfON1TLudsKFD8W7ThqyFCwEIHzmSqoICtj73LLbycgzDIPPXeXR/4kl8ExIJ7tuPLc88g2G14hMXR9jw4U6OqGk2u8mEbzbw8U2DsVgMvlqxj53pRVw+NB6Az5emcmZSG64YGo/NblJeZeP2KXVblk34ZgOvXdUPDzeDfdml3Pf5OidF8uf6DOlK8vKt3PH3iXh6ufPvR+rutefv+S83PngxIeGB/Dx9MT9+Np/83CIeuPoVkgZ34V8PXcKK+RuYN2MZFqsFD093bn/qymPbwroV2UyTx+du5+NL+2A1DKZvOMTO7BKu6BMDwGfrjv4GTPKhQmZtz2TmPwZis5tsziji8+QDrZX142Iz4dkVu3jvNEc5NGNnOrvzS7m4s2OQZvr2NMbFh3Fu+8jacujeBVtrj/eyWhjSJpgnl7nWYN2RTpY467OZ8Grybl4b2gOrAT/tzSClqJTzExx1zHcp6YyOCeX0to46ptJm57FVrvmQC6B9/27sWrOZ/9zwFO6eHpx95xW1n02bMJkzb78M/9BARl93Lt+9MIVFn84kMjGW3qc52gjFeYV8dOdLVJSWY1gsrP5+ATf+52FiOsfTZWgSH9z5IhaLlaj2MfQ5fYizwqxlWK3EXnI5u998HdNuEjpkKN5tYshetACAsBGjqCooYPvEZ2rrzqzf5tF1wlP4JiQS1Lcf2559BsNqwTuuLaHDRjg3oKOwmSaP/7Kdjy/ri9ViMD25pqztGwvAZ2v/uOyc/LfeBHu7U2U3efyXbRS66LYBJ0ucFquVTldewvpX38S024keNgTfmDYcnL8IgJjRI6goKOD3pyZSXea4bg/M/Y1TnpmAm7f3n/x05+t6Sje2rdzK89c8g7unB5fce1ntZ+8//C5/v/tSAsMCOeuGc/j02Y/5ZcosYtrHMPB0RzkU2S6KzgO68sqNL2JYDAaeMYjoBEc91Gt4b167+WUsVgsx7WMZdKbzy6HattDFfbAaMH1jmuO6TappCyX/8dvAXm4WhseH8PAvW/8wnbOd6H2VDgMc9efb1zvqz3Puqqs/v5gwmbNr6s9TrzuXGS9OYcEnM4lKjCVpvOO6XfzFL5QVlvDLO18Bjq2y/vnGfZTkFfHVs+8DYLfZ6TGyH+37d2v9AI9gM+HJJbv46KweWA2Dr7anszOvlMu6Oe61L7ak/eHxr43pwsA2gQR7ubPkyoG8sWYvX21zvQnRhtVKwuWXsfX11zFNOxFDh+IT04b0BY7rNmrUSCoLCtj4jOO6xTBImzeP3k89iZu3NwmXXcbO9z/ArK7GMzyMDtde69yAalisVvpfdzHzn3sb024ncfRgguLasHOuY1WqjuOG06ZPdw4lb+bHO57A6unBoH9fWXt8/+v+zrJJU7BXV+MXEcagfzsmpa37bAZ5ew9iGOAbHsop11/W5O9vTS1Zp7gimwkvrNnN26Md/bEf9mSwp6CUizo4+ibf7Ern1Lgwzk6IoNo0qbDZeXDp/7/xL5sJr2/ew8sDu2MxYNb+TFKLyzi3rSPOH/alc02ntgS6u3NXj8TaY/61xDEB09NioX94EK9s3O20GI7FyTL+ZbPZefS5WXz+7lVYrBamzVjHjt1ZXHWxY3XjT6av4fXJC3nt2fOZ9+3NGAY899pc8vJLycsvZebcLcye/i+qbXY2b0vns6/W/MlvdF1T37qN4YO7Ehbsz66Vk3j61a+ZOm2Bs7N1XOwm/Gfbbp7u2wOLAXMPZrCvpJQzYh33588H0rksMY4Ad3du7toecLSH71y5nm5BAYxpE0FKUQlv1ax2NHXXXtbUWx3JVdhNmLRlDxP7O8qh2Qcy2Vtcxtlxjjh/2p/OVe3bEuDhzu3d6sqhW5avd2a2/5Leg7uyfsVW7rv0OTy83Ln+obq69OX73uOfD1xCcFggc75exMzP51OQW8Qj175M70Fd+eeDl/D9R3MoLihl6quO7e4tVgtPvX+3s8KpyYOVoddfzM/PvI3dbtL51EGExEWzZbajLdRt/HDi+nZn39rNfHnrk7h5ujPqZkdbqDSvkAWTPsG02zFNk8QhfWnX3zFRZsUn35GTegADA7+IEEb8y7ltIYvVysB/XMy85xxxdhw1iOC4aLbXtPk6jxtOTJ/uHFi3mW/veBI3D3eG3uSIs7ygiPkv/xcAu91G4tD+xCQ5+iF7V61n1UdfUV5YzK8vTCakXQzjHrnVOUHScm3b/auSWTPlKyoKi1n44n8IahfLqQ87L05ouX4nQFV5JSnrtnHmrZe0fmD1WKxWhl1/MTOffhvz8P3ZNprNNfdn9/HDaVtzf35xS839eYvjfKZv28OOhasIaduGr+6ZCMApl59Lu37dGXnT5Sz98GtMmx2rhxsj/+38vsrJcD7rs9lNnvxsLVPuGYHFYvD14hR2HirkslGO9sAXC3azO62IRRvTmfnUaZgmTFu0hx0HC+nXMYwLhsazbX8+Pz45DoBXvtnIgg2uN44gItJaDLOJ/dGb/Zc4tn99DRgIZOFYnW4ysBb4BigF5gO3mabpV7NS3r2maZ5dc7wn8B0QA2zHsereE6ZpLqjZOvZe4BCwFcg1TfMRwzDCgLeBrjgmIS4CngeWArFmvcANw1gL3FTz7yfTNL+u+X4C8B8gGnAHvjRN8ynDMM6riecgsAIYYJrmqD/6GyxMm9Xyf2gnGxl9JkmfLXZ2Nlpc8hXDubxmYP9E9vmokSTc8b2zs9HiUt44j3U5Pzk7Gy2uT+jZtJs4z9nZaHF7HxpL948WOTsbLW7zdSNOmjiHfLvE2dloccsuHMbUnbOdnY0Wd03H8Vw6/8S+br8c7Zjo1+6ZuU7OScva++i4Ez5GcMT576XznZ2NFjd56Gh+3Oca2za2pHPankG7F351djZa3N4Hxpw0fZVPdp34dedVHcbTYfKJXXcC7Pr3CK5ddOJft1NGjOTJdSd+n2xCn7EnfL1yTlvH7hh9Pz+xx8DWXj6ckT8tdXY2WtzCs4eeNONfMT0mODsbLe7gpifxbuv8h/ctrWzfF5w158QfL5l52jDG/XLil0NzTx/KysyZzs5GixsYcRavbDzxxxLu6TmO55JP/DgfThp3wrdtJ/QZC3DC9z2v6jCe1zad+NfsXT3GnfDnEhzns/11052djRa3+6OL4Y93WJST1Mz9P5/wc3Lkz50Vd4ZLlg+tsXIepmmm0XDr2Prqr237UE36BcCCesdXAEfbF/Zz0zTfMwzDDZiBY8U8TNPMxrGF7ZFimsjf4X1cVx7x/RTg9CbSfw+c+KM2IiIiIiIiIiIiIiIiIiIiIiIi8pdYnJ2BZvCEYRjJwCYgBccKeyIiIiIiIiIiIiIiIiIiIiIiIiJO0yor57Uk0zTvdXYeREREREREREREREREREREREREROr7fz85T0RERERERERERERERERERERETk5Ww9k5EDm6E2FbWxERERERERERERERERERERERERGXosl5IiIiIiIiIiIiIiIiIiIiIiIiIs1Mk/NEREREREREREREREREREREREREmpkm54mIiIiIiIiIiIiIiIiIiIiIiIg0M03OExEREREREREREREREREREREREWlmmpwnIiIiIiIiIiIiIiIiIiIiIiIi0sw0OU9ERERERERERERERERERERERESkmWlynoiIiIiIiIiIiIiIiIiIiIiIiEgz0+Q8ERERERERERERERERERERERERkWbm5uwMiIiIiIiIiIiIiIiIiIiIiIiI/BUWw3R2FkSOSivniYiIiIiIiIiIiIiIiIiIiIiIiDQzTc4TERERERERERERERERERERERERaWaanCciIiIiIiIiIiIiIiIiIiIiIiLSzDQ5T0RERERERERERERERERERERERKSZaXKeiIiIiIiIiIiIiIiIiIiIiIiISDPT5DwRERERERERERERERERERERERGRZqbJeSIiIiIiIiIiIiIiIiIiIiIiIiLNTJPzRERERERERERERERERERERERERJqZJueJiIiIiIiIiIiIiIiIiIiIiIiINDM3Z2dARERERERERERERERERERERETkr9DKZOLKdH2KiIiIiIiIiIiIiIiIiIiIiIiINDNNzhMRERERERERERERERERERERERFpZpqcJyIiIiIiIiIiIiIiIiIiIiIiItLMNDlPREREREREREREREREREREREREpJlpcp6IiIiIiIiIiIiIiIiIiIiIiIhIM9PkPBEREREREREREREREREREREREZFmZpim6ew8nCz0hxYRERERERERERERERERERH56wxnZ0Bcz7yDszQnRxgbc6ZLlg9uzs7AyeKjHbOdnYUWd12n8Ty05ldnZ6PFTew/hisXLnR2NlrcpyNHMn72Emdno8XNHj+M97ad+PfnjV3Gc9acE/98zjxtGBfMW+zsbLS4GWOHc+2iE78cmjJiJBf9euKfz2/GDGfC2nnOzkaLe7LvWD7YfmKXt//sPB6AM07w8vbn04adNG2EB1af+G3bFwaM4ZNdJ/a9CXBVh/GM+Xmps7PR4n49Y+hJ01d5ccNcZ2ejxd3faxyXzl/k7Gy0uC9Hj+Dulb85Oxst7tWBp/L8+hP/un2w9zjmHZzl7Gy0qLExZwJw9Qle3n488uTpj50s4yWK88Qx87RheLe9zNnZaHFl+77gmXUn/njJo33GsjJzprOz8X/s3XV4FNf+x/H37MZ1Y0AESQhugeBuhVLvvfVSu5Vb769G3b29t0p76wXqpd5SWtpS3CUBgkOCRYi7kOz8/tglHqSNFT6v58nzJLszu+dk5sj3zJkzTW5Im9P5ZNfPLZ2MJndJ51OZs29uSyejyZ3efgoPrT2xy+cTsRMBTorxzFcS5rV0Mprcbb0mnTT5HDz7xO8LrTp/ZEsnQUTkuOmxtiIiIiIiIiIiIiIiIiIiIiIiIiKNTCvniYiIiIiIiIiIiIiIiIiIiIjI35KlVT7MVMRBK+eJiIiIiIiIiIiIiIiIiIiIiIiINDJNzhMRERERERERERERERERERERERFpZJqcJyIiIiIiIiIiIiIiIiIiIiIiItLINDlPREREREREREREREREREREREREpJFpcp6IiIiIiIiIiIiIiIiIiIiIiIhII9PkPBEREREREREREREREREREREREZFGpsl5IiIiIiIiIiIiIiIiIiIiIiIiIo1Mk/NEREREREREREREREREREREREREGpkm54mIiIiIiIiIiIiIiIiIiIiIiIg0MpeWToCIiIiIiIiIiIiIiIiIiIiIiMifYTVaOgUiDdPKeSIiIiIiIiIiIiIiIiIiIiIiIiKNTJPzRERERERERERERERERERERERERBqZJueJiIiIiIiIiIiIiIiIiIiIiIiINDJNzhMRERERERERERERERERERERERFpZJqcJyIiIiIiIiIiIiIiIiIiIiIiItLINDlPREREREREREREREREREREREREpJFpcp6IiIiIiIiIiIiIiIiIiIiIiIhII9PkPBEREREREREREREREREREREREZFGpsl5IiIiIiIiIiIiIiIiIiIiIiIiIo1Mk/NEREREREREREREREREREREREREGplLSydARERERERERERERERERERERETkz7AYZksnQaRBWjlPREREREREREREREREREREREREpJFpcp6IiIiIiIiIiIiIiIiIiIiIiIhII9PkPBEREREREREREREREREREREREZFGpsl5IiIiIiIiIiIiIiIiIiIiIiIiIo1Mk/NEREREREREREREREREREREREREGpkm54mIiIiIiIiIiIiIiIiIiIiIiIg0Mk3OExEREREREREREREREREREREREWlkLi2dADk2pmny29tfsWvtZlzd3Tj9tktpF92+znY5qZl898IMSvKLaNs5gjPvuAyrqwuZ+9KY88rHpO3ax+jLzmDIPyYAHyW3bQABAABJREFUUF52iI/vfYXyQ+WYFXa6jYhh1KWnNXf2KqXGJ7Dhw9mYdpNOY4fT7azJNd43TZMNs2aTGp+A1c2V2H9fTkBkBwB2zP2dpD+WYRjg1z6c2Osuw+rmSs6e/cS9/ynlJaV4hQQy6MarcPXybIns1St30yb2fv45pt1OyMiRhE6ZUuP94pQUEmfOpGjvXsLPOYfQSZMcr6emsuvttyu3K83IIPyss2g3cWKzpv9YDQy2cX33KKyGwdz9aXyRuL/G++NCQ7ggMgKAkvIKXtuyi935hZXvW4DXhsWQWVLGw+s3N2fS62WaJn+88xWJazfj4u7GqbddStvOdctkblomP74wg5KCItpERXDa7Y4y2dD+5WWH+Pz+V6g4VI69wk6X4TGMuMRRJpd+PIedKzdiWAy8/H049dap+AT5N3fWAYgNsnFd9ygshsG8/WnMTqp5PMe2C+G8w8ezooLXN+8isaCQYHc37uzTlQA3N+yY/Lw/je/3JrdEFo5JQcImUr/8FNNuJ2DEKIIn1awfc1etIOPXuQBY3D0IvWgqHhGO8yD5ww/I37QBF19fOj/4eLOn/Xhkb9pE0meOeqjtqJGE11MP7Zwxk8K9e+lwzjmETZ5U+V55URG7Zs6iKPkABgadr7wC386dmzsLxy0/YRMpsz8F007A8FGETK55bHNWrSB9XtWxDbt4Kp4Rdct4a5ASl8C6WV9i2u1EjRtBz7Mn1XjfNE3WzZxNSlwCVjc3htxwGYHOtrOssIhVb39M7v4UDGDwv6cS3DWK7KR9rHnvMyoOHcKwWBn4rwsJiu7U7HkzTZPf3/mK3Wsc/Z8p/3cp7eqpa3NSM/nhPzModvZ/zqhW1za0/5vXPIqbpzsWiwXDauGKF+8GYPFHNevaKbdNxbcF69rrnXXtz/XUtePahXC+s64trqhgurOudbUYvDCoL64WC1YDlqRl8tGuvS2RhWNyovURqkuLT2Cjs2/bcexwutbTt9344WzS4hKwursy4LrLsTnL566f55O0YCmY0HHcCKJPHQ/Apk++JnX9RiwuVrzbhND/ustw8/Zq9rxVZ5om8976ip3Osnbm7ZcSWk+skp2ayTfPzaC4oIjQzhGcfaejrG78YzXLv/wdADcPN6bcdCFto8IBeO2qqrJqsVq4+pW7mzVvDRkUbOOmHlFYDPhpfxqf7T5Q4/0JYSFcFOnIQ3FFBS8n7GJ3fhEAH4+JpaiiArtpUmHCjcvimz39x+rPxioAqb/+SvqSJRiGgWd4OJFXXonF1bW5s3BM9q/fzIoPvsRut9NtwnD6nVu3LV3xwZfsW5eAi7sbo2+6jOCoqnPcXmHnu3ufxzvQn0n33dDcyT9meQmb2P/FZ5h2O0EjRtHu1JrHsyQ1hT0zZ1C8by+hZ51D20lVddbB338jc+liME2CRo6mzYTWGXcCHNyQwOaPvsC0m7QfM4LoM2vWvQXJqcS/M4u8Pfvoet5ZdD7tlMr34t+ZxcG4jbj5+TLmmYebO+lHtD9uMys/cPT5uk4YTt9z6p6nKz/4kv3rHefpyBtrnad2Oz/c+zxegf6ccq/jPP3jpffJS04DoKyoGDcvT85+4b7my9QxME2T2dO/IWHlFtw8XLls2sV06Fq3jclIyeT9J2ZRlF9E+y4RXHHfpbi4ulCUX8RHz39GekoGrq6uTJ12EWGRoS2Qk4blbNrEHmdd22bkSMLqqWt3z3TEY+1rjQvtrDYuVJKRQcRZZxHaSseFqjuR4rHaTpbxkj+bT1eLwXPVYpWlaZl83IpjlZPleB7Jmy/8mykT+pOemcfAU6a1dHKO24G4BNbMdLSf0eNH0LueMZPVM2eTvD4Bq7sbw2+4jCBnTPb1zQ/h6umBYTEwrFZOf/oeALL27Gflu59RXlKKd0ggI2++ErdWdL3BNE0+euUb4ldswd3djWvvv5hO3SLqbPfrV4v5ZfYiDh7I5PUfHsfX5gPA2sWb+PrduRgWA4vVwqW3nkO3vlHNnY16mabJz299zY7Vm3F1d+WcOxqOPb96dibFBYWEdm7PuXdNxerqwtblG/njwzkYFgsWi4VT/30uHXp1przsEB9Me7VyTL7HyH6Mm9oy18lM0+Sb179my6otuLm7cvG0S4joUjePmSmZfPjUTIryi4iIjuCSe6fi4urC/M/ns27+GsARp6TtTePxL5/E28+78rWXbvwv/sH+XPPUdc2at+pS4hOIc45nRo4bQY+z6pbN9bNmk+oczxx8/WUERHYgLzmNFa+9V7ldwcFMep93Ol2njGfjFz+QvHYDhsXA3c+XwddfhmeArZlz1rTjmWu+X8CGecsxTZN+k4Yx8OxxlZ+39seFrJuzGIvFQueBvRh71dnNlue96zaz5P2vsNvt9Jw4jAH/qHs8l7z3FXucMfWEm6cS0rk9+RnZ/P7qhxRl52FYDHqeMoJ+Z4wFYOey9az+/Cey96dx3nN30Sa6Q7PlpyFNkc9lM78lac1GLC4u+LcNZvwtl+LewuN81Q1ta+PO/o6+0He705i1rWZfaHRYIP/u1RETkwq7yYtxicRn5tHG041HB3clyMPNUa/tTuPznX/PvpCISGNp1Ml5hmG8BOwxTfNl59+/APtM07zG+fd/gQOmab74Jz9/LHCXaZpnGIZxJfACsB/wAXYDj5mmuexPfG4n4EfTNHvXet0LeAfoCxhADnCqaZoFhmFUABurbX6OaZpJx/vdx2r32s1kJ6fz77ceInlbEr/87wuu+O+ddbZbMOM7Bp09lp6jY/n59c+J/3U5A04bhYevF6dc90+2r9hYY3urqwsXP3ULbp7uVJRX8NE9LxMV24Pw7pFNlZUGmXY78TM+Z+R9t+IZaOOPh54jdEBf/CKqBk3T4hMoSD3IpP8+SvbOJOI++Ixxj0+jOCuHXb8s4JTnH8Lq5sbKV99l//I1dBwzjHXvfkSfS/5BSI+uJC1YxvY5v9Hr/DObPX/1Me129nzyCV1vvx23gAA2P/00tn798AwLq9zGxdubDhddRM769TX29WzXjt4PP1z5OXHTphHQv3+zpv9YWYCbenTmvjWbyCgp47VhMaw4mMnewuLKbdKKS7h71QYKyisYGBzAbT2juW1l1YXKczqGsa+wCC9r65hTnLh2M9kp6fzrzYdI2Z7Eb//7gkv/U7dMLpr5HbFnjaX76Fh+feNzNv62nJgpoxrc3+rqwvlPVJXJz+59mcjYHoR1i2TgueMZcenpAKz7YSHLP/+ZU268sLmzjgW4oUdnHlzrOJ4vDY1hRXom+2odz3tXO45nbHAAt/SK5o6V8VSYJu9uS2RXfiGeViuvDI1hfWZ2jX1bC9NuJ+WLj+l4yx242gLY/fyT+PaJwT20qny6BgfT6fZpWL28yU/YSPIns4ia9gAA/kNHEDBmPMmz3mvoK1oF024n8ZNP6OmshzY+9TQB/frhVaseirzoIrLi1tfZP+mzz7H17kW3G67HXl6OvaysOZP/p5h2O8mff0zkrXfgYgtg93NP4ts3Bo9qx9YtKJioO2oe287OY9ua2O121nzwBePuvwXPIBu/PvA84bF98K/WdqbEJVCQms7pLz1K5s4k1rz3GZOedAyor5v5JaH9ejLy9mupKC+notRx/OI++ZZe/zyNsJheJK/fRNwn3zLh4f9r9vwd7v9c+9ZDpGxL4tf/fcFl9dS1C2d+x8CzxtJjdCy/vPE5G35dTv/TRh11/4ueugUvP58anzX4H+MZNdVR1679YSHLPv+ZyS1U197UozP3O+vaV4bGsDK9ZtuZWlzCtNVVbeetvaK5fWU8h+wm967ZSEmFHath8J/BfVmTkc3W3Pxmz8fRnIh9hMNMu534mZ8z4l5H33bBw8/RLrYvfuF1+7YT//so2buSiJ/xGWMem0bevmSSFixlzGP3YHGxsvz56bSL6Y1Puza06dOdnheejcVqJeGzb9jxwy/0uujcFswp7FqzmazkdG585yEObEti7utf8K+X6pbV+R98x5BzxtJrTCw/Tf+cuHnLiT19FLa2QVz27K14+nqxc81m5rz2WY39L3vmFrz8fep8XkuxALf2imLaqgTSS8p4Y3g/lh/MYk9B1XmbUlTC7Ss3UlBeweBgG3f0jubm5Rsq379z5SbyDpW3QOqP3V+JVcqys0mbP58+jz2Gxc2NnW+9Rdbq1QQPH97c2Tgqe4WdZe99wakP3Yx3oI3v73uBDgP7ENC+qqzuX7+ZvJR0zn/tEdJ3JLHsnc8465mqiaIJP/2BLbwth4pLWiILx8S029n36SdE33Y7rgEBbHvmKfz71jyeVi9vIi68iNy4uBr7Fh84QObSxXS7934Mqws7X3sFv9598GjbtplzcXSm3U7CrM8YMu1WPAIDWPLIs7Qd0BffanWvq48XvS67gNS1dSfGRowaRqdTxhL31oxmTPXR2e12Vrz3BZMfvBmvIBs/OM9TW0St8zQ1nX++6jhPl7/7GWc+XXWebnaep2XVztNxt/+r8vdVs75uVRMLDktYuYX0A+k8+uH9JG3Zw2cvf8m0N26vs923b//A+PPGMHD8AD596QuW/bSS0WeP4OePfyM8OozrnvgXqXvT+PyVr7jtvze2QE7qZ9rtJH3yCd2ddW2Cs66tHY91vOgisusZF+pTbVxo/bRpBLbScaHqTqR4rLaTZbzkr+TzkN3k/mqxygvOWGVbK41VTobjeTQfzl7ImzN/4d2XWk/deazsdjur3v+CiQ/cgleQjbn3P09EbM32MzkugfyUdM5++VEydiax8t3POO2pqkmIpzx0Gx61xg1WvPUxsVP/QdueXdj5xzI2//AbMRe2jusNABtWbCFtfwYvfHo/uzbvYcZ/v+TRt/+vznZd+kQSM7wXz9z6eo3Xe8V2YcDIXhiGwd6dybz+yCye+/jeZkr9ke1cs5msA+nc8u6DHNi2hznTZ3PNy3fU2e63979n6Llj6T1mAD++9jnr5q1g0OkjiYrpSrehvTEMg7TEA8x+ZgY3v/0AVlcXrnjm5sox+Q/ueoUuA3sS0b1Ts+dxy6otZBxI5/6ZD7Bnyx6+fGU2/ze9bh5/fOcHxvxzLP3HDWD2y1+wcu4KRpw1kvEXjmf8hY6b+xKWb2LhVwsrJ+YBLPpmIW06tKW0qOViF7vdzroPvmDMfY7xzN8efJ6wATXHM1Od45lTXnyUrJ1JrH3/MyY+MQ2/sLZMeub+ys/58ab7CR/YD4DuZ0ykzwWOsrj95z9I+HouA6++uNnz11Tjmel7ktkwbzmX/fdOrC5WZj/6P6IG9SIwrA17Nmxn58qNXPXqPbi4ulKY03ztqr3CzqJ3ZnPmIzfhE2Tjy2kv0GlQHwKrxdR7120mN+Ugl77+MGnbk1j49uec99xdWCwWRlxxLiGd21NWXMLsu56nfb9uBLYPJbBDKKdOu4aFb37WbHk5kqbKZ0S/bgydeiYWq5Xls75j3Ve/Muzy5ptYeSQWYNqAzty8aBMHi8qYOTGGxcmZJOZX9WdWp+WwKDkLgGh/L54e2p0LfllHhWnySnwi23IK8XKxMmtiDKvSsmvsKyJysmnsx9ouA4YDGIZhAYKBXtXeHw4sbcTv+9w0zf6maXYBngW+NgyjRyN+/m1AmmmafZwT964GDjnfKzZNM6baT1Ijfm8dO1ZspPf4wRiGQXj3SEoLiynIyq2xjWma7Nmwg+4jYgDoM2EwO5yT8bxtvoR27YjFpeYhNwwDN093AOzlFdjLKzAMoymz0qCsXUl4tw3Bu00wFhcXIobGklJrsDx57QY6jBqCYRgEdonkUFERxdmO/4NZUUFF2SHsFRVUlJbhEeBY5aYg+SDB3bsA0KZPd5JX1Z1c0lIKExNxb9MGj5AQLC4uBA4aRHZ8zTy7+vnh06kThtXa4OfkbdmCR0gI7kFBTZ3kP6Wbvy/JRSWkFpdSbposSElnWJuaad2ck09BeQUAW3PyCPZwq3wv2N2NwSGBzN2f1qzpPpJdqzbSc5yjTIZ1a7hM7t2wg67OMtlr/GB2OstkQ/vXKJMVFdgrKjBwlEn3ahdKDpWW0kJFla61juei1HSG1jqeW3Krjue2nDyC3B3HM7vsELucqx0VV1Swr7CIIHf35s3AMSpOSsQtpA1uwSEYLi74xw4mf0NcjW28oqKxejkGN7wioyjPya58z7tLV6ze3rR2BYmJeIRU1UPBgwaRHVdPPRRZtx4qLy4mb/t22owcCYDFxQUXr9ZzV1dDipMScXceW8vhYxsfV2Mbr841j+2h7Ox6PqnlZe1MwrddCD5tg7G6uNBhWCwH1myosc2BtRvo5Gw7g7tEcqiomOLsXA4VFZO+dSdR4xwTJawuLpWrbxmGQbnzwu2hohI8A1pm5bidKzfS63Bd2T2SkiPUtd2cdW3v8YPZsXLjMe9fW426tqSUFqpq69S1C49S127NySPYvartLKmwA+BiGLgYBiZm8yX+OJyIfYTDsncl4VOrb1t7Ikjq2g10GOns20ZHcqiwiJLsXPKTUwnsHImLuxsWq5Wg7l1IWRMHQJs+PbE46+OAzpEUZ+U0c87q2rZiI32csUqEs6zl11NWkzbsoMfIGAD6ThjMNme/qH3PKDx9HfVPeLdO5GfmNGfyj1t3my8HCktIcZ63f6SkM7xNYI1tqp+3m3PyCal23v5d/NVYxbTbsR86hFlRgb2sDFf/lmlLjiZ9ZxJ+7YLxaxuM1dWFqBED2FurLd2zegPRYxzneJuukZQVFlPkjEMLM7PZty6BbhNa38TD6oqSEnFvE4K783gGDBpEbq2+raufH96dIuscz5LUFLwjo7C4uWNYrfh26UpuPTdttAY5u5LwahOCVxtHPsOGDiRtXc3z1t3PD1tUp8q6tLqg7l1wbYV9+IydSfi2C8bX2eeLGj6Avatrnqd712wgenTD5+n+dQl0aeA8NU2TxOXriBwR2+R5OV4blm1iyCmDMAyDyJ6dKC4oJjezbhuzff1O+o9xXJgdMmkwG5Y62pjUPal0G9AVgHYd2pKVmkVeVuuZBFSQmIhHI4wL5W7ZgnsrHheq7kSKx2o7WcZL/ko+oWasYjUMaKWxyslyPI9m6aqtZOUUtHQy/pRM55jJ4faz4/BY9tXq5+1bs4Go0Y6YLMQ5ZnK4/WxIXspB2vSIBiC0Tw/2roprqiz8KeuWbGLEqQMxDIPoXp0oKigmJyOvznadukYQEhpY53UPL/fKa0SlJWW02MBIPbau2ETfCYOcsWenBmPPxA076DnS0S/oN3Ew25Y7+gVunlV5Kyspq/y99nWyioqK5spSHZuWbWSgs+/Tydn3yaun77Mzbgd9RzvyOGjSIDYt3Vjns9bNX0f/cQMq/85Jz2HLys0MPW1o02biKLJ2OsZLqo9nJq9teDwzqNp4ZnUHN21zXFMMcdTN1Z+YVVFa1mKnblONZ2buSyO0W0dcnWNF7XtFs8N5E2Dc3CUM+ecpuDhXq/e2+TZbfg/u3IN/aDD+7RwxdfTIWBJX1TwfE1dtpNtYR57adXPEKoVZuXgH+hPiXBXQzdODgIh2FDrP98CIdgSEt54bwpoqnx1ielTGpm27dqKgFY2J9Qr0ZX9BCcmFjr7QvH3pjA6v2RcqdvbrADyt1speXWbJIbblOPpCReUVJOYVEeL59+wLyd+LxdCPflr6LGxYYy8vsRR4yfl7L2ATEGoYRgBQBPQAbIZhrHd+92rgBtM0Sw3DmAD8p57XTwVeBjKAdQ19sWmafxiG8TZwHXC7YRidgdeBEOd3X2ua5lbDMNoCbwKH1+G+AahcR9UwjCjgK+fnhAJ7qn3Htj/7j/mr8jNz8Q22Vf7tG2QjPzMXn8CqCxzFeYW4+3hWNuKHtzkae4WdGbe/QHZKOgNOH0VYt06NnfxjUpKVg2dQQOXfnoEBZO1KOuo2Jdk5BER1pMvpE5l764NY3Vxp26cHbfv2BMCvfSgpazcQNrAfB1aupzir9QzoleXk4BZYFQC72WwUJiYe9+dkrV5N4KBBjZm0RhXk4UZ6SWnl3xklpXQ/QnBwakQ7VmdUHafru0fx7vbEVrUiTkHtMhlso6B2mcwvxMO7qkz6BNkqg7Aj7W+vsPPRnS+Qk5JOzGmjCK1WJpd8+CMJf6zC3duTC568uUnz2JAgDzcyah3Pbv4NH89J4e1Ym1G33LXxcCfK17tV3h0NUJ6TjWtAVX3jYgugOGl3g9tnL1uCT6/eDb7fWpXl5OBevR4KsJF/jPVQaXoGLr6+7PpgBoX79+PTsSOdLroQaysfcD5U+9gGHOXYLl2Cbys9tsXZOXhVbxeDbGTtTKq5TVYuXkG2qm0CbRRn5WBYLbj7+bDyzQ/J2XOAwKgODLj8PFw83Ol/+XksfGY66z/6GkyTiY/VvbuzOeRn5uIXUpX2evs/+YW4e9fs/xQ4+z9H2t8Avnj4DQwD+k0eQcypIyq3W3S4rvXy5KKnWqauDa6n7TxSXTs5vB1rqtW1FuDVoTGEeXny474UtuW2zospJ2If4bDi7Bw8A6vKp0dgANm1+rbF2TX7th6BARRn5+AXEcrm2d9Tll+Axc2NtPiEysfdVrdn0TIihrT8RIraZc0v2FHWfGvFKtX7Rb7B9ccqcfOW0zm22v1WBnzy0BsADJgyggFTRtTZp7k5ymfVSrHpJWX0OMJ5O6V9W1al51T+bQLPD+qFCfy4L5U5+1rf5FL4a7GKW0AA7SZNIv7ee7G4uuLXsyf+vXodfccWUJSVi3e1cugVGED6jqRa2+TU3CbIRmFWDl4B/qz44CsGTz2HQyWtd9U8gLLsHNwCqh/PgGM+np5h4aR89w3lBQVY3FzJ3bQRr44dmyqpf0lJPfVqzq7jj7FbmzrnaVAD52lw1TbeQTaKnOfpyhlfMXDqOQ2u7pi2ZRee/r74h7ZpkvT/FbkZudja2Cr/toXYyMnIxT+oqo0pzCvE08cT6+HJ6yH+5GQ42pjwzuHEL95AdJ8okrbsISstm5yMHPwCm++C5ZE05rhQUCseF6ruRIrHajtZxkv+aj4twCtDYwj18mROK49VTobjeSKr3YfzDrSRUWvMxNHG2ir/9nKOmXgF+INh8PvT08GALhNG0nWi4+ZUW0Qo+9duoP3AfuxZuY7CzNZzvQEgKz2PwGptZ2CIjayMXGzBfsf8GWsWbWD2Wz+Rl53PHc9f2wSp/HPyM3LwrxF7+pOfceTY0y/YRl61yS5blsXz+4wfKcwp4JLHqh7raq+w8/Zt/yErOZ1BZ4xqkVXzAPIycrGFVJ23thAbuRm5+NXq+3hU6/v4B9vq3LxQVlLG1jVb+cct/6x87ds3vuGMa89q0VXzoJ7xzMB6xjOzc/EMtNXYpjg7p8YNxHuXr6HDsJpjIhs//56kxStx9fJk7IO3NUn6j6apxjNDOoay+KMfKc4rxMXdld1rN9PO+ajX7OR09m/exeKPfsTq6sK4f51DaJfmidkKM3PwqXY8fYJspNWKVQqzcvCpFascnrR2WN7BTDIS99O2a+uMNZsjn1vmryB6xIA6r7eUEE830oqq+kIHi0rpFVS3LzQ2LIgb+3QkwMOVOxZvrvN+qJc73QK8SWhFN0mJiLSERl05zzTNZKDcMIwOOFbJWw6sBIYBA4HtwLvAhaZp9sExEe8GwzA8gBkNvP4OcCYwCmh3lCSsA7o7f38buMU0zVjgLuAN5+uvAgtN0+wHDAASDu9sGEY3HBPzrjJNczXwPnCPYRjLDcN40jCMLtW+y9MwjDjnzzf1JcYwjOsMw1hjGMaaBZ//dJSkH03dOwjrrpp1LNvUZbFa+Ner93DTB4+Tsn0P6Xta5pnv9d4jadTepp6tDIOywiJS1m7g1Jcf57Tpz1BeWsreJSsBiL3uMnb/upD5DzxDeXEJFpdWdPHWrD8/x8NeXk5OfDyBAwc2UqIaX305qi/rAP0C/Zkc3pb3ticBMCQkgJyyQ+zMK2yy9P0ZZj0ZqHPojrDNkfa3WC1c/vI9XPfe46Ru30NGtTI58rIz+Pf7j9NjTCzr5yz+0+n/K47nDO0b4M+k8LZ8UCtI8bBaeCCmB+9sS6S4Be9EPG4NlM/C7VvJWbaYNmef18wJagT1nYvHeJRNewWFe/fSduwY+j38EBZ3Nw7M/bmxU9hM6s9zwbatZC9bTNtzWuexrb8uNWptU39bY1bYyU7cR5dTRnHqs/fh4u7G5u/nAbDz10X0v+yfnP36U/S/7J+sevvjxk/8MflzdW3Vv6Dh/S957naufHka5z1yA+t/Wsy+TTsrtxl92Rnc8P7j9BwTy7oWqmuPx+G69v1qda0duHlFHJctWkVXfx86+rTOVS1PxD5CpWNZAKTe/oCBb3goXc44haXPvsby56fj3yG8zgpP276bi8ViJWLE4EZK8F9Qb1tSa5Nj+IckxW8nbt4Kxl9V9fiOK1+4nWtencbFj9/AmjmL2VOtrLYm9da1QEygP1Mi2vLOtqTK125bsZHrl8Vz35rNnN0hlD4Bx36RrFn9hVilvLCQnLg4+j79NP2efx57aSkZK1Y0cgIby9HbmvqbGoO9azfi4e9LcOe6k2dbnyO1l0fmERpK28mnsvOVl9j56it4RkRgWBpewatl1VcWW/Ets8fo2OLPenY0DPat3Yinvy/BUQ2fp7uXriFqROscU6g/77X7u3X3O7zNpIsnUJRfzNPXvsCCbxYT0SUci7WxHyTyFzTSuFB2fDxBrXhc6Oj+nvFYbSfLeMlfzacduGVFHFf8DWOVhvydj+dJ51gaUOc2pz52B6c/ey/j772J7fMWkbZlBwDDrp/Ktl8WMee+ZznU2q43wBHHpI/VwNF9ee7je7nt6X/x1btzGylhTaR2v6C+TaqV6B7D+3Hz2w9w0UNX88eHVdftLFYL10+fxh2zHiN5+x4OJrXQdbIG+nQ1N6pvz5rbJCzfRGSvyMpH2iasSMDH5kP7ru0bJZ1/yTHl8cj9+orycpLXbqT90JoTmfpceBZnTn+KjiMGsXPewr+e1j+lacYzg9q3Y8g/JvL5w68z+5H/ERIZjuHs19or7JQUFDH1hTsYd9U5fP/cBw2OUzS2o5U5aGh8uurXQ8Wl/PL8e4z41z9wq7YCYmvS1Plc8+UvWCwWuo5uPX36etuOerK4IDmTC35Zx7SlW/h375qTDj2tFp4d3oMX4xIpLFdfSERObk0RNSzFMTFvOPAiEO78PRc4AJSYprndue1M4CbgDyCxntcXOF/fAWAYxkc4VrRriOHczsf5nbOrDdgdXsZnPHA5gGmaFUCuc2W/EOA74J+maSY4349zrqQ3CZgIrDYMY5hpmltwPtb2SP8I0zTfxjFJkA+2/3LcvaC1cxYR/8tyAEK7dCA/I6fyvfzMnBp3WQB4+vlQWlCMvaICi9Va7zZH4uHjRYc+Xdi9dgshHcOON7l/mWegjeJqd5kVZ2XjaauVx8CAOtt42Pw5uGkrXiFBuPs5ZuyHDYohc8duOowcgm9YO0bedysA+SlppMZtaobcHBu3gADKsrIq/y7LycHVZjuuz8jdtAmvDh1w9WulF/WAjJIyQjyqVtIK9nAns7SsznaRPl78X69oHlybQP6hcgB62vwY2iaQQSEBuFkseLlYmdanK89v3F5n/6a2fs4iNv7qKJPtomuVyYycGne/gKNMlhRWlcmCzBy8nXd2+Qbbjrq/h48XEX26kLhuC8G1ymSP0QP5+om3GHHJaY2Yw2OTUVJG8DEcz04+XtzaK5qH11UdTwCrYXB/vx78kXKQZQczmyXNf4aLLaDGo3PKc7Jx9bfV2a7kwD6SP55Jhxtvw8XHpxlT2DjcAgIorV4PZefgdoz1kFtAAO4BAfhGORajDRoQy4GfW/mAHeBa+9hmN3Bs9+/jwMcz6XRT6z22XoE2iqq3i5k5dR5B6xVko6jaHcLFWc5tDEfbGxQdCUDEkP5s+c4xOS9p0UoGXHE+AO2HDmDVO580cU6qrJuziA3znHVtlw7kVVttqsH+T2H9/R/fIFuD+/s67zj2tvnSZWhfUnbsoX3v6Bqf3WPMQL56/C1GtlBdeyxtZydn2/lQrbr2sMLyCjZk5TIwKIA9BUVNmuY/40TpI9THsUplVfksycquUz5r921LnH1bgE5jR9BprGOVuM2ff4dHtTvG9y5aQer6TYy477Y6ExSay5ofF7H+Z2es0rVmWc3LyMEnqFZdVKtflJ+RU1kOAdISD/Djq59y8eM34OVX9UjJ6mW127C+JG/bQ8daZbW5Oc7bqkezhXi41XveRvl6cWefzty3ejN51crn4W1zyg6xJC2T7jYfNmbXfcxUS/srsUreli24Bwfj6uuIzwIGDKBg1y6Ch7bs45Pq4xVoq7HaSVFWNl612hrvoFrbZObgFehP4or17F2zkf3rE6goO0RZcQkLXp3J2FuvaLb0Hyu3gADKsqsfz+zjij2DRowiaMQoAJK//RpXW8BR9mgZHgH11KsBxz4u0lrVPQezHSv6VOMVZKOw2opNhZmOVX+S6jlPF746kzHO89ReUcGeVfGc9ey05snMMVj47RKWznG0MR27dSDnYE7leznpOfgH1Rz/8PH3prigmIqKCqxWK9npuZXbeHp7cNk9FwOOi2UPX/IEQe1az6NfG2NcKOdvMC5U3YkUj9V2soyX/NV8HnY4VoltxbHKyXA8T2S1+3mFWfWMmQTaKKw2ZlJUbRsvZwzm6e9L+0H9yNi5h7Y9uuAf3o6JD9wCQF5yGgfWJ9DSfvt6CQt+cNwME9m9PVnV2s6s9BwCgv5cf6h7TGcOJmeSn1OAr61l6uJVPyxmnfM6WViXDuTWiD1z8a3VL/Dy864Re+bVij0P69gnmuwXP6YotwAv/6q8efh40bFPNDvXbqVNp+a5Trbku8Ws+MmRx/ZdO5CTXnXe1tf38fb3pqRa3yc3o+426xesr/FI28RNu0lYvoktqzZTXlZOSVEJHz3zIVPvu6wJc1Y/z9rjmfWUzcNP/mhom9S4BAIi2+PhX3//p8PwgSx+4X/0Pu+Mxk18A5prPLPvpGH0nTQMgEWzfqh8OpNvkD9dh/XDMAxCu3bEsBgU5xXgdYQVXxuLT5CNgmrHs8AZL9fcJoCCWrHK4WtlFeUV/PzCu3QZPZDOQ2OaPL1/VlPmc+sfK9mzZhNnPXZLi43z1edgURltvar6Qm283Gs8SaK29Rl5RPh44O/mQm5ZOVbD4LnhPfhlz0EWHFBfSESkKW4VXYZjYlwfHI+1XYFj5bzhNPxY2iO1NMczqa0/sAVHvnJM04yp9tPjKPvmAvuAGs9JMk2zwDTNr03TvBH4CGi2q7Oxp4/mX6/ew79evYcuQ/uyaf4qTNPkwNZE3L086nTmDMOgQ98ubF0aB8DG31fRZUifI35HUW4+Jc7Bj0OlZSTFbSMoom2T5OdoAqI6UpB6kMKDGdjLy9m/Yi2hsX1rbBM6oA97F6/ENE2ydiTi6umJZ4A/XkEBZO1Mory0DNM0SU/Yhl+YY6HFEucjA0y7nW3fziVywqhmz1tDvDt1ovTgQUozHHnOWr2agH79juszslatInBwK1gx5Qi25eUT7uVJW093XAyDsaEhrDiYVWObEA93Hu7fgxc2budAtWXVP9ixh6kLV3PFojU8E7+N+MzcFrvo3v/00Vz+8j1c/vI9RA/ty+Y/HGUyeVsi7t4NlMk+XdjuLJMJ81cR7SyTnQf3qXf/2mVyb/w2Ap1lMjv5YOVn71y1kcDwlnnk0PZax3N0uxBW1nM8H4jpwX83bie51jL5t/Xqwr7CIr5toVU6j5Vnx06UHUyjLCMds7yc3LWr8OlTs3weyspk39tvEH7F1bi3Pdrirq2TT6dOlBw8SEm6ox7KOI56yM3fH7eAAIpTUwHI3boFz9Dmn9x9vDw7dqLUeWztzmPr27dmnsuyMtn7zhu0b+XHNrBzR/JTD1JwMIOK8nL2Ll9LeGzNtj98QF+SnG1nxo5EXL0cbaenzdF+5iU7HqeYtmkb/hGOvHoG+HPQeUd4WsI2fNuFNFueBpw+mitfuYcrX7mHLkP6knC4rjxS/6dPF7Y569pN86v6P9GD+9S7f1lJaeUjPMpKSkmK20pwh1AAsmrXtREtV9eGVatrx7Srv+18KKZu2+nv6oK3i2NFIzeLhf5BNvYVtr6LXXDi9BHqY6unb9tuQM2+bbsBfdi7xNm33ZmIi5dn5SSSUmcftigji+Q1cUQMdzyqLi0+gR0/zmPoHdfj4u5GSxl4xmiunX4P106/h25D+7LRGavs35qIh7dHjccKgaOsdurThS1L4gDY8PsqujrLau7BLL586j3OvvMygqr1b2qX1cR1W2nTMbR5MngEW3PzCff2pJ3zvB0XGsKyWudtGw83Hu3fnWfid7C/2nnrYbXg6VwF0cNqYWCwjaT81lk+/0qs4hYYSMHu3VSUlmKaJnlbt+IZ2vLHrj4h0R3JS0knPy2DikPl7F66jg4Da5bVDgP7sHOh4xw/uN3RlnoF+DPo0rO5+K0nufCNxxl3+1WE9e7aKifmAXh1PHw8Hf2f7NWr8e977LHnoTzHBNKyrExy1q8nYFDrjEH9ozpSmHaQImffNnnFGtr273v0HVu54M7O89TZ59u9bB3t6ztPF1Wdp27O83TgJWdz4ZtPcv7rjzPm/64itHfXyol5AMkbt+Ef1rbGY/9a2phzRnL/O3dz/zt3029kb1b+uhrTNEncnISnt2eNR9qCo43pGhPN+oXxAKyct4q+IxyPQS0qKKbcOVlm2ZwVRPftjKe3R/Nm6Agq47G/MC6UuWoVwa18XKi6Eykeq+1kGS/5K/n0qxWrxLTiWOVkOZ4nsiDnmMnh9nPPsrW0rzVmEhHbl92LHDFZ+o6qft6hktLKx8EfKiklZcMWbO0d/dniatcbNn7zc+XjblvSxH+M5MkP7uLJD+4idlQflv68BtM02ZmQhJePx3E90jZtf3rl6k9J2/ZTcagcH3/vo+zVdAafOYrrp0/j+unT6D6sDxt+X+2MPZNwbyD2jOzbhc1LHP2C+N9W0W2oo1+QlVyVt5Sd+6gor8DTz5vC3IIaY/KJcdsJbsbxoJFnj+Kut6Zx11vT6DOiD2ucfZ+kzUl4eHvWeKTt4TxGx0SzYZEjj6vnrab38Kpzu7igmF0bdtF7eNVj4c+45kwe+ewxHvr4ES574HK6xHRpkYl54BjPLKg1nhlWq2yGxVaNZ2ZWuxZ42N5la+kwrOYKY/kpVWN6yes24hfWfNc6m2M8E6Awx1H/5KVnsX15PD1GOx7rGz20L3s2OMbEsg4cdJ7bzTOhtk10B3JT0slzxtQ7l6wlclDN49lpUG+2LXDkKXVbIm5eHngH+mOaJn+8/jEB4e2IOWt8s6T3z2qqfO5dt5n13/zGafddh2sLjvPVZ3N2Pu19PAnzcvSFJrUPYXFyzb5QRLXYqpvNGxeLQW6ZI/56aGAXEvOK+GSH+kIiItB0K+fdCex2rkyXZRiGDegF3AJcaxhGtGmaO4HLgIXAVqBTA69HGobR2TTNXcDFDX2pYRhjcKyqN840zTzDMBINwzjfNM3ZhmOaeV/TNOOB34EbgJcNw7ACh6OKMuAc4BfDMApM0/zEMIwRwGbTNLMNw3ADeuJYza/ZdR7Yk91rEnjrusdxdXfjtNsurXzvi0ffZMotF+Mb5M+4K8/iu+dnsOijObSNiqDvJMfKBAXZecy8/QVKi0owLBbWfL+Aa964n4KsPH58+SNMu4lpN+k+Mobowb0bSkaTslitxFx5IUufm45pt9NxzDD8IsLY/dsiAKImjqZdTG/S4hKYd8cjWN3ciP23I3gIjI4kfHB/5j/wDBarBf+O7ek03hEU71++mt2/Oj4jbFAMHccMa5H81cewWulw8cVse/llsNsJHjECz7AwDi50LLfdZswYDuXmkvDUU1SUlGAYBmm//Uafxx7D6ulJRWkpuVu20HHq1JbNyFHYTXh9yy6eju2NxYB5B9LYU1jE6c5JIHP2p3Jp5/b4urpyc4/OAFSYJresiG/JZB9RZKyjTL53vaNMTr6lqkx+/fibTLrpYnyC/Bl1xVnM+c8Mln48hzZREfQ+ZegR9y/MzmPu4TJpmnQbEUPnQY4yuXjWD2QdOIhhGPi1CWDiDRc2f8ZxHM//bd3FEwMcx/PXA2nsLSxiivN4zt2fysVR7fFzdeXGasfz/1bG09Pmx4SwNiTmF/Ka8+6gmTv3sKba3USthWG10u6CS9j7+suYdju2YSPwCAsna/ECAAJHjSV97g9UFBaS8tnHzn0sRN3zEAD733+boh3bKC8oYPsDdxNy+lkEDG89k4MPM6xWIi+5mC0vv4xp2mkzYgRe4WGkLnDUQ+3GjqEsN5eNTzrqIQyDlN9+o9/jj+Hi6UnkxRez4933MMvLcQ8JJvrKK1s2Q8fAsFoJu/ASkqY7jm3A4WO7aAEAgaPHkv7TD5QXFJL8ufNxrhYL0fc+1HKJboDFaiX2ygtY+Mzr2O12osYOw799GDt/dTyKNfqUUYT270VyXAI//t+juLi7MeTfVW1G7JXns3z6DOzl5fi0DWaIs10ddO0lrJv1JWaFHYurC4OuuaRF8hc1sCe71ybwzr8fx8XdjSm3VtW1Xz72JpNvdvR/xlx5Ft+/MIPFzv5PH2dd29D+RTn5fPP0u4DjsQ89x8QSFdsTgEUza9a1k25s2br2yQG9sTrbzr2FRZzmrGt/2p/KJVGOtvOmanXtbSvjCXB3467eXbEYBoYBi1MzWNUK61k4MfsIh1msVvpecSHLnq/Zt0383dEvjZwwmrYxvUmLT+DXOx/Bxc2N/tdVDYyveuVtygoKMVys9LviQty8HY/72jDzC+zlh1j67GsABEZ3IuZfLVNGD4se1JOdaxJ4/RpHv+bM26vK6qePvMkZtzrK6virzuKb52ew4MM5tIuKIGayo6wu/vRnivMK+fmN2YDjcUJXv3I3hdn5zH6qqqz2HhNL54E9mz+DtdhNeG3zbp4b1AuLAXP3H2RPQTFntHectz/uS+Wy6A74ublyWy/H6rIVJty4LJ4AN1ceG+C4b8xqGPyeks7qaqsptyZ/JVbxiYoiMDaWzU8+iWG14tW+PSGjWl8/CBxlddjVF/DzU69j2k26jhtKQPtQtsxztKU9Jo2i/YBe7F+fwOxbHsPFzZVRN7Xu+Ks+htVKxIWXsOvVlzHtJkHDR+AZFk6Gs/8TPHosh3Jz2fbMk5XHM33+b/R45HGsnp4kvv0/KgoKwWql/cWX4OLdchdoj8RitdL78otY9fxrmKadiNHD8Y0IY898R93bcfxoSnJyWfrIs5QXl4DFIOmX+Yx+9mFcPT1Z/8Z7ZG7ZTllBAb/fdh9d/nEGHcaMOMq3Nj2L1crQf13APOd52sV5nm51nqfdJ40ion8v9q9L4KtbH8Pq5sqoG4/tPE1cupaoEbFNmfy/pNeQniSs3MKjU5/CzcONqdMuqnzv9Xvf5tK7LsQW7M85153B+098yA/vz6V9dDjDpjjamNQ9acx69mMsFgvtOrZl6t0XNfRVLcKwWunkrGtNu52QESPwCgsjzVnXth3jiMc2VatrU377jb6POeKxitJS8rZsIbKVjwtVdyLFY7WdLOMlfyWfge5u3FEtVlmSmsHqVphHOHmO59HMfO0WRg3rQXCALztXTueJF79k5ucLWjpZx8RitTL4qgv4/enXMe12oscNw9Y+jO3OMZOup4wivH8vDsQl8O1tjjGT4dc76tOS3HwW/vdtAOz2CiJHDCI8phcASUvXsG2eo2/RYXA/Oo9tPdcbAPoN60H8ii3cfdHTuHm4cs19VZfV/nP321x9z4UEBPsz78tFzPnkD3Kz8nngyv/Qb2gPrr73QlYv3MDSn9dgdbHi6u7KjY9d3mpWcuoyqCc7Vm/mtaufwNXdjbNvr4qFP374Tc66zRF7TrzqTL58bibzZ80htHME/Sc7jtHmpfFs+H01Fhcrrm6unHfvFRiGQUFWLt/+92PsdjumadJrVH+6DmmZ62Q9hvRky6otPH35k7i6u3Hx3VXH7+373+LCOy7CP9ifM645k1lPzeKnD34iIjqcIVOqVinfuHQD3WK74e7pXt9XtDiL1cqAKy9g0bOOshk5dhj+EWHs/M05njlxFKExvUiJS+Cn2x1lc1C18czy0jLSNm0l9pqal4w3fPYd+SlpGIaBV3AgsVc3eEm5STXVeCbAd8++R3F+IRarlVOuPx8P56Ph+04cytxXP+H9m5/B4mLltNumNlu5tVitjLrmfH54/A3HdeYJQwnsEMqmX5YA0HvySDrG9mLvus18fOPjuLi7Mv5mx/FM3bqb7QtXE9gxjM/veBaAoZeeScfYXuxeEc/id7+kOK+AOU+9SXBkOGc+fFOz5Kk587no3dlUHCrn+8deB6Bt106Mvb51xCwVJrywfhevjnb0hX5ITGN3XhH/iHL0hb7encr4iCBO69iGctOktMLOA8u3AdAvyI/TOrVhR04hH50SA8AbG/ewLPXv1xcSEWksRmM/c9454S0beNU0zQedr80Ahpmm2c0wjAnAf3BMDFwN3GCaZukRXj8VeBnIAJYAvU3TPMMwjCuBF3A8KtcLSAQeN01zqfM7I4H/AaGAK/CZaZqPG4bRFsejZqOAChwT9VKAH03T7O2cSPgr8CTgD9yFY2U/CzAHuMc0TdM5ge+Ybzv4M4+1/bu5qutk7lvze0sno8k9M3ACU52DpCeyj8aMYbKzU3ki+2XySN7e+ktLJ6PJXdd9MqfPO/GP55xJIznXGcSfyL6ZOIorF5349dCM0WP45+8n/vH8asIoHln3W0sno8k9NmAi7207sevbq7tNBmDKCV7fzp008qTpI9yz+sTv2z43aAIf7jyxyybAZdGTmTB3aUsno8n9PmXESROrPL/h15ZORpOb1vcULvpjUUsno8l9Nm40d6yc39LJaHIvDhnPs/En/nl7b79T+O3ATy2djCY1MdzxUI3LT/D6dtaYkyceO1nGS5TPE8ecSSPx7NAyk06aU/HeT3ly/Yk/XvJg/4msPDinpZPR5Ia0OZ1Pdv3c0slocpd0PpU5++a2dDKa3Ontp/DQ2hO7fD4ROxHgpBjPfCVhXksno8nd1mvSSZPPwbNP/L7QqvNHwpGfzCgnqaVpc074OTlydCPant4q64dGXznPuVqeX63Xrqz2++84Hj9be7+GXv8Z6F7P6zOAGUdIRyJwaj2vpwFn17NLb+f7OcCgaq/PauDzm2c9YBEREREREREREREREREREREREfnbsbR0AkRERERERERERERERERERERERERONJqcJyIiIiIiIiIiIiIiIiIiIiIiItLIGv2xtiIiIiIiIiIiIiIiIiIiIiIiIs3BYrR0CkQappXzRERERERERERERERERERERERERBqZJueJiIiIiIiIiIiIiIiIiIiIiIiINDJNzhMRERERERERERERERERERERERFpZJqcJyIiIiIiIiIiIiIiIiIiIiIiItLINDlPREREREREREREREREREREREREpJFpcp6IiIiIiIiIiIiIiIiIiIiIiIhII9PkPBEREREREREREREREREREREREZFGpsl5IiIiIiIiIiIiIiIiIiIiIiIiIo1Mk/NEREREREREREREREREREREREREGplLSydARERERERERERERERERERERETkz9DKZNKa6fwUERERERERERERERERERERERERaWSanCciIiIiIiIiIiIiIiIiIiIiIiLSyDQ5T0RERERERERERERERERERERERKSRaXKeiIiIiIiIiIiIiIiIiIiIiIiISCPT5DwRERERERERERERERERERERERGRRqbJeSIiIiIiIiIiIiIiIiIiIiIiIiKNTJPzRERERERERERERERERERERERERBqZJueJiIiIiIiIiIiIiIiIiIiIiIiINDJNzhMRERERERERERERERERERERERFpZC4tnQAREREREREREREREREREREREZE/wzBaOgUiDdPKeSIiIiIiIiIiIiIiIiIiIiIiIiKNTJPzRERERERERERERERERERERERERBqZJueJiIiIiIiIiIiIiIiIiIiIiIiINDJNzhMRERERERERERERERERERERERFpZJqcJyIiIiIiIiIiIiIiIiIiIiIiItLINDlPREREREREREREREREREREREREpJEZpmm2dBpOFvpHi4iIiIiIiIiIiIiIiIiIiPx5RksnQFqfVelzNCdHGBxyequsH1xaOgEni/e2/dLSSWhyV3ebzDVLFrR0MprcuyPHct+a31s6GU3umYETGPLlkpZORpNbed5IPtn1c0sno8ld0vlULvhjUUsno8l9MW40p8878c/bOZNGcvPyP1o6GU1u+rBx3LFyfksno8m9OGQ8b26Z19LJaHLX95h0wp+304eNA2DC3KUtnJKm9fuUEZz92+KWTkaT+27iKM49CfL5zcRRvLb5xK+Dbuk5idhPT/zjufbiUTyy7reWTkaTe2zARD7ceeLH2JdFT2bsnBO7TQFYcPoIzpt/4scqX44fzT2rT/yxhOcGTWDOvrktnYwmdXr7KQBMOcFjz7mTRnL5woUtnYwmN2vMmJNmHOFk6cOf8vOJ33b+euoInlx/4vf5Huw/Ec8OF7d0Mppc8d5PmZ/8U0sno8mNDzvtpLlO9tDaE798PhE7kcdO8Hrokf4TAZi548Q+b6/oMvmkGUf4bs+JHacAnN1xCgM+OfH7fOsuGdXSSRAROW56rK2IiIiIiIiIiIiIiIiIiIiIiIhII9PkPBEREREREREREREREREREREREZFGpsfaioiIiIiIiIiIiIiIiIiIiIjI35LR0gkQOQKtnCciIiIiIiIiIiIiIiIiIiIiIiLSyDQ5T0RERERERERERERERERERERERKSRaXKeiIiIiIiIiIiIiIiIiIiIiIiISCPT5DwRERERERERERERERERERERERGRRqbJeSIiIiIiIiIiIiIiIiIiIiIiIiKNTJPzRERERERERERERERERERERERERBqZJueJiIiIiIiIiIiIiIiIiIiIiIiINDJNzhMRERERERERERERERERERERERFpZJqcJyIiIiIiIiIiIiIiIiIiIiIiItLIXFo6ASIiIiIiIiIiIiIiIiIiIiIiIn+GYbR0CkQappXzRERERERERERERERERERERERERBqZJueJiIiIiIiIiIiIiIiIiIiIiIiINDJNzhMRERERERERERERERERERERERFpZJqcJyIiIiIiIiIiIiIiIiIiIiIiItLINDlPREREREREREREREREREREREREpJFpcp6IiIiIiIiIiIiIiIiIiIiIiIhII9PkPBEREREREREREREREREREREREZFGpsl5IiIiIiIiIiIiIiIiIiIiIiIiIo1Mk/NEREREREREREREREREREREREREGplLSydARERERERERERERERERERERETkz9DKZNKa6fwUERERERERERERERERERERERERaWSanCciIiIiIiIiIiIiIiIiIiIiIiLSyDQ5T0RERERERERERERERERERERERKSRaXKeiIiIiIiIiIiIiIiIiIiIiIiISCPT5DwRERERERERERERERERERERERGRRqbJeSIiIiIiIiIiIiIiIiIiIiIiIiKNzKWlEyANM02T39/5it1rNuPq7saU/7uUdp3b19kuJzWTH/4zg+L8Itp2juCM2y/D6upyxP1LCor4efqnZOxJAcNgyq2XEN49kq1L1rP007lk7k/jsv/cSWiXDs2d7UpZGzex+9MvME077UaNpP1pp9Z4vyglle3vz6Bg7z46nXs2EadOqnxv1bT7sXq4Y1gsGBYL/R9+oLmTf0Sp8Qls+HA2pt2k09jhdDtrco33TdNkw6zZpMYnYHVzJfbflxMQ6TgWO+b+TtIfyzAM8GsfTux1l2F1c2XzVz+S9MdS3H19Aeh14Vm0i+nd7HlryNC2Nu6IicJiGHyfmMasbftrvD86NJDrenXExKTCbvJSfCLxmXkAPBjbhRGhAWSXHuKSX9e3RPKPyDRNfn7ra3as3oyruyvn3HEpodF1y2p2aiZfPTuT4oJCQju359y7pmJ1dWHr8o388eEcDIsFi8XCqf8+lw69OlNedogPpr1KxaFy7BV2eozsx7ipp7VADuvKS9hE8hefYdrtBI4YRdtTp9R4vyQ1hX0zZ1C8by/tzjqHNpOqzvH0338ja+liTNMkaORoQiZMbO7kH7PYIBvXdXect/P2pzE7qeZ5O7ZdCOdFRgBQUlHB65t3kVhQiKvF4LlBfXG1WLAasDQtk4937W2JLByTjA0JbPvkC0y7nfDRI4g8o2Z9W5icSsJ7M8nbs4/of55FpymO+rai7BBrnvkP9vJyzAo7bQcNoPO5Z7ZEFo7JwQ0JbP7oC0y7SfsxI4g+s2bdW5CcSvw7s8jbs4+u551F59NOqXwv/p1ZHIzbiJufL2Oeebi5k15H0rrNLHj3K+x2O71PGcbgf06q8b5pmix49ysS1ybg6u7GpFun0tbZB2ho32Uf/8iuVRsxDANPf18m3zYVn0B/ivMK+fH590jbuYee44cw/roLmj2/tZ0s5+ygYBs39YjCYsBP+9P4bPeBGu9PCAvhoshwAIorKng5YRe784sA+HhMLEUVFdhNkwoTblwW3+zpP1YFCZs4+OWnmHY7thGjCJpUs63LXbWCrF/nAmBx96DtRVPxiHCczykffkDBpg1YfX2JevDxZk/78ShI2ESqM58BI0YRXE8+M6rlM7RaPpM//ID8TRtw8fWlcyvM5551m1n83leYdjs9Jw4jtp46afF7X7FnbQIu7m5MuGUqbZx10u+vfUzSmk14+vtyyav3V+6TnrifBW9+TkXZIQyrhbHXXUDbrp2aM1tHNCw0gLsGRGE1DL7dlcqMLTX7CGPCA7mhbydHGbSb/HfdbuIy8nCzGLwzsR9uFgOrxeD3vRm8tal19RFS4hJYN+tLTLudqHEj6Hl23eO5buZsUuISsLq5MeSGywh0xiplhUWsevtjcvenYACD/z2V4K5RLH3lPfJT0pzbFOPm7cmpz95f+6ublWmazHvrK3Y64+Uzb2+4D//NczMoLigitHMEZ9/piLc3/rGa5V/+DoCbhxtTbrqQtlGOOvm1qx7FzdMdi8WCxWrh6lfubta8NWRwiI2be0ZhNWDOvjQ+2VWzXZkYFsLFnavalZc27mKXs13xcbFyd99oIn29MIHn4neyOSe/ubNw3PKdcQumo+5tM7lm3JK9agUZ834GHHVv2MWX4hlR9zxoDdLiE9joHEfoOHY4XesZR9j44WzS4hKwursy4LrLsTnL5q6f55O0YCmY0HHcCKJPHV9j3x1zfiXh02+Y8r/ncff1abY8HQvTNPnm9a/ZsmoLbu6uXDztEiK61D1GmSmZfPjUTIryi4iIjuCSe6fi4urC/M/ns27+GgDsFXbS9qbx+JdP4u3n3dxZaVBskI3rnXHnz/XEnePahXC+M+4srqhgerW484VqceeStEw+asVxZ86mTez5/HNMu502I0cSNqVmeSxOSWH3zJkU7t1L+3POIXSSo/0pTk1l59tvV25XkpFBxFlnETqxdY4lnCzjCCdLH35gsI0be0RhAebuT+PzxJpt5/jQEC50tv/F5RW8urkqJgPHygivD+9HRkkZD63b0owpP7oDcQmsmeno80WPH0Hvevp8q2fOJnl9AlZ3N4bfcBlBznbl65sfwtXTA8NiYFitnP70PQBk7dnPync/o7ykFO+QQEbefCVuXp7Nnrc/480X/s2UCf1Jz8xj4CnTWjo5x800Tb547RsSVm7BzcOVy++5mA5d67aXGSmZvPf4LArzi+jQJYIr778UF1cXCvOL+PD5z8hIzsDFzZXLpl1EeGQoh8oO8d/bplNeVo69ooL+Y/px5lVT6klB0+Wrqa6RvXlNVZ/dsFq44kVHnz1t937mvfE5FYfKMawWJl1/AaFdOzZbnlPiE4hzxmOR40bQ46y6ZXP9rNmkOuOxwddfRkBkB/KS01jx2nuV2xUczKT3eafTdUpVv2/rj7+x4ZNvOPvN53D3a9k+X3JcAmuddVDn8SPoVU8dtNZZB7m4uzG0Vty58i1H3Akw5PqphHSNYu+KdWz8cg65B9KY/OTdBHVuvuPWENM0+fXtr9i1ZjMu7m6c+X+X0q6euDMnNZNvn3ecw+2iIzjrDsc5nLEvjTkvf0zqrn2MufwMhv5jQuU+q75bQNwvywGTmMnDGHz2uGbMWU1/dhwhLzmNZa/WPG/7nHc63U4bz94V69j05RzyktOY9MTdBLaS4/n9G1+zdfUWXN1dueCu+mOTrJRMPn7aEZuEd4ngommO2GRX/A5mPvIeAe0CAeg9si+nTHWMay/6agGrf14BQLvIUC646xJc3VybL3MNGB4awF2xjvGvb3alMmNz3fGvG/t2wu68tvufdbuJS8+rfN9iwEeT+5NeXMptCzc3d/JFRFqVRp2cZxhGBPA60BNH7PkjcLdpmmWN+B2PAtcC6TjSf79pmt//xc+cAfxomuaXtV63AC8D4wETKAEuME0z0TCMJCAfqHBufqNpmsv+Sjpq2712M9nJ6Vz71kOkbEvi1/99wWX/ubPOdgtnfsfAs8bSY3Qsv7zxORt+XU7/00Ydcf/f3/mayAE9OOfeq6k4VM6hUschCukYyjn3Xc28Nz5vzKwcN9NuZ9fHn9L7zv/DPSCAuCeeITCmL95hYZXbuHh70fmSi8hcH1fvZ/S9+05cW9mgMjjyFj/jc0bedyuegTb+eOg5Qgf0xS8itHKbtPgEClIPMum/j5K9M4m4Dz5j3OPTKM7KYdcvCzjl+Yewurmx8tV32b98DR3HDAMgesp4up5+SkNf3WIswN39O3PL4k0cLCpjxoQYFidnkphfXLnN6oM5LErJAiDa34unhnTnwnnrAPhxTxqzdyXzyKCuLZH8o9q5ZjNZB9K55d0HObBtD3Omz+aal++os91v73/P0HPH0nvMAH587XPWzVvBoNNHEhXTlW5De2MYBmmJB5j9zAxufvsBrK4uXPHMzbh5ulNRXsEHd71Cl4E9iejeqdnzWJ1pt3Pg00+Iuu12XAMC2PHMU/j37YdHtfJp9fIm/MKLyI2Lq7Fv8YEDZC1dTJd778ewurD7tVfw690H97ZtmzkXR2cBbujRmQfXbiKjpIyXhsawIj2TfYVV521acQn3rt5AQXkFscEB3NIrmjtWxnPIbnL/mo2UVNixGgYvDO7LmoxstuW2vguYpt3O1g8/ZcDdt+ERGMDKx54hpH9ffMKrjqerjxfdLr2Q9HVxNfa1uLoQe8/tuHh4YC+vYPXTLxDUpxe26KhmzsXRmXY7CbM+Y8i0W/EIDGDJI8/SdkBffMOr6l5XHy96XXYBqWvrTmKKGDWMTqeMJe6tGc2Y6vrZK+zMf2s2/3jsJnyDbHxy9wt0HtyHoPZVeUlau5mclINc9b+HSd2exPw3P+fiF+464r6x505g+KVnALD+xwWs+HwuE2+4CBc3F4ZfcjoZe1PI3JvcUtmudLKcsxbg1l5RTFuVQHpJGW8M78fyg1nsKaiqg1KKSrh95UYKyisYHGzjjt7R3Lx8Q+X7d67cRN6h8hZI/bEz7XbSvviY9rfcgastgKTnn8SnTwzuodWOZ3AwHW6fhtXLm4KEjaR+MotO0xw3XvgPHUHAmPEkz3qvoa9oFUy7nZQvPqajM5+7n38S33ry2cmZz/yEjSR/Mouov0E+7RV2Fr49m7MfvQmfIBtfTHuByMF9CKxWJ+1Zt5mc5INMfeNh0rYnsfCtzzn/+bsA6D5+CH1OG81vr3xY43OXzfyOwRecSsfYXiStTWDprO/4x5O3NWveGmIx4N7Yztz4xybSikv5cFIMCw9kkZhXdSF2VVoOC+c6+rLRNi+eG9GDf85ZS5nd5Pr5Gygut+NiGLw3sS9LU7LZlNk6+gh2u501H3zBuPtvwTPIxq8PPE94bB/8q8UqKXEJFKSmc/pLj5K5M4k1733GpCcdFzDXzfyS0H49GXn7tVSUl1PhjDNH3HZ15f7rP/wK11ZwkXbXms1kJadz4zsPcWBbEnNf/4J/vVQ33p7/wXcMOWcsvcbE8tP0z4mbt5zY00dhaxvEZc/eiqevFzvXbGbOa5/V2P+yZ27By7/1xKMW4LZeUdy10tGuvDmyH0vTarUrxSXcttzZroTYuLNPNDcuc7QrN/eKYlV6Do+s24aLYeBhbf0PYjDtdpI/+4TIW2/HJSCAXc8+hV/ffnhUq3vdgoKJuv1urN7e5G/ayIGPPyT6npadOFof024nfubnjLjXMY6w4OHnaBfbF7/wuuMIE//7KNm7koif8RljHptG3r5kkhYsZcxj92BxsbL8+em0i+mNT7s2ABRlZpG+aSueQYEtlb0j2rJqCxkH0rl/5gPs2bKHL1+Zzf9Nrxtv//jOD4z551j6jxvA7Je/YOXcFYw4ayTjLxzP+AsdF6UTlm9i4VcLW9XEPAtwU4/O3O+MO18ZGsPK9Ez2Vos7U4tLmOaMOwcGB3Brr2hud8ad91aLO//jjDu3ttK4M+mTT+h+++24BQSQ8PTT2Pr1w6vGOJ83HS+6iOz1NW/K9GzXjj4PP1z5OeunTSOwf/9mTf+xOpnGEU6GPrwFuKVnFPesTiCjpIzpwxwxWe3yeaczJhsUbOP/ekVz64qqmOzcTmHsLSjGy8XaAjlomN1uZ9X7XzDxgVvwCrIx9/7niYjtg61any85LoH8lHTOfvlRMnYmsfLdzzjtqapJa6c8dBsetSb3rHjrY2Kn/oO2Pbuw849lbP7hN2IubL03xFX34eyFvDnzF9596caWTsqfkrByCwcPpPPYR/eTuGUPn770Jff87/Y6233z1g+MP38Mg8YP4JMXv2DpTysZc/YIfv74NyKiw7j+iX+RujeNz17+iv978UZcXF34vxdvxMM5Pv2fW16l15AeRPXs1Cz5asprZAAXPXULXrXO44UzvmPExVOIiu3JrjUJLJjxHRc/fWuT5xUcZXPdB18w5j5HPPbbg88TNqBmPJbqjMemvPgoWTuTWPv+Z0x8Yhp+YW2Z9Mz9lZ/z4033Ez6wX+V+RZnZpG3cildwQLPk5Ujsdjtr3v+C8Q848vmLsw7yr6cOOvNlR9y5+t3PmOysg9bO/JLQmJ6MuqNm3OnfPoxRd1zHqnc+bZF81edw3Hn92w+RvC2Jn9/4gitfrCfunPEdg852xJ1zp39O3K/LiT1tFJ6+Xpzy73+yfcXGGtsfTEom7pflXPXinVhdrXz28P+IHtiLwPA2zZW1Sn9lHMEvrG3ljXt2u53vb7yfiEGO89a/fRgj77iO1e+2nuO5dbUjNpn2wQPs3bqHb16dzS2v1Y1NfnrvB0b9Yywx4wbw1StfsPrnFQw7cyQAnfpE8a8nrquxfW5GDku/XcRd796Lq7sbHz05g/gF6xg4aUiz5KshFgPuGdiZG+c7xr8+mhzDwv0Nj391sXnxrHP867CLu4WTmFeEj2vr6guJiLSERhtNNQzDAL4GvjVNswvQFfABnmqs76jmJdM0Y4Dzgfedk+iOJY3HW/NfCIQBfU3T7AOcC+RUe3+caZoxzp9GnZgHsHPlRnqNG4xhGIR1j6SksJiCrNwa25imyd4NO+g2IgaA3uMHs2PlxiPuX1pUzP6EnfQ9xTGhy+rqgoePFwBB7dsRFNHyk2Tydyfi0aYNniEhWFxcCBk8kKz1NSdLuPn54RvZCcP692rQs3Yl4d02BO82wVhcXIgYGktKrYkgyWs30GHUEAzDILBLJIeKiijOdhx7s6KCirJD2CsqqCgtwyPAvyWycVx6Bvqyv6CE5MJSyk2TX/elMzosqMY2xRX2yt89rFbMau/FZeSRV9Z6JxdsXbGJvhMGYRgGEd07UVJYTH49ZTVxww56jnQEFv0mDmbbckdZdfN0x1GFQllJWeXvhmHg5ukOgL28goqKClqDoqRE3NqE4O4sn7ZBg8jdEFdjG1c/P7w6RdYpn6WpKXhFRmFxc8ewWvHp0pXcuNa3GiJAV39fkotKSC12nLeLUtMZ2qbmebslN5+Ccsdx2ZaTR5C7W+V7Jc5z2sUwsBoG1DirW4/c3Ul4tW2DVxvH8Ww3ZBDp6zfU2MbNzw//qLr1rWEYuHh4AI66yayoqDx/W5ucXUl4tQmpzGfY0IGkratZ97r7+WGL6oSlnnYlqHsXXL1bx0W81B17sIUGY2sXjNXVhW4jY9m1suYAza5VG+kx1tEHCO0WSamzD3Ckfd2rTZQ4VK0ucvVwJ7xnZ1xcW8eCyyfLOdvd5suBwhJSnHXQHynpDG9T86L55pyqOmhzTj4hHm71fVSrVpKUiFtIG9yCQzBcXPCLHUxBrTbFKyoaq5ej/HlGRlGek131XpeuWFpJ2TyS4lr59I8dTP4R8ulVK5/eXbpibaX5TNuxB//QYPyd9UqXkbHsXlWzTkpctZHuzriknbNOKnT2lcJ7RePh61X3gw0oKy4BoKyoGO/A1tPn7RXoy76CEg4UllBuN5m3N52xETXLZ3F5Vd/W02rFNOu+52IxcLG0rglOWTuT8G0Xgk/bYKwuLnQYFsuBNTXr2ANrN9DJGasEd4nkUFExxdm5HCoqJn3rTqLGDQfA6uKCm3fNY2uaJntXrKPj8IHNlqeGbFuxkT7jBzv78JEN9uGTNuygx8gYAPpOGMw250WR9j2j8HSeu+HdOpGfmdOcyT9u3W2+HCiqalfmJ6czom3N8zYhu1q7kp1PiKejXfFysdIv0I85+xyrH5abZuV2rVlRUiJuISG4OeMW/4GDyIuPq7GNd+foyvrVKzKKQ9nZ9XxSy8velYRPrXGE2jeUpK7dQIeRznGE6EgOFRZRkp1LfnIqgZ0jcXF3w2K1EtS9Cylr4ir32/TRV/S66FxonV0iNi3byMBTHPF2p56dKC4oJi+zblndGbeDvqMd8fagSYPYtHRjnc9aN38d/ccNaJZ0H6vacefCo8SdW3PyCG4g7nQxDMxWGncWJDrG+Tyc5TFw0CCy42uew65+fvh0OvI4X+6WLbiHhOAeFNTgNi3pZBlHOFn68N1sNY/ngtR0hrdtOCbbUismC3Z3Y0hIAHP3pzVruo9FprPP5+vs83UcHsu+Wn2+fWs2EDXa0a6EOPt8Rdm5DXyiQ17KQdr0iAYgtE8P9q6Ka6osNLqlq7aSlVPQ0sn40+KXbmLoJEd7GdWzE0WFxeTW015uW7+TAWMc7eXQyYOJX+JoL1OTUuk+wHFjfLsObclMyyIvKx/DMPBwjk9XOMenjWbsNDTVNbIjMgxKixyxaGlhCT7NGItm7XT0+arHY8lrG47HgqrFY9Ud3LTNcQ0qpKoNivvwS/pdcg6todOXuTMJn2pxZ8fhseyvHXeu2UDk6Kq4s6xa3Hlwy0461xN3+oe3wy+s5a9vVrd9ZVXcGX6Ec3hPtbizz4TBbHdeO/K2+RLWtSOWWjdHZe5PI7x7R1w9HH38Dr2j2ba85v+wufyVcYTq0jZtc8Q8zvO2NR7Pzcs2MsAZm3Ts0YniwoZjkz7O2GTgKYNIWFY3NqnNXmHnUOkhKioqKCstw68VjIP1DnJc2z08/vXLnqOMf9W6GaGNpxujwgL5dldqs6RXRKS1a8yrrOOBEtM0PwAwTbPCMIzbgUTDMBKByYA7EAl8YprmYwCGYUwFbgXcgJU4VqCrMAyjAHgFOAMoBs42TbNGJGua5hbDMMqBYMMwJgD34+hZzjFN8x7n5xcALzq//07DMKKAu3CMbmwwTfMy58eNNgzjDqAdMM25il4okGKapt35fTXXam1i+Zm5+IXYKv/2DbKRn5lbIxgozi/E3duzciKBb5CNAmdHoKH9LVYLnv4+zH3lYw4mHqBtdHsmXPtP3DzcmyVfx6I0Jwf3wKo7eNwCAshPTDz2DzBg44svOy4AjhlF6JjRTZDKP6ckKwfPoKq8eQYGkLUr6ajblGTnEBDVkS6nT2TurQ9idXOlbZ8etO3bs3K73fMWsnfxSgKiOtLn0n/WuRjWUtp4upFWXFr598HiUnoF+tbZbkxYEDf27kiAhyt3LPn7LG+cn5GDf7Wy5hfsT35GLr7Vy2peIR7VyqpfsI28ahfwtiyL5/cZP1KYU8Alj1XdNWOvsPP2bf8hKzmdQWeMavFV8wAOZefgFlDVAXe1BVB0jOXTIyyclO++obygAIubK3mbNuLZseWXI69PkIcbGSVV521GSSnd/Ouet4dNCm/H2oyqwWYL8MrQGEK9PJmzL4Vtua1zgK80O7tGfeseYCNv97HXt6bdzopHnqb4YDrtJ4zBv3NkUyTzLyvJrlmvegQGkLPrONqVVqQgKwffane5+gTZSN2RdNRtCrJyj7rv0o9+YPMfq3D39uS8J25psjz8FSfLORvs4UZ6SdXi0+klZfSwNVwHTWnfllXpOZV/m8Dzg3phAj/uS62cUNHaHMrJxiWg6ni62AIoTtrd4PY5y5bg3at3cyStUZXnZON6HPnMXrYEn79JPgvrqVfStifV2KYgMwefoLp10pEm3I361z/5/vE3WDrjW0zT5J/P1L0TuaW08XInraiqj5BWVEbvoLrlc1xEEDf360SAuyu3LUyofP3wIz3a+3jyxY7kVrNqHkBxdg5e1eOQIBtZO5NqbpOVi1eQrWqbQBvFWTkYVgvufj6sfPNDcvYcIDCqAwMuPw+XanFm+tadePj74Rva/Hfz11Y7XvYLdsTLR+rD+zq3qS1u3nI6x/aoesGATx56A4ABU0YwYMqIpsnEcQjxcCO9uGa70vMI7crpHdqy6mAOAGFeHuSUHeLevtF09vNme24hr23eXTmJpLUqz8nBtXrcEnDkuCVr2RJ8W2ndW5ydg2dgzb5sdq1xhOJ6+rvF2Tn4RYSyefb3lOUXYHFzIy0+ofJxtylrN+AR4I9/x4hmycefkZeRiy2kKl+2EBu5Gbn4BVWV1cK8Qjx8PLE6y6p/sK3OhISykjK2rtnKP275Z/Mk/Bg5+nzHHndODm/Hmlpx56tDYwjz8uTHVhx3luXk4BZYVR7dbDYKj2eczylr9WqCBg1qzKQ1qpNlHOFk6cMHu9dsOzNKyuh+hON5akRbVleLyW7oEck725LqXKhuDYqycvCu1mZ4B9rIqNXnK8rKxbtan8/L2efzCvAHw+D3p6eDAV0mjKTrRMdqQLaIUPav3UD7gf3Ys3IdhZmtc9L7iSgnI5eANrbKvwOCbeRk5OJfq730qtZe2kL8yclw3jTVOZy4RRuI7hNF0pY9ZKVmk52eg1+gL/YKO8/8+7+kH8hgzDkjiezZfGO5TXWNzCfQHwP44uE3MAzoN3kEMac6+uwTrvkHXzzyPxZ88C2m3eTS5+uuQNhU6sRjgfXEY9m5eAbaamxTnJ2DZ7VFHPYuX0OHYbGVfx9YuwHPABu2VtLnK65VB3k1UAd51aqDirJysDjjzhX/+5CcvQcIjOxA7BU1487WpCAzF79gW+Xf9Z7D9Vw7qi/urC6kYygLZ/1IUV4hrm6u7FqzmXZdOjRJHo7mr4wj1Dhvl62hw/BYWrPczFqxiTPuqB6bFOUV4lk7NsmoOp57Nyfx0vXP4xfox+nXnU27TqH4B9sYc/44np76GK7urnQZ0J2uA7s3X8YaEOLpTmphtWu7RWX0Dm54/CvQo+b4112xnXllfSJeWjVPmpFhtM4bnESgEVfOA3oBa6u/YJpmHrAXxyTAwcClQAxwvmEYAw3D6IFjdboRzpXwKpzbAHgDK0zT7AcswvEo2xoMwxgC2AFX4DkcEwRjgEGGYZxT7XM2maY5BMgGHgDGOz+3+nORQoGROCYDPut87QvgTMMw4gzD+K9hGLWfmfCH872Vx/IPOn51K486i7uY9VQwldvUv7+9wk7arv3ETBnJla/cg5uHOyu//O0vp7ZR/cV6s9+90xjwyIP0+r9bSJm/kNxt2xsnXY2g3qwZtbep77galBUWkbJ2A6e+/DinTX+G8tJS9i5xnH5RE0cz+aXHmfD0/XjY/Nj48VeNnvbGVN//YWFyJhfOW8e0ZVv4d6/WOWHrmNUqrPXlt/pdhj2G9+Pmtx/gooeu5o8Pf6p83WK1cP30adwx6zGSt+/hYFLLP1Ky3twc4w13HqGhtJl8KrtfeYndr76CZ0QEhqV1dsyP5x7CvgH+TApvywfVJjnZgVtWxHHFolV09feho0/rmCxbx7FUSkdgWCwMe+JBRr34DLm7kyjYf6DRkta46i+Ff0v1FsHaDUk9fYBj2HfE1DO59r0n6D56IHE/Lfpr6WwqJ805W5dZX78PiAn0Z0pEW97ZllT52m0rNnL9snjuW7OZszuE0ifAr5lS2QgaWM2wcPtWcpctps3Z5zVzgprIEfKZ83fKZ73Va52g5eib1LLplyWM/Nc/uPLdJxj5r38w//WP/3QSG1t9Sa/v3/DH/kz+OWctdy7ezA19q/q2dhMu+Xk9U75bSe8gXzr7t54+Qv3VTK1+bb0xqIFZYSc7cR9dThnFqc/eh4u7G5u/n1djs73L1tCxtQy2N9RWVt/kGALTpPjtxM1bwfirzq587coXbueaV6dx8eM3sGbOYvZs2vlXU9skGspfTJA/p7Vvy1tbkwCwGgZd/Xz4bm8q1y6Jp7iigks6t44Le0dU3zFuoO4p2LaV7GVLaHdu65q4VelYxkjqza+Bb3goXc44haXPvsby56fj3yEci9VKeWkZ27//mR7nte7HDdZbL9U+kMdQdyUs30Rkr8hW9Ujb43U47ny/Vtx584o4Lmv1cWf9bcfxsJeXkx0fT9DAll99tSEnzThCfU7APnz9fb76K+R+h2My500qQ0ICyCk7xI68wqZLYGM7hj784W1OfewOTn/2XsbfexPb5y0ibcsOAIZdP5Vtvyxizn3Pcqi4BItL61iB/6RQf4N51E0OP01g8iUTKCoo5qlrXuCPbxbTvks4VudKXRarhQfevZunZz9K0ta9HEhMaezUH0HTXCMDuOS527ny5Wmc98gNrP9pMfucffb1c5cw/ppzueH9xxl/zbn8/Nonfz75x+uY+j1HPtYV5eUkr91I+6GO1YLLS8vY8u3P9Dr/jMZLZxOo+2SL+vu29mpx55Rn78Pq7kbCd/PqbNta1B8/19rmT4yZBLdvx9DzJvLpQ6/z2SP/o01keJ3V9ZrLXxlHOKyivJwDazfSYUjrWuW6jmMYlz9SXRse3Z77PnqE29+cxvBzRjPz0fcAKMovImHZJu6d9TAPfvo4h0pKWffbmkZP/vGqty9UT/4qx78WVY1/jQoLJKukjC3ZrfNmExGRltCY0VFDa+0ffv1X0zQzAQzD+BrHRLhyIBZY7WyYPIGDzv3KgB+dv68FTqn2mbc7V9zLxzG5byCwwDTNdOfnfwyMBr7FMeHv8Cyl8cCXpmlmAJimmVXtM791rpC32TCMts739xuG0c2533jgd8MwzjdN83fnPuMOf1a9/xDDuA64DuCyx25lzIWnNbRppXVzFrFh3nIA2nXpQF61u+3yM3PqLKHt6edDaWEx9ooKLFZrjW18g2z1728Y+AbbCOvWCYCuw2NY+dWvR01bc3IPsFGaVXVnXVl2Nu4223HtD47H2gUNiCE/MQn/bl0bOZV/jmegjeJqdw0WZ2Xjaat1XAMD6mzjYfPn4KateIUE4e7nuDMhbFAMmTt202HkEDz8qy66dxo3kuX/eaOJc3LsDhaX0daz6s6lNp7uZFS787S2uIw8Inw88HdzIbeVPs521Q+LWfeLo6yGdelAbrWylpeRi29QzUkQXn7elFQrq3kZOfgG1TzuAB37RJP94scU5Rbg5e9T+bqHjxcd+0Szc+1W2nQKa5pMHSPXgADKsquqz0M52bgeR/kMGjGKoBGjAEj59mtcbQFH2aNlZJSUEVztjrtgD3cyS+uet518vLi1VzQPr0sg/1Dd87WwvIINWbnEBgWwp6CoSdP8Z7gHBtSob0uzcyrr0OPh6u1FQPeuZGxMwCcivBFT2Dg8AmrWqyVZ2X+Lx4LXxyfIRn611RUKMnPqrD7lExRQ7zYV5RVH3Reg++iBfPvkmwy/+PQmyMFfc7KcsxklZTUeiRTi4VZvHRTl68WdfTpz3+rN5FWrgw5vm1N2iCVpmXS3+bAxO6/pE36cXG0BlFd7hGB5Tjau/rY625Uc2EfqxzNpf+NtWH186rzf2rnYAmo8KvFI+Uz+eCYdbrwNl79JPr2PsU4qyKy1zVHq4K1/rGTU1Y5JMtHD+zP/9U8bMdV/TVpRKW29qvoIbb3cyKi2SnRt69PziPDxxObmQk61vm3BoQrWHMxleGgAu3JbRx/BK9BGUfU4JLPmnewAXkE2iqqtAF15t7vhiHWCoh0rkkYM6c+WahdJ7BUV7FsVz+Sn72naTBzBmh8Xsf5nRx8+tGvNeDsvIwefWv1zLz+fGn34/Fp9+LTEA/z46qdc/PgNeFWb8HN4G2+bL92G9SV52x469o5uwpwdXXpJWeVjasHRrmSU1N+u3N2nM/dUa1fSS0pJLylli/NRbwtTMrkkuvW1nbW5BARwqHrckp2NSz11b/H+/Rz4aBadbr611da9jpUlavZla5fN2uMIJc5xBIBOY0fQaaxjNZjNn3+HR6CNwoPpFKZnMP/+p5zb57DgwWcY89i0yv1aypLvFrPiJ0dZbd+1AznpVfnKSc/Bv1a87e3vTUlBMRUVFVitVnIz6m6zfsH6VvdIWzjc5zu2uPP/ekXz0FHizoGtNO50CwigLKuqPJbl5BzXOAJAzqZNeHXogKtf673p5GQZRzhZ+vDppTXbzuAGYrJIHy/u6N2Z+9dsrjyevQL8GNYmkMEhAbhZLHi5WLmnbxee27Cj2dJ/JF6Bthqr2hVm1dPnC7RRWK3PV1RtGy/nql2e/r60H9SPjJ17aNujC/7h7Zj4gGMV/rzkNA6sT0CazoJvlrB0jqO97Ni9A9nOVY8BsjNysAXXrC99/L0pqtZe5qTnVraXnt4eXH7PxYBjEs2DFz9BUGjNx3J7+XjSJaYzm1dtJTwytMny1SzXyKjZZ+8ytC8pO/bQvnc0m+avYsK1jli024j+/Pxa88WinrXjsXrK5uEVxxraJjUugYDI9pXXiwrS0ilMz2TevU9Xbv/rA88y4Ym761yXai6eteqgogbqoKL66iDD8V5wF0fc2WFI/zo3hbW0NT8uIq7ataO8jJzK9/Izc2qs1g514868jLrneX1iJg0jZtIwABbM/AHfaiv0Nae/NI7glHL4vLW1vn7esu8Xs/JwbNKtVmySkYNfPbFJca3Y5PA2Ht4eldv1GNyTb1+bTWFuAbvidxLYLhAfm6O/1HtkX/ZsTmTAxJa9KeVgcSntvKtd2/VyI/0I41/rDo9/ubvQL8SPMRFBjAwLxM1qwdvVypPDuvHg8m3NkXQRkVapMafRJ+CYJFfJMAw/oD2OCXK1J+6ZOCbuzTRNM8b50800zUed7x8yq6bSV1BzIuFLzu1Hmaa5mCPfmFhimmbF4STVk47DqrcmVffVmGapaZpzTdO8G3gaOOcI31WDaZpvm6Y50DTNgccyMQ9gwOmjufKVe7jylXvoMqQvCX+swjRNkrcm4u7lUadDZhgGHfp0YdvSOAA2zV9FlyF9AIge3Kfe/X0C/PALtpG53/F4sz3x2whq3+5Ys9UsfCM7UZJ2kJL0DOzl5aSvWkNgTL9j2reitJTy4pLK37MTNuMV3rKTmaoLiOpIQepBCg868rZ/xVpCY/vW2CZ0QB/2Ll6JaZpk7UjE1dMTzwB/vIICyNqZRHlpGaZpkp6wDb8wx7Erzq5aFjl5TRx+Ea0nz1uy82nv40molzsuhsEp7UNYlJJVY5uIap3SbjZvXCxGq52YBzD4zFFcP30a10+fRvdhfdjw+2pM02T/1iTcvT3qBFiGYRDZtwubl8QDEP/bKroNdTzSIys5vfLOoZSd+6gor8DTz5vC3AJKnIOwh0rLSIzbTnBEyz8CzKtjJ8oOHqQ0Ix17eTk5q1fj3/fYyifAoTzH5JCyrExy16/HNmhwUyX1L9mel0+4lydtPR3n7eh2Iaw8WPO8DfFw54GYHvx343aSi0oqX/dzdcHb+dgSN4uFmCAb+wpb34A6gF9kR4rSDlLsrG9TV64mpH/fo+8IlOXlc8iZr4qyMrI2b8U7tHW1J4f5R3WkMO0gRc58Jq9YQ9tjzGdr065LB7JT0slNy6DiUDnblqwlanCfGttEDe7NlgWOPkDKtkTcvB19gCPtm518sHL/Xas2EhDetlnzdaxOlnN2a24+4d6etHPWQeNCQ1hWqw5q4+HGo/2780z8DvZXq4M8rBY8nY9O8LBaGBhsIym/ddZBHh07UXYwjbKMdMzycvLWrsKnT8025VBWJgfefoPQK67GrW3rPF5H41krn7kN5HPf228QfsXVuP+N8tm2SwdyU9LJc9YrO5asJXJQzTopclBvtjrjktRtibh5eRzxkbYA3gH+HEhwrFywf+N2bKEhTZaH47U5K5/2vh6EebvjYjGY1CGEhftr9W19qvq23QO8cbUY5JSVY3N3xcf5OA93q4UhbW0k5RU3a/qPJLBzR/JTD1JwMIOK8nL2Ll9LeGzN4xk+oC9JzlglY0cirl6OWMXT5ohX8pIdcWbapm34R1Sdy2kbt+IX1rbG426a28AzRnPt9Hu4dvo9dBval43zVzn78Il4NNCH79SnC1uWxAGw4fdVdHXG27kHs/jyqfc4+87LCAqv6qOXlZRS6qyTy0pKSVy3lTYdm+7i5bHalptPRLV2ZXxYCMvS6rYrT8R25+n4HewvrGpXskoPcbCklPbengDEBvuzJ7/1nLcN8erYidKDBylzxi25a1bjVytuKcvKZO/bbxBx5b9add1rq2ccod2Amv2fdgP6sHeJcxxhZyIuXp6VN6OU5joen12UkUXymjgihg/Cv304p73xPJNffpLJLz+JR6CNsU/e1+IT8wBGnj2Ku96axl1vTaPPiD6s+dURbydtTsLD27PGY6PAUVajY6LZsMgRb6+et5rew6vqruKCYnZt2EXv4a3vsZrb8/IJqxZ3jmkXwop64s6HYnrwwsbtHKjW5/OvFXf2b8Vxp0+nTpQcPEhJhuMczlq9moB+xz6OAJC5ahXBg1vn+MFhJ8s4wsnSh9+W6zieh9vOse1CWF7neLrxSP/uPLdhR43y+f72PVyyYA2XLVzLU/HbiMvMbTUT8wCCnH2+fGefb8+ytbSv1eeLiO3L7kWOdiXd2efzCvDnUEkph5xj74dKSknZsAVbe0dfp9jZ3ph2Oxu/+bnycbfSNMaeO5IH3r2bB969m34jerNinqO93L05CU9vzxqPtAVHe9mtfzTrFjrayxW/rKLfCEfbWFRQTLlzcunSOSvo0rcznt4e5OcUUFTg6PeVlZaxde122nVo2vHp5rhGVrvPnhS3leAOjvPYJ9C/chW9vRu2ExDWfLFoYGdHn696PBZWq2yGxVbFY5nVrh0dtnfZWjoMq7pUa+sQztlvPscZrz7BGa8+gWegjVOeurfFJuZBVR1UUK0OqhN3xvYlcdHR487UTdvwD29d7czAM0ZzzWv3cM1r99B1WFXceeAI53DHanHnxt9X0XVon3o+uabCHEedm3swi63L4+k5pmVWqf8r4wiH7V22lo7DW+fqyMPPGsXtb07j9jen0Wt4H9Y5Y5M9Wxx1bX2xSed+0Wx0xiZrfl1Nz2GO/0d+Vl7ltcC9W/dg2k28/LyxhdjYu3UPZSWOa7871++gTYeWH5tPyKw5/jW5YwgLD9TsC7Wvb/yrtJzp8UlM+XYVZ3y/mvuWbmVNWo4m5onISa8xV877HXjWMIzLTdOcZRiGFfgvMAMoAk4xDCMQKMYxwe1fzte/MwzjJdM0Dzrf9zVNc89xfvdK4BXDMIJxPLr2YuC1BtL4jfP7Mg3DCKy1el4NhmEMAFJN00w2DMMC9AU2HGfa/rSogT3ZvTaBd/79OC7ubky59dLK97587E0m33wxvkH+jLnyLL5/YQaLP5pD26gI+pwy9Kj7T7juPH58cRb2QxX4twvitNsc721fHs9vb39JcW4BXz3+Fm2iwrngsRubK8uVDKuVzpdexKaXXsG022k7cgTe4WGkLFgIQOjYMZTl5rL+iaepKC4Bw+DAb78T+8SjHCooYMv0NwEw7RWEDBlMYJ/WMwBrsVqJufJClj43HdNup+OYYfhFhLH7N8fjA6MmjqZdTG/S4hKYd8cjWN3ciP33ZQAERkcSPrg/8x94BovVgn/H9nQa7xjk2PTpN+Tu2e+4cygkiP7/uqTF8lhbhQn/idvFq6N6YzHgh6Q0EvOKODfKETR9szuVcRFBnNahDeWmSWmFnQdXVHXSnhjcjQEh/tjcXfjhtEG8vXkvPySltVR26ugyqCc7Vm/mtaufwNXdjbNvr/rff/zwm5x1m6OsTrzqTL58bibzZ80htHME/Sc77mravDSeDb+vxuJixdXNlfPuvQLDMCjIyuXb/36M3W7HNE16jepP1yEtfy4bVivhF17C7ldfBrtJ4PAReISFk7FoAQDBo8dyKDeXHc88SUWJo3xmzP+Nbo88jtXTkz1v/4/ygkLH51x8CS7erfOxQnYT/rd1F08McJy3vx5IY29hEVOcF5nn7k/l4qj2+Lm6cmOPzgBUmCb/tzKeQHc37ujdFYthYBiwJDWD1dVWFWpNLFYr3aZeyLr/vIpptxM2ajg+4WHsm++ok9qPH01pTi4rH3uG8uISDMNg77z5DH/6EUpzc0l4Zyam8xxtOziWkJjWOeHNYrXS+/KLWPX8a5imnYjRw/GNCGOPM58dx4+mJCeXpY8865jgbTFI+mU+o599GFdPT9a/8R6ZW7ZTVlDA77fdR5d/nEGHMSNaLC/jrz2frx97A7PCpNfEoQR3CCX+5yUA9Dt1JJGxvUhau5kPrn8cF3dXJt069Yj7AiyZ9T3ZyQcdjz8LCWTiDRdWfud71z5CaXEJ9vJydq3cyD8evZGg9i0z0eBkOWftJry2eTfPDeqFxYC5+w+yp6CYM5w3VPy4L5XLojvg5+bKbb2iAEd7e+OyeALcXHlsQA/A8SjC31PSWV3tLt3WxLBaaXvBJex7/WWw2/EfNgL3sHCyFy8AIGDUWDLm/kBFYSFpn33s3MdCp3seAuDA+29TtGMbFQUF7HzgboJPPwvb8FEtk5kjMKxW2l1wCXtffxnTbsc2zNF2Zi1eAEDgqLGkO/OZUi2fUc587nfms7yggO0P3E3I6WcR0EryabFaGX3t+Xz32BuYdpOeE4YS1CGUTc46qfepI+kY24s9azfz4Q2OOmnCLVMr9//lvx9wIGEnJXkFfHDNQwy56DR6ThzGuBsvZvF7X2G3V+Di6sq4Gy9qqSzWUWHC82t2MX1sb6yGwXe709idV8Q/ox3l86udqUxoH8zpkW0otzv6tvct3QpAsKcrjw3thtVwPPjkt70ZLE5uMCRtdharldgrL2DhM69jt9uJGjsM//Zh7Px1MQDRp4witH8vkuMS+PH/HsXF3Y0h/646nrFXns/y6TOwl5fj0zaYIc44BmDP8tY12B49qCc71yTw+jWP4+ruxpm3V8XLnz7yJmfc6ujDj7/qLL55fgYLPpxDu6gIYiY74u3Fn/5McV4hP78xG3A87uvqV+6mMDuf2U+9C4C9wk7vMbF0Htiz+TNYS4UJr2zazQuDq9qVpIJizurgOG+/35vKFV0c7crt1dqVfy91XFB4NSGRB2O64mIxSCkq4dn41jPBoCGG1UrYRZeQ+NrLYDcJcMYtmc64JWj0WA7O+ZHygkKSD9e9FivR9z3YcolugMVqpe8VF7Ls+ZrjCIm/O/o/kRNG0zamN2nxCfx65yO4uLnR/7qq8rfqlbcpKyjEcLHS74oLcfP++zwqs8eQnmxZtYWnL38SV3c3Lr774sr33r7/LS684yL8g/0545ozmfXULH764CciosMZMmVo5XYbl26gW2w33Kut6N9aHI47nxzQG6sB85xx52nOuPOn/alcEtUeX1dXbqoWd962Mp4AdzfuqhZ3Lk7NYFUrjTsNq5VOF1/MtpcdfaGQESPwCgsjbaFjnK/tGMc436annqKixNGHT/ntN/o+9hgunp5UlJaSt2ULkVOnHuWbWtbJMo5wsvTh7SZM37ybZwY62s5f6ovJOjvazlt7VrWdNy2Pb8lkHxOL1crgqy7g96dfx7TbiR43DFv7MLY7+3xdTxlFeP9eHIhL4NvbHH2+4dc7yl9Jbj4L//s2AHZ7BZEjBhEe0wuApKVr2DbP0TZ1GNyPzmOHtUDu/pyZr93CqGE9CA7wZefK6Tzx4pfM/HxBSyfrmPUe2pNNK7fw8NSncHN34/J7quKn6fe+zdS7LsQW7M85153Be098yA/vzaV9l3CGn+ZoL1P3pDHjmY+xWCyEdmrL1Lsd++dm5jHz2U8w7XbsdpPYsTH0Gdar2fLVVNfIinLy+ebpqj57zzGxRMU6+uyn3nwRv7/zFfYKOy5urky+qfliUYvVyoArL2DRs46yGTl2GP4RYez8zRmPTRxFaEwvUuIS+Ol2R9kcVC0eKy8tI23TVmKvubihr2gVLFYrA6+6gD+cdVCUsw7a4ayDupwyijBn3PnDbY9idXdj6PVV+Rx41fksOxx3tglm6PWOfu++VXGsmTGb0rwCFj7/P2wdIxh//80tksfDOg90xJ3/u9YRd57xf1Xn8OePvMlpzrhz3FVn8e1zM1jkPIf7TXKcwwXZeXzwfy9QWlSCYbGw+rsFXPe/+3H38uSrp9+jOL8Qq9XK5OvPx9OnZfr4f3Ucoby0jNSNWxlY67zdvzqOtdWOZ0CnCMbe17LHs/vgnmxdtYXnrnwSN3c3zr+rKs3vPfAW591xEf5B/px2zZl88vQsfpn5E2Gdwxl8quN4blgcz4ofl2KxWnB1c+WS+x3XAjv06ESfUf145cb/YLFaCI+OYMhpw1sqm5UqTHhuzS5eH9cbi2Hw/e40dufWHP8a3z6YMyKrru3e6xz/EhGRuox6n/P+Zz/MMNoDbwDdcazK9xNwF47JcqcB3kA08Ilpmo8597kQuM+5/SHgJtM0VxiGUWCapo9zm/OAM0zTvNIwjEeBAtM0/1Pruy9xfo4B/GSa5jTn65Wf4/z7CuBuHKvxrXd+5gzgR9M0v6y+j2EYpwJPAYdH71YBN5qmWWIYRhIw8EiPta3uvW2/NN4/upW6uttkrlmyoKWT0eTeHTmW+9b8fvQN/+aeGTiBIV8uaelkNLmV543kk10/t3QymtwlnU/lgj8WtXQymtwX40Zz+rwT/7ydM2kkNy//o6WT0eSmDxvHHSvnt3QymtyLQ8bz5pbW9fiFpnB9j0kn/Hk7fdg4ACbMXdrCKWlav08ZwdnOgeET2XcTR3HuSZDPbyaO4rXNJ34ddEvPScR+euIfz7UXj+KRdb+1dDKa3GMDJvLhzl9aOhlN7rLoyYydc2K3KQALTh/BefNP/Fjly/GjuWf1iT+W8NygCczZN7elk9GkTm8/BYApJ3jsOXfSSC53Tp47kc0aM+akGUc4Wfrwp/x84redv546gifXn/h9vgf7T8SzQ+ueZNQYivd+yvzkn1o6GU1ufNhpvLftxO/DX91tMg+tPfHL5xOxE3nsBK+HHuk/EYCZO07s8/aKLpNPmnGE7/ac2HEKwNkdpzDgkxO/z7fuklFw5CcryklqfeaPJ/ycHDm6/kFntMr6oTFXzsM0zX3AmbVfNwwD4KBpmnWmtJum+TnweT2v+1T7/UvgS+fvjzbw3Z8Anxzpc5x/zwRm1nrtyvr2MU3zZ6DeWTumaXaq73URERERERERERERERERERERERERS0snQERERERERERERERERERERERERORE06gr5zXENM0ZwIzm+C4RERERERERERERERERERERERGRlqaV80REREREREREREREREREREREREQaWbOsnCciIiIiIiIiIiIiIiIiIiIiItLYjJZOgMgRaOU8ERERERERERERERERERERERERkUamyXkiIiIiIiIiIiIiIiIiIiIiIiIijUyT80REREREREREREREREREREREREQamSbniYiIiIiIiIiIiIiIiIiIiIiIiDQyTc4TERERERERERERERERERERERERaWSanCciIiIiIiIiIiIiIiIiIiIiIiLSyDQ5T0RERERERERERERERERERERERKSRaXKeiIiIiIiIiIiIiIiIiIiIiIiISCPT5DwRERERERERERERERERERERERGRRqbJeSIiIiIiIiIiIiIiIiIiIiIiIiKNzKWlEyAiIiIiIiIiIiIiIiIiIiIiIvJnGEZLp0CkYVo5T0RERERERERERERERERERERERKSRaXKeiIiIiIiIiIiIiIiIiIiIiIiISCPT5DwRERERERERERERERERERERERGRRqbJeSIiIiIiIiIiIiIiIiIiIiIiIiKNTJPzRERERERERERERERERERERERERBqZJueJiIiIiIiIiIiIiIiIiIiIiIiINDJNzhMRERERERERERERERERERERERFpZJqcJyIi8v/s3Xd4FNXbxvF7UkmBBEIvoYTQe+/SOwj+LCCgYu+VZkHELthBRZSqqHQRUUBBeg2dhA6h10AaCSXZef/YJdk06m42b/L9XJeXITuzOc+eM+c8c+bsDAAAAAAAAAAAAAAAgIOxOA8AAAAAAAAAAAAAAAAAAAfzcHUBAAAAAAAAAAAAAAAAAOB2GK4uAHAd3DkPAAAAAAAAAAAAAAAAAAAHY3EeAAAAAAAAAAAAAAAAAAAOxuI8AAAAAAAAAAAAAAAAAAAcjMV5AAAAAAAAAAAAAAAAAAA4mGGapqvLkFfwQQMAAAAAAAAAAAAAANw+w9UFQM6z/fyfrMmBahXqniP7Bw9XFyCvmLR3kauL4HQDK3XStxGLXV0Mp3u2WkdN2Zf76/Ph0E5afXqBq4vhdM2LddOIzf+6uhhON7JeeyUkrXR1MZzO16OldkX/6epiOF3VwO555vhcfvIvVxfD6e4q0VWjtv/j6mI43ZBaHTR+d+4eP5+s0kmStPRE7m63bUt21fwjf7u6GE7XI7iLRm7J/TnCiLrt80yceeVcZdahha4uhtPdW76zJuzJ3WOKJD1WOe+ck+X2sVOyjp95JefL7XEOqdVBkjRuV+4eV56u2lE/7c/9fe2Aip0UdekPVxfD6YLy9dSWqNw/X1I3qLvWn8n9Y2fjot3yTJx5JUfwCe7r6mI4XeKRX/Xbgdx/rtInpLMWH8/97bZjqa56P5fPJbxVt70kaUwun0t4oVpH/ZIHjs0HQ5hHyE2aF+vm6iIAwC3jsbYAAAAAAAAAAAAAAAAAADgYi/MAAAAAAAAAAAAAAAAAAHAwFucBAAAAAAAAAAAAAAAAAOBgHq4uAAAAAAAAAAAAAAAAAADcDjfD1SUAssad8wAAAAAAAAAAAAAAAAAAcDAW5wEAAAAAAAAAAAAAAAAA4GAszgMAAAAAAAAAAAAAAAAAwMFYnAcAAAAAAAAAAAAAAAAAgIOxOA8AAAAAAAAAAAAAAAAAAAdjcR4AAAAAAAAAAAAAAAAAAA7G4jwAAAAAAAAAAAAAAAAAAByMxXkAAAAAAAAAAAAAAAAAADgYi/MAAAAAAAAAAAAAAAAAAHAwD1cXAAAAAAAAAAAAAAAAAABuh+HqAgDXwZ3zAAAAAAAAAAAAAAAAAABwMBbnAQAAAAAAAAAAAAAAAADgYCzOAwAAAAAAAAAAAAAAAADAwVicBwAAAAAAAAAAAAAAAACAg7E4DwAAAAAAAAAAAAAAAAAAB2NxHgAAAAAAAAAAAAAAAAAADsbiPAAAAAAAAAAAAAAAAAAAHIzFeQAAAAAAAAAAAAAAAAAAOBiL8wAAAAAAAAAAAAAAAAAAcDAPVxcAAAAAAAAAAAAAAAAAAG6HYbi6BEDWuHMeAAAAAAAAAAAAAAAAAAAOxuI8AAAAAAAAAAAAAAAAAAAcjMV5AAAAAAAAAAAAAAAAAAA4GIvzAAAAAAAAAAAAAAAAAABwMBbnAQAAAAAAAAAAAAAAAADgYCzOAwAAAAAAAAAAAAAAAADAwTxcXQDcHNM09e/42TqwKUKe3l7q9lI/Fa9YJsN20aeiNG/0ZF2KS1CxkNLq8eoAuXt6KOroaS34appOHziqVgO6q/E97SRJsWcv6M8vftLFC3EyDEO1OzdTw56tszm6VJGbI7R8wmyZFouqt2+qhv/rmOZ10zS1fMJsRW4Kl4e3lzq+0F9FQ6yfwz9jpulQ2E75BuRX/6/fSNln3+otWjf9L50/dlp9Rg1SsYrB2RpTZkzT1D/jZ+tAWIQ8vL3U4+Ws6/P3UZOVGJeg4hVLq6etPs8dPa0FX07TqQNHdddD3dXEVp+StOH3/7R18VpJhoqWK6HuL/eTh5dnNkaXOdM09cvXc7Vj3S55eXvpsdf7qmzl0hm2WzJ7pf6ZtUJnjkfpqz/eVf5Af0nSycOnNfHj33R47zHd83hXde7bJrtDuCknt4Zr89RZMi0WVWjTXNXuztiGN0+ZqZNbw+Xu5aXGzwxQofLBij1xWmu+npCyXfyZKNW8t5sqd22b3SHcFNM0NeqjX7V6xQ7l8/HSyA8eVdVqZTNs987wyYrYGSnJVHDZ4nr3g4Hy9cun2JiLemf4ZB07ekZeXp565/2BqhhaKtvjuBHTNPXj579r05pd8s7npReH91FIlYztdsHMVZr/2wqdOhalqYtGqoCt3cbHJmjM+9N16niUvLw89PxbD6hsSInsDuOG8srxac80TU0fY4s5n6ceGdZXZStl7IeXzlmpJbNW6OyJc/rs9/dSYs5Jjm2J0LpJs2SxWFS5XTPV7p2x31k3aZaObraOna2eG6DCFcoo6cpVLXj7S1mSkmRJTlb5JnVV74FukqSln09UzInTkqQrCYny8vVR709fz/bYTNPUfz/M1qFN1vGy80v9VCwkYz3FnI7Sn6Mn61J8gopWKK2ur1jHy6z2jz17QQu//EkXo635T61OzVSvR2tJ0ppf/9KOxWvlE2Ct6xb9u6tCg+rZGvOMMXMVvt7aNh8a2lfBmbTNcyejNOHdqboYl6Dg0NJ65I1+8vD00MW4BP006jedO3FOHl6eGjCkj0qVt/Y7b/Z5V/l888nNzZCbu5te//61bIsrPdM0Ne/bOdq1YZe8vD31wOAHVTo0Y5xRJ6P084dTlBiboFKhpdV3aH95eFpPYfZv26c/vp2r5GSL/Ar46dnPX5AkfdB/pLx9rsXprpe/dV2cJ7aGa9MUa14Q0ra5qmeSF2yaMlMntliPzya2vECSrlxM0Prvpynm2ElJUuOn+6tIpQra8vMcHd+8U24e7vIvVkRNnu4vLz/fbI/NnjPiPLJus3bMWqCY46fV6f3BCgrJmGdkhzs5P8lq37OHjmnpuOm6eumyChQNUqdXHpK3r48SYy/qr9ETdHr/YVVt01htnrw/2+NNzzRNLfhujvZsjJCnt6f+91o/lcrkWD1/KkrTP5qixLiLKlmxjO4dbD1WD27bp59H/qiCxYMkSdWb11Lbfp2zO4wUpmlqyQ+zdTDMel7d5eV+Kp7JuBJ9KkrzP7WehxULKa3uduNKVvtvnPefti9eK8MwVLhsCXV9KfU8bNOfy7V5wUq5ubkppEF1tR54d7bGfc2d5nxrF2/S378slSR5+3hrwGv/U3DFnJHD54Xx83ZzvmssyRbNGzZKfoUC1PH1ZyRJG6bO1ZFN1jGlQLHCavlcf3m7eEzJzblt5OYILftxtiwWi2p0aKpGmYwpy36crUObwuXp7aWOL/ZPyX1vtG/Y70u0cvLvenrqR/Ip4K/DW3dr1dQ/lJyUJHcPD7V85G4F16qcbbHax7T4+9nab+s3e7zSTyUymf+6cCpKcz+ZrMT4BJUIKa27X7P2uzv+26i1s5ZIkrzyeanLcw+oWAVrvzNm4Dvy8vGWm5ub3Nzd9NhXg7M1tpthmqa++GSe1q7arXz5PPXWew+octWM/e6HI2Zod8QxmaapMmWL6K33HpCvr7cLSnzzTNPUlC9+15a11vmSZ97qo/KZjCkLZ63S39NX6PTxKI3/K3W+JHzzfn06dJKKliwkSWp0V03979GOGfZ3NdM09fNXc7Vt3S55e3vpiTf6qlwmcf4ze6UWzbSOnd/MTx071yzepAXTbGOnr7ceyUFjp707jXPTyp2a8+PfMmxjZb8Xe6lyrQrZHUamnJUjXL1yVZ+9NFZJV6zjTt27aqvHwC4uiPDWjBv9lLq0q6uzUbFq0GGIq4tzy0zT1N/fz9E+2/lJr1f7qWQW48rMj6coMf6iSoSU0T2DrOcnu9fu0NKfFshwc5Obm5s6P9VbZauH6Nyx05r58ZTU/U+eU5sBXdW0V+tsjM7KNE3NHpvaZvsP6asyWbTZye9NVUJcgkqHltZDr1vbbGJ8oqZ++LPOn4mWJTlZ7e5voyZdGuvqlav68qWxSrpqbbN17qqtbo+4rs0e3xquMNs8QsW2zVUjk3mEjbZ5BHdvLzV7ZoCCbPMIc54fLk+ffDLcDBnu7ur24dA0+4bP/1ebp83VfeM/Ub4Crp3LPbw5Qitt8wLV2jdV/Uzyv5UTZuuwbU6hnd2cwpIx0xQZtlM+Afn1oN01z7OHjmnZuOlKvnJVhrubWj95v4pVKpedYWVgmqYWpjs2s8r5Ztsdm70H9Ze7p4e2/xem1TP/lSR5+Xir23P3q7gt51v3+zJtXrRWMqV6nZuqSTYfl86cRwj7Y5m2L14r0zRVu2NTNbjbel3lzKHjWvztdF25dFkBRQup+2vWeSNXyM3zCACQ3W75znmGYSQbhrHV7r9ht/OHDcOINAyj8O3sexPvXc4wjJ22n1sbhhFjGMYWwzB2GYYxwgHv/4hhGGPvvKQ37+CmCF04cVZPfT9cnZ97QIu+m5Hpdssmz1PDu1vrqfHDlc/fV9v+WStJypffVx2e/J8a9W6XZns3dze1fbS3nvjuTQ349FVtXrBS546cdHo8mbEkW7Rs/Ez1Gv6MBnz9pvau2qSoo2nLErk5QtEnzujhb99Wu2f6aOn301Neq9a2sXq9/WyG9w0KLqHuQx9XqWohTo/hZh0Ii9D5E2f19Pjh6vr8A1r4beb1udRWn8/8MFz5/Hy11VafPvl91eGp/6Ussrwm7ly0Ns5froFfDNKT374ui8WiiBWbnR7PzdixbpdOHzunj355Qw8Pvk9TP5+V6XYVa5bXoM+fUVDxgml+71fAVw++2Fud+uTcRT8Wi0Vhk2borqHPqcunw3VkTVjKheZrTm4NV/yps+r2xTtq+MSDCpvwmySpQMli6vzxG+r88Rvq+OEweXh5qnTD2q4I46asWrlDRw6f0by/P9Rb7zykD9/9OdPtBg19QDPmvqMZc0eqeIlC+s2WhE/44S9VrlJGM+aO1HsfPabRH/2ancW/aZvW7NbJo+f03azX9eyw+zRu1OxMt6taq5xGjnlaRUqkbbezJi9R+Uol9dW0QXppRF/9+Pnv2VDqW5cXjs/0dq7fpdPHzur9aW9owGv3a9oXWcf8ymfPKKhYwUxfdzVLskVrJsxQxzef1f++eEsHV2/ShXRj57EtEYo9eVb3jRmhFk/11ZofrP2Ou6eHuo54Ub0/fV29R7+uY1sjdGbvIUlS21cftf7+09dVrnEdlWtcJ7tDkyQd2hShCyfP6tFxw9XhuQf0bxb5z4op81S/Z2s9Ns6a/+z4d+1193dzd9Ndj/bWwG/e1IOjXtXWv1Yqyi7/qdeztR76cqge+nJoti7Mk6Tw9bt05vhZjfz5DT342v36NYu2Off7+Wp731169+c35ZvfR6v/Wi9JWjjtX5WuWFJvTRiiR15/UDPHzE2z3ytfPKs3fxzs0oV5krR7wy6dPX5Wwya/qXtffkCzv56Z6XYLfpyvVve01rApb8nH31cbFq6TJCXGJ2jO17M08L0nNPjHYRow/JE0+z3z6XN69fshLl2YZ7FYFDZxhtoMe07dPhuuw6sz5gUntoYr7uRZ9fjyHTV64kFt/PG3lNc2TZmlEnWqqfvnb6vLqDcUUKq4JKl4zarqOvpNdR31pvIXL6rw3xdna1zpOSvOgDIl1fLVJ1W0SsVsjcfenZyfXG/ff7/9Vc0H9FT/r95QSONa2vy7ddGBh5eHmvTtphYP987eQK9j78YInTtxVq9OfEu9XuqjP8ZmfqwumvCHmvdurVcnDlc+fx9tWrQu5bVyNSrohW+H6IVvh7h0YZ6Uel79xPfD1em5B/RPFuPK8inz1KBnaz35vXVc2W47D8tq/7ioaG2ev1wPfT5Ij459XabFol0rredhh7fv1f71OzTw66F67Js31LC36758c6c5X5EShTR0zHN6d/Jg9Xi4g6aMzrw9uEJuHz/vJOe7Jvyv/xRYqlia35WsXUX3fP6G7vnsDRUoWVTb5rp4TMnFua0l2aKl389Ur7ef0cNj3tSelZmMKZsiFH3yjAZ+97baP9tHS8dNv6l9485e0JGtu5W/SOox61PAT3e/9ZQe+voNdXqpvxZ++VP2BJrOtfmvZ38Yrq4vPKC/v8li/mvSPDXu1VrP/WDtd61fOpUCiwVpwMcv6slvhqlF385aMCZtux7w0Qt6YuzQHLkwT5LWrtqtY0fOacb8oRr69r0a/f6cTLd7aXBPTZ35qn6a9ZqKFQ/UrF9XZ3NJb93Wtbt18tg5fTnjdT0x9D79ODrz+ZLKNcvpza+fVuHiGc+pq9Qur0+mvKZPpryWIxfmSdJ229g5+tc3NHDIfZr8WebjS2jN8hr6xTMZ4ixSopDeGPucPpgyWHc/3EETR+WcsdPencZZvX6o3p88SO9PGqTHh/XRxE8yP9ZdwVk5goenh17+/Fm9NWGw3vxxsCI27NbBiMjsCuu2/TRzue5+6GNXF+O27QuLUNTxs3rxx7fU48U++jOL85N/Jv6hpr1b66Ufh8vH30ebF1vPT8rXqaRnvhmqZ8YO0d2v9NUfX1nHlcKli+mZsUP0zNgheuqrQfLM56WqTWtlV1hpRNja7Ns/vaE+r96v6V9m3mb/GD9fbe69S2//ZG2za21tdsW8VSperrhe/3GwXvziec0d94eSribJw9NDL37+rF7/cbCG/TBYuzbs1iEXtVmLxaINE2eo7bDn1OOz4YpcHaboLOYR7v7yHTV54kGt/zFtDtBh+Evq/skbGRbmXTx3QSd37JZfYdfP5VqSLVo+fqZ6DH9GD9rmBc6ny/8O2+YU+n/7tto800fL7a55VmnbWD0yuea5Zso8Nbq/s/p8MUyN+3bT6qnznB7LjewPi9D542f1gu3YXJDFsfnvxD/UpHdrvfCjde7g2rFZsFiQHvnkRT3z7TC16tNJf35t/RzORJ7Q5kVr9cQXr+npb4Zo74ZwRR0/k11hSXLePMLZwye0ffFaDfjsNQ38eqgOhIXr/AlrbAvH/KpWD/fQo2NeV2iTWtowZ2n2BJuJ3DyPAADZ7XYea5tommYdu//+P2TyK03TrCupgaT+hmHUv5mdDMPIMXcW3Lduh2q0bSTDMFSqSnldvpio+PMxabYxTVOHt+9TleZ1JEk12zXSvnU7JEl+gflVolJZuXmkrXL/QgEpd2zz9s2noDLFFBeV9n2zy+l9hxVQorACiheWu6eHKrWor4MbdqTZ5uCGHaraxvo5lKhs/Rwu2j6HUtUrKl/+jN/wLlSmuAqmm4B2tb3rd6imXX1euk59Vm1RR5K1PveuTa3PkpXKys094yFsSbYo6cpVWZKTlXT5qvwLFXB6PDdjy6qdatapgQzDUEj1ckqIT1T0udgM25WtVFqFSxTK8PsCBfOrfNVguWcSc05xfn+k8hcvIv9iheXu4aHgpvV1PGx7mm2Ob9quci0bW++oEVpeVxMSlXghbd2f3rlH/sWKyK9IUHYW/5YsX7pV3Xs2td5xqnaI4uISdPZsdIbt/P2t3+YxTVOXL1+RYRiSpIMHTqhR46qSpPIVSujEiShFnXNN33M9G1bsVOsu9WUYhirXLKuLcYk6n0m7rVC5tIqVzNhujx46rVoNQiVJpcsV05mTFxQdFef0ct+qvHB8prd19U417dRQhmGoQvVySoxPVHQm419waOYx5xRn90eqQPHCKlDMOnZWaF5PR9L1O4c3blfFu6xjTtFK5XXlYqISLsTIMAx5+ljvxmBJTpYlOVmyHaPXmKapQ2s3q0KLm0qdHO7Ahh2qZhv3S1bOOv85sn2fKtnyn+ptG2m/Lf/Jan//QgEpdyHx8s2nQqWLKe58zuiDtq3eqSYdbW2zWjklXExUTFTGmPds2a96d1kXcTfp1EjbVlljPhV5SlXqVZIkFQ8upqjT5xV7Puf1O+Frd6hBe2ucZauV06X4RMVmEuf+rftUq5U1zgYdG2rnamucm5duVs0WtVSwqHXCJ3/B/NkbwE2I2h8pf7u8oGyz+jqWPi8I267yrVLzgiu2vOBqQqLO7NqvkDbNJEnuHh4pd8crUbuq3NzdJUmFQ8sp4fyF7A0sHWfFGVCquAqUdG0OfyfnJ9fbN/r4GZWqbl10GFynivav3SZJ8sznrVLVQuThlWNOQ7Vr7U7VbWc9VoOrZn2sHty2T9VbWo/Veu0bKWLNjszezuX2r9+h6tfGheuchx3Zvk+VbeNKjbaNtG/9jhvub7GknoddtTsP2/r3KjX+Xwd5eFrvoucX6Lr+6k5zvoo1y8vPds4dUr2sLmSS/7tKbh8/7yTnk6SLURd0dHO4Krdrlmaf0nZjStHQ8kqIis6WeLKSm3PbU/sOK7BEYQXaxoXKLerrwPq0feWBDTtUtXXaMSX+fMwN9102cY5aPny3DKXGW7RCGfkXCpBk/dJq8tWrSrp6NXuCtbNnXer8V2lbv5k+7zZNU5F281+12jXSHls+X6ZaBfnY+p1SlcspzsVt9Fat/C9cnXtY5xRq1Cqr+LhLOnc2Y7/r559PkvWzuHL5asrcSU4WtnKnWnW2xhZao6wS4hN1IZMxpXzl0iqag8+pb2Tzqp1q3tk6dla8zthZrlJpFckkzlC7sbNiDhs77d1pnPl8vVPa7eVLV6Qc1ISdlSMYhqF8tnEnOSlZycnJafrhnGr1ht06Hx3v6mLctt3rdqqO7fykTJVyWY4rh7bvU7UW1vqs076Rdtuuq3j7pLbVq5euZMgVJOngtr0qWLywAou5pu/asWanGnWwxli+mnXOMrM2u3fLftWxtdnGHRtpu22+xDAMXUq4bJ2PT7ws3/y+cnN3k2EY8rZvs0nJLhtvomzXUfLbzSMcTZfzHQ3brgq2eYQitusoCRduPHcXNnWW6vXrpZzQEaWfFwjNZE7h0IYdqmI7xyx+k9c8ZUhXEi9Jst4V2s+W87nS7nU7Vct2bJa+yWOzdvtG2rP2Ws5XPiXnK12lnGJtOd/Zo6dVunI5eebzkpu7u8rWqKjd2Tzf4Kx5hKijp1Wicll5eltjK1O9ovattR4H54+fVhnbvFG5OlW0d+3WbIs3vdw8jwAA2c1hV9Ftd8IbaRjGZsMwdhiGUcX2e3/DMCbZfrfdMIz/ZbLvq4Zh7LT997Ltd36GYSwwDGOb7fcP2H5f3zCM5YZhbDIMY5FhGCXsfr/NMIy1kp7LrIymaV6UtElSiGEYdQzDWGcr01zDMAra3meZYRgfGoaxXNJLhmE0NAxjje29NxiGcW0mvaRhGAsNw9hnGMYoR32OWYmLilH+woEp/84fFJhhEV1i7EV5+/ukTKxmts31RJ+O0pkDx1WysmseGRV/Plr57b7N4h8UqPh0k27xUdHyD0q3TQ65mH4r4qNiVOAm6jOfX2p9Fih84/rMXzhQjXu31diBI/TVgLfk7ZtPFepVdXj5b8eFc7EqVDQw5d+FigTqQg5cjHUnEi9Ey9euffoEBSrxQnTabc7HyDcoMHWbQoFKPJ92myNrwhTczDULYW7WmTPRKl48NdEuVqygzpyOznTbEW9OVPu7XlXkwVPq0896p5BKlctoyb/Wu4ns3H5QJ09E6fRp1y4uyMz5szEqXCww5d9BRQN0/uzNt9tyoSW1bpn1JGxv+BGdPXVB585EO7iUdy4vHJ/pRZ+NUcEigSn/LlgkUNG3ULc5RcL5GPnZ9Tu+hQrqYrqxIuF8dNptggJ10dbvWJItmjvoI017bJhK1qqioqHl0ux7atcB+QTkV0CJok6L4Xri0+c/hQMVn368jEs7XtrnBjezf8zpKJ05eFwlKqXmP1v/WqkpL36shV9P06X4BAdHdX3R52JU0O54LFg4UNHpjseLsRfl6+8jd1vMgUUCUrYpFVJKW1dYJ3Iidx3W+VMXUiY9DMPQ14PH6cMnP9PK+WucH8x1xJyLUWDR1HYZUDhQMeniTIi9KB/7OAsHpkxInzt2Rolxifr2tTH64tlPFfbPhtQdDUPjh43TF89+qnULXBdnYvpjr1CgEtKN+Qnp8oJr28SfOSfvAv5a991P+nvYR1r//TQlXbqc4W8cWLZWJetk790d08uOOF3lTs5PrrdvUHCJlAn5fau3KO5czsuBromNilaA3XhZoEhAhsV5CbbzlmvHaoEigSkT6ZJ0ZFekxjzziSa/NU6nI11zl/Zr4qJiVMAunkzPw+Iuytsv7Xn1tbEjq/3zBwWqYa+2GvfYCH3z8Fvy9sun8nWt52EXTpzVsYgD+mnQZ/rl9a90ct9h5wZ5HY7M+Vb+uV41G+eMc00p94+fd5rzrZs0W43695LhlvVFyr3/rVXputUcW/BblJtz20zHhXTjZebbZDGm2PY9sGGH/IMCVKR8xkdLXbNv7VYVKV86ZZFwdkrfb2Y2t5V+/it/FvNfWxevVUh9u37HkH4Z/q1+fHGUNv+dM+80d/ZMrIrZzSkUKRags2cy73ffHz5d3du+q8OHzuq+vs2zqYS37/zZGAXZxVaoyK3Nl0jSvp2HNeShT/XRqz/o6MFTDi6hY5w/m3HsPH+bY+fyP9erVg4aO+05Is6wFds1tN/H+nzID3p8WB8Hl/D2OTNHsCRb9MHjozWk93BVrV9Z5au55rpKXhJ3LjrduBKg2EzmEtKcnxQOTLO4e9eabRrz5AeaNmK8er3cN8Pf2Ll8s2q2rueU8t+M9G02sEjG+ZKL6edLigSkbNOqVwudPnJab903Qh89Nkr/e76X3Nysl4ItyRZ9/MRovX7PcFVpUFnlqrqmzabP5/wyuUZizQsDU/7ta7+NYWjJh2O14PWPtfffVSnbHA3bLt9CgSpUNuu8KDtdzCSHu+iAa54tH/2fVk+Zp8mPD9fqyb+raf+eDi337Yg7l27uoHCA4s5dP+crUDjt3ME1WxavU0Vbzle0bAkd3nlACbEXdfXSFe0Pi1BMNs+hOGseoUjZEjoWfkCJsRd19fIVHdwUobhz0ZKkwmVLaL9tcd+e1VsUa/u9K+TmeQQAyG63szjPJ91jbR+we+2caZr1JH0naZDtd8MlxZimWdM0zVqS0tx71XYXu4GSGktqIukJwzDqSuos6YRpmrVN06whaaFhGJ6Sxki61zTN+pImSvrA9laTJL1ommbTrApuGEaQ7W+ES5oqaaitTDsk2T/uNtA0zbtsf2u6pJdM06wtqb2kRNs2dSQ9IKmmpAcMw8jwgHnDMJ40DCPMMIywZdP/yqpYN8nMJJ7b2SZzVxIva+5HE9TuiXtc9tz6TIqfyTd3MtvIKaVxKtO8cRzmbdRnYnyC9q3foWcnjNCLU9/X1ctXtPO/jXdQUgfKJOb/B18EviWZVWv6is287lO3SU5K0vFNOxTc2HUTADcjsziyqs+RHzyqxf99pvIVSmjxQmt7HPh4F8XFXtQD94zUb78sVeUqwSmTCTlJ5nV68/73UFvFxybq5f6facGMVapQqVSOjDMvHJ/pZd7H/n8M+sZ1l/mQY93Izd1NvT99XX2+f1/n9h/W+SMn0mx3cFWYKrRo4LDS3qqb6muus82N9r+SeFl/fDJBbR5PzX9qd2mhx8a9rYe+HCL/ggFaNnFuhvdwqkw7nvRjSSZb2ALr9GA7JcQn6oPHR+u/uStVJrRUyl0tB415UW+MH6TnP3lSy39frX3bDji69DftejFcdxvbZ5GcbNGxfUf12PtP6smPnta/Py/W2WPWRz88/8VLeuW7QXr8g6e0+o9VOrDddXGmdzO5rWEYsiRbdOHQUYV2aKkuH78ud28vhc9L+6jBnXMXys3dXeVaNHRiiW+PI+N0qTs5P7nOvu2ff1Db/16pX18bpSuXLsndIwfmBjY3c6xeL9aSFcto8NR39MJ3Q9W0Z0tNe/dHxxfyltzeuJLaDWe+/6X4BO1fv0NP/TBCz05+X1cvXVG47TzMkmzRpfgE9R/9qtoM7KU/PpmU+TlBdnBQzrdr8z6tXLBe9z3d3QGFcpBcP37efs53ZNMO5QvIr8IhwVm++9bZC+Xm5qaQlq4eU3Jxbnudcqduk0n819n36uUr2jBzkZr17Zblnz135KRWTflD7Z9x0UKZrGKy3ySzANOJ3LZXWxevU9uBd6f87pHRr+jxr4eo77vPKGzBSh3euf9OS+twt3Le+dZ7D+iPf4erbIWi+nfRNmcX7c5df3rrhspXLq2xc97SqKmD1PneFvps2CTHlc2RHDR2Rmzep+UL1uv+Z3LQ2GnPAXE2aFVLn0wbppc+fFSzf/zbQQVzACfmCG7ubnrzx8H6cOY7itx9RMcPufaLKHlBprV5U401dZuqzWrrhfFvqs/wx7T0p7TX7ZKuJmnP+p2qbrubqyvc6PqBdZtMdrRts2vjbpUKKan3Z47UsB8GaebXc5R40XqXNTd3Nw37YbDem/GODu8+ohM5qc3e1Lm2dZvOI19Vt4+Hqe2w57R38Qqd3rVPSZevaMfchap9fw7qZ69TT9fb6EZNeueiVWrx6D165Mf31OLRe7T0m2m3XUSnSt9uM9skXX98aNs+bVm8Tu0ftS44LBJcXM3va6ef3vxWPw8fp2LlS2b6RDHncs48QlCZ4mp8T3tNf/sbzRzxnYqULyXDFluXF/tpy18rNeWVUbqSeNm180a5eR4BuZLBf/ynnOt2npeTaJpmnSxem2P7/yZJ99h+bi8pZQbINM30S9pbSJpru6udDMOYI6mlpIWSPjUM4xNJf5qmudIwjBqSakj6x5Zwu0s6aRhGgKwL6pbb3vMnSV3s/kZLwzC2SLJI+ljSsXTbT5Fk/5Dz6bb/V5Z00jTNjbayx9rKKElLTNOMsf07QlJZSUftAzNNc7yk8ZI0ae+iW55937RghbYtsj6TvkRocMqKeUmKi4pOeTzFNT4F/HU5PlGW5GS5ubtnuk1mkpOSNfejCareuoEqN6t9q8V0GP+gwDR3jYiPis5wO2b/oIKKj0q7jX9B19+y+WaE/blCW231WTI0OM03HeKiopU/Xay+Bfx16WJqfcaeu3F9Rm7do8BiQfILsN7gsXLT2jq265BqtHHNBPuSOau04s91kqTyVcrovN0dw86fjVZg0P+PurtZvoUClWDXPhOjouWTrn36BgWmeVRQ4vm025zcGq6C5csoX2DOeByxvem/LNWcWSslSdVrlNOpU+dTXjt9+oKK2H17Jj13dzd17NJQUyct0t29W8jf30cjP3hUknXCoVvHYSpVurBTy3+z/pq5SovnrZckhVYro3N2dwSMOhOjQkVuvt36+ufTi29bh0DTNPVk7w8yffytK+S141OS/pu7Siv/tPbD5aoEp7mF+oWz0QoonPOOuxvxLRSoi3b9TsL5C/JNN1b4BaXbJio6wzbefr4qXj1Ux7dGqFBwSUnWx4FFbtimXp8McWIEGW1ZsEI7/rHWU/GK6fKfcxlzA59042V8VLT8bP1q/sKBWe6fnJSsPz6eoKp3NVBo09T8x8+u/63Zsanmvj/e0SFmsGzuKq1eYI25bJVgXbA7Hi+ci1ZgurbpH+CnhPhEJScny93dXdFnYxQQZN3Gxy+fHhpq/ea3aZp6q+97CiphfUx6YGFr7AUK5ledljUVufuIQmuHODu8FKvnrdT6v6xxlqkcrOgzqe0y5ly0CgSljdMvwE+J9nHabRNYJFB+AX7y9vGWt4+3KtQK0YkDJ1SkdFEF2OLMXzC/ajSvqaN7DiukVvbFeY1PhuMzk7ygUNq8IGUbw/pa4dDykqTgxnUV8UfqorWDy9fp+OadavfWiy5fWOzMOF3tTs5PLFeTs9y3UOni6v2O9WbvF46fUWRYuDPDuGXr/lipjQutx2rpSsGKsRsvY8/GKH+htMeqb4CfLl1MPVZjz6ae2+Tzy5eyXeVG1fXH2Fm6GBMvvwB/5wdis3nBCm1fbBtXQoMVaxdPlufVFzM/r84fFJjp/pFb9yigWJB8bedhlZrW1vHdh1S9TUPlDwpQpaa1rY+prFRWhpuhxNj4lG2dzdE539EDJzR51Ay9MvoJ+Qf4ObKotyyvjJ/SneV8h9Zt0ZGwHTq2JVzJV67qSuIlLft6ilq/+LAkad+ydTqyaae6jnD9mJIbc9trbnZMyWyb5KTMx5SYk+cUcyZKP7/8sSRrnzTt1VHqO3qQ/AoWUNy5C5r/8Q/q9PIABZYo4uQIU4X9uUJbbONIiUpp+93Yc9HyT9fvpJ//ijsXrfx225w+dFx/fv2r+r77jHwLpPY717bxC8yvyk1r6cSewypbo6ITI7s5s39brT/mWOcUqlQvo9N2cwpnT8eocJGszzvd3d3UvlNtTZu8XN17uXqxbEaLZq/S0j+ssYVUKaMou9jOn41RwcK3MF9ilyPUbVZVEz6drdjoeBUIzL4cISv/zlmlZfOzHjsL3uLYeWT/CU38ZIZeG/2E8rt47LTn6DivqVInRGdORCkuOl75XVSf2ZUjXOPr76PQOiGK2LBbpcqXcGJkedP6+Su12f66SppxJUb5080l+BZId36Sbly5plzNipr7+bQ05yf7w3apREhp+RfM3jnCFb+v0hpbmw2unLbNRp+NTmmP1/inny+xa7PrFm5Qh77trI+DLVVEQcUL6fSR02nukufr76OKtUO0a8NulXRBm02f813MYh7hYmbzCLbXJMknIL/KNKytc/sPy8vPV/Fno/TnkA9Ttl/w+sfq+sFg+QS6Zp7b7zbnFPxucM1z93/r1fIx60PqKjarq6Xf/OrAUt+8DemOzZibPDbtr3mmz/nmf/Wr+r37dJqcr16npqrXyXpfniWT56d5KpmzZMc8giTV6thUtTpaY1sxdX7KE2CCShfT/e9a543OHz+jA9k8b5Sb5xEAwJUcvbz82jOIkpW68M9Q5gviZfd6BqZp7pVUX9a72n1kGMbbtm3DTdOsY/uvpmmaHW/ib6w0TbOuaZr1TdMcdxNxXLyJsts/b8k+Xoep362VHv16qB79eqhCm9TSzqUbZJqmju8+JG/ffBkGf8MwFFwrVLtXb5Uk7ViyQaGNa173b5imqb++/kVBZYqpUa+2jg7hlhQLDVb0ybOKOX1OyVeTtHfVJlVomLb8FRrW0K7/rJ/DyT3WzyF9MptTNejeSo+PGarHxwxVpaa1tOMm6rNszVDtWrVVkrU+KzW5fn0WKFJQx/dE6uqlKzJNU5Hb9iqoTDFnhXRD7e5poZETB2nkxEGq27Km1iwKk2maOhAeKV+/fBkmQv6/KxRSVnGnzij+zDklJyXpyNpNKlU/bZ2VqldLkSvXyzRNndt3SJ6+PmlOPI+s2aSyzVx3l6rreeDBtpo+Z4SmzxmhNu3q6s8/1so0TW3fdkD+/j4qYndrbsnavxw5fDrl5xXLtqlc+eKSpLjYBF29kiRJmjtrpeo1qCR/fxfdtTOdrve10Jc/v6Yvf35NjVvV0LK/N8k0Te3ZcVh+/vlU6BbabXxcoq5etcb5z7z1ql6ngnz9891gr+yR145PSWrTu4XenjBYb08YrDotamjtoo0yTVMHwyPl4+fz/3JBYpGKZRV78qzibGPnwdWbFdygVpptghvU1P7l1jHnzF5rv+NbMECJMXG6fNH6yNaky1d0YvseBZRKHTNObN+jwJLF0jxmIjvU7dZKD305VA99OVQVm9RShG3cP7HnkLz9ssh/aoZqry3/CV+6QRVt+U9Io5qZ7m+aphaPseY/De5Om//YPzpi/7rtKhzs/EnK1r1b6M0fB+vNHwerdvMaWrfY1jYjrG0zIChjzJXrVtTm5dskSesWbVDt5jUkSQnxiUqy9TurF6xTaK0Q+fjl0+XEy7qUYP2m9OXEy9oVtkclbX1ydml+d0u9+v0Qvfr9EFVvXlNh/1rjPBwRqXx+PiqQSZwVa1fU9hXWOMMWb1T1Zta6rd60hg7tOKjk5GRduXRFh3cfVtHgYhni3Ltpj4qXc83FkaB0ecHhNZnkBfVr6dCKjHmBT2CAfIMKKvaEdRw9tXOPAkpZ6+vE1nBF/PGP7hr8lDy8vbI9rvScFWdOcCfnJ9fbNyE6TpJkWizaMGuhanZqke2xXU+Tni31wrdD9MK3Q1S1aU1tWWI9Vo/sipS3X75Mj9UKtUIVvtJ6rG7+d4OqNrX2SXHnY1Pu/HB0z2GZpiXNJHt2qNetlR75aqge+WqoQhvXUvi1ceF659U1Q7XHNq7sXJp6Xl2xUc1M9y9QpKBO7InU1cvW87DDdudhFZvU0uHteyVZJ9WTk5LlUyD7LlQ7MueLOn1B37w1SU+8+aCKl3HNI+/t5ZXxU7qznK9hv7vV9/v39cC376rNKwNVskallIV5x7ZEaPvv/6rD0JwxpuTG3Paa4qHBumA3LuxZtUkVGqUbUxrV0K5lqWOKly13zWrfwuVK6ukpH+mxH0bqsR9GKn9QoPp9PkR+BQvoUnyCfn9/nFr076lSVStka6wNurfSE2OH6omxQ1W5Ser817Hdh5TPL1+GL6cahqFydvNf25dsUCVbvxtz5rxmfTBBd782QEGlUvudK5cu67Lt2Lxy6bIObd6tomVzxoKY//VprikzXtWUGa+qVZsaWjjfOqewc7t1TiH94jzTNHXsyLmUn1ctj1DZ8tm3mPJWdPpfC30y5TV9MuU1NWhVQysWWmPbt/OwfP3yqeAtjCnRUak5wv6IIzJNM8csXGt/Twu9P2mQ3p80SPVb1tTqhdaxc394pHz9b23sPHf6gr5+a5KeeutBlQh2/dhpz5Fxnj52NqU+I/ccU/LVJJdefM+OHCEuOl4J8daHLF25fEW7N+1V8RxWx7lF4x4t9czYIXpmrPX8ZKvt/OTo7sisx5VaoYpYZa3Prf9uUJUm1vqMOpHaVk/sP6rkpOQ05yc7lm9Szbuy/4k2rXq10LAfBmvYD4NVq0UNbfjHGuMh23xJZm02tE5FbbW12fWLN6imrc0WKlpQezfvkyTFno/TmaNnVbhkUIY2u2fzXhVzUZu9No8QZzePUCbdPELp+rV00DaPcHZfas539dJlXU205gBXL13Wye27FFimhAoGl9L94z/RPWPf0z1j35NvoUB1+2iYyxbmSdY5hZiTZxVry+H2rdqk8unmFMo3rKHdtnPMU3sOyesmrnn6FQzQ8XDrHYOP7dibrV/CsNeoR0s9PXaInh47RFWa1tR227F5bLd17iCzY7O83bG57d8Nqmw7NmPOnNf09yeq96ABCiqdtl1etM2hxJw5r11rtqvGXfWdHlt2zCPYxxZ79rz2rt2mqq3qp/m9abFo7YxFqtO5udNjtpeb5xEAwJUcvqAsE4slPS/pZUkyDKNgurvnrZA02TCMj2VdDNdb0gDDMEpKOm+a5s+GYcRLekTWu94VMQyjqWmaa22Pua1kmma4YRgxhmG0ME1zlaR+1yuQaZoxhmFcMAyjpWmaKyUNkLQ8k013SyppGEZD0zQ3GoaRX6mPtc1WIQ2q6WBYuL5/8l15enup60upIc54Z5y6vNBX+YMC1OaRnpo3arJW/LxAxSqUVq2OTSRJ8RdiNeWV0bqccEmGm5vC/limx799Q2cOnVD4fxtVpFxJTXzxE0nSXQ91V0iD6tkeo5u7u1o/cZ9+H/mtTIupau2aKCi4hLYvXCVJqtW5hcrVr67ITRGa8sy78vD2VIcX+qfs//dnk3QsfL8uxcZrwuPD1bhPV9Vo31T7123T8h9nKTEmXvPeH6ci5Uup94jnsj0+eyENqml/WLi+e8Jan91fTq3P6SPGqeuLtvoc2FO/f5Jan7Xt6nPSy6n1uXHeMj353RsqVbmcqjSvowkvj5Kbm7uKh5RS3c7NXBVmGrWaVNX2tbs0rO+H8vL21KOv90157YvB4/XI0AdUsHCA/pm1Qgt//U8x5+P09sBPVatJVQ0c+oBiomL17pNfKPHiJRluhv6ZtULvTx0qH7+csdBJsrbh+o/cr+UffSOLxaIKrZsqoExJ7f/Here5ih1aqkTd6jqxNVx/vvyOPLy91Pip1DacdPmKTu3YrQaP983qT+QYLVrV1KoVO9SzyxvKl89L77w/MOW155/+Um+/+4gKFy6gt9+YqIsXL8k0TVWqXEZvvG2N9+DBkxr++gS5u7upQkgJjXj3ERdFcn31m1fVpjW79PT/PpJ3Pk+9ODz1UUDvvvyDnn/zfhUqEqA/p6/U3J/+04XzcXqp32eq36yKnn/zAR2LPK2v3vlVbu6GypQvruffvN+F0WQtLxyf6dVsUk071+/Sm/0+kJe3lx4Zmlq3Xw8dr4cGP6DAwgFaMnuFFv26VLHn4/TuY6NVs3FVPTTERY+EyoSbu7uaPna/Fn7wjUyLqUptmqhgmRLatdja71Tt2FJl6lXXsS3hmvnCSHl4earlc9bjMDE6VsvH/iTTYpFpmqrQtJ6C7SbCDq7epAotnD/ZcT3l61vznwlPW8fLTi+kjpdz3h2njs/1lX9QgFo+3FMLPp2s1dMWqGiF0qrRocl19z++66Ailm1U4bIlNfVla/7Ton93VWhQXSumzNPZQ8clGSpQtJA6PPtAtsZcw9Y23+5vbZsP2bXNscPGq/8ga9vs9WR3TXjvJ82f8LfKhJZSs67WmE8dPq3JH02Tm5ubSpQrpv6DrfvHXojT98Otj4qyJCerYfv6qt6oarbGZq9qo2ravX6XPn74fXl6e+mBQan9zo9vfK/7Xu2jgMIB6vZED/38wVQtnPyXSoWUUuPO1jiLlS2uyg2r6rMnR8lwM9S4SxOVKF9CUSfPafI7EyVZHyVZt009VWnomjjd3N3VYOD9+u/Db2RaLKrQpqkCy5TUPlteENqhpUra8oL5L70jd28vNXk6NS9oMPA+rRk7WZakJPkXLawmTw+QJIVNmiHL1SQt/WCMJKlwaHk1cmHu4Kw4j27YqrDJM3U5Nl7LR32nwLKl1faN57M9tts9P8lqX0nas3KTtv+9QpIU0qS2qrVrkvI3Jz45QlcSL8mSlKSDG3ao14hnFVTGdYsNKjeqpr0bI/T5o+/J09tL97z6YMprU4aPU++X+6pAUIA6PdZDv300Rf9MWaCSIaXVwPat9p2rtmrDn6vl5u4mT29PPfD6Iy69M1eFBtV0cFO4fnjqXXl4e6nLi6njyqyR49Tpeet52F2P9NQfoydrpe08rKZtXMlq/5KVy6ly8zqa8vIoubm7q2iFUqrdyXoeVqt9E/399S+a+PxHcvNwV9eX+rvsM7jTnO+PyYsVH5Ogn76YLcn6WKwRP7zqkljSy+3j553kfNezZsIMWZKStPC9sZKkopXKqfmTrh1Tcmtu6+burrZP3Kc5I7+VmWyqevsmKhxcQttsY0rtzi1U3jamTHraOqZ0fLH/dfe9nm1/rVD0yXNaP2Oh1s9YKEm6553n5BuYPXftvKZiQ+v81zePW/PxHq+k9ru/jhin7rb5r7YDe2ruqMla9tMCFa9QWnU6WY/Nlb8uVGLsRS381vrAEzd3Nz321WBdvBCnmR9YH5VuSbaoxl31FdKgWrbGdjOatayitat26b7uHytfPi+9+W7qnMBrz03QsBH3Kqhwfr03/DddjL8s0zQVWrmkBr95z3XeNWeo26yqtq7dpZfus86XPP1mar/78Ws/6Mlh1vmSv2es1Pxp/yn6fJyGPvSZ6jStoqdef0Dr/tuuf+eukZu7m7y8PfXiu64bH6+ndtOq2rZulwb3+VBe+Tz1uN3Y+eng8XrMNnYunrVCC36xjp1vPvKpajepqseGPaB5k6xj55TPU8fOd3/MGWOnvTuNc+Py7Vq9MEzuHu7y9PbUsyMfyjH16awcISYqVlM+/kWmxSKLxVT91nVUs2n2X1O5VVPGvKCWTauqcMH82r9+rN77fJamTF/m6mLdtNCG1vOTrx6znp/0eiX1/OTnt8ep50vW85MOA3to1idTtHTqAhUPKZ1y162I1du0bclGuXu4y8PLU/cNezilrV65dEUHtuxRjxeydx4oveqNqyli/S692/8DeebzUn+7ecjvho3Xg4MeUEDhAN39ZHdNeu8n/Tnxb5WuWEpNu1jbbOcBHfXzJ7/ow8dGSaapu5/sLv8Afx0/cEI/f/KLLBaLTIupuq3rqIaL2qybu7saDbxfS2zzCBVt8wh7bfMIlTq0VKm61XV8a7h+f8l6HaWZbR7hUkycln9mfcqFxZKs8s0bqlSdnHnsubm7q9UT92leunmBnbb8r0bnFipbv7oOb4rQT7Y5hXZ21zwXfTZJx23XPCfZrnlWa99UbZ7tq5UTZstiSZaHp6faPOv6uerQhtW0b2OExtiOzbvtjs1ptmMzf1CA2tsdmyVCSquu7dhc/ssiJcZd1IJrOZ+bm578epAkacYHE5UQe1HuHu7q+uy98snvm62xOWseQZLmfTxBiXEX5eburg5P36d8/tbYdq3YpC1/2Y6HprVVs30TuUpunkcAgOxmXPuWyE3vYBjJst7N7pqFpmkOMwwjUlID0zTPGYbRQNKnpmm2NgzDX9I3st4FL1nSSNM056Tb/lVJj9re70fTNL80DKOTpNGyPor2qqRnTNMMMwyjjqSvJQXIurjwS9M0fzAMo76kiZISJC2SdK9pmjUMw2gtaZBpmmkeYm57n3GSfCUdlDTQNM0LhmEss20fZtuuoaQxknxkXZjXXtK9trI/b9vmT1u8y7L63G7nsbb/3wys1EnfRuScx1A5y7PVOmrKvkWuLobTPRzaSatPL3B1MZyuebFuGrH5X1cXw+lG1muvhKSVri6G0/l6tNSu6D9dXQynqxrYPc8cn8tP/uXqYjjdXSW6atT2f1xdDKcbUquDxu/O3ePnk1U6SZKWnsjd7bZtya6af+RvVxfD6XoEd9HILbk/RxhRt32eiTOvnKvMOrTQ1cVwunvLd9aEPbl7TJGkxyrnnXOy3D52StbxM6/kfLk9ziG1OkiSxu3K3ePK01U76qf9ub+vHVCxk6Iu/eHqYjhdUL6e2hKV++dL6gZ11/ozuX/sbFy0W56JM6/kCD7BOf/L2ncq8civ+u1A7j9X6RPSWYuP5/5227FUV72fy+cS3qrbXpI0JpfPJbxQraN+yQPH5oMhzCPkJs2LdZOyeDoj8rZd0X/m+jU5uLGqgd1zZP9wy3fOM03TPYvfl7P7OUxSa9vP8ZIevsH2n0v6PN3ri2RdZJd+v62SWmXy+02Satv96h3b75dJWpbF+2RYam6aZut0/96YyXaTbf9d26a7AAAAAAAAAAAAAAAAAACwcXN1AQAAAAAAAAAAAAAAAAAAyG1YnAcAAAAAAAAAAAAAAAAAgIOxOA8AAAAAAAAAAAAAAAAAAAdjcR4AAAAAAAAAAAAAAAAAAA7m4eoCAAAAAAAAAAAAAAAAAMDtMFxdAPy/ZxhGIUnTJZWTFCnpftM0L6TbpoykqZKKS7JIGm+a5lc3em/unAcAAAAAAAAAAAAAAAAAyKuGSVpimmaopCW2f6eXJOk10zSrSmoi6TnDMKrd6I1ZnAcAAAAAAAAAAAAAAAAAyKvuljTF9vMUSb3Sb2Ca5knTNDfbfo6TtEtSqRu9MYvzAAAAAAAAAAAAAAAAAAB5VTHTNE9K1kV4kopeb2PDMMpJqitp/Y3e2MMRpQMAAAAAAAAAAAAAAAAAwBUMw3hS0pN2vxpvmuZ4u9f/lVQ8k13fvMW/4y9ptqSXTdOMvdH2LM4DAAAAAAAAAAAAAAAAAPy/ZVuIN/46r7fP6jXDME4bhlHCNM2ThmGUkHQmi+08ZV2YN800zTk3Uy4eawsAAAAAAAAAAAAAAAAAyKv+kPSw7eeHJc1Lv4FhGIakCZJ2mab5+c2+MYvzAAAAAAAAAAAAAAAAAAB51ceSOhiGsU9SB9u/ZRhGScMw/rJt01zSAEltDcPYavuv643emMfaAgAAAAAAAAAAAAAAAADyJNM0oyS1y+T3JyR1tf28SpJxq+/NnfMAAAAAAAAAAAAAAAAAAHAw7pwHAAAAAAAAAAAAAAAA4P8lt1u+lxmQfbhzHgAAAAAAAAAAAAAAAAAADsbiPAAAAAAAAAAAAAAAAAAAHIzFeQAAAAAAAAAAAAAAAAAAOBiL8wAAAAAAAAAAAAAAAAAAcDAW5wEAAAAAAAAAAAAAAAAA4GAszgMAAAAAAAAAAAAAAAAAwMFYnAcAAAAAAAAAAAAAAAAAgIOxOA8AAAAAAAAAAAAAAAAAAAdjcR4AAAAAAAAAAAAAAAAAAA7m4eoCAAAAAAAAAAAAAAAAAMDtMFxdAOA6uHMeAAAAAAAAAAAAAAAAAAAOxuI8AAAAAAAAAAAAAAAAAAAcjMV5AAAAAAAAAAAAAAAAAAA4GIvzAAAAAAAAAAAAAAAAAABwMMM0TVeXIa/ggwYAAAAAAAAAAAAAALh9hqsLgJxnX8yfrMmBQgO658j+wcPVBcgrZhxc6OoiON39FTprxOZ/XV0MpxtZr72+Cl/s6mI43UvVO+qLnf+4uhhO90qNDnkmzs925P44X6vZQR9vy/1xDqvdgX4oF3mlRgf9ciD35wkPhnTO9e32peodJUmjtufudjukVge9vyX353xv1W2vn/YvcnUxnG5AxU4avzv3x/lklU65vg+SrP1QXqnPvJLb5pU4J+zJ/e32scqd8sy4ktvjHFCxkyTl+nb7WOVO+jYi94+dz1brmGdyhLwypuSVOPPKPEJu72sla3/7Wx6ozz4hneUT3NfVxXC6xCO/cnzmEo9VtuZ8uf0c+8kqnfLMHPyYPJDbvlCto0bmgXnbEXXbu7oIAHDLeKwtAAAAAAAAAAAAAAAAAAAOxuI8AAAAAAAAAAAAAAAAAAAcjMV5AAAAAAAAAAAAAAAAAAA4mIerCwAAAAAAAAAAAAAAAAAAt8MwTFcXAcgSd84DAAAAAAAAAAAAAAAAAMDBWJwHAAAAAAAAAAAAAAAAAICDsTgPAAAAAAAAAAAAAAAAAAAHY3EeAAAAAAAAAAAAAAAAAAAOxuI8AAAAAAAAAAAAAAAAAAAcjMV5AAAAAAAAAAAAAAAAAAA4GIvzAAAAAAAAAAAAAAAAAABwMBbnAQAAAAAAAAAAAAAAAADgYCzOAwAAAAAAAAAAAAAAAADAwVicBwAAAAAAAAAAAAAAAACAg3m4ugAAAAAAAAAAAAAAAAAAcDsMVxcAuA7unAcAAAAAAAAAAAAAAAAAgIOxOA8AAAAAAAAAAAAAAAAAAAdjcR4AAAAAAAAAAAAAAAAAAA7G4jwAAAAAAAAAAAAAAAAAAByMxXkAAAAAAAAAAAAAAAAAADgYi/MAAAAAAAAAAAAAAAAAAHAwFucBAAAAAAAAAAAAAAAAAOBgLM4DAAAAAAAAAAAAAAAAAMDBWJwHAAAAAAAAAAAAAAAAAICDebi6AAAAAAAAAAAAAAAAAABwOwzD1SUAssad8wAAAAAAAAAAAAAAAAAAcDAW5wEAAAAAAAAAAAAAAAAA4GAszgMAAAAAAAAAAAAAAAAAwMFYnAcAAAAAAAAAAAAAAAAAgIN5uLoAuDmmaeqvcXO0d2OEPL09dc9r/VSyYpkM2104FaUZH09RQtxFlaxYRv8b1F8enqnVfGzPYY1/9QvdP+wR1WhZJ+X3lmSLvnvxUxUoHKABI5/KjpBu6OTWcG2eOkumxaIKbZqr2t0d07xumqY2T5mpk1vD5e7lpcbPDFCh8sGKPXFaa76ekLJd/Jko1by3myp3bZvdIdyUI5sjtGribFksFlVr31T17skY56oJs3V4c7g8vL3U7vn+KhJSRnHnLmjJ1z8p4UKsDDdD1To0V+3urV0TxE04siVCqyda67Nqu2aqm0mcqyfO0pHN4fLw8lKbFwaoSIUySrpyVfOGfynL1SRZkpNVoWldNezTzUVRZO52Y4s/d0FLv56qhOhYGYahqh2aq1b3Nin77fhrmXb+vUJubm4Krl9DTR/qlc2RpXV0S4TWTLLGWaVdM9XpnTHONRNn6egWa5ytnx+gwrY6nP/2l0q+miQzOVnlm9ZVgwesdXhwzWZtmvGXLhw/rd4fDVKRimVdEVoax7ZGaL0tzkrtmqlWr4xxrp80S8e2WI/JFs9a47zGYrFo/rBR8i0UoA7DnpEkbZmxQHuXrFG+Av6SpHp9e6pMverZF1QmbrfvkaSlY6fpcNhO+QTkV5+v3kjZ59yhY1r+/XRdvXRZ+YsGqcPLD8nL1ydb47KXV47N9EzT1MLv52ifLWfo9Wo/lcgiZ5j98RQlxl9UiZAy6j2ov9w9PbR77Q7999MCGW5ucnNzU+eneiu4eogLIknLGePl/jVbtHH6X7pw7LTu/WSQilYMdkFkaR3bEqF1k2bJYrGocrtmqp1JX7tu0iwdtcXZ6rnUvnbB21/KkmQdL8s3qat6tr526ecTFXPitCTpSkKivHx91PvT17M9NnvHt4YrbIr1+KzYtrlqZJLnbZwyUye2hMvd20vNnhmgoPLW+pnz/HB5+uST4WbIcHdXtw+Hpuy3e+Ey7Vm0XIa7m0rVraH6/Xpna1zpmaapxd/P1v6wCHl6e6nHK1kfj3M/mazE+ASVCCmtu18bIHdPD+34b6PWzloiSfLK56Uuzz2gYhVKpexnSbZowsujlT8oUH3eyd4c3jRN/ffDbB3aFCEPby91fqmfioVkjC3mdJT+HD1Zl+ITVLRCaXV9xRrbjfa3JFv082vW2HoPt8a2etoC7V+/Q4abId8Af3V+sb/8gwKyLebc1A85s/4ObY7Qfz/MkWmxqEaHpmp8bwdJ0p7VW7T2178Vdey0+o1+TcVDrbEmxl7U/E8m6NT+I6retrHaPXVftnwGzshtw6Yv0O4la+Rjy/kaPthTwS7O+fJKnKZpaskPs3XQ1t92ebmfimfSpqNPRWn+p5OVGJegYiGl1d2uTWe1/7jH35GXj7fc3NxkuLvp4c8HZ3d4knL3mGLPmXGOGZhal27ubnrsq+ytS2e200vxCVo49ledO3xSMgx1efFBlapSXvNGTdKF42es21xMVD4/Hz3y1dAMf9NZIjdHaPmE2TItFlVv31QN/5exD1o+YbYiN1nHzo4v9FdRW0z/jJmmQ2E75RuQX/2/Tj3v3Ld6i9ZN/0vnj51Wn1GDVCwH5PDOnNvb8vsSrZ36uwZO/iil33UVZ4wpkrTzr2UKX2g9xy5Tv4aaDOiVzZGllZfGTmfMHSRduapJQ75W8tUkWZItqtqittr075rtsWV3XnD64DEt/na6kq8myXB3U8en71eJStk3z2mapv5OV59ZXT+aaVef99iuH+1eu0NL09Vn2eohOnfstGZ+PCV1/5Pn1GZAVzXt1TrbYrsd40Y/pS7t6upsVKwadBji6uLcEmfO68374hft3RAuv0B/Pfuda+eFnHmcbpz3n7YvXivDMFS4bAl1famfPLw8nRpPVufB9vHe6jl0YtxF/Tl6smLPnFeBooXUY8hA5fP31cm9h/XPt79de2M17dNFoU1rS5Kmv/m1Lp6PlYe3Nd5733lWvoH5nRq75Jx5+HORx7Ty+9+s1xqKBKndyw+79FqDJB3eHKGVtty2Wvumqp9JbrtywmwdtuW27exy2yVjpinSdk3lwa/TXlP5b5z1mkqBokHq+Iprr6mkd2JruDbZ5nBD2jZX9UzmcDfZ5nA9vL3UxHatXpKuXEzQ+u+nKebYSUlS46f7q0ilCtkeAwDkFC5fnGcYRj5JKyR5y1qeWaZpjjAMo4mkr2y/95Y03TTNd27j/ZdJKiHpkqR4SY+aprnnDsscKamBaZrn7uR9bsW+jRGKOnFWL094S8d2H9b8sTP11JevZthu0cQ/1LRXa9VqXU9/jJmuzYvWqVH3FpKsE62LJ81XxXpVMuy3dt5yFQkupssJl5wey82wWCwKmzRDbd54QT5BgfrnzVEqVb+mAkqXSNnm5NZwxZ86q25fvKOo/ZEKm/CbOr4/RAVKFlPnj99IeZ8/nn1DpRvWdlUo12VJtmjFDzPVY8Rz8g8K1Kwho1WuYU0VKpMa55HNEYo5eUb9vnlbp/dGavn46br3k0Fyc3NT84d7q0hIGV1JvKSZg0apTO3KafbNKSzJFq36YYa6v/28/IICNWfoaJXNNM6z6jt2hM7si9TK8b/pno8Hy93TQz3feVGePt5KTkrWvLc+V3C9aipWqbwLI0p1J7EZ7m5q+sg9KlLBWoezB3+i0rWrqFCZEjq+Y68iN+zQ/Z+/LndPTyXGxLkwSlucP85Qt7efl1+hQM0dNlplG9RUQbs4j26JUOzJs3pgTGqcvW112H2EtQ4ttjosU9dahwWDS6rD4Ce08vtfXRhdKovFonUTZqjTW8/LNyhQ818freAGNRVo1/cc2xKh2FNn9b+vR+jsvkit/fE39fgw9aJOxF//KbBUMV1JTNufVuvWRjV7ts+2WK7nTvoeSarSprFqdmmlJV//lOZ9//v2VzV7pJdKVQ/VriVrteX3JWr8YPdsje2avHJsZmZ/WITOHz+rF358S8f3HNaCsTP1eCY5w78T/1CT3q1V4656+nPMdG1evE4Nu7VQhTqVVLlJDRmGodOHjmvmR5P1/Pg3sz8QO84aLwsFl1DnIY9r+bjfXBhdKkuyRWsmzFDn4da+9g9bH2Tf1x6z9bX3jbH2QWt++E09P7L2tV3t+to/h3+u0nWrqWil8mr76qMp+6+fMsflEzwWi0UbJs5Q+zdfkG9QoP5+Y5RK10/b157YGq64k2d195fv6Nz+SK3/8Td1/SB1Qr3D8JdSFjxfcyp8r46GbVf3UW/kmOPzQFiEzp84q2d/GK7jeyL19zcz9OgXr2XYbumkeWrcq7Wq31Vff42drq2L16p+t5YKLBakAR+/KJ/8vtofFqEFY35Ls/+GP5apcJniLsnhD22K0IWTZ/XouOE6uTdS/343Q/0+zRjbiinzVL9na1VpVV//fDtdO/5dqzpdWt5w/81/LlNQmeK6Yhdbg95t1byf9QLn5vnLtXb6QnV49gHnB6vc1w85q/4syRYt+X6m7h35nPIHBWraoE9VsVENBQWXUOHgEuo57DH98930NH/Dw8tDzfp1U9Thkzp35GS2xO+s3FaSanZro9p355ycLy/EKUkHN0XowomzeuL74Tq5J1L/fDdDAzJp08unzFODnq1VtVV9Lfp2urb/s1Z1u7a84f59PnhBvi5eFJObxxR7zo5zwEcvyDfANXXpzHa65Ic5Kl+vqnoNe0zJV5N09fIVSdLdQwamvO/SCXPl7Zcve4KVtQ9aNn6mer9jHTt/GzJaFRrVVJBdHxS5OULRJ87o4W/f1qm9kVr6/XT1GWU976zWtrFqd22lxV+lPe8MCi6h7kMf15Lvck4O76y5vbhzF3Rs+275Fy7oqvBSOGtMObFzrw5v3KF7P8sZ59h5aex01tyBu6eHHv7oeXnZ5nInDfpKoQ2qqXSVctkWmyvyguWT56l53y6qUL+aDoSFa9nkeer74YtOj/WafWERijp+Vi/++JaO7TmsP8fO1JOZ1Oc/E/9Q096tVfOueppvq89G3VqofJ1KesZWn6ds9fnC+DdVuHQxPTPWei5uSbbos4feVtWmtbItrtv108zlGjdlkX784llXF+WWOXNer077RmrUo6XmfvZzNkeVkbOO07ioaG2ev1yPfvOGPL29NO+Tidq1crNqtmvstFiudx58ze2cQ2+Y/a+Ca1VS43s7aP2sf7Rh9j9q9fDdKly2hPp/Nkhu7u6KPx+jqS9/opBGNeTm7i5J6vrqQylfhssOzpqHX/7tL2r6cG+VrB6q3UvWauu8JWrU1zXXGq7FuXz8TN1ty21nDBmt8o3SxnnYltv2/9aW830/XffZctsqbRurZtdW+jddbrv021/V/OFeKlUjVBH/rtXm35eoiYuuqaRnsVgUNnGG2r5pvVa/yDaHG5DJHG6PL63X6jf++Js62eZwN02ZpRJ1qqnlq08oOSlJybZzFADIq3LCY20vS2prmmZtSXUkdbYtzJsi6UnTNOtIqiFpxh38jX62958iafTN7GAYhvsd/D2H27Vup+q0ayjDMFSmajklxicq7nxMmm1M09ShbftUvaV1IVqd9o20a+2OlNfX/bFC1ZvXln+6b0nEnI3W3g3hatCpqfMDuUnn90cqf/Ei8i9WWO4eHgpuWl/Hw7an2eb4pu0q17Kx9dsvoeV1NSFRiRfSfiand+6Rf7Ei8isSlJ3Fv2ln9h9WQInCCiheWO6eHqrYor4ObdiRZptDG3aocutGMgxDxSuX15WLibp4PkZ+hQJS7mLl5ZNPBUsX18WomMz+jMud2R+pAsULq4AtzpAW9RS5MW19Rm7crkp3WeMsVqm8Ll9M1MULMTIMQ54+3pIkS3KyLEnJkgwXRJG5O4nNr2CAilRIV4fnoyVJ4YtWqm7vDnL3tH7DySfA+d9uup6z+yMVULywChSzxdk88zhDW6fGeSUhUQmZ1WFysgxbHRYsXVyBpYplezxZObc/UvmLF1Z+W99ToVk9HUkX55Gw7arYyhpn0UrWYzLB1vdcjLqgY5vDFdqumSuKf9PupO+RpJLVK8o7v2+G940+cUYlq1WUJJWuXUUH121zfjBZyCvHZmZ2r9upWracoXSVcrp0MYucYfs+VWthzRlqt2+kPbacwcvHW4ZhPUavXLqS8rMrOWu8LFS6uArmoD7o7LV2a+trKzSvpyPp8p/DG7er4l0Z+6DM+lqlqzvTNHVo7WZVaFE/22LKTJQtz7vW15ZtVl9H08V5NGy7KrSy5nlFbHlewoXr5zl7/1mhGnd3zFHH5551O1SzbSPb8Vg+y+Mxcvs+VW1RR5JUq10j7Vlnbd9lqlWQj62/LVW5nOKiolP2iz13Qfs3RqiOi3L4Axt2qFoba2wlK1v70PhMYjuyfZ8qNa8jSaretpH222K73v5x5y7oUFiEanZIG5u33cLSq5cvp2/iTpXb+iFn1d+pfYcVWLyIAm2fU+WW9bTf9jkFlSmuQqUzxuqZz1ulq4XI3cl3MrDnrNw2p8krcUrS/vU7VP1am7T1t1m16cq2Nl2jbSPtW7/jpvd3tdw8pthzZpyu5qx2ejkhUcfC96uWbdx09/RQPn/fDO+7Z/UWVW2VfXng6X1px85KLerrYLqx8+CGHapqi6mEbTy5dt5ZqnpF5cvkvLNQmZyVwztzbm/1xDlqOuDuHHFO5qwxJWLRStXOQefYeWnsdNbcgWEY8rr2OSQlKzk5ObtCSuGSvMAwUha4X754Sf6Fsu8O35K1PlOuH91kfdZp30i7bfXpbVefVy9dyTCfIEkHt+1VweKFFViskJOjuXOrN+zW+eh4VxfjtjhzXq9szYopeZKrOfM4tVgsSrpyVZbkZF29fFX+hQo4NZbrnQdfczvn0AfW71D1to0kpT0f9/T2SlmIl3w1yeVjjbPm4aNPnFEJu2sNh9Ztzc6wMkif24Zmktse2rBDVdqk5nw3k9teOH5GJatb4yxTp4oOrHXdNZX0ovZHyt/uWn3ZZvV1LP21+rDtKt8q9Vr9Fdu1+qsJiTqza79C2livlbl7eMjLL2f0PwDgKi6/c55pmqasd7STJE/bf6akopJO2rZJlhQhSYZh3CXrHfVk266VpPqS3pF0TtaFfJsk9be9t70Vkl42rNnoKEldbO/xvmma0w3DaC1phO3v1jEMo6akTyR1sm33g2maY2zv9YJhGD1s5b3PNM3dDvg4shQbFa2AwoEp/w4oHKDYczHKb3eSlxB7Ufn8fORuS8oCCgcq1jYJGXsuWrvWbNfAj5/X8b1H0rz3X9/PUcfH7s5wlydXSrwQLd+g1G+F+gQF6vz+yLTbnI+Rb1Bg6jaFApV4Plo+BVM/kyNrwhTczLUXoK/nYlS0/O3i9A8K1Ol9kWm3OR+d5huyfkGBKRN418SeidK5Q8dULBtvlX8rLp6PSRODf6GCN4zTPyhQF6Oi5VcwQJZki2YP+UQxp86qRudWKlapXDaV/MbuNLZrUuowtJwkKebkGZ3cdUAbfp0vd09PNX24t4q68JGvF8/HyC9NOyyoM+niTEjXnv0KWeP0tdXh3KHWOqzeqZWK5qA6tJdwPkZ+djH4BhXU2fRxno9O91kEKuG8Nc71k2erQf9euppJf7p70QodWLFBhSsEq+FD98jb33UnIo7qe9IrFFxCkRt3qHyjWjqwZoviz11weNlvVl45NjMTdy5aAUUCU/5doHCA4tLlDIm2nOHaRE4Bu5xBknat2aYlk//Uxeh4PTjyyewqepbyyniZoQ8qlEUflKafCtTF86l97byhnyj21FlV7dxKRW3t9ppTuw7IJyC/AkoUdWYYN5Q+Br9CgTqXLs+zfhaBKf/2teV5vgUDJMPQkg/HSoYU2q6FKrW33iU69uQZndm9X1t++0PuXp6q3/8eFQ5xbV3HRcWoQJrjMVBxUdc/HvPbtklv6+K1CqlfNeXfi8fPUbuBPXU58bLzAriO+KgY5bc7P8lfOFDxUTFpLkIlxqWNzT8oMGWy/Hr7//fjHLV6uKeuZBLbqp/+VPh/G+Tt56P733/eOcFlIrf1Q86qv/io6LS/DwrUyb2HnRrL7XBmbhu+cIX2Ld+gwiHBavqwi3O+PBKnlLG/zR9k7UvTt2lv+/42yNpub7S/IWnG29/KMKTanZqrTufm2RFSBrl5TLHnzDhlSL8M/1aSVK9Lc9Xrkr116ax26ubuJp8Af/391TSdOXRcxSqWUbsn/ievfN4p2x4LPyDfwPwqVDL78sD489HKn+5869TeyLTbZDK+xt/gvDOncVaOcGjDDvkFBahw+dLODeAmOWtMiTl5Rqd2HdDGX+bLw8tTjR/KvfNfOW7sdOLcgSXZovEvfarzJ86qYfeW2XrXPMk1eUG7x+/RjBHfadmk32VaTPUb9YrT47QXdy463fh54+tH1jE2OuX1XWu26V9bffbLZC5o5/LNqtm6ntNigFVunNfLjLOO0xKhwWrYq63GPTZCHl6eKle3isrXtcsHneBmzoNv5xw6ISYu5fPwLxSgBLu7y57cE6lFY35R7Nnz6vLygJTPSJIWjZkmw81NoU1rq8n9nZy+yN9Z8/BprzVsdum1BskaQ/rc9rQDctug4BI6tGGHKjSupf2rXXtNJb3E9PPQWczh+qabw004Hy03dzd5F/DXuu9+UvSR4ypUPlj1H75XHnbnKACQ1+SEO+fJMAx3wzC2Sjoj6R/TNNdL+kLSHsMw5hqG8ZTt8beSNEjSc7Y76rWUlGj7fV1JL0uqJqmCpMxm2HpI2iHpHlnv0ldbUntJow3DuHYP1kaS3jRNs5qkJyWVl1TXNM1akqbZvdc50zTrSfrOVibnSr/MUMr47aXrbPPX93PV8dGecnNPW+V71u+Uf6C/SoWWcUw5HSTDskpJ6e+WlnHtpdJ8JslJSTq+aYeCG+fcE8ZMq+ym4kz98WriZS0aNUHNH73H5Y+py1ImMWQ4H8i0Oq0bubm76b7PXteA8e/rzL7DOn/khBMKeZvuMDbJWoeLR/+oZgP/l1KHlmSLLl9MUO+PBqnJQ730z2cTM28L2eUm4sz8sE2tw/99+rr6ff++zuzPYXVoJ7PP+GbqU4aho5t2yCcgvwpXyHjL+CodW+p/Y97R3aOGyadgAW2cOscxBb5Njuh7MtP2uQe14++VmjlolK4mXpKbhwtvQptXjs2blf4OapltYlfBVZvV1vPj31Sf4Y/pv5/+cnLhbizPjJeZRJqhr800zNS+tvenr6vP9+/rXCZ97cFVYarQooHDSutQN3eASpI6j3xV3T4eprbDntPexSt0etc+SanHZ5f3B6t+v95a8eUE1x+fmfVF6TfJfARNI3LbXm1dvE5tB94tSdq3Yaf8AvKrRDY+piS9mxszs94mq/0PbNwp38D8KlYx89haDOiupya+q6p31deWBStvudy3K7f1Q86qv+vlgzmKk3Lbap1aqs/Yd/S/T4fJt2ABrZ3i2pwvz8Qp6WbG0CwG0Rvu/+Anr+iRL4fo3hHPaMtfK3V05/47Kulty8VjShpOilOSHhn9ih7/eoj6vvuMwhas1OFsr0vntFNLskWnDxxTnS4t9MhXQ+WVz1vrZ/2bZrtdKzapasts/vLqDc63st7IKaVxGmfkCFcvX9Gm2YvUqE83xxb2TjhpTLEkW3Q5PkG9PhqkxgN6acnnuXP+K2eOnZlw0NyBm7ubnh47RK9OHakTew/rTGR2zwNmf16w5e9Vavt4bz0z8V21fby3Fo755faLfxsyn668mQ41bX2+YKvPpenmgpKuJmnP+p2qbrtrLbLZ//N5vcw55zi9FJ+g/et36KkfRujZye/r6qUrCv9v4x2X9npu5jzY0efQJSqX0yNj31C/Twdpw+x/lHTlqiTrI20f/vp19fnwJR2POKAIJ8cuyWnz8K2f7afwhSs0a/AnunrpsmuvNUg3d53+Ztp1Ou2et15Tmf7aKF295OJrKjfhZvJ5wzBkSbbowqGjCu3QUl0+fl3u3l4Kn7c4ewoJADmUy++cJ6XcGa+OYRiBkuYahlHDNM13DcOYJqmjpAcl9ZXUWtJqSZ/bXptjmuYx20CwwTTNY5JkW+hXTtIq25+YZhhGoqRISS9IelXSr7a/e9owjOWSGkqKtb3PIdt+7SWNM00zyVbO83bFvnYGvUnWxX4ZGIbxpKwL/PTE+y+ofd+ut/S5rJ+/UmEL10qSSlUKVsy56JTXYs7FqEBQ2lsx+wb46dLFRCUnJ8vd3V0x56JVwLYa//i+I5rx8RRJUkJsvPZujJCbu5uO7Tms3et2au/GXUq6elWXEy5p5qipum/IQ7dUVkfzLRSohKjUbwckRqW9I55kvVNMgt23gdLfNe/k1nAVLF9G+QKde8vqO+EfFKh4uzjjo6Llm+4bFP5BBdN8U8L+2yTJSclaOPpHhbZqoJAmdbKlzLfDLygwTQzx5y9kiDPDNpl8Ft5+vipZI1RHtkSoUHBJ5xb6Jt1pbMlJyVo0+geFtmygCnZ16B8UqPKNa1tv8x1aToZh6FJsvMse7+EXFKiLadrhBevdi9JtY9+eL56PzvCNIG8/X5WsHqqjOagO7fkFBeqiXQwJmcTpm+GzsH47OnLdFh0J26FjW8KVfOWqriRe0vKvp+iuFx+Wj10/VKldc/37yTjnB3Mdd9r3ZKVg6eLqOeI5Sdbbzh/eFO7AUt+avHJsXrNh/kptXmTNGUqGBivmbHTKa7HnYpQ/fc5QwJozWJKT5eburthz0coflLF+y9asqAufT1NCTLx8A/ydGsP15JXx0rdQuj4oi3abtp/KfLwsXj1Ux7em9rWW5GRFbtimXp8McWIENyd9nBfPZ5Ln2e4+cU2C3Ta+hQIlWR95VaZhbZ3bf1jFqobKLyhQwQ3rWB+jUNF6fF6Oi1e+Atl7fIb9uUJbbDl8iUrBik1zPEbLP92x5lvAP83xGJfueDx96Lj+/PpX9X33GfkW8JMkHY04qL3rd2h/WISSrlzV5cRL+n30VPUa7NwcfsuCFdrxjzW24hWDFWd3fhJ3LuO475Mutni74zJ/4cBM99+7ZqsObNihQ5ussV1JuKS/Pp+qrq+mja1qqwaa8973av7grZ1j3a7c0A9lR/0lJyWn/X1UtNMfIXQ7nJXb+trlfFXbN9fCj1yb8+X2ODcvWKHti21tOjRtf2ttexnb9GX7/tZum/xBgVnuf61P9gvMr9AmtXRy32GVqVHRiZGlys1jir3siFNKW5eVm9bSiT2HVdbJdZkt7dQwlL9woEpWLidJqtSsjtbP/idlO0tysvau3a6Hv3D+d4vt+QcFKi7d+Vb6/sU/qGCG8dX/BuedOY0zcoTYU+cUdzpKM179OOU9Zw4apXs/GSTfgq4ZV501pvjZnWMXDS0n5dL5r5wydmb33EE+f1+VrVlR+zftVtFyzp0HdHVesHPpBrV74n+SpMrN62rhmF+dFWqK9enqM/Ym6/Pa9aOs6rNczYqa+/k0XYyJl5+tPveH7VKJkNLyd1EflNvl9nm9a7LjOI3cukcBxYLkaxtHKjWtreO7D6l6m4ZOiyt/UOANz4Nv5xzaNyC/4s9b7yYYfz4mJSZ7QWWKy9PbS+cOn1Tx0GDlt93BzMs3n6q0aqBT+w6nPBrXWZw1D1+wdHF1f9v6xIToE6ddeq1BssZwO7ntzVxTufsd6zWVC8fPKDLMtXHa88kwV535HG5CZnO4hvW1wqHlJUnBjesq4g8W58H5csSdyYAs5Kj2aZpmtKRlkjrb/n3ANM3vJLWTVNswjCDTND+W9LgkH0nrDMOoYtvd/tkbyUq78LCfaZp1TNPsZZrmUV3/O5gX7X42lMUXF+z+Xvq/ZR/PeNM0G5im2eBWF+ZJUuMeLfXcN0P03DdDVLVpTW1dslGmaerorkjl88uX5jbWknUlevlaoQpfuU2StPXfDarStIYk6bXJI/TaFOt/1VvUUffn7lO1ZrXUcWAPDf75Xb02ZYTuH/awytcOdfnCPEkqFFJWcafOKP7MOSUnJenI2k0qVb9mmm1K1aulyJXrZZqmzu07JE9fn3SPtN2kss1y6N1hbIpWDFbMybOKPX1OyVeTtH/VJpVvmDbOcg1raM+yDTJNU6f2HJKXbz75FQqQaZr675tpKliquOr0bOuiCG5O0Ypl08R5YNVmlWtQK8025RrW1N7l1jhP7z0kL18f+RUMUGJMnC5fTJAkJV2+omPb96hgqWKuCCNTdxKbaZpa/u00FSxdXLV7tku7T6NaOrFjryTriUdyUpLyFXDdCXSR9HGu3qyyDdPF2aCm9i1LG6dvJnV4fPseBeagOrRXOKSsYk+eVZyt7zm4ZrPKpKvP4AY1tX+FNc4zdnE2ePBuPTDufd33zbu66+WBKlGjku568WFJUsKF1EcsHdmwTQXLlJAr3Unfcz0J0dZb65sWi8JmLlT1Ti2cFsON5JVj85pGPVrq6bFD9PTYIarStKa223KGY7sj5X2dnCFilTVn2PbvBlVuYs0Zzp84m/JtzpP7jyo5KVk+dhc1XSGvjJdFKtr6IFucB1dvVnBmfdDy1D7IM4u+9sT2PQqw62tPbN+jwJLF0jyKwFWCbHnetb728JpNKpMuzytdv5YOrrDmeWf3pcZ59dLllEeHX710WSe371KgrU8t06C2ToVbj8/YE6dlSUqSd/7sPz4bdG+lJ8YO1RNjh6pyk1rasXSD7Xg8lGUOX65mqHat2ipJ2r5kgyo1tn4eMWfOa9YHE3T3awMUVCr1MXRtH+mpl6a+pxcmvaPeQx9RuVqVsmURRd1urfTQl0P10JdDVbFJLUX8Z43txJ5D8vbLl2Ei3TAMBdcM1d7V1tjCl25QRVtsIY1qZrp/y4d66qmJ7+mJH95R90GPKLhWpZSFeRdOnEl57/0bdqhQqex7NF9u6Ieyo/6KhwYr+uRZxZyOUvLVJO1ZuVkhjWqmL4rLOSu3tc/5Dq13fc6X2+Os162VHvlqqB75aqhCG9dS+LU2ufuQvH2zbtN7bG1659INCrW16YqNama6/5VLl3U5wTruXLl0WZFbd6twcPbFm5vHFHvZEWf6ujy0ebeKlnV+XWZHO/UvWEAFCgcq6thpSdLhbXsUVKZ4yntGbt2jQqWLpnkMV3YoljImWPugvas2qUK6sbNCwxraZYvp5B5rTP+fHmkrOSdHCCpbUgMnf6QB34/UgO9Hyj8oUPd9OsRlC/Mk540p5RrW0omdqefYllw6/5VTxs7smDu4GBOvS/HWz+Hq5Ss6tHWvCpd2ft7u6rzAv1BAyl30jmzfq4Ilizg95sY9WuqZsUP0zNh01492Z339qJxdfW79d4Oq2Oozyq4+T9jq036B+47lm1Tzrpz7hKL/73L7vN412XGcFihSUCf2ROrq5SsyTVOHt+1VUBnnXou4mfPg2zmHDmlUQ+FLN0iyno+HXMt3T0fJkpwsSYo9c17nj59RgWKFZElOVkJsvCTrgreDG3dmy7mLs+bhE2NSrzVsnrVI1Tu67lqDZM1t7ePcl0nOV75hDe3+7w6uqcxaqBouvKaSXlC6a/WH12Ryrb5+LR1akfFavU9ggHyDCir2hPUc5dTOPQooVTyzPwMAeYbL75xnGEYRSVdN04w2DMNH1rvVfWIYRjdJf5nWLDJU1kVw0YZhhJimuUPSDsMwmkqqIin6Fv/sCklPGYYxRVIhSa0kDba9l73Fkp42DGOZaZpJhmEUSnf3vGxTqWE17d0YoS8efU+e+bx0zysPprw2dfg49Xq5rwoEBajjoz004+MpWjJ1gUqElFb9jk1dUdw75uburvqP3K/lH30ji8WiCq2bKqBMSe3/x/roqoodWqpE3eo6sTVcf778jjy8vdT4qf4p+yddvqJTO3arweN9XRXCTXFzd1fLx+/T/He/lWkxVaVdExUKLqGdi6w3fazRqYXK1q+uI5sjNO3Zd+Xh7am2z1vjPLX7oPYu36hCZUtquu2btE369VDZ+tVdFk9W3Nzd1eLx+7XgvW9kWkxVbmuNM3yRtT6rd2qp4HrVdWRzuH59bqQ8vD3V+jlrnAkXYrV07E8yky0yTVMhzeqpbIOcc4HvTmKz1uEGFQouqZmvfSRJavRgT5WtX11V2jbVsm+nafrLH8jdw11tXxhwk48icF6czR+/X3+//40s1+IsU0IRtjirdWqpMrY4f3veFuezqXW4bOxPMi3WOqxgV4eH1m/TmgkzlRgbr4UfjVNQuVLqOvx5l8bZ5NH7tfgDa32GtmmigmVKaPdia5xVOrZU6brVdWxzuGa/OFLuXp5q+Wz/G7yrFPbz74qKPCbDMORfpJCaPenavulO+h5JWvz5JJ3YuV+X4uI15fHhatinq6q1b6p9qzZp598rJEkVmtRWlbZNXBKflHeOzcyENqymfRsjNOax9+Tp7aW77XKGaW+PU8+X+ip/UIDaD+yhWZ9M0VJbzlC3kzVniFi9TduXbJSbh7s8vTx177CHXR6js8bLg+u2aeWPs5QYG68FH4xT4fKl1OPt51waZ9PH7tdCWx9UydYH7bL1QVU7WvvaY1vCNfOFkfLw8lRLW7tNjI7Vcvu+tmk9BdtNlhxcvUkVWmTzo8yy4OburkYD79eSD7+RabGoYpumCixTUntteV6lDi1Vqm51Hd8art9fsuZ5zZ62xnkpJk7LPxsvSbJYklW+eUOVqmPNfULaNNXacT/rj0Hvy93DQ82efcjlbbdiw2raHxaubx5/V57eXurxSr+U134dMU7dX7Qej20H9tTcUZO17KcFKl6htOp0svafK39dqMTYi1r47UxJ1sdDPfbVYJfEkl75+tV0MCxcE562xtbphdTY5rw7Th2f6yv/oAC1fLinFnw6WaunLVDRCqVVo0OTG+6flZVT5+v88TMyDEMFihZU+2cecFp86eW2fshZ9efm7q62T96r2e98K4vFohrtmqRcDNi3dpuW/jBLiTHxmvve9ypSvpTuHfmsJOmHJ97RlYRLSk5K0v7123XvO88qyIkXEZyV2677yZbzyZB/0UJq9ZTrc768EKckVWhQTQc3heuHp96Vh7eXuryY2qZnjRynTs9b+9u7HumpP0ZP1sqfF6hYhdKqaWvTWe2fEB2nuR/+KMn66MVqd9VXhfrVsj9A5e4xxZ6z4rx4IU4zP0ityxp31VdIg+ytS2e1U0lq9+S9+vPzqbJcTVZA8SB1fSn1td0rN6tqq+zPA93c3dX6ifv0+0jr2FmtXRMFBZfQ9oXWsbNW5xYqV7+6IjdFaMoz1rGzwwup551/fzZJx8L361JsvCY8PlyN+3RVjfZNtX/dNi3/0TqezHt/nIqUL6XeI1ybw+eVuT1njCmV2zbV8m+naeYrH8jNw12tn8+d8185cex01txB/PkY/f7ZNFlsn0P1lnVVqXGNbI3NFXlB5+f7aMkPs2VJtsjDy1OdnuuTrTGH2q4ffWWrz1529fmzrT4LBAWog119Fg8prXp29bltyUa5e7jLw8tT99nNBV25dEUHtuxRjxey7/zrTk0Z84JaNq2qwgXza//6sXrv81maMn2Zq4t1U5w5rzf7kymK3L5fCbHx+nzA22rdv0tKG8huzjpOS1Yup8rN62jKy6Pk5u6uohVKqXanZk6NJavz4G1/W3OB2l1a3NY5dKP/ddCfoydp57/rVKBIQXUfMlCSdDzigDbM/lduHu4yDEPtnr5fvgX8dfXSZev7JFlkWiwKrl1ZNTs6N/ZrMThjHn7fyjCFL7ReayjfuI4qu/Bag2SNs9UT92leutx2py23rdHZmvMd3hShn2y5bTu73HbRZ5N03JbbTrLlttXaN9W+lZu03XZNJaRJbVVt59o47bm5u6vBwPv1n20Ot4JtDnefbQ43tENLlbRdq5//0jty9/ZSk6dTY24w8D6tGTtZlqQk+RctrCZPD3BVKACQIxiZPec+WwtgGLUkTZHkLuud/GbYHmn7m6R6khIkJUl60zTNRYZhjJHURtbFehGSHpHUVNIg0zS7295zrKQw0zQnG4axzPZamN3fNCSNktRF1jvjvW+a5nTDMFqnex8P23adJV2V9INpmmMNw4iU1MA0zXOGYTSQ9Klpmq2vF+eMgwtd+0Fng/srdNaIzf+6uhhON7Jee30VnvtvvftS9Y76Yuc/N97w/7lXanTIM3F+tiP3x/lazQ76eFvuj3NY7Q70Q7nIKzU66JcDC11dDKd7MKRzrm+3L1XvKEkatT13t9shtTro/S25P+d7q257/bR/kauL4XQDKnbS+N25P84nq3TK9X2QZO2H8kp95pXcNq/EOWFP7m+3j1XulGfGldwe54CKnSQp17fbxyp30rcRuX/sfLZaxzyTI+SVMSWvxJlX5hFye18rWfvb3/JAffYJ6SyfYNcvTHW2xCO/cnzmEo9VtuZ8uf0c+8kqnfLMHPyYPJDbvlCto0bmgXnbEXXbS9d/UiLyqMi4+bl+TQ5urFz+Hjmyf3D5nfNM09wuqW4mv8/0q0Wmab6Qya+X2f67ts3zdj+3zuQ9TFnvlDc43e/Tv0+SpFdt/9lvV87u5zBJGf4GAAAAAAAAAAAAAAAAACDvcnN1AQAAAAAAAAAAAAAAAAAAyG1YnAcAAAAAAAAAAAAAAAAAgIOxOA8AAAAAAAAAAAAAAAAAAAdjcR4AAAAAAAAAAAAAAAAAAA7G4jwAAAAAAAAAAAAAAAAAABzMw9UFAAAAAAAAAAAAAAAAAIDbYRiuLgGQNe6cBwAAAAAAAAAAAAAAAACAg7E4DwAAAAAAAAAAAAAAAAAAB2NxHgAAAAAAAAAAAAAAAAAADsbiPAAAAAAAAAAAAAAAAAAAHIzFeQAAAAAAAAAAAAAAAAAAOBiL8wAAAAAAAAAAAAAAAAAAcDAW5wEAAAAAAAAAAAAAAAAA4GAszgMAAAAAAAAAAAAAAAAAwMFYnAcAAAAAAAAAAAAAAAAAgIN5uLoAAAAAAAAAAAAAAAAAAHA7DFcXALgO7pwHAAAAAAAAAAAAAAAAAICDsTgPAAAAAAAAAAAAAAAAAAAHY3EeAAAAAAAAAAAAAAAAAAAOxuI8AAAAAAAAAAAAAAAAAAAcjMV5AAAAAAAAAAAAAAAAAAA4GIvzAAAAAAAAAAAAAAAAAABwMBbnAQAAAAAAAAAAAAAAAADgYCzOAwAAAAAAAAAAAAAAAADAwVicBwAAAAAAAAAAAAAAAACAg3m4ugAAAAAAAAAAAAAAAAAAcDsMw9UlALLGnfMAAAAAAAAAAAAAAAAAAHAwFucBAAAAAAAAAAAAAAAAAOBgLM4DAAAAAAAAAAAAAAAAAMDBDNM0XV2GvIIPGgAAAAAAAAAAAAAA4PYZri4Acp6jF+ezJgcq49cjR/YPHq4uQF7x0/5Fri6C0w2o2Emjtv/j6mI43ZBaHfTxttwf57DaHTRyy7+uLobTjajbXu/ngTjfqttesw4tdHUxnO7e8p3124HcH2efkM555vjMK3EO3bjE1cVwuk8attOkvbk7HxpYqZMk6fWw3F2fHzVol+tjlKxx5pXc9ouduT/OV2p00KD1S11dDKf7tHFbfRW+2NXFcLqXqnfUZztyf7t9rWYHTdiTu8dOSXqscicN35T7c7736rfPM3MJcyP/dnUxnKp3uS6SlOvnEt6q2159/lvh6mI43W9tWmnhsdzdZiWpc+ku+nBr7u+D3qjTIc/EueBo7m+33cp0yTM5wuLjf7m6GE7XsVRX/ZIH5m0fDOksn+C+ri6G0yUe+TXX97dv1OkgSbn+3PO1mh3yzDzCtxG5P85nq3XUkA25f/5rVKO2ri4CANwyHmsLAAAAAAAAAAAAAAAAAICDsTgPAAAAAAAAAAAAAAAAAAAHY3EeAAAAAAAAAAAAAAAAAAAOxuI8AAAAAAAAAAAAAAAAAAAcjMV5AAAAAAAAAAAAAAAAAAA4mIerCwAAAAAAAAAAAAAAAAAAt8NwdQGA6+DOeQAAAAAAAAAAAAAAAAAAOBiL8wAAAAAAAAAAAAAAAAAAcDAW5wEAAAAAAAAAAAAAAAAA4GAszgMAAAAAAAAAAAAAAAAAwMFYnAcAAAAAAAAAAAAAAAAAgIOxOA8AAAAAAAAAAAAAAAAAAAdjcR4AAAAAAAAAAAAAAAAAAA7G4jwAAAAAAAAAAAAAAAAAAByMxXkAAAAAAAAAAAAAAAAAADiYh6sLAAAAAAAAAAAAAAAAAAC3w81wdQmArHHnPAAAAAAAAAAAAAAAAAAAHIzFeQAAAAAAAAAAAAAAAAAAOBiL8wAAAAAAAAAAAAAAAAAAcDAW5wEAAAAAAAAAAAAAAAAA4GAszgMAAAAAAAAAAAAAAAAAwMFYnAcAAAAAAAAAAAAAAAAAgIOxOA8AAAAAAAAAAAAAAAAAAAdjcR4AAAAAAAAAAAAAAAAAAA7G4jwAAAAAAAAAAAAAAAAAABzMw9UFAAAAAAAAAAAAAAAAAIDbYbi6AMB1cOc8AAAAAAAAAAAAAAAAAAAcjMV5AAAAAAAAAAAAAAAAAAA4GIvzAAAAAAAAAAAAAAAAAABwMBbnAQAAAAAAAAAAAAAAAADgYB6uLgBujmmaWvz9bO0Pi5Cnt5d6vNJPJSqWybDdhVNRmvvJZCXGJ6hESGnd/doAuXt6aMd/G7V21hJJklc+L3V57gEVq1BKknQpPkF/fv2rzh4+KclQj5cfVOmq5bMzvBTHtkRo3aRZslgsqtyumWr37pjmddM0tW7SLB3dHC4Pby+1em6ACldI/RwsyRbNGzZKfoUC1PH1ZyRJh9Zu1uYZfyn6+Gn1/GiQioSUzdaYMnNsa4TWT5ol02JRpXbNVKtXxjjXT5qlY1uscbZ4Nl2cFovmDxsl30IB6jDMGufm3/7UkbDtMgxD+QLyq+Wz/eVbKDA7w8rgxNZwbZpijTOkbXNVvztjnJumzNQJW5xNnhmgQuWDJUlXLiZo/ffTFHPspCSp8dP9VaRSBW2fuUAHlq6WdwF/SVLtPj1Vqm6N7A0sneNbwxVmi7Ni2+aqkUmcG21xunt7qdkzAxRki3PO88Pl6ZNPhpshw91d3T4cKknaNnOB9i1drXy2OOvmgDjtmaapBd/N0Z6NEfL09tT/XuunUqEZ+6Tzp6I0/aMpSoy7qJIVy+jewf3l4emhg9v26eeRP6pg8SBJUvXmtdS2X+fsDiNTpmnq7+/naJ8ttl6v9lPJLPrbmR9PUWL8RZUIKaN7Bllj2712h5b+tECGm5vc3NzU+aneKls9RJK09vdl2rxorUxTqt+5qZr2ap3N0aVyxvF5ZN1m7Zi1QDHHT6vT+4MV5OL+1hkxbvl5jo5v3ik3D3f5FyuiJk/3l5efb7bHZu/0tnDt+GmmTIupsq2bqVLPTmleN01TO36aqdNbw+Xu7al6Tz6kQFuc+/9eosPL1kiGVKB0KdV7coDcvTwVc/iYtk76VcmXLsunSCE1eGagPH19XBFemjj+HT9bBzZZc6FuL/VT8UyOzehTUZo3erIuxSWoWEhp9XjVmgtFHT2tBV9N0+kDR9VqQHc1vqedJCnpylVNG/aVkq4myUy2qHLzOmrZr2t2h5fi1LZwbbfVZ7nWzVQ5k/rcPnWmTm0Ll7uXp+o/9ZAK2upz399LFPnfGhmGVKBMKdW31ec1exf8o52/zFW3caPknd8/W+NKzxlxRh8+pq0Tf1XSpcvyLVJIDZ91fbvNK7ntkS0RWj3R2t9WbddMde/JGOfqibN0ZHO4PLy81OaFASpSoYziz13Q0q+nKiE6VoZhqGqH5qrVvY0k6Z/PJir6xGlJ0uWLifL289F9n72e7bHdjDPbw7Xz5xkyLaaC72qu0B5p23PciVPa9sNUxRw+qir39lRI1w4uKunNObI5QqsmzpbFYlG19k1VL5P6XDVhtg7b2m275/urSEgZxZ27oCVf/6SEC7Ey3AxV69Bctbu3liSt/+VPHdq4Q4ZhyCcgv9q90F9+hQJcEF2qo1sitMZ2TlalXTPVyeT4XDNxlo5usbbb1s9bj8+kK1c1/+0vlXw1SWZysso3rasGD3STJK2bOleHw3bK3cNdBYoX1l3P9Zd3NucJpmlqyQ+zddA2d9Dl5X4qHpL5eDn/08lKtI2X3V+xjpfX23/jvP+0ffFaGYahwmVLqOtL/eTh5andq7Zo9a9/K+rYaQ349DWVCA3O1phPbgvX1qnWuizfprmq9sxYl1umztSpreFy9/JSo6cHqGD5YMWeOK11YyakbBd/Jko17u2mSl3aatu0OTphl/M1fMr1OZ8z5hGu2fHHvwr7+Xf1/fHjlHNQVzFNU/O/m6M9G3bJM5+n7nvtwSzPNX/9cIoS4hJUqmJp3T/Eej52YNs+TX1nggoVLyTJeq7Zvn9nRZ+5oBmjpynuQqwMw02NujZVi953ZXd4KZwxj3D+8DGt//E3JV26LL8ihdTi+Ufk5eJcyF5s+E4dm/GbTItFQc1bqnjnLmlev3TqpA5PmazEo0dUomcvFeuYOp6e+fcfRa1eKRmG8pUspbIPD5Sbp2f6P+EypmlqzjdzFLF+lzy9PdVvyIMqUylju406GaUp70/RxbgElQktrf7DrO12yfSl2rQkTJKUnGzR6SOn9cHs9+VXwE8jHxwpb998cnMz5OburkHfvZbd4WXq+NYIbZhsbcOhbZupZiZ90obJs3Tc1ic1f2aAgmx90qzn35ZnPm/rvIm7m7p/NNQVIWTJGbFFrt2srbP+Uszx0+r2wSAVzgE5vGmamvvNHO3asEte3p7qO+RBlc6kv406GaWfPrD2t6UrltaDtna7dPpSbV5qbbcWW7t9d5a13V773RfPfqaAwgF6/IMnszU2e87IE67Z/ee/2v7LXN097pOUuWpXMU1Ts8fOVfj6XfLK56n+Q/pm2g+dOxmlye9NtdZnaGk99Ho/eXh6KDE+UVM//Fnnz0TLkpysdve3UZMujXX1ylV9+dJYJV1NkiU5WXXuqq1uj3TJpATZwzRNLUw3b5vVdbLZdvO2vQf1l7tt3va/dPO2wbZ523lf/KK9G8LlF+ivZ7/Lmeee6Y0b/ZS6tKurs1GxatBhiKuLc0vySl+bW88708sr8wiRmyO0fMJsmRaLqrdvqob/yxjn8gmzFbnJGmfHF/qrqO18+p8x03QobKd8A/Kr/9dvpOyzb/UWrZv+l84fO60+owapWMXsPZ++Fae3h2vHTzMki6ng1s1VKZP5ry0/TFVM5FFVvbenKnbL2fNfAJDdnLo4zzCMNyU9KClZkkXSU6Zprnfm38ykDMsklZB0SVK8pEdN09xzh+8ZKamBaZrn7riAN+lAWITOnzirZ38YruN7IvX3NzP06BcZJ2OWTpqnxr1aq/pd9fXX2Onaunit6ndrqcBiQRrw8Yvyye+r/WERWjDmt5T9F42fo5D6VXXvG48p+WqSrl6+kl1hpWFJtmjNhBnqPPx5+RUK1B+vj1Zwg5oqWKZEyjbHtkQo9uRZ3TdmhM7ui9SaH35Tz48Gp7we/td/CixVTFcTL6X8rmCZkmo36AmtHv9rtsaTFYvFonUTZqjTW8/LNyhQ821xBpZOF+eps/rf19Y41/74m3p8mBpnhC3OK3Zx1ujZTvX6dLe9vkxbZ/2tZk/2zb7A0rFYLAqbOENt/4+9+w6PqnjbOP492RRSSKcFUiih99B7B0WwKyr2XrC9CnbELthFRWxgRbFh+SlFpCg9IQQSWoDQSyAFSCFlz/vHbtomQZBsNsL9uS4uZXPOMk9mzswzs7PnPD4O75BA5j42mUYx7QgoFee++ESO7U9l1BtPcyQ5hdUfzmL487ZJZOzMb2nQsTV9H7yVwoICCku1y5bnD6LVqCHVHlNFrFYrqz7+hiGPj8MnJJDf7HEGVhDnhW88zeHkFFZ+OIvzny+ZLA998r4KPwBpdf4g2tSQOB1tWZ3E4X2pPPjxE+zetJOfps7mzjcfLHfc3I9+ovfFA2g/oDM/vvU1sXNX0P2CPgBEtW3Cdc/cXs0l/2db1yRxZG8q9374BHs27+SXqbO57Y3ysc3/+Cd6XjyAdv078/PbXxM3bwXdRvahccfm3NmjLYZhcGDHXma/OINx0x/nYMo+4uYu59bX/w+Lh4XPn5xG866tCWlYt9pjdNb1GRAeRt8Hb2PVB67vb50VY/12rehw1YW4WSys/eJHEn+cR6drLnJFiACYVivrZn5N70fuxTs4kEVPvUz9mPb4NyyJ8+C6RI4fOMSQV58mfVsK62bMov+k8eSkZbB93iIGv/wkFk9PVr31IXtWrCGyX0/Wfvg5ba++hNBWzdm5eBlbf11A68tHuSxOgO2xSaTvS+X2959k3+YU5r73Dde/Wj4XWjRjDl0vHEDrfjH8/s7XrJu/nM7n96VWbR+G3nYpW1asL3O8xcOdq54fh6e3F4UFhXw+4Q2axLSiYcvq/6KCabWybsbX9HnUVp9/PvkyDTq3x79R+foc9urTpCenEP/JLAY+Y6vPbXMXMXSyrT5XvvUhe5avIbJ/TwCyj6RxaP0mvEOCqz0uR86KM+7Dz2l39SXUadWclEXL2PLrAtq4sN2eM7ltoZW/PviGC2a9ZUwAAQAASURBVJ66B9+QQL6fMIXIru0ILhXnrrgkMvenctXUiRzamsLS6bO45KWHMSxu9LzhEuo0CScvJ5fvHn6ZRh1aEhzegKH/d1Px+ctmfF+jNheUZlqtrP90Fj3G34t3cBBLJ75E/c7tqV2qH/b086HttVewP3adC0t6aqyFVpZ8MJtRE+/GLySQb8dPIarC+jzENe88xcEtKSye/jWXvfwQbm5u9L7+Yuo0tdXn7IcmE96hBcHhDeh00WC6X22bqyT8uojV3/zGgDvGuCpMW7v98BtGPmW7Pn94ZAqRDtfnbvv1eeXbJe324pcexuLhzgUT78XD2wtrQSFznniN8E6tqde8MY3at6TbNaNxs1hY+dmPxH8/j+7XXlStsRWNl7e+/yT7N6cw/71vuPaV8uPl4plz6DJ6AK36xTD33a9JmL+cTuf3rfT8Y0cyiPt5MTe98xgeXp7MefljNi6No93g7tSJbMBFj97MvHe/rtZYwZbzxX3yDf0fteV8C56YTFjnsjnfgfhEjh9I5bzXniYtOYXYj2cx5Nnx+IfVY9iLjxW/zy93P0bDLh0AqNeuFe3G2HK+dV/9yMaf5tHhqouqPb4izlpHADh+OJ196zfhGxpUbfGczObVGzm8N5WHPnmc3Zt28uPbs7n7rfLzsd8+/Jk+lwygw4DO/PDmN6z5fQU9Rtnmmo3bNuGGZ8tuBHGzuDHytgtpGB3Oiexc3r7nVaI7t6BeZP1qias0Z60jrHj/C2LGXkK91tEk/7mMpJ8X0PFK1+bwRUyrld1ffUmz+x7AIyiIzS8+T0D7DniHhRUfY/HxpdGVY8iMjy9zbl56Oql//kGric/g5unJjunTSF+9ipBevas5isolrdpI6p5Unvj0cXZu3MnsN2fz4Dvl2+1PH/zMgEsH0HlQZ75+/RtW/LaCPqP7MPjKQQy+0rbhZ8OyDSz6bnHxBieAe169G78A1278Kc1qtbLi428Y9ritT/r10SmEO/RJe+OTOHYglYvfnMjhrSms+GgWI58v6ZOGP1XxWpirOSu2wPAwBv7frSyvAeslRTausvW3j820tdtv35zN/VPLt9tfPviZ/pcOoNPAzsx+4xtW/raC3qP7MOjKQQyyt9vE5RtY7NBul/ywmLoR9TiRnVvuPauLs/IEgOwj6RxcvwmfGjJ+Jq3cyKG9qTz12WOkbNzJ1298y0PvPlDuuJ+m/8zAy/oTM6gzs17/huX/W0nfC3uzZM5f1I+qz+0v3MqxjOM8d/2LdBkSg7uHO/e+dhde9jWT1+99i9bdWtG4dVT1Bwkkr0kibW8q4z58gr2bd/Lr1NncUsG67YKPf6LHxQNo278zv9jXbbuO7EOTjs1pYV+3PWhft71n+uMAdBzSjW6j+vLDq59Xc1T/3mezFzNt5lw+fP0uVxfltJwrfe3ZPO90jPNcWUdYNH02Fz9ti3PW+Ck06daOkFJxpsQlkbHvENe/+xQHtqSw8P2vGTP5IQBaD+pOh/P7Me/Nz8q8b0hEAy6YcAt/vDerWuM5XabVSsLMWfSaYFv/WvyUbf2r9OcQnr4+tPuPrH+JiLiC0x5raxhGT+ACoLNpmu2BIcDuUzjPGRsGrzFNswMwE5hyKicYhmFxQjn+tc0r1tNuUDcMw6BRy8bkZuVwLC2zzDGmaZKSsJVWfToC0H5wNzbbP4AOb90E79q2b040bBHFsSMZAJzIzmHXhmQ6DrN9cGvxcKeWn2u+YZGanIJ//VD864Vi8XCnSe/O7FqTUOaYnasTaNbf9nuo27wxeVk5ZKfbfg9ZR9LZHZdIi8G9ypwT2Kg+gQ3rVVsc/+Rwcgq164dSu14oFnd3mvTqzK7VZePctSaBZv0qj3NPXCLRDnGW/sCy4MQJMAznB3MSR5JT8KtfBz97nJG9YtjjUJ971yTQuF93250XohuTl51DTnom+dk5HNqYTNOBthgt7u4uv0tBZY4kp1C7fp3i+ozsFcNuhzh3r0mgiT3OOtGNyc8uqc//qo3LN9BpcFcMwyCiVRS5x3M4eqR8n7R93Vba9LUtXHUe0o2kZesrersaZdOKDXS0xxbeMqrS/nZHwlZa97HF1nFINzYtt8Xm5e2FYb/+8nPziq/Fw7sP0qhFFJ61PLFYLES2bcZGF/0+nHV9BjSsj39YzehvnRVjgw6tcLPYUoTQ6Ciy09KrNzAH6dtS8KtXB9+6obi5u9OoRwwHHCa/B2ITiOhjizO4WWPys7LJtfdBZmEhhXn5WAsLKczLwzvI9u3D4/sPEdIyGoA6bVuyf/Xa6g2sAltXrKetPRdq2LIxJ7JyOF7BtbkzYSste3cEoN3gbmy150K+gbVp0DwSN/ey6a9hGHh6ewFgLSjEWlBYfA1Xt7RtKfg61KfjYsa+2AQi+trrM7ox+dnZ5FRUnyfyqBVU8m3ShM++o+1VF7s6PQCcF+fxfYcItbfbuu1asm+Va9vtuZLbHiqKs74tzqZ9OpPikNumrE6guT3Oes1t129Weia+QQHUsX/z3dO7FkGN6pOVllHmXNM02bYsjmZ9YqorpNOSvi0F37p18K1bBzd3d8J6dOFAXNn27OXvT2CTqOLxoyY7lLyTgAahBNjrs1mfGHasKpuv7Fi1nhYDbPVZv4Wt3WalZeIbHECdpg71ac8PS89V8nPzXNbPFklNTiGg1PXZtHfF7TZ6QEm7zbPn8IZh4FE0bhQWYi0sxMAWT6OOJXlC3eaNybLPu6tT8sr1tBloK3eYfe2govFyV8JWWtjHy7aDurF15fp/PN9qtVJg73/zT+TjF+wPQEh4fUIauaZfSku25UJFOV9Ezxj2xTrkfLEJRNnHlBD7fCzHYT52aMNm29hUx3Zn7/rtS+oypFkUOUdcm/M5ax0BYNXM7+h6zUUuvy6LJC1fT+chJXPNnKyK55rb1m2lbdFcc2hXEpeffG7lHxJQfAc+L59a1Amvx9HDrpmXO2sd4ej+Q9Rt1QyABu1asWtVvLNCOG3ZKTvwqlsHrzq28TKoa1cyE+LLHOPh749vVGOMCsZL02rFmp+PWViINT8Pj8DA6in4Kdrw93q6DrO126jWUeQczyGzgna7de1WOvS3tdtuw7qy/u/y7Tb2zzg6D+pcLeX+tw4np+Bfr6RPatyrM7sd+qTdqxNoYu+T6jj0STWZs2ILbFSfgBqyXlJkw7L1dBlatt1W1N8mx2+lfT9bu+06rCsbKmi3cQvj6DSwpN1mpGawcWUSPc7v4dwg/oGz8gSA+M++pcPVFwE1Y/xcv2wD3ez12fgk/dCWtcl0tPdD3Yd1I8Fen4ZhkJt9AtM0OZFzAp/aPrhZ3DAMAy977ltYUEihC9dMwLZu296+btvoFNdtOwzpxmZ7nuBZat02z2FeEtmuWfFnaP8Vf6/aRFrGcVcX47SdK33t2TzvLO1cWUc4uLVsnM37xLDdIc7tq9bTyj6fbtDCvv5l76MatmlGrQr6mODw+gTVoHW+yqQXr+fa8vmGPbqU+xzCK8CfoP/I+peIiCs48855DYDDpmmeACi6y5xhGF2BNwFf4AQwGLgUGAnUAnwNwxgFvA20s5fxadM059g3zL0EDAC8gHdM03zfMIwBwNPAYaAtEAuMNU3TdCjTEuB+wzaCTwbOA0zgOdM0v7a/z0RgP9DRMIx2wMvAcPtxH5im+bb9vcbZy+kBXG6a5qYz/5VV7tiRTPzrBBb/3T80kGNHMqld6ha+OUezqOXrXTzo1bYf4yh+3nKaxrQCIH3/EXwD/Pj59S84uGMvDZqFM+z2S/Gs5eXMcCqUnZaJb0jJN818goNI3ZricExG2WNCAslKy8AnKIAVn3xHt7EXkZ/rum/jnYpycYZUEmepb935hgSSbY9z5Yzv6DL2ojJ3UCkS+9VPJC9ZhaePN+dNvNdpMZyKHMe6Cg7kcHJKmWOy0zLxCQksc0x2WgZuFje8/P1Y8d5nZOzaS3DjCGKuvwx3e7vcMncxO5auJLhJBJ3HXoqnizaUQvk26VtJnL4OcebY6xPD4I8XpoIB0YP70HxIn+LjNs9dzPalKwlpEkHM2EvxcmGcjo4eySCgdJ9UJ4CjRzLxDynpk7LtfZLF3if51wnkaKmJ4q6NKbx958vUDgngvFsupF5UyTdsXOnY4QyH/jaAo4fL9rflYgsNLN70DLBx2ToWzPiFrIzjXDPJdseGupEN+GPmr2QfzcLd04Ota5IIq+BxIdXBmddnTVEdMW5btJzInq7dLJKTnoF3cEmctYKDSN+WUv6YkLLH5KRnENQkkmbnD2HufU9g8fSgbrtW1G3XGgD/8AYciEugQUwH9q1cS46LNyGCLReqHRpY/PfaIbY8x88hF/LyK5ULhVScCzmyFlqZ8cAU0ven0nlkX8JaRFV18U9JblrZuvIODiLNoT4rOibXXp/RI4fw2722+qzXrhX12tvqc19sAt7BAQRGNqqWOP6Js+L0D2/A/tgEwrp0YG8NaLfnSm6blZaJX6m81S84iIMOcWalZZQ9JiSQrCMZ+JbaQHr00BEO79hDveioMufuT9qGT2BtAsOq/06zpyK3gj42Y9sOF5bozGQdycAvpGxd/VN9+oYEFi+qFymuz+YljxFa8cXPbF60Ci8fby58ZpzzgjgFWWmZDvOtIA45Xp8OvwvfYFu79QkKwFpo5YcJL5N5IJU2w/tRt3lUuX9j88LlNO1d/ZsrHNcOKhwvj2Xh5Vt2vDxuHy8rO79BdARdLxrEtJsn4u7pQVSnljTu1KpaYjqZnPQMfMqMF4GkOeR8OemZeAcHljkmJz2j+EsJALuWryGikrxux6Lllf6sujhrHWHXmgR8ggMJjqoZOQLA0cOZBNYpiSMgNLDCuaZ3qflYQGhgmY12uzam8MYdk/EP8WfkreXnmmkHjrBv2x7CW7rmUWfOWkcIbNSAPbEJhHfpwM6VcWS5eFNpaXnpGXgGldzB2TMwiKwdpzZeegYFUXfIMBIfm4Cbhwe1W7XGv3UbZxX1X8lwbLd1Ask8nElAqXabdTQLb7+SdhtYJ5AMhw2iebl5bFq9icvGXVryomHw3vhpYEDvC3rR64Lym2yrW4V9kmMbTi+f5xb1SQYG85+fCoZBiyG9y6yFudrZHJsjx/420N5u/R3abS2/sv2t44avvNw8Nq3ZxCWl2u2P7/7ABbeOduld88B5ecLe2AS8gwJrzBwbbP1QUN3A4r8HnlI/FECmvR/qd1Efpj/xEU9cPpHc7BPc+NR1uLnZvtxoLbQy+Y5XSd17mH4X9SGqleseFXrssMOadGgAxw6f/HMy/9Cya9Ibl63jD/u67dWTXPfI5XPZudLXns3zztLOlXWE42kZ1HZY2zqwJaXsMRX8Lo47xPlflevwOYR3cBDp/+H1LxERV3DanfOAeUC4YRhbDMN41zCM/oZheAJfA/fZ72Q3BMixH98TuN40zUHA48BC0zS7AgOBKYZh+AI3A5n217sCtxqGUfTMsU7A/UBroAlQ0bMNRgHrgUuAjkBRGaYYhlG0UtcNeNw0zdbAbUBjoJP97n9flHqvw6ZpdgbeAx6q6BdgGMZthmGsMQxjzZ+z/ndqv7XKlNtnWP47WSblj3GUsm4L8fNWMOjGCwHbN9/3J+8h5vw+3Pr2BDxqebFs9oIzK+u/VkGMDkFW8GvAwGBX7HpqBdQmtGmEk8pWdcrvGa3gJncVVaVhsDt2Pd4BtQltUnGcMVeN5sr3nqNpny5s/H3JmRe2ipX/ZktFvwsDa6GV9B27iR7al/NeehSLlyeJc+YBED20L6PemsR5Lz2Kd2AAcZ9/Vw0lP02nUqH2Y0ZMepCRLz3CoEfuZsu8JRzcuBWA5kP7ctFbk7jAHmdsDYuzwmux3AVb+TFhzcJ5+NOnGffeBHqO7ssXz3xY9YX8lyq+/E7lW1klx7Tq1YFx0x9nzJM3s/AzW/9fJ6I+vS8fzKePv8vnT06jfuMw3CzOHIZPT1VcnzVdVca44YffcbNYiOrT1YklPgX/PPRXnEMYBnlZ2eyPS2DY688w4u0XKThxgt1/rQSg063Xsn3+Yv584kUKcnMx3J35fY5TdQrj5ykdU56bxY2b3prA3Z88w/4tO0ndue/fFfEMVVid5brWiseUvKxs9scmMOKNZzh/qq0+d/21koITeWye8zutL6sZjzQD58QJEHObrd0ufPxFCnJycXN5uz03ctuK+xjHY8qfVrpPzs85wbwpH9LrxkvLPb42+a81NOvTpSpK6iQVZg7VXoqqUnE0ZeOpaD5T+pD8nBPMnfwRvW+6pEx99rhmFNd/8CzR/bqw/jcXz1VOod1W3FfZDnKzuHHpK49yzfvPcSh5J2m7yo4bcd/9jpvFjWZ9XZEnnMo1ebI6rPj83OPZJK9cz+0fTOSuGc+Rn5tH4p+rz7i0Z6ySuXPZY05+nRYWFLAvdj3hPcp/qJX0oy3ni+jt2pzPGesIBSfyWPf9XDpfObLqCloFTnbtFR9zknpv2CycCZ9N5P5p4+l1YT8+nfRRmcNO5Jzgi2c/YdQdF1PLt1bVFLoqVME6Qs87xrJ57hJ+ffQl8mtELlTayceOkynIyiIzIZ7Wz71I25enYM3LI23liqotnhOczhpJkQ3LN9C4TeMyjwa9/837ePj9h7jjxdtZOucvkhO2OaO4p+dU1qlPEu95zzzAqJcfYcijd7Fp7lIOJCU7oZD/0tkcm4OT9aUlB1V0ZtljEh3abeKKRPwC/Qhv7povpJbhhDyh4EQeG3/8nTaXX1B15awCFefopz5+bly9iYZNw3hu9iQe+eAhZr/1PTlZts2VbhY3HvngYZ795ml2btrFvh37q7r4Z8YxzooOcVi3vce+bvvnZ2f4uZ38O+dKX3tWzztLnDvrCOVfOpXPG/7DS0RlnMo4IyIiJ+e0VRrTNI8bhhED9MW2we5r4Hlgv2maq+3HHIXiwWu+aZpp9tOHAaMNwyja9FYLiLC/3t4wjMvsrwcA0UAesMo0zT3294sHooC/7Md9YRhGDpACjAMeBL4yTbMQOGgYxmJsm/2O2t+naKv3EGCaaZoF9vIWlQ/ge/t/Y7Ft9qvodzAdmA7wWfLcU/n4vIw1vyxh7e/LAWjQPIKjqRnFPzt6OAO/Ut96AvDx9yM3KwdrYSFuFgvHDmdQu9QxB3fs5Ze3vuKqZ+7Exz5Z9g8JxD80kIYtowBo1bsjy2bPP92iVgmf4MAy3+rNTkvHx+HbBL4hDsccycAnOIAdK9aya8169qxNpDAvn7ycXBa9NZMB915fbeU/VeVjSLd987kUn5BAsg6XHFP0TZmUCuJc/NZM+jvE2aRPV+a/9B6drnDdIrt3ufos+41DsN+lqtS31oqPMWw/C4227b2N6N6JpJ9sG2O8A/2Lj286qDeLJ7/nxCj+mWO7zaokzqyK4rT/DMA7oDbhXTtwOHkn9VpFl4kzelBvFro4ToAVPy1ltb1PatQ8gszSfVJqJrWD/csc7xPgS25WDoWFhVgsFo6mZhR/i7H0hyAturXhp6nfkpV5HN8AP+cHUoGVPy8lbq4ttrBox/42k9ohDrH5O8Tm0N8WiWrXjB9e+6I4tpjhPYkZbnuM+IIZP+Nf6i5g1clZ12dN4swYty9ewd64DQx+4l6X307fOziwzN3BctPSy8XpHRxU5lFsuWnp1AoMIHXDJnzqhODlXxuAsC4dSdu6nfA+3akdVp/ej9juwHp8/0EOxG+ohmjKi/11Cevs12aD6AiOHc4o/tmxIxll7gIE4O3vx4njpXKhCo45mVp+PkS0i2Z77EbqRIZVSQynwzs4sExd5aSl4x148vrMsdfnIcf67NqRI1u3ExDRiOzUw/zx6PP24zNY+PiLDHxmPLUCT/13U5WcEWeEvd32edTWbo+5sN0WOZdy2+Ol8tbjlcRZ5hh7nGB7NNLcKR8Q3bcLTXp0LHOetbCQHSvXcemU8c4L4AzVCqqgjw1yzbVVFfxCAjl+pOK6KjkmqEx9lr4LYmFBIb9P+ZDofl1o6lCfRZr37cKvz0+j2xjXzVV8y823ys/JfB1+F1lpGeW+7e7l60NYm2h2r00iOMI2bmxZtIJdsRu4YGL15Qlxvy4hYZ5tvKzvkMtWOl5mVTxe1g4JrPD8lPjNBNQLwSfA1v8279mBvZt20Gagaz8I8g4OJLvMeFE+5/O233GssmMOxCcS1DicWgFlc/6UJSvYH7eB/o+7PudzxjpCu4uGcPzQEeY8/GLx8T9NeJkLXnwYn8CyvwtnW/7TUlb9VjLXzEgtiSPzcAb+DnNN3wBfckrNxzIPZ+Bvn7OVnmu27NaaH6fOLp6PFRYU8vmzH9NxUAxt7Y+6cwVnrSMENKzPkMdtdxQ5uu8ge9cmOjeQ0+AZFEReesmyal5G+ik/mvbYpo14hoTiUdvW/wR06kTWtm0Ed3ft4zKX/riU5f+ztduIFg7tNrWkTRbxDfAl53hJu81IzSDA4Zi4P9eWe6RtQKi9fw6qTfs+7di1aSfN2jd1RkinzOcU+iRfx1z4SMVtOKJbew5vS6F+62bOL/gpOJtjA/hrzlJW2NttuEN/W1Gb9A3wJfd42f7W8Zi1i9aWeaTtjg3bSVy+gY2rkijIKyA3O5fPX/yMsY9e68TIKuaMPOH4wVSyUo8w75EXio+f//hLDH724XLzWmdb8uNfLPu1pB9KP5RR/LOK6tOvXD+UWXzMit9XMfSqwbZHiDasQ0j9YA7uOljmLnk+ft4069CUjas2Eda4+p6Assph3TbzFNdti3LdytZtI9s1I/21L8jOPI6Pi9akz1Vne19b5Gybd1bmXFlH8AsJ5JjD2pZjXfmFBJX7Xfj9h9eISvMODirzOUTRWq1ITWMYp70lR6TaOPWWPaZpFpqmucg0zYnAPdg2sVV2RWSV+n8DuNQ0zY72PxGmaW60vz6u1OuNTdMs+rT8RKnzCym78fAa+/EXmaa5m5PvU3csR2XlLfr3HP+tKtPlgn7cOnUCt06dQIse7Vm/cBWmabJn0w5q+dYqc6tusG1yjGoXzca/4gFI+GMVzbu3AyDzUBrfPv8RF/7ftYQ0LHkklF+wP/51Ajmy5yAAO9ZtJjSivjPC+Ud1mkVydH8qxw4epjC/gO1/xxHRpX2ZYyK6tCN5se33cGjLDjx8vPEJCqDrNRdy1fvPceW7zzDwgRsJa9u8Rn54CRDa1B7nocMUFhSwfVkc4RXFuaQkTk97nF2uvpArpz3H5e88Q//7b6RB2+bFG/My9x8qPn/XmgQCwupVa1yOQppGcuzAIY7b49y5LJaGMe3KHNMwpj07lqzENE0Ob7XVp3dQAN6BAfiEBHF0n61dHtiwmYCGtnaZk17y6IQ9q9cREF79mydKK4rzWKk4wx3ibBTTnu32OFO3lrTb/NwTxY8Vys89wf6EjQSG2xY2skvFuWv1OgJdHCdAj9F9GffueMa9O55WPdux9o/VmKbJro0pePnWKvPYC7D1SU3aR5O4dB0AcQtW0apnWwCOpR0t/qbN7s07MU1r8aZhV+g+qi93Th3PnVNtscXbY9u9KaXy/rZ9NEl/2WKLX7CKlj1ssR3Zl1oc277k3RQWFBbHdjzjGAAZh9LYuCyBdv1d83gsZ12fNYmzYtwXn0jST/Pp//DtuHt5VntcjgKbRHL8wCGyDh3GWlDAnhWx1O9cdkyp37kdu/6yxZmWvAN3H29qBQXgHRJEenIKBSfybP1T4mb87HGeyLS1VdNqZfOc32g8uG+1xwYQM7IfN701gZvemkB0j/ZssOdCezftwMunVrnNBoZhENE+mk1/xwOw/o9VRHdvV8E7l8jOPEbu8WwA8k/kkRK/mZBGrhlDgyqozwYxZeuzQed27Fpqr8+tO/DwtrVbn5Ag0hzq0z+sPgERDRn53mRGvPkcI958Du/gQAY9/6hLF0+cESdAbul2+6Pr2m2RcyW3rdssksz9qRy1x7ntrziiHOKM6tqOLfY4D9pzW9+gAEzTZPG7XxDUqD4dRg8u9957EjYT2LBemUeC1DSBTSLJOniI7FRbe963Yg31O7X/5xNrqLrNIsrUZ/JfsTTuWrYfjerals2LbPV5YPMOPH1q4Rtsq88/3/mCoIb16Th6UJlzMvaVzFV2rF5PYEPXzlXqOLbbv+OI7OrQbru0Y+uisu3WJyiAnMxjnMiyjRsFJ/LYa2+nALvXJhH/4wKGT6jePKHzyH7c8OYEbnhzAtHd25P4p63c+042XraLZrN9vNywsGS8bNatXYXn+9cJYt/mFPLt/e/OdVsICXdtPQIEN7WNKUU5367lsYQ55HxhMe1JsY8pR0qNKUV2LYslomfZO3TuX5fIpp/n0/uhmpHzOWMdITiiIVd9+BKXv/MMl7/zDL4hgYx+eUK1b8wD6Dm6L/e9N5773htPm17tiFtQMtes5eNd4VyzaYdmbCiaa85fTeuetnovM9fctBPTauLj74tpmnz72lfUDa9H30sHVm+ADpy1jpBTKhda/8PvNeoRbz6RUZw4dIgTh1OxFhSQvno1Ae1PbYOkZ3Aw2Tu2Y807gWmaHN+0iVoNXD8H7XtRX8ZPH8/46eNp17sdq+fZ2m1KUgq1fL3LPEoSbO02umMz1i22tdtV81bTtldJveccz2Fbwjba9Wpb/NqJnBPk2h8LeiLnBJvWbKZBVPVtiKlMaNNIjh4o6ZN2LIujkUOfFN6lHdvtfVLqlsrb8L6ETQTVgDWvImdzbAB9LuzLQ++P56H3be12zfyy7bai/rZZx2YkLLG129WVtNu2pdrtBbeMYuKsSTz5xUSuffw6ojtGu2RjHjgnTwiMaMiF017mgree5YK3nsU7OJChzz9S7RvzwPYo2kc+eJhHPniY9n3asspenzv+oR+Kt/dDK+etol1vW90F1w1iS5ztTqxH045xaHcqoWEhHMs4TvZx28Ov8k7ksTluC/Ui6lKduo3qyx1Tx3PH1PG07NmOBPu67Z5NtjXpitZtG5dat123YBUt7Ou2aaXWbffb1229Xbgmfa462/vaImfbvLMy58o6Qr3oCDL2p5Jpj3PLX7E0cYizSde2bLTPp/dvts2nz4ZH2oJ9/avUeu7eFWvKfQ4hIiIn57Q75xmG0QKwmqa51f5SR2AjMMIwjK6maa42DKM2JY+1LW0uMM4wjHGmaZqGYXQyTXOt/fU7DcNYaJpmvmEYzYG9/6J4S4DbDcOYCQQD/YCHgZYOx80D7jAMY5FpmgWGYQQ73D2v2jTr2prkNYm8c8szeHh5MuqBa4p/9tXEaVxw71XUDglg0I2j+WHyDBZ99iv1mzSi43Dbt0iXfvU7OUez+P3d2YDtdsg3v/kwAMNvv4wfp3xKYUEhgfVDGHX/NeULUA3cLBZ63nwFvz//DqbVpPnAHgSFN2DjvKUAtBrWl/DObdizNpHZ4ybh7ulB37vH/uP7pqxcx/KPZ5N79DjzXpxGSFRDRjxxj7PDqZSbxUKPm65gnj3OaHucm+xxthzWl0ad2rAnLpHv7p2ExdODvnf9c5yxX8whc/8hDMPALzSYnreNcXYoJ+VmsdDlxiv484V3MK1WmgzsSWB4GFvn2+KMHtqXsE5t2BefyM/3PY3Fy5Med5TE2eXGy1k2dQbWggL86obS4w7bIs7aL34gfedeDAN864TQ7ZarXBJfETeLhW43XsEf9jib2ePcYo+z+dC+NOzUhr3xifx439O4e3nSyx5nbuYxFr86HQCrtZDGvbvSsGMbAOLscWKAX50Qurs4TkcturVmy+okXrvpWTy8PLnkwauLfzbzyWlcfP9V+IcEMPzmUcx6cSbzZ/5KWNNGdLHfNW7DX/Gs+uVv3CxueHh5cOWjN7j8G15ForvaYnvzZltsFz1QEtvnT01j9H222IbeOIpvX57Jwk9/pX7TRnS2x5b09zrW/bEai7sFd08PLn/k+uLYvn7+Y3KOZuHmbmHkXZfhXdvHJTE66/rcvSqeNTNmc+LocRZPfo/AyEYMesw1/a2zYlzzyTdY8wtY+PzbAIRGN3ZpP+RmsdD++itZNnkqptVKZP+e+DcKY8cfttv8Nx7cj3od23JwXSLz/28i7p6edLrNFktws8aEdevEoidexLC4ERAZTtRA2wd4e5avZvsC23uEdelIRL+ergmwlKZdWrN9TSLv32bLhc6/ryRf+ebpaZw3zpYLDbxhNHMmz2DJ579Sr0kj2g+z5ULH048y84EpnMjOxXBzY81Pi7jl3cc4nnaUX974HNNqYlpNWvbpSLNubSsrhlO5WSx0vOFK/n65bH0W1UWTIf2o37EtB+MTmffgRCyensTcXlKfDbt1YuHjL+JWVJ+Das4HsqU5K849y1ezfb693XbtSGR/17bbcym37XPLFfz6rC3OFoN6EBzRgMS5tjjbDO9LROc27IpL5Ku7J+Hu5cEAe5wHNm1ny+JVBEeEMfv/bHdu6nb1aCJjbPlQ8l+xNOvjmo3sp8rNYqHtdWNYMfltTNNKeL9e1G4URspCW1uMGtSP3IxMlk58iYKcXHAz2D53IQNeegoPb+9/ePfq52ax0PeWy/n5mXdtfeJgW31umGu7KX3b4X2IjGnDrrgkvrjrGdy9PBh0T+n6XE1wZBhfP/gSYHsETWRMG1Z8/hMZew+Bm0HtOsH0v/1Kl8UItjh733IFvz33DtaidhvegCR7u2093HZ97opLZNY99nZrn5Nlpx9l0dTPMK1WTNOkSa/ORHaxLcj//dE3FOYX8L9npwJQNzqKvrdXb57QpEtrtscm8sHtz+Du5cl595aMl99Omsbwe2zjZf8bRvPTlBkstY+X7Yb2OOn5YS2iaNG7IzPvn4ybxULdJg3pMLwXAFuWr2PB9G/JyTzOd8+8T90mDbli0l3VEq+bxULnG65gyUu2nK/xgJ4ENAojeYGtLpsN6UuDjm3YH5/I/x6wzce63l7S1xacyOPghk3EOORza2fY6nLJi7acL7hZY7rc7NqczxnrCDVRi26t2bR6I1NufA4PL08u/7+S3/snT7zPpQ+MwT8kgBE3j+KrFz5l3oz/EdasIV3t61/rl65jRam55tWP2uZjKRu2s/aPNdRv3IA375wMwPAbL6Blt9bVHqOz1hFS/l7D5nm28SeiWweaDnB9Dl/EsFhodOXVbHvrDUyrSUiv3niHNeTwkkUAhPYbQH5mJptffI7C3FwMwyB14QJaTXwG38ZNCOwcw6bnn8OwuOEdHkFIn36uDchB6+6tSVq5kWevfQ7PWp5c/XBJu5326Ptc9X9jCAgNYNSto5j53Kf8+sn/aNSsIT3PK7n7X8JfCbSIaYGXt1fxa8fSj/HRxI8BsBZaiRncmVbdWlVfYJVws1joftMVLHjBNo5GD7D1SZvtbbiFvQ3vWZvI9/fZ8tzed5a04T9f+QCwteEmvbvQsGP1X4eVcVZsO1etY9Unthz+j5enERzZkKGPuy6HB2jVvTUbV23khets/e1Vpdrt9Mfe58oHbe32gltG8enzn/I/e7vtXqrdrv+7fLutSZyVJ9REbez90DNjn8ejlidjx5d8NvDeI9O5+qErCQgN4MLbLuCTZz/jl49/K9MPjbh2GJ+//CUv3DwZTJMLb7sAvwA/9m7bx+cvf4nVasW0mnQa0JG2Pdu4Kkyiu7Zm6+ok3rav215Yat32C/u6be2QAIaUWrdt0LQRnUqt2yb8sRo3dwsenh5cVmrd9ruXZ5KSkEz20eO8du1TDBh7XvF6b0018+1x9O3ZitCg2iSvnMqzr33LzK8XubpY/+hc6WvP5nlnaefSOsKAWy/nx0m2OFsP7kFIRAMSfrfF2X5EH6Ji2pASm8TMO21xDh1XMqb89uon7ElMJvfocT665Um6jzmftkN6krxiHYs/tM2n5zw3jTqNG3LxxLtdFWal3CwW2l83huVT3sa0Wono16vc5xC5GZksfqpk/Wvb3IUMerlmrn+JiLiCUeEzwqvijW2PtH0bCAQKgGTgNqCx/XVvbBvzhgCXAV1M07zHfq438AbQC9vd61JM07zAMAw34DlglP31VOAioBPwkGmaF9jPnwqsMU1zhmEYi+w/W1OqbAYwGTgP253xnjNN82vDMAY4vI+7/bgRQD7wgWmaUw3DSLGX97BhGF2AV0zTHHCy38e/eaztf821zYYzOcE1j8StTuPbD+WldWd/nI90GMqktQtcXQynm9hpCM+dA3E+0WkI3+743dXFcLrLGo9g1razP84xTUecM9fnuRLnhNV/uLoYTvdy18F8smWuq4vhVDc2Hw7Ao2vO7vp8scvgsz5GsMV5ruS2r284++N8oO1QHlq50NXFcLpXug/izcSa97j5qnZfm2G8uv7sb7f/124oH20+u8dOgJtbDOfJ2LM/53s2Zsg5s5bwQ8pvri6GU10cdR7AWb+W8ESnIYz5c4mri+F0swb24/c9Z3ebBRjR6DxeiD/7+6DHOg49Z+L8dffZ325Hhp93zuQI8/b+z9XFcLphDc/ny3Ng3fbqpiPwjqj5GzrPVM6ur876/vaxjkMBzvq55/+1G3rOrCO8m3T2x3lX62GMX3X2r39N7jYITv6kRDlHHcj56azfkyP/rL736BrZPzjtznmmacZi21zn6DDQw+G1GfY/RefmALdX8J5W4DH7n9IW2f8UHXdPqf8fUMH7mNjulPeww+uO71MAPGj/U/q4qFL/vwYo92+IiIiIiIiIiIiIiIiIiIiIiIjIucvN1QUQEREREREREREREREREREREREROdtoc56IiIiIiIiIiIiIiIiIiIiIiIhIFdPmPBEREREREREREREREREREREREZEqps15IiIiIiIiIiIiIiIiIiIiIiIiIlVMm/NEREREREREREREREREREREREREqpi7qwsgIiIiIiIiIiIiIiIiIiIiIiLybxiuLoDISejOeSIiIiIiIiIiIiIiIiIiIiIiIiJVTJvzRERERERERERERERERERERERERKqYNueJiIiIiIiIiIiIiIiIiIiIiIiIVDFtzhMRERERERERERERERERERERERGpYtqcJyIiIiIiIiIiIiIiIiIiIiIiIlLFtDlPREREREREREREREREREREREREpIppc56IiIiIiIiIiIiIiIiIiIiIiIhIFdPmPBEREREREREREREREREREREREZEqps15IiIiIiIiIiIiIiIiIiIiIiIiIlVMm/NEREREREREREREREREREREREREqpi7qwsgIiIiIiIiIiIiIiIiIiIiIiLybxiGq0sgUjndOU9ERERERERERERERERERERERESkimlznoiIiIiIiIiIiIiIiIiIiIiIiEgV0+Y8ERERERERERERERERERERERERkSqmzXkiIiIiIiIiIiIiIiIiIiIiIiIiVUyb80RERERERERERERERERERERERESqmDbniYiIiIiIiIiIiIiIiIiIiIiIiFQxbc4TERERERERERERERERERERERERqWLanCciIiIiIiIiIiIiIiIiIiIiIiJSxbQ5T0RERERERERERERERERERERERKSKubu6ACIiIiIiIiIiIiIiIiIiIiIiIv+G4eoCiJyE7pwnIiIiIiIiIiIiIiIiIiIiIiIiUsW0OU9ERERERERERERERERERERERESkihmmabq6DOcK/aJFRERERERERERERERERERE/j09wVTKSc39SXtyhDq1RtfI/sHd1QU4V7ybNM/VRXC6u1oP4+IFS11dDKf7YUhfHl/zh6uL4XTPdxnMpLULXF0Mp5vYaQjTN811dTGc7raWw5m28ezvh+5oNeycifNcGVfu+PtPVxfD6ab1HsjkhPmuLobTjW8/lFnbfnd1MZxqTNMRANyz/Oxut1N7DuSuZWd3jADv9hqonO8sMrHTEK5bvNjVxXC6T/v3Z2Lc2V+fkzoP4c3Esz8Xuq/NMF6IP/tzhMc6Dj1n6vNcuT4/2XJ2z7FvbD4cgEfP8jzhxS6DGb9qoauL4XSTuw0669ss2NrtudLXniu57ZOxZ3+cz8YMOWfq87lzIM4nOg3ho81nf397c4vh50wO7x1xlauL4VQ5u74C4PUNZ3d9PtB2KF+e5Wu2AFc3HcGcnb+5uhhOd2HkeTy08uzP4V/pPsjVRRAROW16rK2IiIiIiIiIiIiIiIiIiIiIiIhIFdPmPBEREREREREREREREREREREREZEqps15IiIiIiIiIiIiIiIiIiIiIiIiIlVMm/NEREREREREREREREREREREREREqpg254mIiIiIiIiIiIiIiIiIiIiIiIhUMXdXF0BEREREREREREREREREREREROTf0J3JpCZT+xQRERERERERERERERERERERERGpYtqcJyIiIiIiIiIiIiIiIiIiIiIiIlLFtDlPREREREREREREREREREREREREpIppc56IiIiIiIiIiIiIiIiIiIiIiIhIFdPmPBEREREREREREREREREREREREZEqps15IiIiIiIiIiIiIiIiIiIiIiIiIlVMm/NEREREREREREREREREREREREREqpg254mIiIiIiIiIiIiIiIiIiIiIiIhUMW3OExEREREREREREREREREREREREali7q4ugIiIiIiIiIiIiIiIiIiIiIiIyL9hGK4ugUjldOc8ERERERERERERERERERERERERkSqmzXkiIiIiIiIiIiIiIiIiIiIiIiIiVUyb80RERERERERERERERERERERERESqmDbniYiIiIiIiIiIiIiIiIiIiIiIiFQxbc4TERERERERERERERERERERERERqWLanCciIiIiIiIiIiIiIiIiIiIiIiJSxbQ5T0RERERERERERERERERERERERKSKaXOeiIiIiIiIiIiIiIiIiIiIiIiISBXT5jwRERERERERERERERERERERERGRKubu6gKIiIiIiIiIiIiIiIiIiIiIiIj8O4arCyBSKd05T0RERERERERERERERERERERERKSKaXOeiIiIiIiIiIiIiIiIiIiIiIiISBXT5jwRERERERERERERERERERERERGRKubu6gJI5VLiklj80XeYVitthvSk66XDyvzcNE0Wf/QdKbGJuHt5MmzcWOo2DT/puak79rBw2tcU5OXjZnFj4G1XUL95FAe2pPDHe7OK3pnuV55Psx4dqjPcco4nbuDAt19hWq0E9e5L6LDzy/w8c9UKDs//DQA3r1o0GDOWWo1s8e/77BOObUjAvXZtmj7xTLWX/Z8cWJdI/GezMa0mjQf0ouXo4WV+bpom6z6dzf51ibh7etDl9usIahzBsX0HWfH2R8XHZR06TJvLLiD6vEFkpOwm7uOvKMwvwM3iRqcbxxDcNKqaIytrX3wisTO/xbRaaTqoN20uLN+GY2fOZt9aWxvucee1BDeOACAvK5uV739B5p79AHS/Yyx1mjchYfavbFv4N17+fgB0GDOahp3aVm9gDkzT5M8PvmNHbBLuXp6MuO8a6tmvxdIyDx7hlykzyD2eTd0mjTj/gWuxeLhXev7R1HR+f+MzsjKOYRgG7Yf3ovOoAdUaW0pcEos+/A6r1UrboT3pVkE/tOjD79gRm4iHlyfD7h1bHPs/nbvmxz9YOuNH7vj0Rbz9/SjML2DBe7M4mLwLw81gwM2XEd4u+j8Z4/Kv/sf6+cvwsbfT3mNH0bhLGwoLCpn/zpcc2rYb02ql1YBudLus7L9XXc5kjJn/9hfsWLMBn4DajH3rseJzls74kR1r1uPm7k5g/VCGjrsGL1+fao3rZI6sT2Trl9+AaaVB395EjhxR5udZ+w+w6eOZHNu5myaXjCZihMPvxGplzTMv4hUYSPv7767Oop/UnrVJrPjkW6xWKy0G96LDxeXrcsUn37I7zlaX/e6+ltAmJX2UtdDKnEcm4xscwLBH7wRg1ac/sCt2A27uFvzrhdL37rEur0vTNPnt/e/ZujoJDy8PLnrwGsKale9r0w8cYfZLM8k5nkWDpuFc8tBY3D3c2bR8PQs/+xXDzQ03NzdG3H4xkW2aAvD6DZPw9PbCzWL72e1vPVTd4VXocEIim7/8BtNqpWG/3jS+wKHN7jtA4kczObpzN80uHU3Ueba6L8zLZ82Lr2AtKMAstFKva2eaXjzKFSGckiPrE9lijzOsX2+iKrg2kz6yXZtNLxlNZFGc+fnElYqzbpfONKlhcf7bnA9gy29/kPLnMjAgILwhXW67FounB3tWxpH03a8c3XeAQc+MJ7hJpCtCK8MZOd/az79nb5ytH/KrV4ced4zFswaNKRkbNrDz668xrVbq9ulD2Hnnlfl5zv79bJ85k6xduwi/6CIaDLP9TnIOHCB5+vTi43IPH6bR6NE0GDKkWst/MvvjE4n71FafTQb2pnUF9Rk3czb74xOxeHrS3aE+V0231acBdLt9LKHNm5Cesps1H82iMD8fw81Cl5uuJKRZVPUHV4ldcUn89bEtp2s9pCedLykf818ffcdO+1g6+J6x1GkazrHD6fzx1mdkpx/FcDNoPbQ3HS4Y4JogTsHe+CRWzbDVbfSgXrS7qHycq2Z8y177tdr7zmsJsecM397zFB61vGzjqMWNC16c4IoQKuSM+ls280dS7HltQL1QBtWAvPbfXptH9x1k2Vsl6wjHDx2h3WUjaXH+IHatiGPDt79ydN9Bhj37MMFNXT+mmKbJgunfsS02CQ8vT0bedw31K8j5Mg4cYc6UGeQey6Ze00aMetA2vz6y+yC/vvkFB7ftpt+1F9D9ksHF57x789N4eZe04xtef7g6QyvjwLpEEuw5QtSAXrSoIEdI+HQ2B9YlYvH0IKZUjrDVniMYBviHNyTGniMU2fLrfDZ8+QMjp03Gq7Zftcbl6GBCIus/+wasJhEDetN8VPk413/2DYfWJWLx8qTTbdcRGGWLc9vchez88y8AIgf0pukIW11u+v4Xdi76C8/atQFoffmF1Ovo+nWhc6HdOqO/TV62ltVf/4/0PQe57OWHqNsswgWRleWM3HbXijjWf/srmXsPMvy5hwmpAf3t/nWJxNvHlcYDe9NqdPk41346mwP2caXbHdcSZB9XSq9PHz90hLaXjaT5eYNY/83P7ItNwHAz8PKvTbc7rsU7KLCaIyvrXKnPvfGJrLHH2WxQb9pWEOdqe5wWL0963XktIfY4v7/nSTy8a2G4GRgWCyNfKJvnJf68gLgvfuDy6S9Ty9+144ppmvzxwXdsX2Prb8+7/xrqV7AOn3HgCD+/MoMce397Qal1+MrOXz3nTxLmLccwDEIjG3D+fdfgXmp8rS7OyNlTlscR/+3/yNx7kJHPP0RoDWizp2PalNs5b3AnUo8cpcvQ8a4uzr+2a20Sf39sq9tWg3vRqYJx9O+Pv2VXXCLunp4MHHctdZqEU5CXz5wn38CaX4C1sJAmPTvRdcxIF0VRMdM0+d1h3bZBJeu235Vat734obFY7Ou2fzqs20bY123Btn79wX2vUDskgKsn3V6doVXKNE1+evd7Nq3eiIeXB1c8dDWNosvHnLb/CF+8MJPsY9k0jG7EmPG2tWqAbeu28tN7P2AttOLj78udr46r7jBOy6GERDZ8/g2m1SSif2+iHXL7Y/sOsO6DT8ncuZuWl42m6flDXVRSEZGaqcZvzjMMoxBYj62sG4HrTdPMPs33uAHoYprmPaVeWwckmaZ5VRUWt8pYC60smj6bi5++G7+QQGaNn0KTbu0ICW9QfExKXBIZ+w5x/btPcWBLCgvf/5oxkx866bl/zZxD9ytGEBXThh2xifz16Rwue+4+QiLDuOqVh3GzWMhKy+SLB16iSde2uFksLonftFrZ/80XRI57EI/AILZPfo7a7Tri1SCs+BiP0FCiHhiPxceXY4nr2fflpzQZ/zgAAT16E9R/EPs+/aiyf8JlTKuVtTO+pu+j9+ITHMgfT75MWOf2+DcqqdsD6xI5duAQI159mrTkFOI+mcXgZ8ZTO6weQ198rPh9frnnMcK62DZRJnz1A60uGUmDjm3YH7+BhK9+YMATD7gkRgCr1cqaj79h0OPj8A4JZO5jk2kU046AUnHui0/k2P5URr3xNEeSU1j94SyGP2+bXMXO/JYGHVvT98FbKSwooPBEXvF5Lc8fRKtRNecDzB2xSaTvT+WmaU+yf0sKC977hmte+b9yxy2ZOYeY0QNo2S+G+e9+zfoFy+l4Xt9Kz3ezuNH/poup1zScvOxcPv+/KUR2aEFIRIMKSlH1rIVWFr4/m0sm3U3tkEC+fHgKTR37odgkMvYf4sb37P3QtK+5aspD/3jusdR0dsVvonadoOL3Wj9/GQDXvfUY2RnH+OGZ97j6lYcw3Jx3k1dnxth59EC6XDS4zL+39e+1FOYXcN1bj5F/Io9P73meFn1jCKgX4rQYK4v7344xAK0HdafD+f2Y9+ZnZd43omMLel87CjeLhb8+ncPq7+bT57oLqzW2yphWK1s+/4qO/3cfXsFBrHnmRUI7tse3YalxxdeH6Kuv5HBcfIXvsXv+Qnwa1KcwJ7eaSv3PrIVWln30DSOevAff4EB+enQKEV3aEVSqLvesTeLo/lQuf3siqVtTWPbBLEa/WPKBTuL//iSwYT3yS8UV1qElXa4ZjZvFwqrPf2TdD/PoNvai6gytnK1rkjiyN5V7P3yCPZt38svU2dz2xoPljpv/8U/0vHgA7fp35ue3vyZu3gq6jexD447NubNHWwzD4MCOvcx+cQbjpj9efN4NL92Db4BrF5lLM61WNn32FZ0fvo9awUGsnPQidTq1x690m/XzocU1V5Lq0GbdPNyJmfAA7rVqYS0oZPULUwhp14bAZk2qOYp/ZlqtbP7sKzo9ZLs2V9uvTT+Ha7PF1VeSuja+zLlu7u50Gl8SZ+yLUwhp34aApjUjzjPJ+XLSMkieu4jhk5/E4unJirc+ZPfyNUT174l/owb0vP82Yj/+0oXRlXBWzle/XSs6XHUhbhYLa7/4kcQf59HpmotcEWI5ptVKypdf0vKBB/AMCiLxhRcI7NABn7CSduvu60vkmDGkr11b5lzv+vVp99RTxe+zdvx4gjt1qtbyn4zVamXNJ98w8DFbfc5/fDINHepzf3wixw+kMvJ1W32u+WgWw56z1WfczG9p0KE1fR4oW5/xX/5Im0vPJ6xjG/at3UD8lz8y+Kn7XRFiOdZCK0s+mM2oiba86NvxU4jq2o7gUmPprrgkMvcf4pp3nuLglhQWT/+ay15+CDc3N3pffzF1moaTl5PL7IcmE96hRZlzawqr1cqKj79h2OP34BMSyK+PTiG8SzsCS9Xt3vgkjh1I5eI3J3J4aworPprFyOdLcobhT93n8g9kHTmr/hp1aEGPsba8dvmnc4j7bj49XZjXnsm16R9WjxEvPVb8Pj/d9RiNutrWEQLCw+jz4G2s/vArl8RVke2xSaTvS+X2959k3+YU5r73Dde/Wn5+vWjGHLpeOIDW/WL4/Z2vWTd/OZ3P70ut2j4Mve1StqxYX+H7X/X8OHxcnPOZVivrZnxNn0fvxTs4kD+ffJkGDjnCwXWJHD9wiGGvPk16cgrxn8xioD1H2DZ3EUPtOcLKtz5kz/I1RPbvCUD2kTQOrd+Ed0iwq8IrZlqtJMycRa8J9+IdHMTip16ifuf2+DcsifPQukSyDh5i8CuTSN+2g3WffEX/SRM4unsvO//8i36THsHN3cLyKW9Tr2M7/OrXBaDp8ME0G1lzPuw7F9qts/rb4IgGjBh/C4unzTrJv159nJXbBoSH0ffB21j1Qc3ob61WK3GffEP/R21xLnhiMmGdy8Z5wD6unPeaba4S+/EshjxrG1eGvVgyrvxy92M0tK9Pt7xgCO2usH1hasvvf5L4/W90udl1H7+cS/W56uNvGPL4OHxCAvnNHmdgBXFe+MbTHE5OYeWHszj/+ZJNTkOfrDjPyzqczv71m/ANDSr3M1co6m9vff9J9m9OYf5733BtBevwi2fOocvoAbTqF8Pcd78mYf5yOp3ft9Lzjx3JIO7nxdz0zmN4eHky5+WP2bg0jnaDu1drfM7K2QPDwxj4f7eyvIa02dP12ezFTJs5lw9fv8vVRfnXrIVW/vrgGy546h58QwL5fsIUIiscR1O5aupEDm1NYen0WVzy0sNYPNwZ/fS9eHh7UVhQyJwnXiOic2vqNW/swojKSl6TRNreVMZ9+AR7N+/k16mzuaWCddsFH/9Ej4sH0LZ/Z36xr9t2HdmHJh2b08K+bnvQvm57T6l125VzFhMaXo8T2TVnXX7T6o0c3pvK+E8eZ9emnfzw1mzGvV0+5v999DN9LxlAx4Gd+e7Nb1j9+wp6jupDzvFsfnj7W25+4Q6C6gZxPP2YC6I4dabVyvpPZ9FjvC23XzrRltvXLpXbe/r50PbaK9gfu86FJRURqbn+C4+1zTFNs6Npmm2BPOCOM31DwzBaYYu9n2EYvpUc49KNiwe37iSgQSgB9UOxeLjTvE8M21eVXaDZvmo9rQZ2wzAMGrRozImsHLLSMk9+rgF59g/f87Jz8A0OAMDDy7N4I15Bfj4YRvUFW4GclB141qmLZ2gdDHd3AmK6cSwhvswxPk2aYfGxVZ9P4yYUZKQX/8w3ujkW3wqr1uXStqXgV68OfnVDcXN3J7xHDPscEpV9sQlE9u2OYRiERDcmPzubnPTMMscc3LAJv7qh+NaxbeoxDIOCnBwA8rNz8A4MqJ6AKnEkOQW/+nXwqxeKxd2dyF4x7FmTUOaYvWsSaNzPFmdodGPysnPISc8kPzuHQxuTaTqwFwAWd/cadacUR9tWrae1/VoMs1+Lx9PK1pdpmuxK2Erz3h0BaDOoG8n2RdfKzvcLDii+Q5unTy2CG9XjmMP7OtOBrTsJbBBKoL0vadEnhm0ry/ZD21atp9WAsv3Q8bTMfzx30cff0/f6CzEo6WvSdh8gon0LAHwCa+Pl683B5F3/2RgrZEB+bh7WwkIKTuTj5mHBy6eWEyOs2JmMMQAN2zSjVu3y12Rkx1bFY0n95lEcP5Lh9FhO1dHtKXjXrYt33Tq4ubtTr3tXDseX7ZM8/f3xbxyFUcHG9Ny0dI4krCesX+/qKvIpSU1Owb9+KP71bHXZpHdndjn0tTtXJ9Csv60u6zZvTF5WDtn2MSXrSDq74xJpMbhXmXMadSipy7rRjcmuAXW5acUGOg7uimEYhLeMIjcrp1yfaJomOxK20rqP7YOBjkO6sWm5rW17eXth2POb/Nw8l+c6/yRzewo+9eriY2+z9bt3JXVt+TYb0KR8mzUMA/datr7FLCzELCwsjr2mKXdtduvK4Qri9D+VOAsKgZoT55nmfGZhIYV5+fYxI49aQbbczr9hA2qH1av2eCrjrJyvQal+KDQ6iuy0dGqK4zt2UKtuXWrVsbXb4K5dSV9Xtm49/P3xi6p4TCmSuXEjXnXq4BVSvZv0TyYtOYXapeozomcMex3rMzaBqL4l9Zlfqj5TNyXTpIL6tM1VbPPQ/OxcvINcO1cp7VBy2byoWZ8YdjjkRTtWraeFPR+s38I2lmalZeIbHECdonzduxZBjeqTdaT68vXTcTg5Bf96odS2123jXp3Zvbps3e5enUCTfrY46zjkDDWVs+ovolReW68G5LVncm2WdnDDZvzq1SleRwhoWB//GjSmAGxdsZ62g2z11bBl5fPrnQlbaWmfX7cb3I2t9vm1b2BtGjSPxM295i55pm1LwbdeHXztOUKjHjHlPsDaF5tAhL0+g0+SIxSWyhEAEj77jrZXXVwjUt304jht42XDHl044BDn/rh1hPfpYYuzWRPys7PJzcjk2L4DBDVrjLt9vTK0ZXP2r4l3TSCn4Fxot87qb4Mb1SeoYc3ph5yV29a0/jYt2T5XKTWu7IutfFwJqWRcObRhs+06t48rHj7exT8rPJHn8tnZuVKfR+x5Qu1Sce52iHP3mgSa2OOsY6/PU8nz1nz6LZ2vuYiaMtdOXrmeNkXr6C0bk3uSdfgW9v627aBubLWv2Z7sfKvVSoF9fM0/kY9fsH+1xgbOy9kDG9UnoAa12dP196pNpGUcd3UxzsihojVc+zjatE9nUhzqNmV1As3ta7j1mtvX49MzMQwDD28vAKyFhVhr2PoX2NZt29vXbRud4rpthyHd2Gxft/UstW6bl5tXZh3z6OEMtq5OpPPwntUUzalJWraezkNtMUe2iiInK4ejR8rHnBy/lXb9bDF3GdqVxGW2mNcujKNt7/YE1bVtfvYLql29AZym9G0p+NYtye3DenThQFzZ3N7L35/AJlEuu/GPiEhNV+PvnOdgKdDeMIxg4GOgCZAN3GaaZkJlr1fwPlcDnwGtgNHAVwCGYSwClgG9gZ/sf38N8AMOAzeYprnfMIxbgdsATyAZuPZ07+b3T46nZVC71LeR/EICObAlpewxRzLwCyl7zPG0zJOe2/+mS/nhmXdZOuNHTNPkihdLdvEf2JLC/KlfcCw1jWH3XefSwbMgIx2PoJIY3AODyEnZXunx6cv+wq+Nax9hcapy0jLwLlVv3sFBpG1LKXeMj8MxOekZZT7E2rMilvBeXYr/3uHay1j68lQSvvwe0zQZONG1j+TLScvAt1QMPsGBHE5OKXNMdlomPiGBZY7JTsvAzeKGl78fK977jIxdewluHEHM9ZfhXss2AdkydzE7lq4kuEkEncdeiqefazfuHT+SSe3QwOK/1w4N5PgR2+a6IjnHsqjl6118XRVdr6d6fubBIxzavpcGzavvlvMV9iVbU/7xmEr7Ifu521atxy8kgDqNG5V5r9CohmxblUCLvp05djidQ9t2c+xwBvWbV31sJyt/VcQIsO7XJWz8cxX1mkXQ78aLqeXnQ3SvTmxbtZ7pNz5B/ok8+t90CbVqV/9G4jMZY3yDT+3D9KQ/VtC8d+cqKW9VOJGRTq3gkni8ggI5un3HKZ+f/NU3NLv8Egpya86388DWj5bta4NIdWjD2Y79cUggWWkZ+AQFsOKT7+g29iLyTxLXlj+X06SX6+vy2OEM/OsEFv/dPzSAo4czqV2qTWYftfW1Fntf6x8ayLFSH6ZvXLaOBTN+ISvjONdMuq3kzQ347In3wIAu5/Wmy3llNyu6won0dLzOoM2aVisrJr5AzqFUwgf3J6Bpzfk2bWm56Q7XZnAgR7edXpyrnrbF2WhQzYrzTHK+4CaRNB85hF/vfQKLpwf12rWifvvW1VX00+LMnK/ItkXLiewZ48wwTkteRgaewSV3JPIMDCRrx6m32yJpq1cT0rVrVRbtjOWkO7TJkEDSHOozx6E+vYMDyUnLwLDX58ppn5Gxc68tV7/OVp+drruMxS9OZe3n34NpMmRS+btbuEpWBTnPQYexNCstA79SuZNvSGDxZoMiRw8d4fCOPdSrxnz9dJTLGUKCSHW8VtPL5wzZ9pzBwGD+81PBMGgxpDfNh/SprqKfVHXU38aFK2jm4rz2TK7N0usIu5atIaJXzelPK3LMcX4cEsgxx/n10Sy8/Erm10XH/BMD+Pqpd8GATiN603GEa754k3sKOUJFx+SmZxDUJJLokUP4rVSOUM+eI+yLTcA7OIDAyLJzbVfJTc/AO7hsDOkOeV5Fx+SkZeDfKIyN3/5E3rHjuHl6cnDdBgIbl1yf2xcsYvffKwlsHEGbqy/F08Vf0D0X2u25Ml5WR25bE5QbV4IrGFfSM/EODixzjOP69K7la4hwyNPXf/0TKUtX4uHjzYAn7nNK+U/VuVKfjus+vpXE6esQZ449z8Mw+OOFqWBA9OA+xXne7jUJ+AQHElxDxhWw9bel14Yq7G+PZeHlW7a/PW7vbys7v0F0BF0vGsS0myfi7ulBVKeWNO7UqlpiKu1szdkFstIyy4yRfsFB/ziO+oUEknUkA9+gAKyFVr4b/zKZB1JpO6If9ZpHVVPJT82xwxkEOKzbHnNYt805WvYzMv/QQI46rNv+YV+3vbrUuu3v73/PkJsuLL7xTE2ReSSTwFJPhgoMDSTzSCb+IWXXqr39StaqA0IDyTxs648O7z1EYYGVaQ+9zYnsE/S5uB8xQ7tVbxCnITe97PykVnAQGaexhisiIv+NO+cBxXeyOw/bI24nAWtN02wPPAZ8aj+sstcdXQl8jW1TnuN91QNN0+wPvAW8DVxmmmYMtk1/z9uP+d40za6maXbA9qjdm6sgxLLM8i+Vv+NJRQed/NyEuX/R76ZLuPnDZ+l30yUseOeL4mPqN4/i2rceZ8zkh1nz3TwK8vL/ffmdoZKv/WZt2UTGsqXUvfCyai5QFSoXWvlKLF3/1oIC9sUm0Kh7yQcE2xcspcPYyxj59gt0GHsZsR987qTC/nun0oYNw8BaaCV9x26ih/blvJcexeLlSeKceQBED+3LqLcmcd5Lj+IdGEDc599VQ8lPzjQriqPcQZUe80/n5+Wc4KeXP2LgLZfgVeobqE5XYRfjEFhFZT/Jufkn8lg1ey69rhpZ7udth/TALySQL/9vCos++p4GLRvjZnHyMOWEGAHan9eHG6dNZOzrE/AN8mfJJz8Atjv1ubm5cevHz3Hz+08TN2chGQcOn2EQ/8KZjDGnYNXsubhZ3GjRv8s/H1xdKgjnVG8ncTg+AQ//2tSOqokfHvxz/1NBE8bAYFfsemoF1Ca0aUSl7x7/3e+4ubnRtK/rN49UXIWnUoclx7Tq1YFx0x9nzJM3s/Cz/xW/fvMr93PH2w8z9pk7WPXLUlLWJ595gc9URQGfxrdiDTc3ej77BH1fe5HM7Skc37O3yormdKdxqxfDzY3uzzxB79deJHPHfyDOU8z58rKy2RebwPlvPMMFU1+k8MQJdv61slqKWBWqIucrsuGH33GzWIjq4/p+qFiFHevpfWvdWlBA+rp1hHSpQWMlFYfm2HAryl0xDMxS9TnipUdx9/Ik6SdbfSbPX0Knay/lwneep9O1l7Jq+hfl38NFKhxfTinmkv/NzznB3Mkf0fumS/Csznz9dFSW0578kOLr+bxnHmDUy48w5NG72DR3KQeSasBYifPrb823c3Fzc6N5P9deq2dybRYpLChgb+x6Irq7/ksXJ3cK8+tTOqa8sZMf4MY3x3PF03cS++tSdm1wTTs+lTTPrHjSRl5WNvtjExjxxjOcP/VFCk6cYNdfKyk4kcfmOb/T+rJRzijyv/JPbdJ2UMWH1G7YgOiRw1j28lusmPI2ARGNMNxs6wNRg/sx9NVnGfDcY3gFBpD4pevXhc7VdntWjpcVqMrctsY4lTWSCgefsuPKvtj1hPcoO660u3I0o6Y+T2TvriTPW3zmZa1iZ2V9VuSU1vlsx4yY9CAjX3qEQY/czZZ5Szi4cSsFJ/JY/8PvdLjiAueX9bT8u3X4kqZb8fm5x7NJXrme2z+YyF0zniM/N4/EP1efcWlP21maswsn/Xyo5JjypxXVrZvFjctffZRrpz/Hoa07Sdu1zwmFrGIOAf5TLtGqVwfusa/b/mlft92ycgO+gX6ERYc7s6T/zil8tnSy69VaaGXv1t3c9Oxt3PLiHSz4Yh6pew45o6RV5OR5gYiI/LP/wp3zvA3DiLf//1LgI2AlcCmAaZoLDcMIMQwjAOhTyevFDMPoCqSaprnTMIw9wMeGYQSZpln0nKSv7f9tAbQF5tsHSguw3/6ztoZhPAcEYrur3tyKCm4Yxm3Y7rDHVRPvo88V559y0H4hgRw7XPLopuNHMsrdrcgvJIjjR8oe4xcUgDW/sNJzN/65kv43XwpAdK9O/PHOV+X+7eDw+njU8uLIrv3Ua1b5B/bO5B4YRH56SQwFGel4BASWOy537272fTGTiLvuw93PrxpL+O95BweSU6rectLSyz2C1js4iGyHY2qVOuZAfCKBUeHUCii5tXrK0hV0uO5yABp170zsB679wMs7OJCsUjFkO3xjH+zfRCz1zZjiYwzbz0KjbXe/iejeqfiDPe/AkpibDurN4snvOTGKyq39dQnr5y8HoH6zCI4dzij+2bHD5a9Xb38/crNysBYW4max2K5L+++jdmhgpecXFhTy00sf0ap/F6J7dnBuUA5OtR+q6JjCgor7ocz9h8k8dITP738JgGNHMvjiwclcNeUhfIP8GWDvnwBmTXiNwLA6zgrPXv6qjxHAt1Q7bTu0F3Oefx+AzUvWENmpFRZ3Cz6BtQlr1YSDybsIrB/qlPgqcyZjzD9JWriSHWs2cMkz42rUYzS9goLILfVIxBPpGXgFBp7SuZnJ2zgSn8DyhA1Y8wsoyM0hafrHtL7tJieV9tT5lOtr0/FxqEvfEIdjjmTgExzAjhVr2bVmPXvWJlKYl09eTi6L3prJgHuvB2DrohXsit3A+RPvdVldrvx5KXFzbX1tWHQER1Mzin929HAmtUPKPmLEx9+X3KwcCgsLsVgsHD2cQe2Q8u02ql0zfnjtC7Iyj+Mb4Ff8jUa/wNq06tmevVt2EdWumfMCOwVewUGccGyzQYGn/T4evj4EtWzO4fWJ+DVqWIUlrBq1HK/NtFO/Nkvz8PEhqEVzjtSgOM8k5zu0YRO+dULw8rc90qJh144c2bqdyD7dq6fwp8FZOR/A9sUr2Bu3gcFPuK4fqohnUBB5aWnFf8/LyMDjNNttxoYN+ERE4OFf/Y9KOhlbXZVqk0cqqM+QsvWZU6o+vYMDCWlmq89G3Tux0f4BZsqSlXS+3jZXCe/RmVUffOnkSE6dX0hguZzHcSz1CwnieKncKatULl9YUMjvUz4kul8XmvboWC1l/jd8yuUD6bY7pZTi63g9l6p/H/udc7wDahPRrT2Ht6VQv7Vrx0pwbv1t+nMlO9dsYPQk1+e1Z3Rt2u2PTySocTi1AmtWvwMQ++sS1tlzvgbRDvPrIxll7oYDtvn1ieMl8+uKjqlIUV7oG1ib5j3bs3/LTiLaVn87PtUcwfGYohzBp1SOEGbPEQIiGpGdepg/Hn3efnwGCx9/kYHPjC+znlSdbHfBq3xtC6BWcGD5Y+w5b+SA3kQOsN0lLumbH4vvsFd6LSxqQB9WvPqOs0I4qXOt3Z4r46Uzc9uaxNtxXKkgzqI7sFZ2zIGicSWg4nElolcXlk55j7aXuW5z17lSn45rQ1mVxJlVUZyUzfPCu3bgcPJOPH19OJ56hF/Gv1B8/K+PvsT5zz9cbsxytrhfl5Awz74O77A2VGl/m1Vxf1s7JLDC81PiNxNQLwSfANv42rxnB/Zu2kGbgdX7JbGzNWcX2/ps6THyeCVruMcPn3ys9fL1IaxtNLvWJhEcEebcQv+DVQ7rtpmnuG5bdG1Wtm4b2a4Z6a99QXbmcXYl7WDzig1sXb2Rgvx8TmTn8v2UT7nk4eucGltllv20lJX/s8Uc3iKCjNSS+so4nIG/Q8y+Ab7kHC9Zq84sdUxAaCA+/r54envh6e1Fk3ZN2b99H3Ua1a2+gE5DraCy85PctHRqncLnRSIiUuK/cOe8HNM0O9r/jDNNM4+Kt2KbJ3m9tKuAloZhpADbAH/sG/rssuz/NYDEUv92O9M0h9l/NgO4xzTNdtju1lerooKbpjndNM0upml2OZ2NeQD1oiPI2J9K5sHDFOYXsOWvWJp0bVfmmCZd27Lxz1WYpsn+zTvw8qmFb3DASc/1DQpgb6Lt2zK7128hsIFt40vmwcNYCwsBOHoojfS9B/GvG4yreEdGkXfoIHmHUzELCsiMXYVfu7Ibk/LTjrB7+rs0vP5mvOrVd1FJT19Qk0iOHzhE1qHDWAsK2L0ilgYx7cscE9a5HTuXrsQ0TY5s3YGHt3f5Rwb0Kjsx9A4KIHXjVgAOJW7Gr75zNzX9k5CmkRw7cIjjhw5TWFDAzmWxNIwp24YbxrRnxxJbnIe37sDDxxand2AAPiFBHN13EIADGzYT0NBWxznpJY/82LN6HQHhrpmAdBrZj+vemMB1b0ygWY/2JNmvxX2bd+DlW6vcooBhGES0i2bL3/EAJC5cRbPutt9H027tKjzfNE3mvf0lIeH16HLhoOoOkfrREaSX6ks2/xVLk24O/VC3tmxcVNIPedrLXtm5oVFh3DHzRW7+YBI3fzCJ2iGBXPPaeHyD/Mk/kUd+7gkAdsZvws3iRkh4g/9cjEDxI4sBtq1cR0iELY7adYLYvX4LpmmSn3uC/ZtTCG5Uz6kxVuRMxpiTSYlLIvaHBYx67DY8vDydGcJpq904kpyDh8hJtfW9B1euJrRj+38+EWh62cX0evUlek55gdZ33ExQy5Y1YmMeQJ1mkRzdn8oxe11u/zuOiC5l44ro0o7kxba6PLTF1tf6BAXQ9ZoLuer957jy3WcY+MCNhLVtXrwxb8/aJBJ+XMDQCbfj7sK67D6qL3dOHc+dU8fTqmc74v9YjWma7N6UQi3fWmUejQC2vjaqfTRJf60DIH7BKlr2sD32/si+1OI7OexL3k1hQSE+/r7k5Z7gRLbtsQh5uSfYtnYTdSOd2/ecCv/GkWSXarMHVq6mTqdTa7N5R4+Rn5UNQGFeHmlJm/BtUDNzpdqNI8k+VOraXLWa0NOJM7vmxnkmOZ93SBBpySkUnMizXbuJm/EPqzmxleasnG9ffCJJP82n/8Ou7Ycq4hcVRe6hQ+QettVt2urVBHU4vS9RHFm1itBuNe9xJcEO9blreQX12bk9KUv/uT4PbthMQCNbfXoHBXDIPlc5mLiZ2i6eq5RWt1kEmftTOWofS5P/iqWxQ14U1bUtm+354IHNO/C050WmafLnO18Q1LA+HUdXf75+OkKbRnL0QCrH7HW7Y1kcjRxyhvAu7di+xBZnaqmcIT/3BPn2Rwjl555gX8Imglw0D3PkrPrbFZfE2h8WcP6jNSOvPZNrs8iuZbFE9qpZd+ssEjOyHze9NYGb3ppAdI/2bFhoq6+9m2zzkArn1+2j2WSfX6//YxXR3dtV8M4lHHO+lLWbqOOinM8xR9hTQY7QoHM7dtnrM61UjuDjkCOk2nOEgIiGjHxvMiPefI4Rbz6Hd3Agg55/1GUb8wACm0SSVSrOvSvWUL9z2Tjrd27P7r9W2OJM3o6Hj3dxmU9kHgUg+3Aa+9fE07Cnrf3mZpTMt/evice/kWv6o3Ot3Z4r46WzctuaJriprR8qPa6EOcQZFlMyrlS4Pr0sloieZceVY/tL7vizL249/mHVv+ZV2rlSn0VxHisVZ7hDnI1i2rPdHmfq1srzvP0JGwkMb0BQREOumP4yl0x9lkumPotPcCAjX3yk2jfmAXQe2Y8b3pzADW9OILp7exKL1tFP1t+2i2azvb/dsLCkv23WrV2F5/vXCWLf5hTy7ePrznVbCAmv/vZ7tubsAnWbRZYZR7f9FUeUQ91GdW3HFvsa7sEtO/D08cY3KICczGOcsK/zFZzIY0/CZoIaurZ/Beg2qi93TB3PHVPH07JnOxLs67Z7NqXgVcm6beNS67brFqyihX3dNq3Uuu1++7qtt78vQ24cxYOfPcP9MyZy2YTradw+2mUb8wB6je7LA9PG88C08bTp1Y64+baYd25MwdvXu8wjbcEWc9MOzVi/xBbzmvmrad3T1h+17tWWlA3bKSwsJC83j12bdlLXBf3OqQpsEknWwUNk29dw961YQ/1TXMMVERGb/8Kd8yqyBLgGeNYwjAHAYdM0jxqGUdnrABiG4QZcDrQ3TXOv/bWBwBPAhw7/xmagjmEYPU3TXG4YhgfQ3DTNRKA2sN/+2jVAlT8/y81iYcCtl/PjpHcxrSatB/cgJKIBCb//BUD7EX2IimlDSmwSM+98BncvD4aOG3vScwEG33UVSz76Dqu1EIuHB4PuGgPAvo3bWfP9fNwsFgw3g4G3X4G3v+vuRGdYLNS/4mp2vfMGptVKYM/e1AprSNrSRQAE9x1A6m8/U5iVxf5ZX9jPcaPJhCcB2PPxdLK3bqbg+HG2PP4wdUaOJqhXXxdFU5abxULHG65k6ctTMa1Wovr3JKBRGNsWLAGg6ZB+1O/YlgPxifz+4EQsnp50uf3a4vMLTuRxaMMmYm6+usz7xtxyDfGfzsa0WnHz8CDmlmuqNS5HbhYLXW68gj9feAfTaqXJwJ4Ehoexdf5SwPZ42rBObdgXn8jP9z2NxcuTHneMLT6/y42Xs2zqDKwFBfjVDaXHHbbfwdovfiB9514MA3zrhNDtFscnU1e/xjGt2b4mkY/ueAYPL0+Gjyv53X//zDSG3X0VfiEB9L1+NL++MoO/v/iVuk0a0XZoj5Oev3fjdpIWrSY0MoxP738ZgD5jL6BJlzbVEpebxcKgWy/n+0nvYhaatBnSg9CIBqyz90MdRvShsb0f+uQOWz807N6xJz33ZLIzjvHDpHcx3Ax8gwMYcb/zJ1nOinHpzDmk7tiDYRj41w1m8J22vrbDef2Y9/bnfHrvC2BCm8HdqRNV/Xd4OpMxBuC3Vz9hT2IyuUeP89EtT9J9zPm0HdKTRR/MpjC/gB+ett25oH7zqOLYXc3NYqH52CtZ99pbmFYrDfr0wrdhGHv/tPW9DQf240RmJrHPvEhBTi6GYbBn/kK6PTcRd++a+7gdN4uFnjdfwe/Pv4NpNWk+sAdB4Q3YOM/W17Ya1pfwzm3YszaR2eMm4e7pQd+7x/7Du8Kyj77BWlDA789OBaBu8yh63+ba/ja6a2u2rE7izZufxcPLk4seKBkHP39qGqPvuwr/kACG3jiKb1+eycJPf6V+00Z0Ht4TgKS/17Huj9VY3C24e3pw+SPXYxgGx9OPMeu5jwDb4wTaDYghuksrl8RYmpvFQouxVxL3iq3NhvXthV/DMHYvtLXZ8EH9OJGRycpJJW1217yF9HphIicyM0n8YCam1YppmtTrFkOdU9yMWt3cLBZaXHMla199C6xWGtjj3GO/NhvZr83VpeLcPX8hPZ63xZn04Uywx1m3a8wpb7qtDmeS84U0a0zDbp344/EXMSxuBEaG03hQHwD2ro4nfuY3nDh2nL+nvEtgZCP6PjLOpXE6I+db88k3WPMLWPj82wCERjeuEXkf2OYqUVddxeY3bHOVOr174xMWxsHFtsd21evfn7zMTDY8/zyFubZ2u3/BAtpPmoS7tzeFJ05wdONGGo/95/64urlZLMTccAWLX3wHq9VKkwE9CQgPI9len82G9qWBvT5/uf9p3L086X57SRwxN1zO8qL6rBdKd3ub7nrr1cR9+i1moRU3D3e63nJ1hf++K7hZLPS95XJ+fsaWF7Uc3IPgiAZsmGvLi9oO70NkTBt2xSXxxV22vGjQPbaYD2zazpbFqwmODOPrB213hu5xzSgiY6onXz8dbhYL3W+6ggUvvIPVahI9wJYzbLbXbYuhfWnYyZYzfH+fLWfofactztzMY/z5ygcAWK2FNOndhYYdW7ssltKcVX9LPrTltT9NsuW19ZpHMeAO1+W1Z3ptFpzI48D6TXRx6Ef3rI4ndsZsThw9zuLJ7xEU1YgBj95TrbE5atrFNj9+/zbb/Pj8+0rm1988PY3zxl1F7ZAABt4wmjmTZ7Dk81+p16QR7YfZ5tfH048y84EpnMjOxXBzY81Pi7jl3cfIOZrFd8/blv7MQiut+8fQJMY17bgoR/jbniNE9u+Jf6MwtttzhCb2HOFgfCLz7DlCjL0/DbbnCAsffxE3ixsBkeFE2XOEmsbNYqH9dWNYPuVtTKuViH698G8Uxo4/bHE2HtyPeh3acjB+AwseegqLpyedbi1ZB1j11nTyjmfZ3uf6MXj6+gKQOOt7Mnfa5ts+ocF0uMm1619w7rRbZ/S321esY+mH35Jz9Di/Pj+N0MYNGfXU3S6JsShOZ+S2u1fFs6ZUfxsY2YhBj7muv3WzWOh8wxUseckWZ+MBtrlK8gL7uDKkLw06tmF/fCL/e8A2rnR1GFcObthEjMO4kjBrDsf2Hyy+PmNudm3+fi7VZ7cbr+APe5zN7HFuscfZ3J7n7Y1P5Mf7bPXZ646SPG/xq9MBW57XuHdXGnaseblskSZdWrM9NpEPbn8Gdy9Pzru3pL/9dtI0ht9j62/73zCan6bMYKm9v21nX4ev7PywFlG06N2RmfdPxs1ioW6ThnQY3qva43NWzr5z1TpWfTKb3KPH+ePlaQRHNmTo467N+U7HzLfH0bdnK0KDapO8cirPvvYtM79e5OpinRY3i4U+t1zBr8/a1nBbDLKNo4lzbXXbZnhfIjq3YVdcIl/dPQl3Lw8G2Ndws9OPsnDqZ5iFtvWvpr06E9nl5Bv8q1t019ZsXZ3E2/Z12wtLrdt+YV+3rR0SwJBS67YNmjaiU6l124Q/VuPmbsHD04PL7Ou2NVnLbq3ZtGojL9/wHJ5enlz+UMmY99Hj73PZg2MICAng/FtG8eULnzJ35v8Ia9qQbiNs/VG9iPo079KK12+fjGEYdDuvB/Ubu/4L45Vxs1hoe90YVkx+G9O0Et6vF7UbhZFiX6uOGtSP3IxMlk58iYKcXHAz2D53IQNeegqPGvz5ipx9HB8vLVKTGEU70WsqwzCOm6bp5/BaMPAJ0BjIBm4zTTPhJK/fAHQBvgVeMk2zR6n3sgB7gM7AV8BDpmmusf+sI/AWEIBtI+Mbpml+YBjGncB4YCewHqhtmuYNJ4vj3aR5NfsXXQXuaj2Mi+0T+LPZD0P68viaP1xdDKd7vstgJq1d4OpiON3ETkOYvqnCJ1OfVW5rOZxpG2vmoxeq0h2thp0zcb6bdPbHeVfrYdzx95+uLobTTes9kMkJ811dDKcb334os7b97upiONWYpiMAuGf52d1up/YcyF3Lzu4YAd7tNVA531lkYqchXGffPHc2+7R/fybGnf31OanzEN5MPPtzofvaDOOF+LM/R3is49Bzpj7Plevzky1n9xz7xubDAXj0LM8TXuwymPGrFrq6GE43udugs77Ngq3dnit97bmS2z4Ze/bH+WzMkHOmPp87B+J8otMQPtp89ve3N7cYfs7k8N4RNeMLdM6Ss+srAF7fcHbX5wNth/LlWb5mC3B10xHM2fmbq4vhdBdGnsdDK8/+HP6V7oOg4icqyjku/cQvZ/2eHPlnQV4X1Mj+ocbfOc9xY579tTTgwtN4fQa2R9EC9HD4WSFQtBV9gMPP4oF+Fbzfe8B7/1x6ERERERERERERERERERERERERORe5uboAIiIiIiIiIiIiIiIiIiIiIiIiImcbbc4TERERERERERERERERERERERERqWLanCciIiIiIiIiIiIiIiIiIiIiIiJSxbQ5T0RERERERERERERERERERERERKSKaXOeiIiIiIiIiIiIiIiIiIiIiIiISBXT5jwRERERERERERERERERERERERGRKqbNeSIiIiIiIiIiIiIiIiIiIiIiIiJVzN3VBRAREREREREREREREREREREREfk3DEP3JpOaS61TREREREREREREREREREREREREpIppc56IiIiIiIiIiIiIiIiIiIiIiIhIFdPmPBEREREREREREREREREREREREZEqps15IiIiIiIiIiIiIiIiIiIiIiIiIlVMm/NEREREREREREREREREREREREREqpg254mIiIiIiIiIiIiIiIiIiIiIiIhUMW3OExEREREREREREREREREREREREali2pwnIiIiIiIiIiIiIiIiIiIiIiIiUsW0OU9ERERERERERERERERERERERESkirm7ugAiIiIiIiIiIiIiIiIiIiIiIiL/juHqAohUSnfOExEREREREREREREREREREREREali2pwnIiIiIiIiIiIiIiIiIiIiIiIiUsW0OU9ERERERERERERERERERERERESkimlznoiIiIiIiIiIiIiIiIiIiIiIiEgV0+Y8ERERERERERERERERERERERERkSqmzXkiIiIiIiIiIiIiIiIiIiIiIiIiVUyb80RERERERERERERERERERERERESqmDbniYiIiIiIiIiIiIiIiIiIiIiIiFQxbc4TERERERERERERERERERERERERqWLuri6AiIiIiIiIiIiIiIiIiIiIiIjIv2FguLoIIpXSnfNEREREREREREREREREREREREREqphhmqary3Cu0C9aRERERERERERERERERERE5N/TLdKknMy837UnRwjwHFEj+wfdOU9ERERERERERERERERERERERESkirm7ugDnio82z3V1EZzu5hbDmbZxnquL4XR3tBrG5IT5ri6G041vP5Qvt/3u6mI43dVNRzAxboGri+F0kzoPYdY5UJ9jmo44Z/rbc+X6PFfGlXMlzs+Sz+7r89pmwwGYufXsjvP66OFnfYxgi/PtpLP/2hzXehjTN5399Xlby+HnTJxne18Ltv72XMn5Ptly9sd5Y/NzZy3h3XNgXLmr9TAmrT2759gTOw0B4PUNZ/fa0ANth54z1+a5Mr/+ZvvZH+cVTUYoFzqL3NxCc8+zybk093x1/dmdIwD8X7uh50QuBOAdcZWLS+JcObu+OmfGlHMltz1X1hFERP5rdOc8ERERERERERERERERERERERERkSqmzXkiIiIiIiIiIiIiIiIiIiIiIiIiVUyb80RERERERERERERERERERERERESqmDbniYiIiIiIiIiIiIiIiIiIiIiIiFQxbc4TERERERERERERERERERERERERqWLuri6AiIiIiIiIiIiIiIiIiIiIiIjIv2O4ugAildKd80RERERERERERERERERERERERESqmDbniYiIiIiIiIiIiIiIiIiIiIiIiFQxbc4TERERERERERERERERERERERERqWLanCciIiIiIiIiIiIiIiIiIiIiIiJSxbQ5T0RERERERERERERERERERERERKSKaXOeiIiIiIiIiIiIiIiIiIiIiIiISBXT5jwRERERERERERERERERERERERGRKqbNeSIiIiIiIiIiIiIiIiIiIiIiIiJVTJvzRERERERERERERERERERERERERKqYNueJiIiIiIiIiIiIiIiIiIiIiIiIVDF3VxdARERERERERERERERERERERETk3zAM3ZtMai61ThEREREREREREREREREREREREZEqps15IiIiIiIiIiIiIiIiIiIiIiIiIlVMm/NEREREREREREREREREREREREREqpg254mIiIiIiIiIiIiIiIiIiIiIiIhUMW3OExEREREREREREREREREREREREali2pwnIiIiIiIiIiIiIiIiIiIiIiIiUsW0OU9ERERERERERERERERERERERESkimlznoiIiIiIiIiIiIiIiIiIiIiIiEgV0+Y8ERERERERERERERERERERERERkSrm7uoCiIiIiIiIiIiIiIiIiIiIiIiI/DuGqwsgUindOU9ERERERERERERERERERERERESkimlznoiIiIiIiIiIiIiIiIiIiIiIiEgV02NtazDTNPnjg+/YviYJDy9Pzrv/Guo3DS93XMaBI/z8ygxyjmVTr2kjLnjgWiwe7pWef2TPQX6eMqPU+Yfpc/X5dLlwIHMmf0L63kMA5GblUMvXmxvenODUOFPiklj04XdYrVbaDu1Jt0uHlfs9LPrwO3bEJuLh5cmwe8dSz/57qOzcZV/8wrZV6zEMA++A2gy/byx+wQHF73k0NY1Pxz1PjzHn0+WiwU6NryJ71iax4pNvsVqttBjciw4Xl495xSffsjsuEXcvT/rdfS2hTcIpyMvn16fewFpQgLWwkMY9OtH5ypEAHNmxh78/mEVhXj5uFjd63XIldaKjqj02xzh+f/97tq5OwsPLg4sevIYGzcq34fQDR/jupZnkHM+iQdNwLn5oLBYPdzYtX8+fn/2K4eaGm5sbI26/mIg2TQGY8/qXbFmViG+gH3e992h1h1bG/vhE4j79FtNqpcnA3rS+sHx9xs2czf74RCyennS/81qCG0cAkJeVzarpX5C5Zz8G0O32sYQ2b0L6zj2s+WgWBbkn8K0TTM+7b8DDx9sF0ZWN4zeH+gyrpD5nl6rPSx4ai7u9Phc61GekvT4BrIVW3r/vFfxDArhm0u3VGVqlzrQfPrLnIL+9+QUHt+2m77UX0O3i6u9vToUzr9XqVt1jSmrKXv54bxYnsnMxDIOrX3kYd0+P/2ScRdb8+AdLZ/zIHZ++iLe/H4X5BSx4bxYHk3dhuBkMuPkywttFOz1GR6ZpMu/970i2X4+jHqi8nf7w8gxyjmfToGkjLvw/2/W4/s/VLP/2DwA8a3ly3t1XUq9Jw+LzrIVWPrp/CrVDAhnztOv6INM0mT/9O7atScLdy5NR919D/QrizDhwhB8n2/qd+s0aMfpBW5yHdx/k1ze+4MC23fS/7gJ6XFLS76z68U/i5y0HDOpGNeCC+6+plvZakTONc8Ofq1n+XUl9jrirpD5/eeMLklcn4hNQm9vedW2OsDMuiaUffYdptdJ6SE9iKrhWl370HTtjbTnf4HFjqWu/Vv94+wtS1mzAO6A2V7/1WJnz1v26mPX/W4KbxY3ImDb0vv6i6gqpTNn//OA7dsTa6nDEfdcU9zOlZR48wi9TZpB7PJu6TRpxfqm5SkXnF+Tl8/Vjb1KYX4C10Ep0r470vvp8AA5t38OC976mIL8ANzc3Bt9xBQ2aR/4n4zyams7vb3xGVsYxDMOg/fBedB41oMx7rv7hD5bMmMOdn72Aj7+fU+MszVn9bUFePp9OeJMCe9226t2R/mPPr7a4imKr7jl2kVU//MGiT+Zwz+fVX58Lpn/HtlhbmUfeV3l/O2fKDHLtMY+y97dHdh/kV3s+2+/aC+h+Sdl81lpoZcaDU6gdHMjlE6tv/HRGLrTl77Usn/U/0vYc5KopD1G/mW3OdmBLCgvenWV7X0x6jjmfZj06VFuci+3jSJshPelaQZyLP/qOFPs4MqzUOFLZuf975ePidZ8TWTl4+XpzzeuPUFhQyB/vfMmh7btt1+jAbuX+veqwLz6R2Jm2+XXTQb1pU8H8OnbmbPattcXcw2F+vfJ92/waoPsdY6nTvAlrP/+evXEbcHO34FevDj3uGIunr0+1x1barrVJ/P2xLc5Wg3vR6ZLycf798bfsikvE3dOTgeOupU6TcI4fTmfhW5+SnXEUwzBoNbQ37S+w9TWrv/6VjQuW4W3vY7pdPZrImDbVHlt1Xp9FXL3O56w5dWZqOj+++jnH0235QucRPelx0YBqj6+IaZr8b9r3bLHHecn/Vb4u9M1LM8k+lkVYs3Auta8LFdmzeSfTH3ydKx65gbZ9O5Kfl89HD79VnCO06dOBwddWb45QmrNyoSN7DvL9SzNKnX+Y/mPPp/tFA8u9t7M4KxcCWPPTIhLmLcc0TToM61kmD4r9ZTFxvy7Fzc2Npl3aMODGC6s1ZqfNsecsIn7ucsCk4/CedLuw+urSkTPmnqk79rBo2tcU5uVjWNwYcNsV1Gse5fRYdsQl8ecH32Pax4Lulw0tF0tlc7TKzs05lsUvU2Zw9FAa/nWDGTX+Rmr5+bB/y07m2/M8TJOeY84juqctz/v68bfISjuKu5dt3eSyp+/CJ7C20+PfvTaJZZ/YcoSWg3vRsYLPjpZ9/C2719pyhAH3lHx29PNTb1CYX4BZWEjjnp3oYv/saMWnP7BzzQYs7hb864fS/+6xeLk4F3L0b3Ojgrx85jz5BtZ822dmTXp2ouuYkS6K4sxMm3I75w3uROqRo3QZOt7VxflHzhxTco9n8/vUrzi8cz8YBufdezUNWzbmry//R8K85fgE2PLdvtdeQNMuzs13z9V1eGesIxTk5fPFI7Z1IbPQSoveHel7jetyPhGR6vafvnOeYRimYRiflfq7u2EYqYZh/GL/+2jDMB45zfd82jCMFx1e62gYxsZ/OOeh0y3/P9kem0T6vlRuff9Jht99JfPf+6bC4xbPnEOX0QO47f0nqeXnQ8L85Sc9P6RRPW54cwI3vDmB6157GA8vz+IJx4Xjbyz+WfOeHYju2b6qwyrDWmhl4fuzueipO7n+7cfZvDSWI7v3lzkmJTaJjP2HuPG9pxhy1xgWTvv6H8+NuXgw1775KGPfeIQmXduw4uvfyv7OPvqeqM6tnRpbZayFVpZ99A3DHr+LS19/gu1/x5LuEPOetUkc3Z/K5W9PpM/tV7HsA9sE0eLhzvkT7+XiVx7l4imPsic+iUNbdgCw6vMf6XT5eVz8yqN0vvICVn3+Y3WHVk7ymiTS9qYy7sMnGHXvGH6dOrvC4xZ8/BM9Lh7AuA+fpJafN3HzVgDQpGNz7nhnAndMHc+FD1zFT2/OKj6n45BujH32juoI46SsVitrPvmG/hPu5rxXnmTXsjXFHwQU2R+fyPEDqYx8/Wm63no1az4qiSNu5rc06NCaka8+xfCXH8O/YX0AVk//gg5jLuS8yY/TqEsHNv6yoFrjqsjWNUkc2ZvKvfb6/KWS+pz/8U/0vHgA9334JN6l6rNxx+bc+c4E7qygPgFWzFlMnfB6zg7jtJxpP1zLz4fBt11K1xq6Ka+IM6/V6lTdY4q1sJDfX/+UwXdcyfVvP87lz92Hm8Xyn40T4FhqOrviN1G7TlDxa+vnLwPgurce49Kn72HJJz9gWq1Oj9PRtjVJpO1L5a4PnuT8cVfy2zsVX48LP5lD94sGcPcHtuvRthkNAuuFcO1L93LbO4/Q56oR/Pp22Xa66qdFhIbXd3oc/6QozjumP8n591zJ7+9WEueMOXS9cAB3fvAktXx9iLf3O961fRh6+6XlNk8cO5zB6p8Xc+PrD3Hbu49itVpJWhLn9Hgqc6ZxBtYPYexL93Lr1EfoM2YEv00tqc/2Q7ozZtKd1RLHyVgLrSyePptRT97J1W89zpa/YklzuFZ3xiWRse8QY999ioF3jmHx+18X/6zloO6Meuqucu+7Z/0WdqxK4Ko3HuHqtx6n04WuGWN2xCaRvj+Vm6Y9ydC7r2RBJWPkkplziBk9gJun2a7J9QuWn/R8i4c7lz87juvefIRr35hAStxG9m3eUfxePcecx3VvTKDX1eezZOac/2ycbhY3+t90MTe+8zhXT36Q+P8t5ciukvZxNDWdnfGby/TH1cVZ/a3Fw52xL4zjtqmPcOvbE9gWu5E9m3ZUW1zgmjk22OozJX4z/i6oz6Iy3/7+k4y4+0rmVhLzInt/e/t0W8zrivLZ2j4Mve3SSr9ksubnRYQ2qt7x01m5UEhEA0Y9cguNWpf9kklIZBhXv/owY994hIufuosF783CWlhYLXEumj6bi568k2vt40i5OO3jyPXvPsXgO8ew8P2v//Hc8x+6iWtef4RrXn+EZj07FG803LpsLYUFBYx98zGuenU86+f+zdFDR5weZ5mYrVbWfPwNAx+5m5GvPsnOv8vPr/fFJ3Jsfyqj3niabrdezeoPS3KA2Jnf0qBjay547SnOm/wYAfb5df12rTh/yuOcP/lxatevS+KP86o1LkfWQit/ffANIx+/iyvfeILkCnKEXXFJZO5P5aqpE+l/51UsnW6L07C40fOGSxjz1pNc/NJDJP6+pMy57S8YyOWvPsrlrz7qko151X19FnHlOh84b07tZnFj2C0Xcff7j3Hzaw+w+pe/SN11oLrCKmfr6iSO7Evl/o+e4MJ7x/BzJXHO/fgnel40gAc+sq8LzV1R/DNroZV5n/xMs84ti19z93Dnxpfu4Z53J3D3O+NJjt3E7o0pzg6nUs7KhUIa1ePWqRO4deoEbn7Tli+06FU9m72LOCsXSt25j4R5y7n21f/jxrcmsG1NImn7bBvBdyZsIXnlem58awI3v/MYXS8eVD3B2jlrjn0oZR/xc5dz42v/xy1vTyB5VSJp9s3v1c1Zc89lM+fQ7YoRjHn9EbpfNZK/P3X+/MtaaOWP92dzycQ7uGHqY7axYFfZWCqbY53s3FXfLSCifXNunvYkEe2bs+q7+QCERjZg7KsPcd0bE7hk4p3Mf+/rMnne+Q9ex3VvTOC6NyZUy8Y8a6GVvz78hvMev4vLX7flCI6fHe22f3Z05dsT6XtHSY5g8XDngon3ctmrj3LpK4+ye20SB+2fHTVq35LLX3+My157jIAGdYn/3rW5kKMzyY0sHu6MfvpeLn/tUS579VF2x5fE/V/z2ezFXHjdS64uxilz1pgC8McH39O4cytuee8JbnxzAiGNSj436nLhgOL5t7M35p2r6/DOWkeweLhz1fPjuPntR7jxrQlsj9vI3mpeFxIRcaX/9OY8IAtoaxhG0e2khgJ7i35omuZPpmmebibzFXClw2tjgC//dSn/peSV62kzsBuGYRDWsjG5WTkcT8ssc4xpmuxK2EqL3h0BaDuoG1tXrj/l83cmbCawfigBdYPLve/mv9fSql+M8wIEDmzdSWCDUALrh2LxcKdFnxi22ctfZNuq9bQaYIujQYvGnLDHcbJzvUrdYSw/Nw/DMIr/nrxiHQH1QwkJb+DU2CqTmpyCf/1Q/OvZyt2kd2d2rUkoc8zO1Qk062+LuW7zxuRl5ZCdnolhGHh4ewG2TSHWwkKwx2YYkJ+dC0Bedg4+QQG42qYVG2g/uCuGYdCoZRS5WTkcq6AN70jYSus+tsWoDkO6sXm5rR49vb2K6y7PoR4j2zXDu7brv92VlpxC7fp18KsXisXdnYieMex1qM+9sQlE9e2OYRiERjcmPzuHnPRM8rNzSN2UTJOBvQCwuLsXf3v/6P5D1GnVDIB67VuxZ1V8tcZVkU0rNtDRXp/hp1ifHYd0Y5O9Pr1K1Wd+bl5x2wXIPJzBltWJdB7es5qiOTVn2g/7BtamQXQkbpaaPdw681qtTtU9puxcu4nQqDDqNG4EgLe/b7XUtbPiBFj08ff0vf5CDErqMG33ASLatwDAJ7A2Xr7eHEze5fQ4HW1esZ52g7rZ22njSttpSsJWWvXpCED7wd3YvMIWX3jrJsXjRsMWURw7klF83tHD6SSvTqJjDeiDtqwsibPhSfqdnaXibDe4G1uWl/Q7Yc0r7neshVYK8vKxFhZScCIfv2B/p8dTmTONs1GrJnj72eozrGUURw9nFJ8X0bYZtWpAjnBw604CGoQSYL/eovvEsH1V2Wt1x6r1tLSPM/Xt12qW/ffQsE3FcWz4/S9iLhmKxcP27f3q+ICgIttWrad10RhZqp8prWiMbG4fI9sM6kay/Zqs7HzDMPB0yHdL+iSDE/Z890R2bpk7Y//X4vQLDij+JrWnTy2CG9Ur06ct+uh7+t1woUvGVGf1t2XqtsCxbquHq+bYCz/6ngE3XFgm/60uW1esp22p/rayNrwzYSst7TG3G9yNrStK5bPNI3FzLz+uHD2czrbVSbQfVr3jp7NyoZDw+gQ3LP9lIQ8vz+IvYBTm51dbu3UcR5pXMI5sX7WeVgPLxpmVlnlK55qmyda/19K8r23dxzBsuW5RnmBxt+DpXataYi1yJDkFv1Lz68heMexxnF+vSaBxv5L5dV6p+fWhjck0rWB+3aBDq+I6DI2OIjstvVrjcnSoaF3IXj9N+3QmZXXZOFNWJ9Dcvi5Ur7m9btMz8Q0KoE4T+/jhXYugRvXJSstwQRQVq+7rE1y/zgfOm1PXDg4ovmObl08t6kTUK5P3VreNpdeFWkWRc7ySONdtpU3fknWhjctL2sCKn5bQpncH/ErlsIZh4GXPEQoLCiksKKSaU4QynDn3LLJj3WaCGoQS6LAm72zOyoWO7D5IgxaRxWNmeJtmbF1u69fif/uL7pcOxd0+f/Gt5vmLs+bYR/YcpGHLSDxq2WKOaNuMzcvL9uXVxVlzTwzIyyn5vMG3GuZfB7buJLB+nZKxoG9nkleVH0cqmmOd7NxtK9fTZlA3oOx8rWyeV1Dt8xNHqckpBJT67Khp74pzhOgBJTlCXnblnx0VxdOoY0kuVLd5Y7Iq6Jdc6Uxyo3JxFxTi0kHkDPy9ahNpGcddXYxT5qwx5UR2DnsSk2k/1DbPtHi4U8vPNet85+o6vLPWEcqtCxUUuuyzJBERVzgbHmv7GzAS+Ba4Ctvmur4AhmHcAHQxTfMewzAuByYChUCmaZr9DMOwAC8Dw/+fvfuOq6r+4zj+OkxZgoADRVzg3nvn1oa2h6Vl2d5TG7/2zrZmNixtZ9qwLLUsV07ECSqi4l6AgAwX9/z+uFe4XC5Kyb3X4P18PHqkl++5fj989/d+7zmACXxkmuZ4wzAyDcPoYprmctu/cRUw2DCMW4BbAT8gBRhpmmaeqwI7kp5F1ephhX8PiQjjSHpWsQ+h8o/k4h8UUDixDokIIyc9q8zXb1qY4PQA3u7ErQSGhRBeu0Y5R1VcTkYmIZFF3woIjghj/5bUM6bJycg647V/f/EzSX+twD8ogCuevweAE0ePEf/DH1z2zN2s+nGea4I6g7yMLIIiivIdGF6NQw4x52VkFk8TEUZuRiaB1UKxFFj4aeyrZO8/RLMhvalhe3Rt11FXMPuF91jx+Q+YFpOLXnzIHeGc1pG0TELt6mDVyFCOpGURYl+Hs3OpYleHq0aGkW23ONy4ZC3zpvxCbmYO1z57q7uyXmb5hzMJtCurgIgwMlJSi6fJyCIwIqwoTXgY+RmZGN5e+FcNZvmkz8ncsYfwhjG0v/4KfKr4ExodxZ5V64ju2IZdyxLIS/fshwdgLc+qDuWZ7VCeebby9LYrzyMO5fmHrTyvsyvP2R98z6CbLuaYbcPnXHG2/fB/RUVpq+4eUw7vPQgYfP/Me+Rn59C4Zwc6XTbAJbGdKYbyiHPrivUER4QWHjY8JbJ+HbauWEeTXu05knaYg1t3cSQtk1qNyz+203Fsj9b+5fT1NMSWxtGauUtp1KFZ4d/nfvg9/W8cxrH8Y64LoIxy0rOoGhlW+Hen/Y6T9ugsTnshkWF0ubQfE258Gh8/Xxq2a0rD9s1Oe40rlWeca+cupVFHz8VSmlwn7e1AcmqxNDnpmQRHlGyrp/vQI3PvQfYmbWXZl7/g7etLj1GXUDPOtY92dSYnPYsQ+zKMtI5/jmOkfRmeiu9M11sKLHzx0Dgy9x2i7QW9iGpSH4C+N1/GjGfeZ8GnP4JpMvzVB1wdpkvjPCXrQDoHt+0pfERvyvL1BEeEUaNB0aO33cmV/a2lwMLk+8aRse8QHS/sRZ2m9V0WhzOeWGNvWb6eEA+XZ0gZ+lv/4OIxn2lcAevdDPp6YPx05ZyvNPuSU5k7/kuOHMpgyP3Xu+VuyU7zWsZxpCzX7k2y7vtUs+37xHZrx7YV6/n4pv9x4thxet90GVVCgso/sNPId9wLCQ8jzWF9neewvg4MDyMvIxMv2/p62fufk7lzD+ENYuhwg3V9bW/r/KXU6+baL6KeSW5GFsH25RNejQMO9TA3I7N4mogwctMzCbL7Imb2wXTStu+mpm1fCGDDbwtJnr+C6rExdL/hMvzd/EGmu9vnubDPB+5ZU2ceSGff1t1Eu3nstJednkmo3ZgSWoZ9oVC7OLPTMtm4ZB03vnI3e5KLf9BsKbDw/r2vk7H3EJ0v6kVdD8bpyrnQKUkLE2hxnvv7IlfNharXi2LRF7+Qn52Lj78v21YlFT5++vDeQ+xO2sqiL37B29eHvjddQpQb1y+uWmNXrxfFgs9+IS87F18/X7bGJ1ErLua017iKq9aevW66nJnPTeTvKT9imiaXv/xguefdUU56Zom5677kHQ5pnK+xTndtXtaRwjIPDg8lL+tIYbp9m1OZM/4rsg9lcP79I4vN8+aM/xLDy4u4bm3oetVglx8iyc3IIsiuLIMiqnHQ8bMjh7IMCrfOEU59dvTD2FfJ2n+IFoN7U8PJY4g3/7mURj3auyqEf+Vs50aWAgszxljjbjmkt1sevyyuG1O8vL0ICA3mt3e+5OD2PdSMrUv/Wy7HzzavT5i1iMQ/V1Irti59R1/q0oN7lXkf3lX7CJYCC1MeGMfhfYdof2Evatv2/EREKoNz+1Y+ZfMNcI1hGFWA1sDyUtI9BQw2TbMNMMz22q1AA6CdaZqtgS9tr3+N9W55GIbRFUg3TXML8L1pmp1s77ERGH26jBmGcathGPGGYcQv+PbXfxGa6eQ9HZOUTFN0yP701xecOEnKig2F31iwt3HhKpr1csMGgdPsOwTpJEajDNf2GDGUWyY/T9PeHVnz60IAln79K+2G9i08me8ZZy5X58VqTeTl7cWlrz/GNR+8QFrKDjJ27gVg49xFdBl1GddMeoEuoy5n8ftflnyTc4FDsE5CLVaOzbq34e4Pn+CaJ0fz1+f/ph25lrOycvxmlum0QA3MAguHt+8ibmAvhrzyGD7+fiTNtN5SvsttI9gydyFzHn+Fk/lH8fLx/Flqp2VVpg2J4uV5j608/7SV5+blGwgKC6Z2XN3yyWi5Ott++D/sv9hW3TymWCwW9m7cyvkP3sBVLz/A1uVr2bl281kEUEYuiPPEseOs+G4O3YdfWOLnLQd0JTgijK8eGsf8yd8T1bSBZ+4GWVpM9kmc1tTiUtcms2buMvrdeDEAW1ZsICg0hCgPbaI7cj5mOKQpS9/kID8njy3L13Pn5Ke597MXOHHsOBv+WnkWOT075RVn6rpk1s5dRt9RF5dj7sqJ84HzjInOVJaWAgvHcvO54tWH6HHDxcx+/RPnv08Xc/ZvlmWMPJXmdNd7eXtx/dtjuXXyc+xP3kHaDut8d+1vi+kz+lJu++Q5+oy+lDnjXX9zc1fGCXA8/xgzX51M35svwz8wgBPHjrP8u7n0uPaCs8n22XFRfwvWsr1lwljum/oce5N3cDB179nm9h9y7xr7xLHjLPtuLj09WZ5l6mf+eV+UsmIDgaEhhR+8u5UL53yliWpcnxvGP8HwcY+wYsZcTh4/Uba8ng2ny8gzjyMYZbt286JVNLHb9zmwZQeGlxejJ7/AjZOeIeGnP8nan/bP813OyhKzYRhY7NbX57/yGN7+fiT+VPyRbRt+mI2Xtzf1e3ZyYY7LoExjS8nL7H8XJ/KPMXfcx3S/8XL8bHf6bjG4F9e+9wxXvvEogWFVWTL1+/LMddm4uX2eG/t8pSjHNfXx/GNMe/EThtx6Gf6B7r2jZTFlmd+eJs2vH/zAoJuGOV1Penl7cdd7Y3j482fZk7yDA26fI9hx4VwIrPOF5OUbCu/S5l6umQtF1K1Fl8sG8O1T7/Hd0+9TvUEdDFs5WwosHM3JY8S4B+l74yXMfPVTt65fXLXGjqxbi65XDODrJ9/jm6ffp0aDOp57coaL1p4b5iym502XMerj5+l502X8+Z7rP29wvtV+5r12wyjbtc5ENanPqAmPc93rD7Nixu+F87wLHryeG959jGteuo89SVtJcsceShnmCKeL08vbi8tff4zrPniBg3afHZ2SMGM2Xt5exPby8FzI0VnOjby8vbjyjccY+eELHNxSMm5xFdeMKZYCCwe27qbt+T0Z9c5Y/Kr4s3z6HwC0O78nt37wFKPeGUNQeCh/Tf7h7EI4k8q6D++ifQSwtteb3h3LXZ8+x77kHRzaofYqIpWH5097nCXTNNcZhlEf613zTnca4G9gimEY04BTu1MDgEmmaZ60vVeG7fVvgCWGYTyE9ZDe17bXWxqG8QIQBgQDc86Qtw+BDwEmb55TphVnwqyFrJtrfSZ7rbgYsg9lFv7sSHpmiUc3BVQN5lhuPpaCAry8vYulCYkIO+3121YlUbNRNEHVij/SzFJQQPLSddzw1sNlyfJZCY4I40ha0R3BctIzS3xbKziimtM0BScLzngtQNPeHfnxhUl0H34h+5JT2bJkDYun/sSx3HzwMvDx9aHthee5IDrnAsPDyLW7C1pexmECHfIdFOGQJj2zRBr/oEBqtYhjz5okwmNqs2X+crreeAUADbq1Y/Ektz+JGYAVPy8iYY61DteOiyHLrg5mp2URElG8vgVWDeKoXR3OTsskJKJkOdZrFcvhN78kLyuHwNBgl8bwTwSGhxW7q11+eiYBDo8UDowII8/u29D5GbY0hvUuehGxDQCI7tKOjbYPD6rWqUXfx61358red4C9axJdHIlzyx3KM7uM5VlQUID3acqzfqtYfnjzS3KzctiZtJ3NyzawZeVGTp44wbG8o8wY9xmXP3K9S2MrTXn2w+eyithW3T2mhESEEd0iloCq1jjrt2/BwW27iGnTpLxDc4ih/OPM2pdG1sF0vrj/FcBa17988DWGj3uYoGpV6TP68sJrvhn7JmG1q7sqvGLif1nI6tnWehrV2LEPyiTYoQ4GVg0uVk+PONTTA9v38Mu7XzP8uTsIrGq9E8yupG0kL19PSnwSJ4+f4Fj+UX4c9xmXuLEPiv9lIWvs+1q7R1UdSc8sdocGKBlndtqZ+53UNZsJqxlBUKj1EUJNurVh98bttOzrvg3Z8o7z4PY9/Pru11z9bFF5nkuCythWc9Id0lQ7fVkGR4bRsGsb26Nc6mMYXhzNziEg1PWPh1o9ayHrf7eNkbExHLEvw7SS8QU4lKF9fCGRYWe8vkpwINGt4tiesJHIerVJ/GsFfW+x9keNe7Rj7oSvcQV3xVlwsoCZr0ym2XkdievWBoBMW3/82f2vFqb/4oFxXPf6QyXWbeXJHf2tvSrBgdRrHcfWVRupUb+2a4Ky8eQaO3NfGlkH0vn0vqLynHr/OEa+8RDBLizPVbMWstbW30bFOdTh0mLO+Wfz2d0bt5GyYj1bVyVRcNw6h//5jc8Y+pDrx093zPlKE1G3Fr7+/qTt3Ofyg4lljdNxHAmuForlxOnjtBQUkLJsLcNff6Twtc0L46nXrhnePt4EhoVQu2lDDmzdSWitSFeE51RAif0SJ+vr8OLr6zy79XVgeBiRcdb1dUyXdoVffgPYtmAZexI20P9/93r80UlBEWHk2JdPKftCOQ5lGGg3fswZ9xFxvTrSsGvbwjSBYUX9SrOBPfjtpUkuiqB07m6fntznc9eauuBkAdNe/IRWfTrSrEcbl8bkzPKfFxFvmyPUaRxDlt2YkpWWRVXHOEOL7wtlpWVS1VaOe7bsZNorUwHIy84heWUSXt5eNO/euvD6gOBA6reOZUv8Jmq6eI5gz51zoZT4JGo1inbpXMCeu+ZCrQd1K3zU/cLPfi68405IRCiNu1nXL1GN62F4GeRn5xDowvWLO9bYAG0HdaOtLeb5U38udpchd3LV2nPTX8vpZdsPiu3ejj/fc836y15IRJiTuWvxtlLaGss6jji/NjA0hJwM612fcjKynNY/6zzPj7Qd+6gVF0OI7U69foFVaNq7I/u37Ch8NK6rBEWEkWtXlrnphwms5mSOYFeWuRkly9s/KJDaLeLYtdr62RFA8vxl7Fy1gYue9vxcyNHZzo1O8Q8KpHbLOHbaxS3lyy1jimEQEhlWeEe1xt3bsnzG7wDF9kXaDOrGjOc/dEGURSrTPrw79hHsVQkOJKZVHNtWbaR6PbVXEakcKsKd8wBmAq9TdIiuBNM0bwf+B9QF1hiGEUEp3yc2TXMXkAqcB1wOTLP9aApwt2marYBngXL/qmL7C3sz6p2xjHpnLHFdWpP41wpM02Tvpu34B1YpMbAZhkFMqzg2/70GgA1/riCuSysAYju3Ou31Gxc5f6Rt6prNhEfXKHa7XVepFRfD4X2HyDqQRsGJk2xevIqGnVsVS9Owc0s2zrfGsW/zdvyCrHGc7lrrowattq5YT7U6NQG4+uUHGP3Rs4z+6FnaDe1D5ysGufVgHkD12Hpk7zvEEVu+t/2dQEzH1sXSxHRsRcoCa8wHk7fjGxhAYLVQ8rOOcCzX+iTlk8eOs3fdZkJtsQWGh7I/aQsA+zYkU7WWeyZsjjoP7cXtE8Zw+4QxNO3WinXzVmKaJrs3peIfVKXE5odhGDRoHUfS4rUArP1jBU26tgQgY++hwm/C7UvZRcHJAgLOsQ/fwxvV48j+g+QcTKPg5El2Ll1FnQ7F63Cd9q1JXbQc0zRJ22Itz4BqoQSEhRIYUY3svQcAOLBhM6HRtQA4aru1vmmxkPTDbGL793RvYDZdhvbijgljuGPCGJp1a8UaW3nu2pRKlVLKs75dea75YwVNbeWZbleee23lGVg1iIE3DuWhz5/jgSlPc8XYG2jQOs5jB/OgfPvhc1lFbKvuHlPqtWtG2o69nDh2HEtBAbsTtxBet9Z/Ms7I+rW5ferLhWNkSEQY1705hqBqVTlx7DgnjlofV7djzSa8vL2IqBvl8jgBOl7Um1smjOWWCWNp0rU16/9cYaun20vvg1rFsXHxGgDWzVtBY1t7zDqYwfQXJ3PxQyOJqFOj8Jp+o4Zx32fPc8+nz3Dp2FHUb93YrQfzwBrnzePHcvP4sTTuVhTnntP0O/Xs4lw/bwWNu56+36lavRp7Nqdy4uhxTNMkdW0yEXVruiokp8ozzqyDGcx4aTLDHMrzXFIzLoasfYfItrW3LYtX0aBT8XJq0Kklm2zjzP7N2/ELrHLGD6Ebdm7NnnXJABzecxDLyZNUqeqew9DtLuzN9W+P5fq3xxLbtTVJp8bIzdvxDyp9jEy2jZGJf64g1tYmG3Vu5fT6vKwjHM2xzndPHDvOzrWbCY+21tXg8FB2b0gBYOe6ZJdtULojTtM0mTv+KyLq1qTjxf0K36t6/drc+dlL3PLRM9zy0TOERIYx4q1HXHowD9zT3+Y6lO32NZuJdEM/5Mk1dvX6tbn785e4/eNnuP1ja3ne8PYjLv8wvsOFvbnp3bHc9O5Y4rq2ZkMZ+tuY1nFsssW8ft6Z57N9bhjGXVOe587JzzBszCjqtW7sloN54Lo5X2myDqRhKSgAIPtgBof3HCC0RrjL4julZlwMmXZ5TV68ioYO40jDTi3Z+FdRnP62ceRM1+5cu5nwOjWL7fuEVK/GrvXJmKbJiaPH2J+cWjjvdZcIh/X1jiVO1tcdWrN94ZnX1/s3bCa0jnVuvndNIkkzf+e8R27Dx9/PrTE5UyO2XrE5wtbFCdR32Beq36kVybZ9oQPJ2/ELDCComnX8WDDxS6pF16LNsP7Frsk9XPQYqe3L1xIe4545uz13t09P7vO5Y01tmiYz3/6ayLo16XZZX7fE5ajL0F7c9d4Y7nrPYV9oY+n7Qg1ax5G4yG5fqJs1zoemPM1DU63/tejZlovuupLm3VuTm5lDvt0cYdvqZKrXde8c3x1zoVMS3fxIW3fNhXIzrXuZ2YcySF66tnBOFNu1NTts65eMPQdt9du16xd3rLGhKOasgxlsWrqW5h54VDG4bu0ZVC2UPYnW9dfu9cmERbn+84ZahXOYdOtYsCiBRg5jQWlrrNNd26hzSxL/XAFY12uNTrXXA+nF5nkZew5StWY4loIC8rJzAOuh+G0rNxDphnG1uuMc4e8E6nVymCN0bMWW+cXnCM4+O9qzbjNhtrncrtVJrPnxDwaPPTfmQo7OZm7kGPfudZvdPoetTNwxpgRXq0rVyDDSd1vn9TvWbibCtueek1E0301eto7Ieq5tl5VpH94d+wiOe36pazYTEa32KiKVx3/+znk2nwBZpmmuNwyjj7MEhmE0Mk1zObDcMIyhWA/pzQVuNwxjvmmaJw3DCLe7e97XwFvAVtM0d9teCwH2GYbhC1wH7HFdSNCwY3O2rUrko9uew8ffj/Pvva7wZ9OfncTgu4cTEhHKeaOGMXPcFBZ9MYuaDaNpNbDrGa+3DnqbGHzn1SX+3U2lHNpzBS9vb/rdciXfPzsRs8CkxYCuRMZEsXb2YgDaDOlJgw4tSF2VxKe3P4ePvy+D7h1x2msBFn82k8N7D2IYBiHVwxlwR8k4PcXL25tuo69i9ovvYVpMGvftSrW6UWycuwiAZoN6Ubd9C3avTuS7e57Fx8+XXndZY87PzGbBhM8xLRZM06Rht/bE2Daqe952Lcs+nY5pseDt60PP24Z7LMZT4jo1Z8vKJMaPfh5ffz8ufuDawp99+dQkht1nrcMDbhzK9Fen8udns4hqFE27wdZvHCb9vZZ181bi5eONr58vVzx6Q+G3uma8OpXUdSnkZefw5sin6DPifNrbrnMnL29vOoy6igUvv4fFYqFhn26E1q1Nyu/W8owd2Iuodi3YuyaRX+5/Bh9/P7rcNqLw+g6jrmTphClYTp4kuGYkXW4bCcCOJfGkzLU+OjO6cxsa9HF/bI7iOjUneWUS79jK8xK78vzCVp5VI0IZaFeetRpFF5ZL0t9rWTtvJd4+3vj4+XKlXXmeq862H845nM1nD47jeN5RDC8v4mfOZ/R7j+Nve+zQucKVbdWd3D2mVAkOpP2wfnz18Djrxnz75jTs2PI/G2dp8jKP8MOzEzG8DILCQxlyv2cOz8Z2ak5KfCLv3fwcvv5+DH2gqD1+/fQkLrrXWk/73TiMH16bwvzPZ1GrYTRtB1vb46KvZ5Ofncvsid8B1lvoj37nEaf/lic16miN8/1brHFedH9RnN8+PYkLbHH2vXEYP746hYW2fqfNoKJ+59P7x3HM1u+s/Gk+t77/OHWa1Kdpj7ZMvv81vLy8qdWoDu2GdPdUmGcd5+JvSpbnTW9by/PH16awY30K+dk5jL/hSXpdd0Hh3Qzcycvbm963XMlPz07EtJg079+ViJgoNtjaasshPanXoQU7ViXx+R3Wttr/nqI5wpw3PmVPYgpHs3P49OYn6XLNBTQf0I1m/bsyb8KXfHXvS3j7ejPg3hEe6XMbdGjOtvhEJt9uLcPB9xSV4ffPTWLQXcMJjgil1w3DmPX6FP7+chY1GkbT0jZGlnZ97uFsfnv7C0yLiWmaNOnRlkadrH3rwLuu4a+PZ2AWWPD29WXQndf8Z+Pcs3EbSfNXElmvduFd8nqOuIiGHVu4PKYzcVV/m5ORzcw3i8q2Wc+2xHV2/bhpz1NrbE9q1NFaBz+41VqeF9xXlOdpz0zi/Hts/e2oYfz0WlF/29puXJn6QNG4Ej9zPjdP9Ox81lVzoZRla/nro+nkZ+Xw0/OTqN6gDpc9cxd7krax8vvf8fb2xvAy6HfbVS4/VHAqr31uuZIfHcaRdbY4Ww/pSX1bnFNt48jAe0ac9tpTkhevonGv4vs+rc/vze/jv+CL+14CE5r360L1+nVcHqc9L29vOt54FX+99B6mxULDvt0Iq1ubLbb1ddzAXtS2ra9/vu8ZvP396Hp70djZ8cYrWXJqfV0jkq63W9fX8Z9Ow3LiJH++OB6AyLgGdL7Zc3smXt7e9Lz5KmY9b90XatKvK+ExUSTOscbZYnAvYtq3YGdCIl/f9Sw+/r70se0L7d+0jeQFKwiPqc13D70MQOdrh1GvQwuWffYj6am7AYOQGuH0vt39Mbq7fZ4rXLWm3pm4lXV/rqRG/Sgm3f0aAP1vuJC4Tp6ZLzS27Qu9ddPz+Fbx4zK7OD97chKX3G/dFxp001CmvTKVebY4O5xhLn7kcBYzXv+ycL+zZa92NOni3jmCPVeuPU8cPc721Zu44G7PzBdcORf66ZXJ5B/Jxcvbm4G3X0mV4EAAWg/oym/vfsUnd7+Ml483F9zn3vWLq9bY/oEBzHjJGrO3tzeDb7+SAFvM7uaqtWffO4ezaPIMLJYCfHx96euG9ZeXtzf9br2CGc9MxGKx0LK/bRz5zTaOnN+z1DVWadcCdL58IL+M+5QNfyyjavVqXDTmRgD2JG1lxYw/8PLxxjAM+t9+FYFVgzlx9Jj1fU5aMC0WYto0odUg1++heHl70+Pmq/jthfewnJoj1I0iyTZHaD7Y+tnRzoREvrnbNke401qWeYezmW//2VH39tTraP3s6O/J0yg4cZJfn58AQI24+vQ6Bz4/OuVs5kZ5h7P5c8LnmAXWuBvZxf1fM3X8PfTq1ozIaiGkLJ/A829OZ+q38z2drVK5ckzpf+sV/PLmZ1hOFBBaK6JwHTt/yk8c3L4HA4OqNcNdvv6urPvwrtpHyMnI5pdTe34Wk6Y92xLr5n0hqfhKPHpa5BxinPpW3n+RYRg5pmkGO7zWB3jYNM2LDMMYBXQ0TfNuwzC+B+Kw3i1vHnA/4A28BgwBTgAfmaY5wfY+1YG9wD2maU6yvXYHMAbYAawHQkzTHGUYxjNAjmmar5eW17I+1va/bHSTwUzaOPfMCf/jbm82iNfW/e7pbLjcmNYD+WrrbE9nw+WubTSEpxP+8HQ2XO7Z9gP4phKU5zWNhjB582mfOF4hjG4yuNK0z8oyrlSWOD9Pqdjtc2TsYACmbqnYcd4QN7jCxwjWOMcnVfy2eU/zQXy4qeKX561NB1eaOCt6XwvW/rayzPk+Ta74cd7YuPLsJUysBOPKnc0H8ezqir3GfrrdAADe2lCx94YeaDmw0rTNyrK+nrat4sd5VcMhmgtVIKObaO1ZkVSmtecb6yv2HAHgoVYDK8VcCCAg5tw5yOgK+Tu/rjRjSmWZ21aWfQTQKSwp6ciJeRX+TI6cWYhv/3Oyf/hP3znP8WCe7bX5wHzbn6dgfRQtpmle5uQtTgIP2v5zfJ9DgK/Da+8D7ztJ+8w/y7mIiIiIiIiIiIiIiIiIiIiIiIhUZF6ezoCIiIiIiIiIiIiIiIiIiIiIiIhIRaPDeSIiIiIiIiIiIiIiIiIiIiIiIiLlTIfzRERERERERERERERERERERERERMqZDueJiIiIiIiIiIiIiIiIiIiIiIiIlDMdzhMREREREREREREREREREREREREpZzqcJyIiIiIiIiIiIiIiIiIiIiIiIlLOdDhPREREREREREREREREREREREREpJz5eDoDIiIiIiIiIiIiIiIiIiIiIiIi/4aB4eksiJRKd84TERERERERERERERERERERERERKWc6nCciIiIiIiIiIiIiIiIiIiIiIiJSznQ4T0RERERERERERERERERERERERKSc6XCeiIiIiIiIiIiIiIiIiIiIiIiISDnT4TwRERERERERERERERERERERERGRcqbDeSIiIiIiIiIiIiIiIiIiIiIiIiLlTIfzRERERERERERERERERERERERERMqZDueJiIiIiIiIiIiIiIiIiIiIiIiIlDMdzhMREREREREREREREREREREREREpZz6ezoCIiIiIiIiIiIiIiIiIiIiIiMi/o3uTyblLtVNERERERERERERERERERERERESknOlwnoiIiIiIiIiIiIiIiIiIiIiIiEg50+E8ERERERERERERERERERERERERkXKmw3kiIiIiIiIiIiIiIiIiIiIiIiIi5UyH80RERERERERERERERERERERERETKmQ7niYiIiIiIiIiIiIiIiIiIiIiIiJQzHc4TERERERERERERERERERERERERKWc6nCciIiIiIiIiIiIiIiIiIiIiIiJSznQ4T0RERERERERERERERERERERERKSc6XCeiIiIiIiIiIiIiIiIiIiIiIiISDnz8XQGRERERERERERERERERERERERE/g3DMDydBZFSGaZpejoPlYV+0SIiIiIiIiIiIiIiIiIiIiL/nk5hSQm5JxfoTI4Q5HPeOdk/6M55bvJp8hxPZ8Hlbmw8mIlJcz2dDZe7s/kgPtxU8cvz1qaDeTrhD09nw+WebT+g0pRnZWmf7yRW/DjvazGIyZsrfr0d3WRwpRk/K0ucb6z/3dPZcKmHWg0EYHwF72/vaT6owpclWMuzssT5eUrF74NGxg7mpTUVvzwfb1t5yrOytM8XVlf8Ndn/2g2oNHPbV9ZW/Hr7aJuBvLWhYsf5QEvrnO+1dRU7zjGtB1aaOjtpY8WevwPc3mxQha+zYK23Fb0PAms/VFn2vyrL/vRXW2d7Ohsud22jIWqfFch9LQZV+Hp7baMhABV+rTK6yWACYoZ7Ohsul7/zaxLSZnk6Gy7XPvJCnlxV8cfO5zsM8HQWRET+MS9PZ0BERERERERERERERERERERERESkotHhPBEREREREREREREREREREREREZFypsN5IiIiIiIiIiIiIiIiIiIiIiIiIuVMh/NEREREREREREREREREREREREREypkO54mIiIiIiIiIiIiIiIiIiIiIiIiUMx3OExERERERERERERERERERERERESlnOpwnIiIiIiIiIiIiIiIiIiIiIiIiUs58PJ0BERERERERERERERERERERERGRf8fwdAZESqU754mIiIiIiIiIiIiIiIiIiIiIiIiUMx3OExERERERERERERERERERERERESlnOpwnIiIiIiIiIiIiIiIiIiIiIiIiUs50OE9ERERERERERERERERERERERESknOlwnoiIiIiIiIiIiIiIiIiIiIiIiEg50+E8ERERERERERERERERERERERERkXKmw3kiIiIiIiIiIiIiIiIiIiIiIiIi5UyH80RERERERERERERERERERERERETKmQ7niYiIiIiIiIiIiIiIiIiIiIiIiJQzH09nQERERERERERERERERERERERE5N8wMDydBZFS6c55IiIiIiIiIiIiIiIiIiIiIiIiIuVMh/NEREREREREREREREREREREREREypkO54mIiIiIiIiIiIiIiIiIiIiIiIiUMx3OExERERERERERERERERERERERESlnOpwnIiIiIiIiIiIiIiIiIiIiIiIiUs50OE9ERERERERERERERERERERERESknOlwnoiIiIiIiIiIiIiIiIiIiIiIiEg50+E8ERERERERERERERERERERERERkXKmw3kiIiIiIiIiIiIiIiIiIiIiIiIi5czH0xkQERERERERERERERERERERERH5d3RvMjl3qXaKiIiIiIiIiIiIiIiIiIiIiIiIlDPdOe8/wjRN/vhwBltXJeHr78eF911Hrdi6JdJl7k/np3FTOHokj5qNohn64Ei8fX1I33WAWe98yYGtu+g98iK6XNa/2HWWAgtTHhxHSHgYVz59m7vCKiE1IYkFk2dgWiy0GNCNTpcPKvZz0zRZMHkGqasS8fH3Y9A9I6jRyPp7+H38l2yP30BgaAgj3n288Jotf69m2be/krH7ANe89jA1Y2PcGtMp2xOS+Ouj7zEtFloO7EaXKwYW+7lpmvz10Qy2r0rCx9+PIfddR01bbKVdu/nv1Sz9+jfSdx/gunEPUSvOGlvqmk0s+mwmlpMFePl4c96oS4hp3di9AQP71iSS8Nl0TIuFhn170PzikuWZMPU79q1JxNvPjy53jCS8QQzZew+w5N3JhelyDqbT6ooLaXJBP3YuS2DD9Flk7z3AoOcfIbxRPXeHVZj30srLXtaBdH4ZN4WjOXnUaBjNBQ9Y22Rp1588foJvH3+HghMnsRRYiOvelh7XXgDAkq9/Zf3cpQSEBgPQc8RFNOzYwm0xu6J9LpryI9vj1+Pl40NYrUgG3nMd/kGBbovJmZ0JSSz+ZAYWi4XmA7rR/rKScS6ePIMdCdY4+989guqN6nIk7TDz3v2cvMPZGF4GzQf2oM1FfQBIWbKald/+yuHdB7ji1Yep4aF+yJ5pmsz7aAbb4q3jyvn3X0ctJ3U4c386P78+hXzbuHKRXR0u7fqjOXnMnvA1aTv2gWFw/r3XUqdpA3eH6NKx82hOHr+N/5pDO/ZhGAYX3OeZGMG1cU4c/Qz+Af4YXl54eXsx6q1H3BlaMbtWJ7HkU+uY0rR/d9peWrJtLvlkOrtWJ+Lj50efu0cS2dDar/781NsUnDiJWVBAg27t6Hj1hQDEfzuLTfOWEFDV2q92unYYMe3d1686syMhiUW2vrb5gG50cNLXLpo8gx22vra/XV87b/yXpMZvICA0hGvt+tplX/3C9hXrMQyDgNAQ+t87guDwULfG5cgV5bltSQKrpv3K4T0HuPTlh6ke65k5gr3KUm9N02TuBzNIsY0JQx+4jign/dDh/en88OoU8nPyiGoUzcUPWfuh9X+tZOn0eQD4VfHj/LuupmbDOmQdOszMNz4n5/ARDC+D9kO60/niPm6Ozrk9a5JYMcVatnH9utPqkpJlu2LKdPastrbVHneMJKKh9Xcy/e6n8K1S1Lde9PJYT4RQKleVJ8D4G5/BL8AfL1vso9+pWOPKyq9/YcfKdRheBlWqhtDn7hEEhYd5ILoie9YkEj/VGmdsvx60dLImWzn1O/auTsTb34/ud4wkooF1rvr93U/iG1AFw8vA8PbmwpeK6uqm2fPZPGcBhrcXddq1pMN1l7o1LkeunNvGz5zPurlLMU2TNoO60fHivu4OD4Dda5JYbquzjft3p7WTfmf5p9PZbet3et5prbOnWCwWfn70NQLDQxn46B0A/PXWJ2TvPQDA8bx8/AIDuHjcY+4Lyomdq5P4+xNrnM36d6edk/XY359MZ2eCtW32vWck1RvWJSftMH+++xl5mdkYhkGzgT1ofZG1rH5/4xMybXEey83HPyiAK9/wbJy7Vyex7NPpWCwWmvTvThsnfdCyT6ezy7bu7H1XUR8066m3sZw8iaWggAZd29He1gf9+eYnZDmU56WvezhOF9RbgKTf5rNx9kK8vL2Ibt+STiMucVdIhVITkpj/sXXvoOXAbnR2Mm+f//EMtq9KxNffj0H3jijcNyrt2qVf/8r635cQaJvn9RgxlAYdW7A/OZU/Jn5jfV9Mul1zAbFd27gxWqt/W29PsRRY+OnR1wgKD2XQY9by3L40gYRpv5K55wDDXn6Y6h7a57Pnin4obftuFn7wDQUnTuDl7UXPW66mZlx9D0RXpLLsf1Xk/Wl7pmky+4Pv2bIyCV9/Xy55sPQ5/IxXppKfk0tUo7pc+vAIvH19WPdXPH9/9wcAfgH+XHjXVdSyzeGX/TifhDlLwYT2Q7rR9ZI+7gytkEvaZupuFn3wDSeOHiOkegT9778Bv8AAT4RXyBVtc/lXv7B9pd2+0D0jCPLwvtDZ1tlNS9fz1+ezrOtqLy+G3HYpMS0aFV5nKbDw0X2vExIRyrXPuvczT0/suy/+6lfWzV1KoO2zo14jL6KRGz87+icmjbuN8/u341B6Nh0HjvF0dv410zSZ+vYPrFm6Eb8qftzxxHAaNIkukW7O9EX8Nm0hB/ak88Gs56gaZi2jpIQUXn/0E2pEhQPQ6bxWXH7TYLfGUJp9axNZYxs7G/TtQbNhJfuh1Z99x37b2Nn59pFUs42dy8YXHztbXnEhjc/vx/ppP7N3lXW/xL9qCJ1vH0lAtTA3RyYi4ln/+cN5hmGYwBemaY60/d0H2AcsN03zotNcVxOYDNQFfIFU0zQvOE36+sAvpmm2dPKz+cDDpmnGn0Uop7VtVRKH9x7itg+eZO/mVOa8P40b3nioRLr5U36i08V9aN67A7Pf+5a1vy+l/QW9qBISyMBbLyd52Xqn7x//83wio2txLO+oq0I4I0uBhfkffselz9xFcEQY34wZR8POrYioG1WYJjUhicy9B7lh4lPsT07lzw++5ZrXHgageb8utLmgN3Pf+bzY+0bERHHR2JuZ9/43bo3HnqXAwrwPvuOKZ+8iJCKMLx9+ndjOLYmIKYpt+6okDu87xE2TnmRfcip/vD+N615/6LTXRsZEMezR0fz+/rfF/r2AqkFc+sRtBEeEkrZjLzOeeZ/bPn3evTFbLMR/Oo2+j99DQEQYvz/xGnU6tCI0uijmfWsSydl/iAvfeob0lFTiJ3/DoBfGULV2TYa88njh+8y883GiO1k3HUPr1qbng7ey8uOv3RqPo9LKy9HCqT/RYVgfmvbuwO8Tv2X9H0tpe36vUq/39vXhyufvwS/An4KTBXzz6Ns06NCM2k2sh37aD+tDp0v7l/h3XM1V7TOmbRN6jByKl7c3iz/7iZUzfqfn9Re7NTZ7lgILCz/6jqFPW+OcPmYc9Tu1Itwuzp0JSWTtO8h17z3FgeRUFnz4LVe8+jBeXl70uOFSqjeqy/H8o3z38GvUbdOE8LpRhMdEMWTMzSyY5Ll+yNGpceWWD55k3+ZUfn9/GiOd1OEFU3+i47A+NOvdgTkTv2Xd70tpd0Gv014/76PvadC+GZc8OpqCEyc5cey4u8MDXDt2/vHR9zRs34xLH/NsjOD6OcLwF+8p3NjxFEuBhcUfT+PCp+4mKDyMHx4dR72Orahm1zZ3rU4ie98hrh7/NAe3pLLow2+49JVH8Pb14aKn78U3wB/LyQJ++t+b1G3XnJqNrf1qqwv70ubiAZ4KrRhLgYUFH37Hxba+dtqYcTToXLwP2mHra0dMtPVBH3zLlba+tmm/LrS6oDd/OPS17S/pT9drrdPitb/MZ+W3v9H3jmvcF5gDV5VntZjaDHzkFhZ94Nk5wimVpd4CbI1PImPvIe786En2bE7lt/emcdNbJfuhPz/9iS6X9KHFeR34dcK3rJm7lA4X9iKsZgQjX7mXgJBAUuKTmDX+G2566yG8vL0YcPOlRMXW5VjeUSbfN44G7ZpQ3W4O7QkWi4Vln0xj0BN3ExgRxqzHxlG3YyvC7Oa5e9YkcWT/IS5952nStqSybPI3XPhi0UG0wU/dR5Wqnu1bS+Oq8jxl5MsVd1xpc3F/Og239rcbZs0n4bvf6HXbcE+FicViYcUn0xjwxD0ERoTx2+OvEd2heF3duyaRI/sOcfHbz5CWksryj7/hgheLPiAZ+GTJuro/MZld8eu46LXH8fb1JT/riNtiKo2r5raHduxl3dyljHzjIbx9vPnumfdp2KkF4bVruDU+i8XCssnTGPw/a7/z82PjiHHod3avTiJ7/yEuf/dpDm1JZenH3zD0paJ+J+nXvwirU5Pj+UX7Pn0fuKnwzys++97jH0ZbCiws/mgaFz11N0ERYXw/dhz1nK7HDjF8QlHbvOyVRzC8veg26jKqN7Sux2Y88irRbZoSXjeKgQ8VxblkyrkR55LJ0xjypLUPmmkrT/s+aLetD7pyvLU8l3z0DcNetvZBF9j1Qb88+SbR7ZpTo3ED+j1YFOfyqedAnC6qt/s2JLMzfj2XvP6Yx/ogS4GFPz/4jstse3VfPTKORo57JKuSyNx3kBvft+2RTPqW4eMePuO17Yf1peMlxfd9IurV5to3HsHL25ucjCy+eOAVGnZqiZe3t1tj/rf19pREW3mesCvPanVr0//hW/j7w3NoDu+CfmjZ5z/S8arziWnfgh2rEln2+Y9c/Nz9Ho2zMux/VfT9aXsp8Ulk7DnEPR//jz2bdzBrwnfc/PaDJdL98clMul7ah5bnteeX8d+SMHcZnS7sSbWaEYx61TqH37IyiV/e/Zab336Qg6l7SZizlFveeghvX2++eHIScZ2aE1HHzXMhF7XNBRO/otsNl1K7RRyb5i1lzU/z6Dy81I8V3RKnK9pmu0v608W2L7Ru1nxWTvuNPrd7bl8Izr7ONmzbmCZdW2IYBge27+G7l6dw94dPFF63/KcFRNat6ZHPPD21797x4j509sBnR//U598tYNLUOXz81p2ezspZWbN0I/t3p/HWt4+TkriDya9P54WP7i+RrnHrBrTv0YLn7n6vxM+atmnImHE3uyG3ZWexWEj4dBrnPWYdO//432vUbl987NxvGzvPf/MZMlJSWfXJNwx43jp2Dnq5aOz85a7HqdPROnY2vWgAra4aCkDy7L9I/P43Oo723H6JiIgnVITH2uYCLQ3DOLXjNBDYU4brngN+N02zjWmazYFHXZXB8rBl2Xpa9uuMYRjUadqAY7n55GRkFUtjmiY71m2haY+2ALTq35kttg/ag8JCiGpcDy+fkkWenXaYrSuTaD2om8vjOJ0DW3YQGhVJaK1IvH19aNyzA9tWFD8osG3Fepr1tf4eoppYfw+5tt9DnRaxVAkpecet8Lq1qFanpltiKM3+LTsIq1WdMFtsTXq1J8Uhtq0r1tPcFlvtJkVlfLprI+rWIjy6ZGw1G9YlOML6zaeImChOnjjByRMnXB+onYyUVEJqVSe4ZiTePj7EdOvAnvh1xdLsWbWO+r26YBgGkXENOJGXT/7h4vX6wIbNBNesTlD1CABC69Siam3PlieUXl72TNNk57otNLa1yRb9OpNia5OlXW8YBn4B/gBYCgqwFBRgYLg1Nmdc1T7rtW1WuJlcq3F9ctIzXR7L6RxMKR5nbM8ObHeIc/uK9TTpY42zVpMGHLfFGRQeSnXbN9j8AqpQLboWuenW+MOjPd8POUpZvp4Wp+pg0wYcPU0dbmKrwy37dWbL8vWnvf5YXj67E1NoPdA6pnj7+lAl2DN3Q3TV2HksL59dG1IKx01PxgiunSOcKw6lpBJaK5KqNa1ts1GP9qSuLD6mpK5cR5ytbdZs3IDjefnkHbb2q77nYL/qjGNfG+ekr92+Yj1N+xb1QWXpa+0/mD1x7DiG4dn4XVWe1aJrEXYO9bWVpd4CbF62nla2fijaNiYccdIPpa7bQrOebQFo3b8zm239UN3mDQmw1d06TepzxDYfCAkPLfzmvH9gFSLr1uRIevH39YS0lFSq1owkxDbPbdC9PbscynbXynU07G39nVRvbJ0v5B32fN7LwlXleS5xVfss3t8eAw/3t+m2Ndmpulqvewd2OazJdsWvo2Fv65qsum1Ndqa6mvz7QlpePAhvX18AAkJDXBZDWblqbpu+6wBRTerh6++Hl7c3dVvEsmXpOsd/3uXSUlIJqVXU7zTs3p6dDnV2Z/w6Ym39Tg2Hfic3/TC7ExKJ69/d6fubpsn2pQk06NHB5bGczsGUVKrWiqSqbS7UqKfzttn4vKK2eSw3n9zDWQRVC6V6Q4f1WEZmsWtN02TrkgRie3o2zkOn4rT1QQ17tGenQ9vcsXIdseeVLE9nfZBjX3OqPBt6OE5X1dtNcxfR+uKBHu2D9m/ZQVhUZNFeXc8ObF1ecp+vWZ/ieySF+3xnuNbRqT4IoODECY/MC8+m3oK1PHclJNLEoTzDzrE5vCv7oVOHTI/n5RNUzbN3rKos+18VfX/a3qZlG2jdv5NtDl+/1Dn89nVbaN7TelCizYDObF56ag7foHAOH920Ptm2OfyhXQeIblIf3yrWfqhey1g2LTl9n+UKrmqbmXsPEtU8FoDoNk3ZvmyNO8MqwVVts9g65ajn94Xg7OusX4B/YRzHHWLKTstky8pE2g/2zGeelWHf/Wz8vWITGZk5ns7GWVu1eAO9hnTEMAziWtYn70g+h9OyS6Rr0Dia6ra74/0XZKSkElyz+Ni5d1XpY2dEKWPnwQ2bCbIbO33t+qGCY8fP4V1OERHX+c/fOc/mN+BCYDowHPga6AVgGEY48AnQEMgDbjVNcx0QBcw99Qa21zCsM7jXgPMBE3jBNM1ityWzHQT8FGgObARc/lXUI+lZhESGFf49JCKMI+lZxR5Jlp+di39wQOFmzak0ZzLvo+/pe+MwjuUfK/d8/xM5GZmERFYr/HtwRBj7k1OLp0nPJDiieJoc28LjXJaTnlmi/PYl73BI41DGkWHkpGeV6drT2bJkDTUaRONj27R0l/zDmQTalVVARBgZKanF02RkERgRVpQmPIz8jEwC7Daodi6JJ6a7ZzeUnSmtvIq1ySO5VAkqapOn6uuZrrcUWPjioXFk7jtE2wt6EdWkfmG6Nb8uIumvldSMrUufmy512+LLHe0zad4yGvdoXy75/bdyncRwYEtq8TQZmQTb/S6CIsIKN0BOyT6YTtr23dRs7PnHWpTmSHoWVauHFf7d6bhyJBf/oOLjSo5tXCntei9vLwJCg/ntnS85uH0PNWPr0v+Wy/Gr4u+WuOy5auzM3J9OYGgws97+koOpe6jVqC4DbvVMjODaOYIBfPvURDCg3ZAetB3So7yzXya5GVkEFWt31Tjo0DbzHNpvUHgYuemZBFaz9qs/jH2VrP2HaDG4NzUa1y9Mlzh7IVsWrCCyUQzdbrgMfw9uauU66WsPlFNfu/SLn9k8f4X18WbP31Ou+f6nXFme55LKUm+h5JhQNdLax4Q49EP286KQSOf90Jq5S2nUoVmJ1zMPpLN/2x7qNPH82JqXkUWQXbkFRlTjkMM8N+9wpkOaMPIyrGVrYPD7ixPAMGgyoAeNB/R0V9bLxKXlacBXT04EoP35PWh/fsUbV1Z8NZMtC6z97UXP3OvqUE4rL6N4PQwKDyPNsa5mZBFktyYLtK3JAquFgmEw76UJYEBc/56FdTV730EObkph9Tcz8fbzpcOIy4j08OPcXDW3rV4vikVf/EJ+di4+/r5sW5VELQ88os9pv+NYZzMyHep1Ub+zfMoMOo64pNjdquwd2LiVgNAQQqPcexccR7kZWcXWWsHh1c64HguOsLZN+4Muhesxh0dG7kvaSmBYCGFuvvOhoxLlGV5KeTqMI7kZRX3QT2NfJXv/IZoN6U0Nhzj3nyPl6ap6m73vIAc2bWXVNz/j7etLp5GXUj3WvX2Q0z0Sh9icpcnJyDrjtWtnLWTjXyuoGRtD7xuL9n32Jacyd/yXHDmUwZD7r3frXfPg7Ovtsk9n0HnEJZw46rmntpSFq/qhHjddwazn32Pp1B8wTZNLXyx5ByV3qiz7XxV9f9rekbRMQovN4UM5knb6OXzVyLDCQ3j2Vs9dRqxtDl+jXhR/Tp1FXnYuvn6+pMQnERVX8vGcruaqthkeE0XqyvU06NyarUsSyEk77NI4zsSVbXPZl9Z9If/AAC5+zrP7QlA+dXbjkrXMm/ILuZk5XPvsrYWvz/7gewbcdHGxO++6k6f23RNmLSLxz5XUiq1L39Hu++yosso4lE1EjbDCv4fXCCPjUBbVIquW+T22bEhl7A3jqBYZynV3DaNuw1ouyOk/U2LsDHcydh7OIiA8rFia/MMOY+fSeGK6FR871387k9RFy/ENDKDP/+5zSf5FRM5l5+4tUv6Zb4BrDMOoArQGltv97FlgtWmarYHHgc9sr78HTDYM4y/DMJ4wDKO27fXLgLZAG2AAMM4wDMfnJt0B5Nne80XADSszs8QrJb/cUpY0xaWs2EBgaIhHNpdLKJl9J9/gcZbIJbkpV05y7fSbzc6SlOXa0qTt3MfCz2Yy8M6ry5S+PDkJB8fCchazfWwFJ0+yZ9V6Yrp49sCWM6WVl0OiUtOc7novby+uf3sst05+jv3JO0jbsReANuf3ZPSkp7j+7TEEVwtl/ic/nFUM/4iL2+eK7+bg5e1Fk/M6/uOslSdn1dbxG+nO623RH0/kH2POa5PpcdNlHn+M0On9uzpcFKvz6y0FFg5s3U3b83sy6p2x+FXxZ/n0P846t/+Oa8ZOS4GF/Vt30/6Cntz0zlh8q/izzGMxgqviBBjx2gPc+M4YrnrmDlbNWsTODSn/Lotnqwx97unGSy9vLy5//TGu++AFDqbsIGOntV9tPrgX10x4hstff5TAalVZOvX7cs74P+S0EzpzX1uWsuw2YiijPn6exud1ZN2vC/9V9sqNi8rznFNZ6i04j9UxifNoi0ldm8yaucvod2PxR9wfzz/G9BcnM+iWy/A/F8bWssR7mrnT+c89wNBXH2XAY3eyac4i9id5qG8tjQvLc9S4B7j53TEMf+4O4mctYkcFG1cAOl87jOs+eIHYXh1JnO3h/taZMs3hrWmGPPsgF77yKP0evYvkuQs5sHELYJ0LHcvN4/wXHqHDdZey8O3JzufIbuWauW1E3Vp0uWwA3z71Ht89/T7VG9TB8Hb/VlrZ1p9OLjQMdq1aT0BoCJENS9/32fZ3PA17eHYtBpSpbZ5pbXoi/xhzx31M9xsvL7EeS1kcT2zPcyDOMtRX59W1qA+69PXHuOaDF0hzMhfatjiehudAnK6qtxaLhWM5eVz04sN0GnkJ89/6xP190GnKpyhNKePpaa5tfX5Pbpz0NCPeGktQtaos/LRo3yeqcX1uGP8Ew8c9wooZczl53L1PyDibertz1XqqhIYQ2egc2H8+Exf1Q4lzFtF91GWM/PAFuo+6nPkTvyzPXP9jlWX/q6LvT5+R4+cPzpI4/D62r93C6rnLGHDTMACqx9Six5X9+fyJiXzx5CRqNqiNlwfmQq5qm33uvI7E2QuZ/sirnDh6DC8f9x58duTKttn1uqHc8NHzxPXuyPrfzsF1CvzjOtusexvu/vAJrnlyNH99/isAycs3EBQWTG0PHCIt4v5993bn9+TWD55i1DtjCAoP5a/JbvzsqJIq01z3NOo3iWb8jCd5deojDL68J28+9kk55u4slGV/2ukAW3zs3LtqPXW7Fh87W109jKETXqRej06kzF1w9nkVEfmPqRB3zjNNc51hGPWx3jXvV4cf9wQut6X70zCMCMMwQk3TnGMYRkNgCNa75K02DKOlLf3XpmkWAAcMw1gAdALs79naG3jX7t92+kwTwzBuBW4FuP65e+lz9QX/KK5Vsxayds5SAKLiYjiSlln4syPpmcW+ZQEQUDWYYzn5WAoK8PL2dprG0e6N20hZsZ6tq5IoOH6CY3lH+fmNzxj60PX/KK/lITgijCN230zKSc8scReY4Ihq5KQXTxPs4ccAlEVIRJiT8iv+7YmQSIc0adb4C04WnPFaZ46kHWbmyx9z/v0jCYuqfrYh/GOB4WHk2ZVVfnrxb02A7Q4idt90cvxW4r41iVRrUJcqYWX/pokrrZ61kPW/W9tkrdgYp+VlL6BqMEdzi9pkjt039Uorb3tVggOJbhXH9oSNRNarTZDd76HVoG788MKH5Rxh6VzZPpP+XM72+A1c9tw9Hr+lfnBEWIkYAp3Fafe7sP8GZsHJAmaP+5i43h1p1LWtW/L8TyTMWsi6ubY6HBdD9qHMwp+VOq7kOh9XQiLCnF9vGIREhlHbdsfHxt3bsnzG7y6Ny547xs6QyLBiMTbt0ZZl090XI7gnToAQ2yPSg8JCaNytNfuSdxDTMrb8AimjoIgwcou1u8PWO/o4pLFvv7kZJfsp/6BAareIY9fqJMJjahNo1682G9CD2S9PclEEZRP0L/vaf/JIpMa9OvLLC5PoMvzCs8/wv+Sq8jzXVPR6G//LQlbPtvVDjYuPKdlpmQRHOMz7HOZFR9IyC/sYgAPb9/DLu18z/Lk7CKwaVPh6wckCpr80mZZ9O9K0RxvXBlVGgRFh5NqVW56zsg13TFM0zw20fbs4IDSEmM6tSduaSq3m7u9b7bmrPO3HlSbdWrN38w7qVaBxxV5sr07Mful9Ol7tuf420KEe5mY4WZPZ7gh4Sl6G87pat1Mb0lJ2ULNZHEERYcR0amt9/FtsfQzD4NiRHKpUde+jJd0ytwVaD+pG60HWR0ct/OznYncsdpegMvQ7gSXqtfVuVanLVrMzfj27VydScPwEx/OPsuDdqZx37w2A9dGoO1asZdgrY9wTzGkERYQVW2vlZBwusR4rkcZuzVZwsoA54z4irldHGjqsxywFBWxfvpbLx3k+Tse2mVdKnI7jiGMa/6BAarWIY8+aoj7IUlBA6oq1XPKq5+N0Vb0NCg+jXpc21sdxx9bH8HJ/H1TWPRJnaaz7fM6vtd/3aTmwOz+9+EGJfzuibi18/f1J27nPrV+2Ppt6u91Jec5/dyp9bP3QucRV/VDy/OX0uOkKABp1b8eC979yYRRnVtH3v06piPvT9lb8vIgE295Q7bgYsorN4bMIiSie58CqQcXm8NlO5vA/v/M11z13e7E5fPvB3QofDzpvys9U9dBcyBVts1p0LS566m4AMvceYMeqRBdGcWbuaJuNe3Vk1ouT6HyN+9cp5V1nT6nXKpbDb35JXlYOO5O2s3nZBras3MjJE9bPPL8f9xmXPeLazzw9ve8eVK3od9dmUDdmPO++z44qk7kzFvPnzGUANGxWl/SDmYU/yziYSbXIsu/RBgZVKfxzu+7N+eSNGWRn5lA1LLjc8vtvBDiOnU72EU7dZba0NPtPjZ2hzsfOmO4dWTTufVpecVH5Zl5E5BxXUe6cBzATeB3rI23tOTvpYQKYpplhmuZXpmmOBFZiPXRX1pMhzo6FF09gmh+aptnRNM2O//RgHkCHC3tz07tjuendscR1bc2GP1dgmiZ7Nm3HP7BKicmcYRjEtI5j099rAFg/bwVxXVqd9t/oc8Mw7pryPHdOfoZhY0ZRr3VjjxzMA6gZF0PmvkNkHUij4MRJkhevomGn4vlv2KklG/+y/h72bbb+Hs71R9qCdTJujS2dghMn2bwogUadi8fWqHMrkmyx7d28Hf8gaxmX5VpHR3Py+OH5D+g5cih1mjV0ZWilCm9UjyP7D5JzMI2CkyfZuXQVdToUz3ed9q1JXbQc0zRJ27Id38AAh0cGrKJed89/2/uUdhf25vq3x3L922OJ7draaXnZMwyDmFZxJNvaZOKfK4i1tcnSyjsv6whHc/IAOHHsODvXbiY8uiZA4SNxAVKWrSMyxvGmnq7jqvaZmpDEqh/+YOjjt+Lr7+fKEMqkRmwMWfsOkW2LM2XxKho4xFm/U0s2z7fGuX/zdvxscZqmyV/vfUm1OrVoO6yfhyI4vfYX9mbUO2MZ9c5Y4rq0JvFUHTzduNIqjs22Orzhz6JxJbZzK6fXB1erStXIMNJ3HwBgx9rNRNR13+3Y3TF2OsaY6uYYwT1xHj96jGN5Rwv/nLp6E9Xrua/fsVc9tl6xtrn17wTqdWpdLE39jq3YYmubB5K34xcYQGC1UPKzjnAs19qvnjx2nD3rNhNWx9qv5h0u6le3L19Ltbqeie+UmnHF+6AtTvqgBp1asumvkn3Q6WTuPVj45+0r11PNNq54iqvK81xT0ettx4t6c8uEsdwyYSxNurZmva0f2r1pO1WCqhR7FA1Y+6H6reLYuHgNAOvmraCxrR/KOpjB9Bcnc/FDI4moU/QIPtM0+eWdr4isW5Oul547Y2tko3pk7z/EEds8d/uSBKI7Fi/buh1bsW2h9XdyKNk6zw2sFsqJo8cKH8934ugx9q7bRLW6nj9c6o7ydBxXtidsokYFG1ey9hX1tztWrvN4/xRhW5Odqqs7lqyirsOaLLpDa7YttK7JDm0pva7uW7eRMFt/U7djG/YnJgOQvfcAlpMn8Q9x/wcI7pjbAuRmHgEg+1AGyUvX0qy3+x9rF9moHtn7ivqdbUsSqOvQ78R0bEWKrd85aFdnO157MVdPeoEr33uO8+6/kaiWjQsP5gHsXb+Z0No1iz2K0lNqOLbNxQnUd4izfqdWJC8o3jaDqlnXYwsmfkm16Fq0Gda/xHvvtrXV4HMgzuqxtvK0xbnt7wRinJXngqLy9C2lD9q7bjOhdn3N3nWbCTtHytNV9TamU2v2bbD2QVl7D1DggT6oVlwMh+32SDYvXkVDh726hp1bsnF+0R6Jn90+X2nX2u/7bF2+lgjbvk/WgTQsBQUAZB/M4PCeA4TWCHdTtFZnU287XXcxwz94gasnPkffB26kdsvG5+TBPHBdPxRYLZS9idY70O5Zn0yoB75Iba+i73+dUhH3p+11HtqL2yeM4fYJY2jarRXr5q20zeFT8S9lDt+gdRxJi9cCsPaPFTTp2hKwzuG/feETLn14JBHRxR+LfmoulHUwg41L1tHyPPfPhVzVNvOzrLGZFgsJ0+fQYlBPt8XkjKvapuO+kKfWKeVZZzP2Hiq8c9m+lF0UnCwgoGoQA24cyoOfP8f9U57mirE30KB1nMsP5oHn993t5xDJy9YR6aG1dkU36PKevDL1YV6Z+jAde7di0ex4TNNky4ZUAoOr/KNH2mamZxfW4ZSkHZimSUho0Bmucr3wRvXIcRg7azuMnbU7FI2d6Vu24xtQcuyM6VZ87Dxit1+yN2E9VWufm/u5IiKuVCHunGfzCZBlmuZ6wzD62L2+ELgOeN72epppmtmGYfQDlpmmmWcYRgjQCNhpS3+bYRhTgXCsB/YeAao4ec+/bHfbK74KcIFGHZuzLT6RD259Dl9/Py6477rCn017ZhLn3zOckIhQ+o4axk+vTWHhF7Oo2TCa1oO6ApBzOJupD4zjWN5RDC8v4mfO5+aJj58bj4Wy8fL2ps8tV/LjsxMxLSbN+3clIiaKdbMXA9B6SE/qd2hB6qokpt7xHD7+vgy8Z0Th9b+98Sm7E1M4mp3D5JufpMs1F9ByQDdSlq1lwcfTyc/K4acXJlG9QR0uffout8fW79YrmPHMRCwWCy37dyUyJoq1v1lja3N+Txp0sJbx5NutZTz4nutOey3AlqVr+fMja2w/PP8B1RvU4Ypn72TNr4s4vC+NZdPmsGzaHACueOZOAsPc9y1iL29vOoy6igUvv4fFYqFhn26E1q1Nyu+LAIgd2Iuodi3YuyaRX+5/Bh9/P7rcVlSeJ48dZ//6TXS8eXix9929cg2rpnzHsewcFrz2PtXqR9PnsbvdFtcppZUXwPfPTWLQXcMJjgil1w3DmPX6FP7+chY1GkbTcmDX016fezib397+AtNiYpomTXq0pVEn64Jz4dSfOLR9D2BQtUa4Wx9X7Kr2Of+j7yg4cZIfnnkPgFqN69P/jmvcFpcjL29vet18JT8/Z42zaf+uhMdEsWGONc6Wg3tSr0MLdiYk8eWd1jj73W2Nc/+mbSQvWEl4vdp8++ArgPVxAfU6tGDbsrUs+ng6+dk5zHpxEpEN6jD0Kff2Q44admzOtlWJfHTbc/j4+3H+vUV1ePqzkxh8t3VcOW/UMGaOm8Ii27jSylaHT3d9/1uv4Jc3P8NyooDQWhHFxix3cuXYOfC2K/j5jc8oOFlAWM0ILrzfMzGC6+LMz85lxosfA2AWWGh+XgcadmjukRi9vL3pcfNV/PbCe1gsJk36dSW8bhRJc6xjSvPBvajbvgU7ExL55u5n8fH3pc+d1raZdzib+RM+x7RYME2Tht3bU6+jdUNh2ec/kp66GwOD4Brh9L5teKl5cAcvb29633IlPzn0tRtsfW3LIdY+aMeqJD639bX97fraOW98yh5bX/upra9tPqAbSz6fSeaegxheBiHVw+lzu/sfd2/PVeW5fflalkz+jvzsHGa/PImI+nW44En3zxFcHee5Vm8BYjs1JyU+kfdutvZDQx8o6oe+fnoSF91r7Yf63TiMH16bwvzPZ1GrYTRtB1v7oUVfzyY/O5fZE78DrI/rG/3OI+xK2sb6P1dSo35tPrr7VQD63nARsZ1auD9IO17e3nS56Sr+eMlatnF9ulKtbhSbbfPcJgN7UaddC3avTuT7+57Fx8+XHndYy/Zo1hH+ev0jACyWAhr26Eidtp7pW0vjqvLMPXyE72zjiqXAQsvzOtCoY8UaV5Z/8RNZew9iGAbB1cPpdavn5rVgjbPzjVcx76X3MC0WYvt2I6xubZJtdbWxra7uWZPIj/dZ12Tdby+qqwvesN5twWIpoEGPTtRpa217jfp2Y+mkL5j58At4+/jQ/c7rPX4HbFfObX96ZTL5R3Lx8vZm4O1XUiU40O3xeXl70/Wmq5j74nuYFpO4vtZ+Z9Nca1k2HdSL6HYt2J2QyIx7n8Xbz5ded444w7tabf97FQ17uP9Ddme8vL3pefNVzHreGmeTftb1WKKtbbYY3IsYW9v8+i5b27zLfj22gvCY2nz30MuA9THT9TpY623K4lXE9jx34uw2+ipm28qzsa08N9rKs9kgax+0e3Ui391jHUd62eLMz8xmgX0f1K09MXYflm37exUNz6E4XVFv4/p1Y/HEL/nhoRfx8vGm110j3d4HeXl70++WK/n+2YmYBSYtBtj2+Wzz9jZDetLAtkfy6e3Wefuge0ec9lqARVN/4tD23RiGdd/n1P7InqRtrPz+d7y9vTG8DPrddhUBVd17IPFs6u3ppC5fy9JPvuNodg5zbXP4If/z7BzeFf3QeXdcy9+fTMcssODt58N5t3t+7VkZ9r8q+v60vbhOzdmyMonxo5/H19+Pix+4tvBnXz41iWH3WedCA24cyvRXp/LnZ7OIahRNO9sd8RZ8NYf8I7nMOjWH9/Li1ncfBmDai5+Ql52Lt483F9x5BQEhnpkLuaJtblkUT+Js6yNeG3RpS5N+Xd0emz1Xtc1lX1j3hbDtC513m2f3heDs62zS32tZN28lXj7e+Pr5csWjN3h8TXKKJ/bd50/5iYPb92BgULVmOIPd+NnRPzV1/D306taMyGohpCyfwPNvTmfqt/M9na1/rF23ZqxZupH7r3oJ/yq+3PZ40Vjx6kMfcsujVxNePZTZ3y3k5y//IjPjCGOvf5123Zpx62NXs/yvtfz+wxK8fbzw8/Pl3mfdP6d1xsvbm/ajrmLhK9Z9hAZ9uhEaXZuUP2xj54BeRLVtwb41ifz6gHXs7OQwdh7YsIkODmPnum9+4si+AxiGQWBkOB1Ge34/U0TE3Qxnz0T/LzEMI8c0zWCH1/oAD5umeZFhGOHAp0ADIA+41fYo2keAG4GTWO8g+Klpmm8Y1pHvNayPujWBF0zT/Nb22NxfTNNsaRhGgO09mwNrgFjgXtM040vL56fJc/7bv+gyuLHxYCYmzfV0NlzuzuaD+HDTHE9nw+VubTqYpxP+8HQ2XO7Z9gMqTXlWlvb5TmLFj/O+FoOYvLni19vRTQbzaXLFj/PGxpUnzjfWu/fxv+72UKuBAIyv4P3tPc0HVfiyBGt5VpY4P0+p+H3QyNjBvLSm4pfn420rT3lWlvb5wuqKvyb7X7sBlWZu+8rail9vH20zkLc2VOw4H2hpnfO9tq5ixzmm9cBKU2cnbazY83eA25sNqvB1Fqz1tqL3QWDthyrL/ldl2Z/+autsT2fD5a5tNETtswK5r8WgCl9vr200BKDCr1VGNxlMQEzFPyiVv/NrEtJmeTobLtc+8kKeXFXxx87nOwyAsj8NUSqR/JNLKvyZHDmzAJ/u52T/8J+/c57jwTzba/OB+bY/ZwAXO0kzDhjn5HUT653yHnF4PRVoaftzPuDZr8CLiIiIiIiIiIiIiIiIiIiIiIjIOcvL0xkQERERERERERERERERERERERERqWh0OE9EREREREREREREREREREREREQqJcMwwg3D+N0wjC22/1c7TVpvwzBWG4bxS1neW4fzREREREREREREREREREREREREpLJ6FJhnmmYcMM/299LcB2ws6xvrcJ6IiIiIiIiIiIiIiIiIiIiIiIhUVhcDU21/ngpc4iyRYRjRwIXAx2V9Yx3OExERERERERERERERERERERERkcqqpmma+wBs/69RSrq3gTGApaxv7HPWWRMRERERERERERERERERERERERHxEMMwbgVutXvpQ9M0P7T7+R9ALSeXPlHG978IOGia5irDMPqUNV86nCciIiIiIiIiIiIiIiIiIiIiIiL/WbaDeB+e5ucDSvuZYRgHDMOIMk1zn2EYUcBBJ8l6AMMMw7gAqAJUNQzjC9M0R5wuX3qsrYiIiIiIiIiIiIiIiIiIiIiIiFRWM4EbbH++AfjJMYFpmo+ZphltmmZ94BrgzzMdzAPdOU9ERERERERERERERERERERERP6jDMPwdBbkv+8VYJphGKOBncCVAIZh1AY+Nk3zgn/7xjqcJyIiIiIiIiIiIiIiIiIiIiIiIpWSaZrpQH8nr+8FShzMM01zPjC/LO+tx9qKiIiIiIiIiIiIiIiIiIiIiIiIlDMdzhMREREREREREREREREREREREREpZzqcJyIiIiIiIiIiIiIiIiIiIiIiIlLOdDhPREREREREREREREREREREREREpJzpcJ6IiIiIiIiIiIiIiIiIiIiIiIhIOdPhPBEREREREREREREREREREREREZFypsN5IiIiIiIiIiIiIiIiIiIiIiIiIuVMh/NEREREREREREREREREREREREREypkO54mIiIiIiIiIiIiIiIiIiIiIiIiUMx9PZ0BEREREREREREREREREREREROTfMTydAZFS6c55IiIiIiIiIiIiIiIiIiIiIiIiIuVMh/NEREREREREREREREREREREREREypkO54mIiIiIiIiIiIiIiIiIiIiIiIiUMx3OExERERERERERERERERERERERESlnOpwnIiIiIiIiIiIiIiIiIiIiIiIiUs50OE9ERERERERERERERERERERERESknOlwnoiIiIiIiIiIiIiIiIiIiIiIiEg50+E8ERERERERERERERERERERERERkXKmw3kiIiIiIiIiIiIiIiIiIiIiIiIi5cwwTdPTeags9IsWERERERERERERERERERER+fcMT2dAzj3HClboTI7g7935nOwfdOc8ERERERERERERERERERERERERkXLm4+kMVBZTt8zxdBZc7oa4wUxMmuvpbLjcnc0H8WlyxS/PGxsP5vOUih/nyNjBvLL2d09nw+UebTOw0tTbN9ZX/PJ8qNVAJm+u+OU5uslgxleCceWe5oMqTb2dtm22p7PhUlc1HAJQ4fvbGxsPrvAxgjXOr7ZW7DoLcG2jIZUmzm8qQZzXNBrC0wl/eDobLvds+wFM317xy/OKBkMqzV5CZZnbVpZ+qKLPbR9qNRCgwpfnNY2GVJp9oQ83Vfw4b21aefqgylJv30ms+Psl97UYxE87fvN0Nlzu4nrnV5q5UGXZ56ssn5NV9PZ5cb3zAZi0sWKX5+3NBpGQNsvT2XC59pEXEhAz3NPZcLn8nV9Xmv0SEZH/Gt05T0RERERERERERERERERERERERKSc6XCeiIiIiIiIiIiIiIiIiIiIiIiISDnT4TwRERERERERERERERERERERERGRcqbDeSIiIiIiIiIiIiIiIiIiIiIiIiLlTIfzRERERERERERERERERERERERERMqZDueJiIiIiIiIiIiIiIiIiIiIiIiIlDMdzhMREREREREREREREREREREREREpZz6ezoCIiIiIiIiIiIiIiIiIiIiIiMi/Y3g6AyKl0p3zRERERERERERERERERERERERERMqZDueJiIiIiIiIiIiIiIiIiIiIiIiIlDMdzhMREREREREREREREREREREREREpZzqcJyIiIiIiIiIiIiIiIiIiIiIiIlLOdDhPREREREREREREREREREREREREpJzpcJ6IiIiIiIiIiIiIiIiIiIiIiIhIOdPhPBEREREREREREREREREREREREZFypsN5IiIiIiIiIiIiIiIiIiIiIiIiIuVMh/NEREREREREREREREREREREREREypmPpzMgIiIiIiIiIiIiIiIiIiIiIiLybxiG4eksiJRKd84TERERERERERERERERERERERERKWc6nCciIiIiIiIiIiIiIiIiIiIiIiJSznQ4T0RERERERERERERERERERERERKSc6XCeiIiIiIiIiIiIiIiIiIiIiIiISDnT4TwRERERERERERERERERERERERGRcqbDeSIiIiIiIiIiIiIiIiIiIiIiIiLlTIfzRERERERERERERERERERERERERMqZDueJiIiIiIiIiIiIiIiIiIiIiIiIlDMdzhMREREREREREREREREREREREREpZz6ezoCIiIiIiIiIiIiIiIiIiIiIiMi/Y3g6AyKl0p3zRERERERERERERERERERERERERMqZ7pz3H2GaJr9/OIOt8Un4+Psx9P7rqBVbt0S6zP3p/PjaFPKP5FErNpphD47E29eHDX+tZOmMeQD4VfFjyJ1XU7NhHQB+eftLUlYmEhgawq0TH3NrXACpCUksmDwD02KhxYBudLp8ULGfm6bJgskzSF2ViI+/H4PuGUGNRnVPe+2vr3/C4T0HATiWm49/UADXvfVo4XtmH8rgi3tfpMvVF9Dhkv5uirR4TH98OIOtq5Lw9ffjwvtKL8+fxk3h6JE8ajaKZqitPNN3HWDWO19yYOsueo+8iC6XFY/BUmBhyoPjCAkP48qnb3NXWCWYpsncD2aQEm+Nc+gD1xHlJM7D+9P54dUp5OfkEdUomosfssa5/q+VLJ1eVG/Pv8tab9N3H+D7V6bYXZ/GeSMuoMslfd0VWjG71ySx/NPpmBYLjft3p/UlJevw8k+ns3u1tQ73vHMkkQ2Lfg8Wi4WfH32NwPBQBj56R7Fr18/8g/gvfmT4x69QpWqwW+IpTWWpt7tWJ7HEVp5N+3en7aUly3PJJ9PZtToRHz8/+txtLc+Tx0/w81NvU3DiJGZBAQ26taPj1RcWXrfh1/kkzl6Il5cXdTu0pOvIS9wal2mazPtoBtts7fH8+6+jViPn5ffz69ZxpGajaC56wFp+p7t+5U9/sW7uUgzDILJeFBfcdx0+fr789emPbF2xAW8fH8KiIjn/3mupEhzotph3JCSxyDZGNB/QjQ5OxpdFk2ewwza+9LcbX+aN/5LU+A0EhIZw7buPl3jvhB/nsWTqj4ye+jIBHm6brqizyz77gR3xG/D28aZqrUjOu2sE/kHuKztnTNPk10nfk7wyCV9/Xy576DpqlzKmTHtlKnlHcqkdW5fLHx6Bj2/RlHf35h18+OBbXPXoKFr2agvAD29+xeYViQSFBXPPJPfPhey5sq+dOPoZ/AP8Mby88PL2YtRbj7gztGIqy5himiazP/ieLbZ6e8mDpc+FZrwylfycXKIa1eXSh0fg7evDur/i+fu7PwDwC/DnwruuopZtDr/sx/kkzFkKJrQf0o2ul/RxZ2jFVKY4f3OIs7R+6Du7OC+z9UOblq7nz89nWduglxdDbruUei0akbb7AN+9MrXo+n1p9B15Ad08FOu+NYkkfGYdVxr27UHzi0uOKwlTv2PfmkS8/fzocsdIwhvEAHA8N48VH35J1u59GEDn20YQ2bghf78zmSP7DtjS5OMXFMCQV0qOr+5kmiaz3v+ezbbyvPyh66gTV7I8M/an8+3LU8m3jStXPFJyXJn0wFtc85h1XDm06wDfvGxXnvvT6D/yAnpc2scNUZ2eK/cVziVnO+9N332A32xjTK+RF9H5UvfvGTjjqj4IID8nj5nvfMPBHfvAMLjk/uHUbdbA3SEClWtu66ryfGvUs/gF+OPlbf3Zbe8+7O7wCrlqX+gUS4GFyfePIyQijGue8eyc76+PZrB9lbV/HXLfddR00u9kHUjnl3FTOJqTR42G0Vxgt94u7frZ737Jtnjrvu2o8Z5fq7iq3i61zflMEzoM6eaxeRBUnv3MnQlJLP5kBhbbnkn7y0r2t4snz2BHgm3P5O4RVG9UlyNph5n37ufkHc7G8DJoPrAHbS7qA8CSqT+SGr8eLx8fQmtG0u+e686J/nbmxO/ZtHIjvv6+XPXwtUQ7m/PtS+fLl6aSdySPOnHRXDPGWm+3rt3C1KcnU61WOAAte7Zm4IghACycMZ+Vs5cBUKtBFFc9fC2+fr5ui8tV+3zxM+ezbu5STNOkzaBudLzYWkcPbt/D3InfcvzoMUJrhHPRQ9fjHxjglnjBNft8adt389ekbzlx9BhVa0Qw6IHr8XNjTM6czedlv4//ku3xGwgMDWGEXZxb/l7Nsm9/JWP3Aa557WFqxsa4NaayONu2CrB17RZmvv8DlgILgVWDuOONe9wdBmAtw/kfW/vXlgO70dlJGc7/eAbbVyXi6+/HoHtHFI77Z7o2/sd5LJryI7d/Zt2TLjhxkj/e/4YDKTsxvAz6jL6Cuq3i3BarM6ZpMvXtH1izdCN+Vfy444nhNGgSXSLdnOmL+G3aQg7sSeeDWc9RNcy6x56UkMLrj35CjShrv9vpvFZcftNgt8ZQHiaNu43z+7fjUHo2HQeO8XR2/hFX7ZeAde35w9vfcCB1H4ZhcNkDw4lp7pm1p4iIu1WoO+cZVosNwzjf7rWrDMOY7STtTYZhrDcMY51hGBsMw7j4DO89xTCMK5y83scwjF/KJ4LSbY1PImPvIW7/8EkuuPtqZk+c5jTdn1N+otPFfbjjoyepEhTImt+XAhBWK4IRr9zLLRMepec1Q/htwjeF17Qe0IVrnr3D6fu5mqXAwvwPv+OSJ+9g5LtPkLx4Fem79hVLk5qQRObeg9ww8Sn633ENf37w7RmvveDhm7jurUe57q1Hie3WhtiubYq958JPvqdeu+buCdKJbauSOLz3ELd98CRD7rqaOe87L8/5tvK87cMnqRIcyFpbeVYJCWTgrZeX+iFB/M/ziYyu5arsl9mpenvnR09ywT1X89t7pdTbT3+iyyV9uOsja5xr5trqbc0IRr5yL7e+9yg9hw9h1nhrvY2IrsktE8Zyy4SxjH7nEXz9/WjSvY3T93Y1i8XCssnTGPT4nVz61v/Y9vcqMncXr8O7VyeRvf8Ql7/7NN1vHc7Sj78p9vOkX/8irE7NEu+dk3aYves3ERRZzaUxlFVlqLeWAguLP57G+U/cyZVv/Y+Uxas47NAn7VqdRPa+Q1w9/ml63T6cRR9ay9Pb14eLnr6XK954jMtff4xdq5M4kLwdgL0bktmxcj1XvPEYV779P9oMc/8HfKfK75YPnmTwXVfzeynlt2DqT3Qc1odbP7CW3zpb+ZV2/ZH0TBJ+XsD1bz7MTRMew7RY2LgoAYD6bZtw04THuHH8o1SrXZ1l0393T7BYy3LBh98x9Mk7uNY2RmQ4lOUO2/gyYuJT9L3jGhbYxheApv26MPSpO52+95G0w+xau4mQ6p5vm66qs9Gtm3LlW49zxZuPExpVgzXfz3V7bI62rEwife8h7p/8Py6+9xp+nvCd03RzPplJt0v68MDkJwkIDiBhzrLCn1kKLMz99Gdi2zctdk27gZ25/oXbXZr/snJ1Xzv8xXu46d2xHj2YB5VjTAFIiU8iY88h7vn4fwy99xpmlVJv//hkJl0v7cM9Hz9JleAAEuZa6221mhGMevVe7pj4KL2vGcwv71r7qYOpe0mYs5Rb3nqI298bQ/KKRNJtX0zxhMoS55b4JNL3HOJeW5y/lBLn75/MpNulfbjvY1s/ZIuzQdvG3PHeWO6YMIaLHxjOzHes/XFkdE3umDCGOyaM4bZ3Hsa3ih/NurV2V1jFWCwW4j+dxnlj7+L8159k55J4shzmtvvWJJKz/xAXvvUMnW65lvjJRXPbhKnTiWrTnAvfeIrBrz5O1TrWdtjjvtEMeeVxhrzyOHU7tyW6U1t3huVU8sok0vYe4sFP/scl913DzNLGlckz6XFpHx78xFpvVzmMK3M++Zm4DkXjSvW6Nbln4hjumTiGu8Y/jK+/H827e6Y8HblyX+Fccrbz3irBgfS/9XI6nSOH8k5xVR8E8NsH3xPboRn3fPgEd0wYQ2TdkutTd6hUc1sXlifAqFfuto4rHjyYB67bFzplxcz5RNb1/Jxv+6okDu87xE2TnmTgXVfzRyn9zsKpP9FhWB9GT7LGuf6PpWe8vmX/Llz+tGf2bR25qt4esJvz3XEOzPkqxX5mgYWFH33Hhf+7g+HvPMGWRSX3THYmJJG17yDXvfcUfW6/hgUfWufoXl5e9LjhUq4d/z8uf+UhNvy2sPDa6DZNuObtx7nmrccIq12DhBnu2wcqzaaVG0nbc4gxnz7B5fdfzQ/vOq+3v07+mV6X9WHslP8REBxYeOgOoH6rhjwwaQwPTBpTeDAvKy2Tv39cyL0THuShjx7FtJisnZ/glpjAdft8h3bsZd3cpYx84yFufHcsW+MTydhrbY+zx39N7xuGctP4x4jr2poV3//pnmBx3T7fnxO/pvvIYVz7zuM07NKahB/nuTyW0zmbz8sAmvfrwiVO4oyIieKisTdTp3kjl8fwb51tW83PyeOH8dMZ9dwtPPTRo4z83yg35r6IpcDCnx98xyVP3cEN459g8yInZbgqicx9B7nx/acYcOc1/Dnp2zJde+TQYXauKb4nvf73JQBc/+7jXP7M3Sz89AdMi8UNkZZuzdKN7N+dxlvfPs4tY65k8uvTnaZr3LoBT7xzB5G1Su6xN23TkFemPswrUx/+Tx7MA/j8uwVcfP0rns7Gv+Kq/RKAWZO+J65DMx74+AnunjiG6jGeWXuKiHhChTqcZ5qmCdwOvGkYRhXDMIKAF4G7TqWxHeCLAZ4Aepqm2RroCqzzRJ7LKnn5elr164xhGNRp2oCjufnkZGQVS2OaJjvWbaFZz7YAtOrfmeSl6wGIbtaQANvdimo3rU92WmbhdTEtY6kS4plvsB3YsoPQqEhCa0Xi7etD454d2LZifbE021asp1lfa+xRTRpwLDef3IysMl1rmiZb/l5N414dCl/bunwtoTUjiYiJckuMzmxZtp6WduV57DTl2bRHW8BanluWWeMLCgshqnE9vHxKNuHstMNsXZlE60HdXB7HmWxeVlRvo2319oiTOFPt6m3r/p3ZbIuzbvOGBNjqZp0m9TmSnlni39i+djPVoiIJqxHu0lhKk5aSSkitSEJqRuLt40PD7u3ZubJ4d7Izfh2xva2/hxqNG3A8N5+8w9bfQ276YXYnJBLXv3uJ914xdQadrrsEwzDcEsuZVIZ6eyglldBakVStae1XGvVoT6pDeaauXEdcH+vvoWbjBhzPs5anYRj4BvgDYCkowFJQgIG17JLmLKLNpQPx9rV+ezYgNMS9gQEpy9fTwtaX1j7NOLJz3Raa2MqvZb/ObFm+/ozXWywWTh4/gaWggBPHThAcXhWABu2a4eXtDUDtUtqwqziOEXFOxojtK9bT1BZTLbvxBaBOi9LHxsWffE+P6y8GPN82XVVno9sWlV2Nxg3IdWPZlWbjsg207d8JwzCo26w++TnOx5Tta7fQopf1A462AzqzcWlRuS+buZAWPdoQHFa8DdZvFVs43niaK/vac0llGFMANi3bQGtbvY1uWr/UudD2dVto3tNab9sM6MzmpafmQg0K62Z00/pk29rioV0HiG5SH98qfnh5e1OvZSyblhTv49ypMsVZ2A+VMc62AzqzyRanf4B/4bzuxNHj4GSOt21tMtVqRRJW0zNz24yUVEJqVSfYNreN6daBPfHFx5U9q9ZRv1cX6x1z4xpwIi+f/MNZnMjL59CmFBr2tc5rvX188HO4U4ppmuxclkC97h3dFlNpNi7dQDtbecY0q8/RnHyy00uW5za7caX9gM4k2dXBpbZxJaiUud3WNcmER0VSzUPl6ciV+wrnkrOd9waFhRAVVw8v73NrLHVVH3Q07yg7Nmyl/eCuAPj4+hSWs7tVprmtO8aUc4Er94Wy0w6TsjKJtoM9P+fbumI9zU/1O01Kn9vuXLeFxrZ+p0W/zqTY4jzd9dEtYt16B/rTcVW9TbPN+fyq+OFtm/Nt9OCcrzLsZx5MKb5nEtuzA9ud7Jk06VO0Z3LctmcSFB5KddsdnvwCqlAtuha5tjlUjF1/W7NxfXLOgf42acl62g+01tt6zeqTn+t8zpeyZgutelvrbceBnUgsQx20FFg4cewEBQUFHD92nKrhoS6JwRlX7fOl7zpAVJN6+Ppb12B1W8SyZal1LM7Yc4C6LWIBqN+2KclL17gtXlft8x3ec5Datpjqtm3K1qVrXR/MaZzN52VQepzhdWtRzcnNAc4lZ9tWV/+ZQMseralWw3rQK7ia+/ffAfZv2UFYVCRhtjJs0rMDW5cXL8OtK9bTrE/xMszJyDrjtfM/+Z5eN1xcOMcFyNi1n5jWTQAIDAvBPyiAAyk73RNsKVYt3kCvIR0xDIO4lvXJO5LP4bTsEukaNI6metS5sVZ2hb9XbCIjM8fT2fhXXLVfcjT3KKnrt9JxiOfXniIinnBu7TSWA9M0NwA/A2OBp4HPgALDMDYahjERSAAaAEeAHNs1OaZpbgcwDKOtYRjLbHfU+8EwjBJH9g3DGGIYxibDMBYDl7kjrpz0LKpGhhX+PSQijCMOA2F+di5VggIKF8BVI0umAVg7dymNOjZzaX7LKicjkxC7u4IFR4SVWLTnpGcSHOGQJiOrTNfuTdpKYFgI1WrXAODE0WPEf/8HXa4+H086kp5FSBnK0z+4qDydpXFm3kff0/fGYRhent+YPZKeRdXqYYV/d1YnHettSCn1ds3cpTTqULLeJi1MoMV5HUq87i55GVkE2dXPwIhqhYvhojSZxe5+FxQRRl5GJgDLp8yg44iSB/B2xq8jMDyM8Polb/ftKZWh3uZmZDmUlZPydOiTgsLDCj/csRRYmPHwy3w2+lGiWzelRuP6AGTtO8j+jVv54dFx/PzU2xxM2eHyWBw5tken5XckF/+g4uWXY0tT2vUhEWF0uqQfk0Y/zXs3/A//oCo0aFeyra7/YxkN27vvjqW5TsYIxw/hShtfTmf7ivUEhYcS2eDcaJuuqrP2Nv+5lLpuLLvSZKdnEmrXB4VGhpKd5hCrbUzxttXh0MiwwkM+2WmZbFyyjk4X9HBXlv8VV/a1BvDtUxP59P7XWDP77/LM9j9WGcYUgCNpmYQWmwuFciTt9HOhqnb11t7qucuItc2FatSLYseGreRl53Li6HFS4pPISjvssjjOpDLFWdUhzjP1Q9b5b2bhzzcuWcv4W1/ky6c/5JL7h5f4NzYsSKBVn/YuyX9Z5B/OJNBuzAiICCP/cGbxNBlZBEaEFaUJDyM/I5Ocg2n4Vw1m+aTPmf3oy6z48EtOHj1W7NpDm1KoElqVkKgargyjTLLTHept9dASm80lyrN6Ub3NSsskack6Ol9Y+riybkECrT1Yno4q6r6Co7Od956rXNUHHd6XRlBoMD++9RXv3/0aP739Nccd2q67VKa5rUvHFAM+/9/7TLp3HPG/LXFlGGfkyn2huR9+T/8bh50TX2jMcZzbRpbsU/KPFI/Tfv1ZluvPBa6qt/ZzvuNHj7PF03O+SrCfmetkPyTXtldZmCYjk2CH/UzHPjn7YDpp23dTs3G9Ev/Gxj+XEXMO9LdZ6VmE2d1lKiwyjCwnc76A4OJ7CVl2dXtnUipv3f4akx+fxP7UfYVpzruyLy+NeJYXrnmKKoEBNO5Y/O5AruSqfb7q9aLYnbiV/OxcThw7zrZVSRyxfSEjsl4UKbaDQpv/Xu3WL2q4ap8vIiaq8GBqyt+ryfFg3wNn93nZf93ZttW0PQfJz8ln0sPjeefO11n1+wr3Zd6O0zJ06F+dpynlM0/btVtXrCc4IpTqDnvSkfXrsHXFOiwFBWQdSOPg1l2FbdZTMg5lE1EjrPDv4TXCyDj0z+rolg2pjL1hHK889CG7tu0v5xzKmbhqvyRjfxqBocHMeOMrJtz1Gt+/5bm1p4iIJ1S4w3k2zwLXAucDr9leawJ8ZppmO2AxcADYbhjGp4ZhDLW79jNgrO2OeuuxHvArZBhGFeAjYCjQCyj12QmGYdxqGEa8YRjx87/59awCst4U0PEfcEhDyTSO+1Op65JZO3cZfUed9im+7uMsrBKbaqXEXoZrNy9aRRO7u+Yt++ZX2g3ri5/t29Sec+ayKlua4lJWbCAwNIRasTH/PmvlyUm9LVm6TgrSQeraZNbMXUa/G4vX24ITJ0levqHwW6qe4KxtlqUKYxjsWrWegNAQIhsWL6+Tx46z9vs5tL/6wvLLaLmoBPW2DOXptMbaEnl5e3H5649x3QcvcDBlBxk79wLWD4mO5eRxycsP02XkJcx78xPn/bpLlaWunm6scX790Zw8Upav57aPnubOKS9w4uhxEv9aWSzd0mlz8PL2pnkfN94lp5R2d6ZEp6uvJ44dJ376HLoMP4fapovq7CkJM2bj5e1FbK9O5ZThs1CWMj1Nml8/+IFBNw075+6CU5Jr+lqAEa89wI3vjOGqZ+5g1axF7NyQ8u+yWC4qwZhSGocgnFZbhxnT9rVbWD13GQNuGgZA9Zha9LiyP58/MZEvnpxEzQa1z726XQHjdN7FlOVAQFGaZt3bcM+HT3DNk6P58/Pia8STJ06yefkGWnh0buvsVYeydDpfMDALLBzevou4gb0Y8spj+Pj7kTSz+KMjdy6Jp153z30Qbc95GGceV06l+XXSDww+zbhy8sRJNi3bQKtebc8yp+Wnwu4rlHC2895zk6v6IEuBhX0pu+l0QQ/umDAG3yp+LJr2R/lk+p+qRHNbV44po1+/n9vHP8KI525nxS+LSF3vwTmfi/aFtqzYQFBoCFFx58acr2x7Q6WnKdP15wBX1dtTc77PbHO+Wp6e21aG/UwnrznOzc80bziRf4w5r02mx02X4RcYUCxZ/PQ5eHl50bi35++W7PyjBcdYnaSx1e06sXV57IuneWDSGLpf0pupz0wGIO9IHolLNvDoZ0/xv6+f48TRYyT8EV/u2S+da/b5IurWostlA/j2qff47un3qd6gDoatPZ5/73Ws/nURUx94jeP5x/D28T67EP4JF+zzAfS/+1rW/7aIbx96jRNHj+LlzpicOZvPy/7rzrKtWgos7Nmyi5uev5WbX76dP76cy6HdHnhEehniKHWcKeXaE8eOs+K7OXR3sifdckBXgiPC+Oqhccyf/D1RTRt4fH/obOc19ZtEM37Gk7w69REGX96TNx/7pBxzJ2Xhqv2SU2vPLhf14O73xuBXxY8F33po7Ski4gE+ns6AK5immWsYxrdAjmmax2yDwQ7TNJfZfl5gGMYQoBPQH3jLMIwOwFtAmGmaC2xvNRVwfJB6U2C7aZpbAAzD+AK4tZR8fAh8CDB1y5x/fAoj/peFrJmzFIDacTHFvol0JD2TEIfbpAdWDeZobj6WggK8vL3JTssk2C7Nwe17+PXdr7n62TsIrBr0T7PjEsERYRyx+zZSTnomQQ5xBUdUIye9eJrgaqFYThSc9lpLQQEpy9Yy/PVHCl/bn5zKliVrWDz1J47l5mN4Gfj4+dDmgvNcEV4xq2YtZK2tPKPiYop9e+VIevGyAgioGsyxnKLydJbG0e6N20hZsZ6tq5IoOH6CY3lH+fmNzxj60PXlHk9p4n9ZyOrZtjgbx5B9KLPwZ9lpmQRHnL7eHknLJMQuzYHte/jl3a8Z/lzJepsSn0StRtEEV6vquoDOICgijFy7+pmXfpjAag4xRoSRa1dXc9MzCawWSuqy1eyMX8/u1YkUHD/B8fyjLHh3Kq0uGUDOwXR+euTlwvQzx77KRS8/QmCYe2OtLPX2lKASZVWyPIMiwor1SbkZJfst/6BAareIY9fqJMJjahMUEUaDLm2sjzaOqw+GwdHsHJc/3jZh1kLWzbWWX6244u2x1PLLdV5+IRFhTq9PXbOZ0JoRBNpiadytDXs2badFX+sHXhvmLWfrykSufuFut97RIOhfji9B1Uqvr1n708g+kM43D7xSmP7bh17jytceJshD/ZCr6ixA8vxl7Fy1gYuevtdjd6NY/vMi4m1jSp3GMWTZ9UFZaVlUjSj+ew8MDeJobj4FBQV4e3uTlZZZ+FiZPVt2Mu2VqQDkZeeQvDIJL28vmndv7Z5gTsMdfS1QOL4GhYXQuFtr9iXvIKZlbPkFcgaVZUxZ8fMiEuzm8FnF5kJZhDjW26pBJebwjnOhn9/5muueu73YXKj94G60tz3Gbd6Un4vdDcsdKkucyx3izC5jnKf6Icc4T6nfKpYf3vyS3KwcgkKDAUiJ30iUh+e2geFh5NmNGfnpmQQ4mdvm2d29IT/Dlsaw3kUvIrYBANFd2rHxp6LDeZaCAnatWMvgl8a6NojTWDZzEStt40p0Y4d6eyiLkPDTjyvZh4rW4Xu27OTbl0sfV5LjN1I71rPlCZVjXwHKd957LnFHH1Q1MoyqkWFEN60PQIuebVn0nWc+IKkMc1t3jClVbWmCw0Jo1q01e5J3Ur+V++Z87tgX2pW0jeTl60mJT+Lk8RMcyz/Kj+M+45JH3DfnWz1rIet/t/U7sQ5z27SS9TLAIU779WdIZNgZr/cUd9XbDoO70cE25/vDA3O+yrafGezQl+akZxLobM/EYT/zVJ0tOFnA7HEfE9e7I426ti123aa/lrMjfgPDnr3HY/3tkpmLWP6rtTzrNokh81BRHJlpmSX2EoJCg8jPcdhLsKWpElSlMF2zzs35cfx35GblsHVtCuG1wgkOs87lW/ZszY6k7bQf4LoDie7Y5wNoPagbrQdZ2+PCz34uvLNnRHRNrnruLgAy9hxka3yiK8J0yhX7fADVomtx8TPWmA7vOUiqG2Ny5mw+L/svKs+2GhoZRmDVIPwC/PEL8Kdhq0bs27aX6tHuvWt7WcvQWZqCk84/88zal0bWwXS+uN+6J30kPZMvH3yN4eOse9J9Rl9eeM03Y98krHZ1V4VXqrkzFvPnzGUANGxWl/SDmYU/yziYSbXIstfRQLt+t1335nzyxgyyM3OoautvxTXcsV9St2l9qkaGUde29mzZq60O54lIpVIhD+fZWGz/nZJr/0PTenR/BbDCMIzfgU+xHs4ri3980O7f6HhRbzpe1BuAlJWJxP+ykOa927N3cyr+gVVKLLYMw6Beqzg2Ll5Di/M6sH7eChp3bQVA1sEMZrw0mWEPjSSijucfIXRKzbgYMvcdIutAGsHhYSQvXsWQB0YVS9OwU0vW/rqQxj07sD/ZGntQeCgBocGnvXbn2s2E16lZ7DbQV770QOGfl33zK75V/N1yMA+gw4W96XBhUXkm/LKQZmcoz5jWcWz6ew3Ne1vLM65Lq9P+G31uGEafG6x3Gtmxfgsrvv/T7Qec7OvtlhXWetvivPbs2ZxKlaAqJT78MQyD+nb1dt28FTTuUlRvp784mYtLqbeJHn4EBEBko3pk7zvEkYNpBIaHsW1JAufdO6pYmpiOrdg4eyENenTg0JZU/AIDCKwWSsdrL6bjtdZvz+5LTGbDz/M4794bABj+8SuF139311MMfXkMVaq6f/FRWertKdVj65G17xDZB9IICg9j698J9Lt/VLE09Tu2IvG3hTTq0YGDduWZn3UELx9v/IMCOXnsOHvWbabNJQOs13Rqzd4NydRu2ZjMvQewnDzplvJsf2Fv2tvKb+vKRBJmWctv3+nKr1Ucm/9eQ7PeHdjwZ1H5xXZu5fT6qtWrsXdzKieOHcfHz5cda5OpFVcXgG2rklj+/R8Mf+lefP39XB6vvZpxMcXKcsviVQxyGF8adGrJul8XEtezAweSU/GzjS+liaxXm9FTXy78+9Rbn+aq1x8hwANt8xRX1dldq5NY8+MfDH32PnzcXHb2ugztRZehvQDYvCKR5T8votV57dm9aUepY0qD1nEkLlpL6z7tWfPHCpp2awnAQ1OeLkz3/Rtf0rhzi3PiYB64p689fvQYpsXEP7AKx48eI3X1JnpcM8RlMTlTWcaUzkN70dlWb5NXJLLy50W0PK89ezbvwP809TZp8VpanteetX+soElXa73NOpjBty98wqUPjyTCYUM5N/MIQWEhZB3MYOOSdYx+4wHcqbLEad8PJdv6oZbntWf35tL7ofq2OFudZ+uHbHGm7z1EeFQkhmGwN2UXBScLin1Yu37BKlqd59lHoIY3qseR/QfJOZhGQHgYO5euotvdo4qlqdO+NVvmLiCmewfSU1LxDQwoPMAXGFGN7L0HqFq7Jgc2bCY0uuhG8wfWb6Jq7ZrFHpvrbl2H9aLrMGt5blqeyLKfF9G6T3t2bbLW26oRJcuzod24kvDHCprZxpWHpxaNK9Nf/5KmXYqPK+vmrzonHmlbGfYVoHznvecSd/RBhmFQtXoYabsPEBldk21rkqkeU+pDIlyqMs1tXVWejnO+ras3cd5w98753LEv1G/UMPqNss75UtdtYdn3f7r1YB5Auwt7087W72yLT2T1rIU07dWefcmp+AeV3u8k/72Gpr07kPjnCmJtcTbq3OqM13uKu+ZCOZlHCA4LIdM257vZzXO+yrafWSO2+J5JyuJVDHTYM6nfqSUbfltIrMOeiWma/PXel1SrU4u2w/oVu2ZnQhKrf/iDS553/z6Qve7DetHdNufbuDyRJT8tom2f9uzctIOAoACTdb6fAAC2oUlEQVSnc75GbWJZv3Atbfu2J/73lTTvZi3PIxnZBFcLwTAMdm7agWkxCawaRFj1MHZu2sHxo8fx9fclZfUWohvXdWlc7tjng6I1WPahDJKXrmXEuAeLvW5aLCydNoe2Q4o/rtCVXLHPB5CXeYRAW0zx02fTcnBPF0ZxZmfzedl/UXm21ebdW/LThBkUFBRQcKKAnZt20OuyPu4OiVpxMRy2K8PNi1dx/oOjiqVp2Nlahk16WcvQzzbuB4YGO702MiaK2+32pCff8jTXvmHdkz5x7DiYJr5V/NmxZhNe3l5E1I1yc9Qw6PKeDLrc2n4SliQxd8Ziug9oR0riDgKDq1AtsuwH0jPTswkNt/a7KUk7ME2TkNBz54thFZW79ktCq4dxaNcBqtetydbVydTw0NpTRMQTKvLhvFIZhlEbqGWaZoLtpbZY76yXZRjGYcMwepmmuQgYCSxwuHwT0MAwjEamaW4Fhrsjz406NiclPpH3b3kOX38/Lrr/usKfffv0JC64dzghEaH0vXEYP746hYVfzKJmw2jaDOoKwOJvZpOfncvsidYbAXp5e3HT29Y7yv342hR2rE8hPzuH8Tc8Sa/rLqCt7ZtRrubl7U2fW67kx2cnYlpMmvfvSkRMFOtmLwag9ZCe1O/QgtRVSUy94zl8/H0ZeM+I0157SvLiVTTudW48MslRo47N2RafyAe3WsvzgvuKynPaM5M4/x5beY4axk+vFZVna1t55hzOZuoD4ziWdxTDy4v4mfO5eeLj+Ds8QsDTYjtZ6+17N1vjHPpAUZxfPz2Ji2z1tt+Nw/jhtSnM/3wWtRpG03awNc5FX5est6PfsdbbE0ePs331Ji64+2r3B2bHy9ubrjddxdwX38O0mMT17Uq1ulFsmrsIgKaDehHdrgW7ExKZce+zePv50uvOER7N879VGeqtl7c3PW6+it9eeA+LxaRJv66E140iaY61PJsP7kXd9i3YmZDIN3c/i4+/L31s5Zl3OJv5Ez7HtFgwTZOG3dtTr6N1c6BJv24smPgl3z3wIl4+3vS5e6Tbvz3csGNztq1K5KPbnsPH34/z7y0qv+nPTmLw3dbyO2/UMGaOm8IiW/m1Gtj1tNfXblKfJj3aMvX+1/Dy9qZGwzq0GdwdgD8+mE7ByZNMe2oiAFFN6jP4Tve0WS9vb3rfciU/OYwRG2zjS8shPanXoQU7ViXxuW186X9PUduc88an7ElM4Wh2Dp/e/CRdrrmA5gPcMzb+E66qs39PnkbBiZP8+vwEAGrE1afXbW6Z8pSqcafmJK9M4q2bnse3ih+XPXBt4c8+e3ISl9w/nKoRoQy6aSjTXpnKvM9mEdUomg5lmNNMe2Uq29elkJedw7gRT9Fv5PmFd21wN1f1tfnZucx48WMAzAILzc/rQMMOzT0SI1SOMQUgrlNztqxMYvzo5/H19+Niu3r75VOTGHafNc4BNw5l+qtT+dNWb9vZ6t+Cr+aQfySXWafmQl5e3PruwwBMe/ET8rJz8fbx5oI7ryAgJND9AdpUpjiTVybxji3OS+zi/MIWZ9WIUAbaxVmrUXThnf+S/l7L2nkr8fbxxsfPlysfvaFwPnD86HG2rt7M0Hs8P7ftMOoqFrz8HhaLhYZ9uhFatzYpv1vHldiBvYhq14K9axL55f5n8PH3o8ttReNnh1FXsnTCFCwnTxJcM5Iut40s/NmOpauo1/0ceLSZTZPO1vJ88yZreV72YFF5Tn1yEpfaxpXBo4fyzctT+X3qLGo3iqZjGcaH40ePk5KwmUvu9Wx5OnLlvsK55GznvTmHs/nswXEctxtjRr/n+THGlX3QBbdfzozXPqfg5Emq1Yos9t7uVJnmtq4qz5zDR/jmBesjFy0FFlr16UBcx2YeiRFcuy90LmnQwTq3nXy7Nc7B9xTF+f1zkxh013CCI0LpdcMwZr0+hb+/nEWNhtG0tPU7p7v+l9ensHuDdd/2g5uepPv/2bvrOLmq84/jn2c3rpuNh3hIiHtCHEtwKU6AIkUK/JAihUILFCkOLVK0SKBYsOIuSZAQiCvEibt7dp/fH/dOdnazCQFm9u7e/b5fr7wyc2cmPIeZe++R55wz+HA6DIqmrZLO69DL/3iKTWs3kFEmkyMirvOVlv7M/ueeyNs3B30mrQ/qRXbj+kz6MOwzOSToM/lpzBSevyjoMznw4uB6u3jaLH4c9h3ZTRrw8hXB5OJepx1Fk27tGP6fV8jZtp23bvo3AHVbNWX/C06JppCh1j3bMm3UVO4861bKlS/HiVflXf+f/OtjnHDFKVSvWZ3Dzz2KF257lg+HvEeDFnvR89Dg+5wwYjwj3/mKjMwMypYry6nXBb/bxm2a0qF/J+6/6B4yMjPYa++G7Ht4nyIrV7r6+QDevONJNq3bQEZmJoMuOJEKVYLzcerw0Yx9L7gnt+rdiQ4DexVZedPVzzd9xGgmvD8cgBa9OtHmoKIrU2F+y3gZwPv3Ps38sJxPhuVsP7A3M0aOZ9h/XmXTmvW8eeuj1G62F8fe+H9RFbNQv/Vcrdu4Hq26t+Gff7wLM6PnYb2o16zok9QyMjM58LwTef2mh/Ecp93AXtRqXJ/x4XfY6dB+NAu/w6cvCL7Dgy89fbef3Z2Nq9fxxk0PYxlG5ezqHPqnaBY9SNaldxvGfTOVP510G+UrlOWP1+V9l3de+Tjn/eVksmtX54NXhvP285+zeuU6rjnjHrr0bsP5157Mt5+P5+M3viazTAblypXl0puKfiwlFYY8eAn9e7ehVo2qzPj2IW6571WGvPxF1GHtkXT2lxx50fEMves5crZtJ7t+LY6/Ipq2p4hIFKywvd/jwMz+TrCt7T1m1hR4x93bh681IVgprwGwGVgGXODuM82sM/AoUAmYBZzt7qvM7Jnw33g13BL3X8By4Eugvbsfubt4fs22tiXNmS0P4eEpH/38G0u4i9oezNM/fhh1GGl3dqtDeG5G/Mv5+70P4Y7xH0cdRtr9pdOgUvO7vXdi/L/PKzsM4skf4v99nrPPITxYCu4rl7Q9uNT8bofO+iDqMNLqpObBqiRxv96e3eqQ2JcRgnK+MDPev1mAU1scWmrK+VIpKOcpLQ7lxjHx3xLkpq4DeXV2/L/PE5odypDp8b/entnykFJTty0t16G4122v7DAIIPbf5yktDi01/UKPT4t/Oc9vXXquQaXld3v/5Pj3l1zW7mDenPt+1GGk3TFNDis1daHS0s9XWsbJ4n5+HtPkMAAenRrv7/OCNgczZvm7UYeRdl1rHUHFxtFO0CkKm356sdT0lwAlL2tT0m5r7ujY5+TIzyuX0a1YXh9iu3Keu/896fEcoH3S87nAgTt/Ctx9HLDT9Bh3Pyvp8QdA61TFKiIiIiIiIiIiIiIiIiIiIiIiv5yREXUIIrukX6eIiIiIiIiIiIiIiIiIiIiIiIhIiik5T0RERERERERERERERERERERERCTFlJwnIiIiIiIiIiIiIiIiIiIiIiIikmJKzhMRERERERERERERERERERERERFJMSXniYiIiIiIiIiIiIiIiIiIiIiIiKSYkvNEREREREREREREREREREREREREUkzJeSIiIiIiIiIiIiIiIiIiIiIiIiIppuQ8ERERERERERERERERERERERERkRRTcp6IiIiIiIiIiIiIiIiIiIiIiIhIipWJOgAREREREREREREREREREREREZFfx6IOQGSXtHKeiIiIiIiIiIiIiIiIiIiIiIiISIopOU9EREREREREREREREREREREREQkxZScJyIiIiIiIiIiIiIiIiIiIiIiIpJiSs4TERERERERERERERERERERERERSTEl54mIiIiIiIiIiIiIiIiIiIiIiIikmJLzRERERERERERERERERERERERERFJMyXkiIiIiIiIiIiIiIiIiIiIiIiIiKabkPBEREREREREREREREREREREREZEUU3KeiIiIiIiIiIiIiIiIiIiIiIiISIqViToAERERERERERERERERERERERGRX8OwqEMQ2SWtnCciIiIiIiIiIiIiIiIiIiIiIiKSYkrOExEREREREREREREREREREREREUkxJeeJiIiIiIiIiIiIiIiIiIiIiIiIpJiS80RERERERERERERERERERERERERSTMl5IiIiIiIiIiIiIiIiIiIiIiIiIimm5DwRERERERERERERERERERERERGRFFNynoiIiIiIiIiIiIiIiIiIiIiIiEiKKTlPREREREREREREREREREREREREJMWUnCciIiIiIiIiIiIiIiIiIiIiIiKSYubuUcdQWuh/tIiIiIiIiIiIiIiIiIiIiMivZ1EHIMVPjk9QTo6QaR2L5fWhTNQBlBZvzn0/6hDS7pgmh9H5+RFRh5F2407rz0HvfxV1GGn36WF9adXn0ajDSLsfv76At3+K//l5VOPDaHpD/Ms55+bDaHrjB1GHkXZzbjqUJnd/FnUYaTf3zwfS4dn431cmntGfJ3/4MOow0u6cfQ7hmE/i/X2+ObA/AM3/+FrEkaTXrMeOp/mFr0cdRtrNeuQ4ur0Y798swOjB/XlhZvzvnae2OJS9j3om6jDSbsbbZ8X+WgvB9fbpH+N/7zy71SE0u/KtqMNIu9n3Hk2f17+MOoy0+/q4fvxhxBdRh5F2T/Xfn1HL3o06jLTqWfsIAJpeG+9yzrn9CJrcUwranVcdSJPbP4k6jLSbe+1AWpzxctRhpN3MZ0+mxdlDow4j7WY+fRI9X4n/vXPUif3o+kL867ZjTu3PV0vifU8B6Fv3CG4aG//r7Y1dBnL1qPjfP+/qeSBXfRvvct6z74EAsW97nt3qEK4fHf9z85ZuA3l1dvz7v05odigVGw+OOoy02/TTi1GHICLyi2lbWxEREREREREREREREREREREREZEUU3KeiIiIiIiIiIiIiIiIiIiIiIiISIopOU9EREREREREREREREREREREREQkxZScJyIiIiIiIiIiIiIiIiIiIiIiIpJiSs4TERERERERERERERERERERERERSTEl54mIiIiIiIiIiIiIiIiIiIiIiIikmJLzRERERERERERERERERERERERERFJMyXkiIiIiIiIiIiIiIiIiIiIiIiIiKVYm6gBERERERERERERERERERERERER+Ha1NJsWXfp0iIiIiIiIiIiIiIiIiIiIiIiIiKabkPBEREREREREREREREREREREREZEUU3KeiIiIiIiIiIiIiIiIiIiIiIiISIopOU9EREREREREREREREREREREREQkxZScJyIiIiIiIiIiIiIiIiIiIiIiIpJiSs4TERERERERERERERERERERERERSTEl54mIiIiIiIiIiIiIiIiIiIiIiIikmJLzRERERERERERERERERERERERERFJMyXkiIiIiIiIiIiIiIiIiIiIiIiIiKabkPBEREREREREREREREREREREREZEUKxN1ACIiIiIiIiIiIiIiIiIiIiIiIr+GYVGHILJLWjlPREREREREREREREREREREREREJMWUnCciIiIiIiIiIiIiIiIiIiIiIiKSYkrOExEREREREREREREREREREREREUkxJeeJiIiIiIiIiIiIiIiIiIiIiIiIpJiS80RERERERERERERERERERERERERSTMl5IiIiIiIiIiIiIiIiIiIiIiIiIimm5DwRERERERERERERERERERERERGRFFNynoiIiIiIiIiIiIiIiIiIiIiIiEiKKTlPREREREREREREREREREREREREJMXKRB2A7Bl3562HX2fad1MpW74sJ111Kg1bNtrpfSsXreD524awcd1G9mrZkFOuPp0yZYOveeb46bz1yBvk5uRSqVplLrz3EgCG3vsCU0dOoUpWFa584i9FWq7d6VO/Bld3b06GGW/MWMzTU+bne33/htlc1LEp7s52d+4ePYtxy9bueD3D4IVDu7B00xYu/WJKUYe/x3rUyuL/2jQnw+C9+Ut4adaCfK8f1KA2pzTbC4BNOTn8a/JMZq3bCMDz+3VjY04Oue7kOFz09fgij39P9d+3EX/9U18yM41X3p7K48+Ny/f6Oad24uiDWwKQWSaDFk2y6HX4ENas28IZJ3XgpKPbYMDQt6YyZOjEoi/Abrg7bz78OlNHTaVc+bKc/OfCz88Vi1bw39uGsGltcH4Ovibv/JwxfjpvPfwGOTm5VK5WmYvuC87PTes3MvS+l1k8ZxEGnHTVYJq2bVaUxSvUfnvX4obD25Bpxstj5vPIiFn5Xu/VNJvHT+3K/FWbAPhg6hIe+GIGAHf9rgMHtqrNig1bOeTfXxZ57L/EfnvX4obD2pBpBOX8cna+13s1zebxwV3yl3PYTADuOqZ9Xjkf/qrIY/8l9muazY0HtSTTjJcmLOKRUXMLfV/HelX532ndufjtSbz34zKa16jEQ0e32/F64+oVue+rWTw1en6hn49a3wY1uKZHczLNeH3GYp6clD/OAxplc3HnpsE1Nde58/tZjF0a3Feqls3k731a0TKrEu5ww9c/Mn75uiiK8bPcnU+feI1Z30+hbPlyHPan06jXYudr0urFK3j7nmfYtG4jdVs05MjLf09m2TKsmL+E9+9/niUz59H/90fS89iDIijF7q2fPImlr76I5+aS1bc/NQ8+PN/ra0aNZOXH7wOQUb4CdU85nQoNG7Ft1UoWDXmS7WvXgGWQ1W8A2QcMjKIIv8qAdnW54aROZGQYQ7+czaMf/rjTe/ZtVYvrT+pEmcwMVq3fwuB7h0cQ6S8zoG1dbjipIxlmDP1qDo9+lL9c+7asxeMX9mbe8g0AfDhuIQ++Nw2Asw5owcn9mmIYL381m6c/m1nk8e+p3vVrcFXX4Br0v5mLeWZq/mvQfntlc2HHvGvQvWNmMW75WsplGE8M7ES5DCMzw/j0p+U8NumniEpROHfng8deZ/p3Uyhbviy/u+I06u+983Vn1eIVvHbHEDat30D9Fo049qrTySxbhmnfTOTz597FMjLIyMjg0D8eS+N2LVizbBX/u/e/rF+1DjOj66G96fW7/Yu+gIUY0HUv/nZeTzIzjKEfT+exV/PXT889th1H798CgDKZRouG1el5+kusWb+V2y/ty4E9GrJizWYOv/jNKMLfY7/2eguw6LmnWT9pAplVq9L8bzcXeew/x9355PHXmDk6uF8ecdlp1Cvkd7t68QrevPsZNof3y6OuCO+X85bwbni/HPD7I9n3uLz75bv3P8/M7yZTqXpVzv33tUVZrN0asE9tbvxdBzIyjJe/ncujn83I9/q+LWry+Nk9mb8yaG9+MHERD34cXJNH/HUg67dsJzfX2Z7rHPOv4n9/Adi3bhZ/6hhce9+es4Tnfsx/7e1fP5vz2jYJ29TO/RNmM2HF2l38a8XLqkmTmPXiUMjNpW7/fjQ8/NB8r29ctJgZTz/D+p/m0eTYY9jrkIN3vLZ940ZmDHmOjQsWAMbeZ59BtRYtirgEe8bdee7+Nxj/zVTKVyjH+dcNpuk+DXd638evjeCDocNZumAFD79zM1WzqgAwesQkXvvP+5gZmZkZnHbp79inU/OiLsZu7deqNjcc2ZbMDOPl7+bxyLD89ZlezbJ5/Izueefm5MU88NkMypfJ4OXze1O+TAaZGcb7kxbxz0+mR1GEPbJf02xuPDBsd078mXbnqd25+J2g3QlQrXwZ7jykNa1qVgbgzx9MZcyi4nmu7te8JjcObEVmhvHSuAU8MnIX5axfjf+d0YOL/zeR935YSvPsSjz0uw47Xm+cVZH7Rszkqe/mFVXov8iADvW4/vQuwe922Cwee2faTu/Zt3Vt/nZalx1tk1Nv+5xyZTN46boDKVc2k8wM44Pv5nH/G5MjKMGeGdC+Htef2jko5/DZPPZeIeXcpzZ/O7VzUM51Wzj1zi+on12Re87dl1rVK5DrzsvDZvHMx8X3/OxVN4sruwT98G/OWsKzP+S/Xw5okM0f2zXBCdoq942bzfgVa6lTsRx/79mKmhXK4e68MWsJL89YGFEpfl6f+jW4qltQL3hj5mKembJzm+yijk3JDct5z5idxxv+e0gXlm3awmXDiu94g7vzwgNvMHHkVMqVL8c51w6mSSH3zk9fG8HHrwb3zvvfyrt3fvPRaN5/4TMAylcsz++vPJ7Ge+9VpGXYEwvHTWb0kFfx3FxaHNiXdsccnO91d2f0kFdYOHYyZcqXo9eFvye7WWMAtm7YyLePPc+a+YsA2PeC06ndqnjVDwqzZMJkJj43FHKdxvv3pdVRh+R7fd3CxYx94lnWzJlHmxOOZu8jBkUU6W+zdMJkJv13KJ7rNN6vLy0LKef4J55lzdx5tD7haFocXnzLma525/at23j+L/ezfdt2PCeXffp2pv9ph+/07xaVReMnM+7Z4HxsdkBf2hy98/k49tlXWDxuMpnlytHzgt9To1lj1i5cwsgHn9zxvvVLV9D+hCNoddiBTBz6NgtHT8AyjPLVqtLzgt9TsUZWEZcsP3fn3Ude54ew/+v4K09jr8LG6hev4OXbh7Bp3QYa7N2IE/6cNxYIMP+HuTx6+T855dqzaN+/MxCMBb7xr5dYMmcRZsZxlw+mcTEYC/w5j979Rw47qAvLVqyl+6Crow5HBLCoAxDZpWKdnGdmfwVOBXKAXOCP7v7tLt77DPCOu7+6m3/vGWA/YE347/2fu39TyPtuBoa7+ye/tQypMu27qSxfsIyrn/4rP02byxsPvMIlD16x0/vee/Jt+h+3P50P6Mpr9w/luw9G0vuofsFN/cFXOee2C6hRpwbrV+UlFHQftC99ju7Py3c9X5RF2q0Mg2t7tOCCzyaxZOMWnj+0M8Pmr2TW2o073vPt4tV8MX8MAC2zKnFXvzYc+87oHa+fus9ezF67kcplM4s8/j2VAVzarjlXj5rMss1bebhPJ75ZupK56zfteM+ijZu5/NuJrN+eQ89aWVzRfm8u/mbCjtev/HYSa7dtjyD6PZeRYdx4VT/OvuwdFi/dwGtPHsenI+Yyc86qHe958oXxPPlCkFx4QN8mnHVKR9as20LL5jU46eg2nHDO62zbnsOT9x3BF1//xNz5a6Iqzk6mjZrKsgXL+Mszf+WnqXN57YFXuKyQ8/Pd/7zNgOP2p8sBXXn1X0MZ9cFI+oTn5+sPvMp5twfn57qk8/N/D79B6+6tOfOGs9m+bTvbtmwtyqIVKsPg5iPbcfqQUSxeu5m3/tiHj6ctZcay9fne993cVZzz/OidPv/q2PkM+XYu9x3XsahC/lUyDG4+oi2nP/tdUM7ze/PxD0uZsWxDvvd9N3cV57wwZqfPvzpuAUNG/cR9x3bY6bXiJMPglkH7cNrQsSxet4W3ft+dT2YuY/qKjTu979oBezN8zoodx2at2sjhQ77b8fq3F/blw+nLizT+PZVh8Nd9W3D+x5NYvHELLx3emc/nrWTWmrxyjly0ms/nBd9lq6xK3LNfG45+M/gNX9OzBV8tWMmVw6ZSJsOomFl8Fx+eNXoKqxYu47zHrmfRD3P4+JGh/P6eK3d637Ahb9L96P1pM6AbHz78MhM+/oYuh/enQpVKHHT+8UwfWbwSoRM8N5clQ5+n0SVXUDarBnPuupUqHTpTvn6DHe8pW6sWjS+/msxKlVk/eSKLX3iWplf/FcvIoM5xJ1GhcRNyNm9mzp23ULl123yfLa4yDG4a3Jkz/vUli1dt5H/XHsgnExYxY1HePaNqxbLcPLgLZz/wJQtXbaJm1fIRRrxnMgxuOqUTZzzwJYtXbeJ/fzkgKNfi/Mmv381YzrkP56+2t2pQjZP7NeXYO75gW04uz1zSl88nLmZOget0cZBh8JduLbjo80ks2bSF5w7uzLAFK5mdVLcdtWQ1w94PrkF7Z1Xizr5tOP7d0WzNdS74bAKbtudSxownB3bkq0WrmLSi+CQIz/h+CisXLOOS//yNBT/M5d2HXuHcf+1cF/rkqbfodez+tN+vK+88+DJjPhpJjyP60bxzK/bp1R4zY8nsBbxy+zNc/PhfycjM4OBzf0f9vRuxZeNmHr/0Hlp0bU3txvWKvpBJMjKMv1+wL2de/xGLV2zk9fuO5NNvf2LGvLz66X/emMx/woHmA3s05Oxj2rFmfVCPe/3TGfz33ancfXn/SOLfU7/legtQvVdfaux3IAuffXJX/4lIJe6Xf3zsehb+MIcPHxnKmffufL/84pk36XHM/rQd0I0P/v0y4z/+hq6H96dC1UoMOv94fizkftnhoH3pdsQA3vnnf4uiKHskw+Dm4zry+8e+YfGaTbz5pwF8MnkxM5YUqMPPXsG5T44q9N849ZGvWbUh+vbInsoArurUgsu+nMTSTVt58oDOjFi0gjnr8trb3y9dzYhFKwFoUa0St+7bmsEf71y3L248N5dZz79Iuyv+RLkaNRh/6+1kd+5IpQZ552eZypVoNvgUVo4dt9PnZ734Mlnt2tH6wj+Su307uVuL7/c6fuRUlsxbzj0vXcfMyXN5+p5XuemJP+30vpYdmtG5Tztuu+Tf+Y6369aSrv3aYWb8NGMhD93wLHe9UHwmpmYY3Hx0O05/8tug3fl//fh46hJmLC1wbs5ZyTlDvs93bMv2XE79z0g2bs2hTIbx6gW9+eKHZYydt7oIS7BnMgxuGbgPp70StjtP3/N2J8CNB7Zk2OwVXPjWJMpmGBWLaV9fhsEtB+/DaS+NDb7Ps3ryyfTlTF+xYaf3Xbv/3gyfndS+XrmRw5/6dsfr317cnw9/WFak8e+pDDP+fkY3zrzrCxav3MQbNw3i0zELmbEwL4mpaqWy3HRmN86+ZziLVmzc0TbZui2X0+/4go1btlMm03j5bwcxbMJixs1csav/XGQyzPj777ty5j3DgnLeMJBPxxUoZ8Wy3PT7rpx93wgWrcwr5/Yc57aXxzF57moqVyjDmzcO4svJS/J9trjIAK7u2oKLh09i6catDBnYmRELVzA76X753ZLVDF8Y3C/3rl6J23q15qQPxwSJ7eNn88PqDVQqk8mzAzszasmqfJ8tLjIMrunegos+C9pk/z0kGG/YVZusZVYl7gjbZAmDw/GGKsX0GpQwceRUlsxfzu0vXMesKXN59r5Xuf6xP+30vr07NKNTn3bceVn+e2ft+tlc8+D/UblqJSaMnMqQu18p9PNRys3N5funhnLgXy+hYs0sPrzuLhp260D1hvV3vGfhuMmsW7SMo/71d1bMmMN3/3mJQ/4RJI6MHvIq9Tu3pf8V55GzfTs5xaDP/ed4bi4ThrxEn2supWJ2DYbdcAf1unak2l55ZS5XuRIdfn8Si0YX30Ucfo7n5jLx2ZfodXVQzhE3BuWsmlzOKpVoX0LKma52Z2bZMgz+xyWUq1ienO05/Peaf9G8Wxv2al30yVy5ubmMeXoo+10bnI+f/O0uGnTNfz4uHjeZ9YuXcdh9f2fljDmMfuolBt5yNdUa1OXg26/b8e+883/XsVf3TgC0PnIgHU46CoAfP/icya+/T/dzBhd5+ZL9+N0Uli9cxhVP/Y150+by1kOvcOH9O/d/ffjkW/Q9dn867t+V/z3wMqM/HMm+R/YDIDcnlw+fepuW3Vrn+8y7j75Oy25tOPVvfyg2Y4F74rlXhvHokA/5zz8vijoUEZFir9iOLJtZb+BIoKu7dwQGAqmYKvhnd+8M/AV4rJD/bqa731CcEvMApnw9ka6DemBmNGnTlE0bNrF2Rf7kJHdnxrjpdBgQVFy6D+rB5K+DCtvYz8bQvm9HatSpAUCVGlV3fK55xxZUqlqpiEqyZ9rXrMq8dZtZsH4z23OdD+cuY/9G2fnes2l77o7HFctk4kmv1alYjv57ZfP6jMVFFPGv0zqrKgs2bGbRpi1sd+fzRcvoUyd/OaesXsf67Tk7HteuUC6KUH+Tjm3rMHf+WuYtXMe27bm8+8lMBvZvusv3Hzlob979OFjFoUWTGoyftITNW7aTk+OMGruQQfsVr9kik7+ZSPeB4fnZtimb1+/6/OyYOD8P7sGkr4Lzc8xnY+jQL+/8rBqen5s3bGbWxJn0PKwXAGXKlqFilejP1c4Ns5i7cgPzVm1iW47z9sRFHNy6zh5/ftTcVazZtC2NEaZG572ymLtyY145Jy3m4NZ19/jzJaac9asxZ9VG5q3ZzLZc5+1pSxm0d+2d3ndW14a8P30pyzcWXqa+TbL5afUmFqzdnO6Qf5UONavy07rNzA/vK+/PWcYBP3dfCW8slctm0q1OdV6fsQSA7bnOum05RRb7LzXj24m0O6AnZkaD1s3YvGET61fufE36acJ09unbGYD2B/Zk+rfBNalyVlXqt2xCRjFNQNw8ZzblatehXK3aWJkyVOvWk/UTxuV7T6Xme5NZKVhVo2Kz5mxfHSSDl6meRYXGTQDIrFCB8nXr73ituOvULJu5Szcwb/kGtuU473w/n0Gd8icVHtOzER+OW8DCcDXPFeu2RBHqL9KpaTZzl21g3vKNSeWq//MfBFrUq8q42avYvC2HnFzn2x+Xc3Dn4plo2S67KvPWb2bBhuAa9NFPy9i/4W6uQZl516Dk18pkGGUyit+5OW3kJDoeFNSFGrZuyuYNm1hXyHVn9oTptO0X1IU6DezJD98E151yFctjFsxq3Lp5647HVbOr71iBr3ylCtRuXJe1y1cXUal2rVPLWsxdtI55S9YHddvhsxm4b+Ndvv/I/ZrzzvC8VYa/m7yE1euKfyfrb7neAlRq2YqMypWLMuRfZPrIibQ/MLhf7tW6GVt2cb+cO2E6rcP7ZYeDeu5IXq+cVZX6rZqQUWbnc7Jx+72pUMza2J0a12Duig3MWxlcb98eu4BB7aJNdE23ttlVmb9hMws3Bu3tT+Yvo3/9mvnesymn8Ppfcbdu9mwq1KlDhdq1yShThto9u7NyXP7ByXLVqlG1WVMsM38CwfZNm1g7fTp1+/cFIKNMGcpUKl6/12RjRkyi36HdMTP2bt+Ujes3sXr5zsktTVs1pHb97J2OV6iUd4/ZsnkrVswm0XdulMXcFUntzvELObjNnrc7N24N2iVlMoM6QnH9CXeuV0i7s0Uh7c4uDXn/x/ztzirlMtm3YRYvTQxWN9qW66zdUjwnqXZuUJ05qzYxb/WmoJxTlzCoVSHl7N6I939YyvJdJDz3bVq829edWmQzd+k65i3bwLacXN4Z+RMDu+ZfVevo3k346Pv5LAoTMJPbJhvD769MZgZlMjPwYnrx7dQ8m7lL1+eVc9RPDOySv71xdK/GfDRmAYtW5i/nsjWbmTx3NQAbNm9nxqK11M2qWKTx76l22VWZv34zCzcE98uP5i1jwF67uV9m5vXDr9i8jR9WB8mnG7fnMHvtRmpXLJ6TxNrXDMqZaJN9OPdn2mRl8t8/61QsR/8G2fxvZvEebwAY++Uk+hwS3DtbtNv1vbNJq4bUKuTeuXeHZlQO67It2jVh1bLV6Q75F1sxYw5V6tWmSt1aZJYpQ5M+3Zj//YR871nw/QSaDdgXM6NWy2Zs3biJTavWsG3jJpZOnUGLA/oAkFmmDOUqF9+6UMKqmXOoXLc2lesE9b+9enVncYHktPLVq1GjeVMyMot3AunurJo5h8p18srZoFd3Fo8pUM5q1cgqIeVMV7vTzCgXXm9zt+eQuz1nR523qK2cMYcqdfPOx8a9u7FwdIHzcfQEmvYPzseaLZuxLTwfky2d9EPwG68d3IPKVsq7b+Zs2Vos1sKa+s0kuoT9X43b7HoscNb46bTrH/R/dR3Ykylf5yVXfvPWcNr17UTl6nnj9Js3bGbOxJl0P7R4jQXuia9GTWPl6vU//0YRESnWK+fVB5a7+xYAd18OYGY3AEcBFYGvCVbTy9eCN7NuwH1AFWA5cJa7Lyrw7w8H9g7fPwd4CjgYeMjMDiVchc/MegD3A5WBLcBBwEbgDmB/oDzwb3ffKdEvldasWENW7Ro7nmfVymLNijVUq1l9x7GNazdQsUpFMsMKafVaWaxZHlQKli9YSs72XB696kG2bNxCv2MH0G1Qz3SG/JvUqViexRvzOm2WbNxKh5pVd3rfAQ1rcmnnpmRXKMslX+RtgfDn7i3419jZVC5TvCvntSqUY9nmvI64ZZu30iZr53ImHNaoLqOSGsMO3NWjHQ68M28x785bkr5gf4O6tSuzOGlFhsXL1tOpbeGdzRXKl6F/r0bcfG+w3en0WSu5/I89yapWns1bctivT2MmTS1eM4fXLF9DVp288zNx7u3u/EycwwDL5wfn58NXPsiWTVvof+wAug/qyYpFy6lSvQov3/0CC2ctpGHLRhxz0bGUj7iTq27VCixck9dBvGjtZjo3zNrpfV0bZfH+RX1Zsm4L//hgGtOXlawKet1q5Vm4JmkVyzWb6dyw+k7v69ooi/cv7BOU88MfSlw561Upz6KkTvJF67bQpX61fO+pW6Uch7SszeCXx3LXodUK/hMAHN26Dm9NLZ7XIIA6lcqzeEP++0rHWjtfbw9sVJM/dQ3uK//3aXBfaVilAqu2bOPWPq1olV2ZKSvWc+d3M/N12hYn61asoVrtrB3Pq9bMYt2KNVTJzvv9blq3gfKVK+7oxKpaM4v1BToSiqttq1dRpkbeNbdMVg02zZm1y/ev/vpLKrdrv9PxrSuWs3n+T1RoWvy3LQGol1WRRavyZvQvWrWJzs3yd6I3q1uFMpkZvHDFACpXKMMzn83gjZHFa/vTguplVWDRqqRrbSHlAujSLJt3/3ogS9Zs5vbXJjJ90Tp+XLiWq45uS1blcmzemsP+7esyMRwAK27qVCrPkgJ12/a7qNte3KkpNcqX5bJheXXbxPZJjapUZOj0hcVq1TyAdctXUz3pulOtVnXWLV9D1eTrztoNVEi67lSrlcXaFat3vD716/F8+sw7bFi9nlNvOn+n/8bqJStYNHM+DVs3TVcx9ljdmpVYtDxvBZzFKzbQqZCBd4AK5TMZ0HUvbnp0ZFGFlzKput4WV+tWrKFqrawdzwu9X67dQPkq+e+X60rI/bKgetUrsGh13vV28ZrNdG5cY6f3dW2SzXtX7seSNZu57e0pTF8SXG/cnWfP74U7vDhyLi/uYpvG4qR2hXIs2ZR37V22aQtts3e+9g5oUJML2zWhRvmyXPV18d2iLtnWVaspl3R+lqtRg3WzZu/RZzcvW07ZKlWZ8fQQNsybT+UmjWk++GQyyxfPZIpVy9eSXSdrx/PsOlmsXL6GrFqFt0sK8/2wCQx97D3WrlrHlXefl4Yof7261Srkb3eu3UznRlk7va9r4xq8f2l/lqzdzD/em8r0cGW9DIN3Lu5Hk5qVeW7kXMYVw1XzAOpVLdDuXL+bdufQsdxVL++1xtUrsmLjNu45tA1ta1dh4pJ1/P3zH9m0rfi1x+pVKc+ipIS6Res206VB/n6EulXKc0irOgx+YTR31W9b6L9zdJt6vDWl+CYA1a1RkUUrku4pKzfSqUX+ZK5m9apSJtN4/toDqFKhDM98NJ03vpoDBCvSvXnzIJrUrcJ/P5nB+FkrizL8PVa3RsUdSXcAi1duolOLAm2welUpk5nB89fsH5Tz4+m88XX+e+ReNSvRrnEW42cVv9UBAWpXLJevrbJ04xbaFdJW2b9BTS7q0IQaFcpyxYid75f1K5VnnxqVmbyyeLVVEmpXzN8vtHTjVtoX0i+UaJNlV8jfJruqWwvuHzubSsV81Two5N5ZO4tVv/DemTDinW/psG+bFEaXGptWrqZyzby6UKXsLJbPmJPvPRtXrqFSzax879m4cjUZmRmUr1aFkY88x+qfFpDdrDHdzjyBMhWKZ10oYfOq1VTMzitzxewarJq5Z/W/kmTzqtVUTPpuK2TXYHUJLmc62525Obk8c/ndrFq0jK5H9KfBPk1THf4e2bRqNZVqJv82s1hZ4HzctGoNFbOz8r1n06rVVKyR9//hp2++p3Hvbvk+N/Hlt5gz4lvKVqrI/n+7LC3x/xJrVxTo/6pdnbWFjNVXqJw3Flitdl7/15rlq5ny9QTOueNi5v+Y12e7cvFyKlWvwmv3vsDi2QtosHcjjrzwOMoV8+uSiIj8MsVv2YU8HwGNzOxHM3vYzPYLjz/k7j3cvT1Bgt6RyR8ys7LAg8AJ7t6NIOnuH4X8+0cByesAb3b3fu7+UtK/VQ54GbjM3TsRrN63CTgHWOPuPYAewHlmlt6lvAqZQGgF5gkUNskwMVMiNyeXBdPn8Ydbzufc2y/gk+c/Ytn8pemINCUKm+BR2BzKz+ev4Nh3RnP58Clc1DFYCaf/Xtms2ryVqStLVoJMwq5mi3bOrs5hDevyxA9zdhy7bORELvh6PNd+P4VjGtenQ41f3sAuCoXNaNlVOQ/s14QxExazJuy0nTl3NU/8dxxP338kT/7zcKZNX8H2nOI1o3Z3595u3xP+n8nJyWX+9Hmcc+v5nH/7BXzy3+D8DM7b+fQ+qi9XPPpnylUox+cvf5qOIvwihZ6fBQo4adFa+t73BYc9/BXPjJzL46d2LaLoUqfQ322B55MWraHvP4dx2CNf88y3c3l8cJeiCC3tvEBJbzywFXcMm0nuLk69shnGwBa1ePeHkn9f+WzeCo5+czSXfT6Fi7uEK6xlGG2yq/Dyj4s46Z2xbNqewzntG6U34N9k55LtVP7CL0ol1y5mhm74cRprvh5BnWNOyHc8d/NmFjzxMHVPOJnMisVz9YI9UfBczczIoH3jLM556CvOuv9LLjm8Dc3qVIkouj1UyHdX8Oc5ed5q+v/tA474x2c8+/lMHrugNwAzF6/jsY9+5NlL+/HMJX2ZNn8NObnFb5AW9uyeAkHd9vh3R3PliClcGNZtAXIdTv1gLIe9+S3ta1alRfUSMHu2YF2osLck/Z9p06cTFz/+V065/hw+f+69fO/bumkLQ//xFIeefxzlK1VIR7S/SOF1ocLfe2CPRoyZunTHlrYl3i+83hZve3C/3KP3lAyFX4fyl2/y/DX0u/VjDr93GEO+nM1jZ/fY8doJD33JUf8cztn/Gcnv+zalZ/OdE6mLnT2s/w1fuILBH4/hL99M5by2TQp5R8mwp79Nz81h/U8/UW///eh849/ILF+e+e9/kN7gfoPC+g5+6WnYfb+O3PXCX/jT7X/gtSfeT01gKVJ4f0n+55MWrqXvnZ9x2AMjeOabOTz+++47Xst1OPzBL+l9x6d0aphFq7rFvO6XpOB3e+MBrbhj+M7tzswMo33dKvx33AIOf+47Nm7L4aKexfRc3YM6wo0DW3HH59N3375uWYt3pxbj9vUevCczw2jfNJtz7x3OWXcP4+Jj2tK0XvD7zHXnqOs/ou+f3qZT82xa7bXzRMjioNByFvx9Zhrtm9bg3H+O4Kx7h3Px0W1pmnQeVipfhocv7sMtL45j/ebiueJjofePQn6fXyxcwUkfjuHqr6byx/b5z8GKmRnc0acN942bzYbtxXOngT253kJSm2x4Xpusf4NsVm7eytRVJWS8obB756+ow04dM50R737LiRcc+fNvLgZ2XjWssP8PRm5OLqtmz6PloP4cdse1ZJYvx+Q3PyqaIH+DQsdTSmrjZLcK7z0oudLX7szIzOAPD1zD/z19M4t+nMuyuQt/XYi/VaFfWYECFNppkveenO3bWTh6Io165R9H6nDy0Rz10D9o0rcHMz4a9ttj/Y32ZCyw0PH88D3vPfoGh/zh6J12rMnNyWXRjPnse2RfLv731ZSrUI5hLxerDf5ERCQFiu3Kee6+PlwBrz9wAPCymf0FWGdmVwOVgGxgMvB20kf3AdoDH4c3u0wgedW8u83sb8AygiS7hJcLCWMfYJG7fxfGtBbAzA4GOppZYuShOtASyDd9w8zOB84HuPC2Szjk1MN+0f+Dr98awbfvfQNAo30as3pZ3hZBq5evplrN/IlYlatXZtP6TeTk5JCZmcmapPdUr5VFpWqVKVexPOUqlqd5hxYsmrWQ2g33fCvKorRk4xbqVcqbEVC3UjmWbdr11mxjlq6lUdWKZJUvQ+fa1divYU36NcimXGYGlctm8o8++/DXr38oitB/keWbt+bbprZ2hXKs2LLzwF3zqpW4skMLrv1uCmu35XXkJN67eus2vlyygtZZVZi4aucl6qO2eNkG6iV1TNWrXYWlyzcW+t4jBu7NO+GWtgmvvjONV9+ZBsAVf+zJ4mUbCvtokfrqzQLn59K883PNHpyfyedwVu0sKlevTPmK5SlfsTzNO7Zg4cyFNOvQnOq1q9OkTVMAOg7oxGcvRZ+ct3jtZhpUzxsYr1+tAksLbJ24PmmLmS+mL+PWjLbUqFSWVbvYErU4Wrx2Cw2q5yXt1K9eWDnzOhy/mL6cW4/IKHnlXL+F+lXzrrf1q5ZnSYEEgo51q/LgUe0AyK5YlgOa1Qy2ZZyxHID9m9dk0tL1u9zytjhYsmEL9Srnv68s3bjr+8ropWtpWCW4ryzZsIUlG7cwcXkw+/vjucuLXXLemHeHM+Gj4JpUr2Vj1iatsrpuxep8szEBKlarwpYNm8jNySEjM7PQ9xRXZbNqsH1V3jV3++pVlK2etdP7Ni+Yx+Lnh9DoosvIrJJ3D/Kc7Sz4zyNU79GLqp277fS54mrx6k3Ur5GXkFW/RkWWrs6/zdXiVRtZtX4Lm7bmsGlrDqOmL6N1w+rMXlp8BxAWr9pE/RpJ19oaFVmatHoMkG8Q64vJS7g506hRuRyrNmxl6NdzGRquTHHVMe1YvCr/Z4uLJRu3ULdA3Xb5buq2Y5eF16ByZVi9Na/867fl8P3SNfSpX4OZawqvSxWVUW+PYMyHwXWnQcvGrEm67qxdvoaqBepClapVZnPSdWft8tVUrbnzdadJh71Zdd/zbFyznkrVq5CzPYeh/3iKDvt3p03fTmkt055avHwj9Wvlbddar2Zllq4s/Ps4ckAz3h6+69XmirPfer0tjka/O5zx4e+2fsvGrEvaJnmX98v1JfN+WdCiNZupn7SdXr3qFViyJv99JF8dftpSbsnM2HG9Xbo2uGatWL+VDycuplPjGowqpisdJSzbtJW6SauO165YnuWbdp0oO27FWvaqXIHq5cqwZmvxTKBIKFcji61J5+fWVasol5W1R58tX6MG5WvUoGrzYI5pzW5dWVDMkvM+fu1Lvng7WHG0eZtGrFy6esdrK5eupkatX3cetu7cgiULV7Bu9XqqZhWP61XQvk6qC1WrwNK1uzk3f1jGrcfYTu3OtZu3M3L2CvZrVYcflxS/ut/idQXanVUKaXfWq8qDRya1O5sH7c6xC9eyaN0Wxi0O+rve+3EpF+1bPJPzFq/bQv1qSf0lVSuwZH3+Ol/H+tV48JgOAGRXKssBLWoF7evpwS4R+7eoxaQl61i+sfgm9i9etYn6NZPuKdmVWFKgHr5T2+SHZbRplMWcxXm/z3UbtzFy2jIGdKzHjwuK38q0i1dton52XhusXnZFlqwuUM6Vm1i1bvHO5VyynjKZxr8v7sOb3/zER6MXFHX4e2zpxq352ip1KpXPt9NLQWOXr6Vhlbz7ZaYZd/Zpw4dzl/LFguK5OiDA0k35+4Xq/Nx4w7K8fqFOhYw33Np7H/72TfEZb/j09S8Z/k5w72zWusC9c9lqsgppe+3OvJkLeeauoVx+93lUqV755z9QxCpmZ7FhRV5daOPK/CtwQbhSXtJq7TveY8FrtVoGdaHG+3ZhylvFPzmvYnYNNq3MK/OmlauokFUy2ya7U6FGDTYlfbebV66iQo2SVc6ibndWqFKJxh1aMmv0VGo3afDzH0ixitlZbFyR/Nvc+XysmJ3FppWrd/mexeMmU6NZIypUL3wBksZ9ujPi7kdof0LRJwuPfGsE330QfJ8NWxXo/1q2hqrZBfq/qgf9X4mxwLXLVu/YWWLB9J94+fYhAGxcu54fv5tCRmYGjVo3pVqtLBqFu0W0799ZyXkiIjFUnFfOw91z3P0Ld78RuBg4DXiYYFW8DsATQMGlEwyY7O6dwz8d3P3gpNf/HB4f5O6Tko4Xlu1j7HqaxiVJ/41m7r5T7d3dH3f37u7e/Zcm5gH0Obo/lz96NZc/ejXt+nRgzMff4e7MnTqHipUr5lsmF4LM+xad9mbi8PEAfP/xd7TtHXT2tO3TnjmTZpGTk8PWzVv5adpc6jQqfFvR4mDyinU0rlqBBpXLUybDOKRJbYbNz9/x36hK3lffukZlymYYq7ds58FxczjkjVEc/uZ3/OXLaXy3ZHWxTMwDmLZmHXtVrki9iuUpY8YB9Wvz9dL85axToRx/79Ka28dPZ/7GvA7aCpkZVAyXRa6QmUH3WlnMWRftIO2uTJy6lKYNq9OwflXKlsngiIEt+PTLOTu9r0rlcvToUp9PR+R/LbtG8F3Xr1uFg/dvxjsfTy+CqHev7zH9ueKxq7nisatp17cD338Snp9T5lBhF+fn3p32ZkLi/PzoO9r1Cc7Pdr3bM3ti3vk5d9pc6jSuS7XsamTVrsHScLvi6WN/pG6T6M/b8QvW0DS7Mg2zKlI20ziqQ30+npZ/RnftKnlJp532qo6ZlaiENYDxC9fQNLtSXjnb19uDclLyyrloHc1qVKJR9QqUzTCOal2Hj8Oku4R+T3xDv8eDP+/9uIzrP/lhR2IewNGt6xbrLW0BJq1YR5OqFdirSnBfOaxpbb6YV+C+UjXvvtImuzJlM4P7yorN21i8YQtNqwWDD/vWz4o8KaagrkcM4Kz7r+Gs+6+h5b4dmfz5KNydhdNmU75ShZ06dMyMxh1a8sNX4wCY9NkoWu7bIYLIf7kKTZqydekSti5fhm/fztrRo6jSIX/CzraVK1jw+MPUP/McytWtt+O4u7Pov0MoV68+2QcdXPCfLtYmzFlF0zpVaFizEmUzjSO7N+ST8flnxH48fhE9WtYiM8OoUDaTTs2ymbm4eG4plDBhbiHlmrAo33tqVcsbQOnYpAYZZqzaEAwW1QwHeRvUqMghnRvw1vfzii74X2DKynU0SqrbHtx457ptw8Lqtlu3k1W+LFXCrZPKZ2awb90s5qyNPgmx51H9ueChq7ngoatp3bsDEz4N6kLzp82hfOUK+ba0heC606xjS6Z8GdSFxn8yin16BVugrly4bMcqAItmzCNnew4Vq1XG3XnrXy9Sq1Fdeh93QNEWcDcmTF9OkwbVaFi3SlC3HdCMT0ft/NurUqksPdvX45ORxfN3+XN+y/W2uOp2xAD+8MA1/OGBa2jZqyOTPgvulwt2d7/s2JJp4f1y4qcl535Z0IR5q2laqzINs4Pr7VFd9uKTyfnrb7WSEmc6NcoK6rYbtlKxXCaVywfXoYrlMum/T21+WFT8JoUVNHXVOhpWqUj9SkF7e2DD2ny5KP+1d6/KedfeVlnBtbe4J+YBVG3alE1LlrJ52XJyt29n2ajvye60ZwnM5apXp3x2DTYuDrbMXDN1GhUb1E9nuL/YoOP78Y9nruIfz1xFt/4d+PKD73F3ZkyaQ6UqFX7RtnxL5ufdY+b8MJ+cbduLVZLB+PlrgnOzRtju7NSAjwu0rWpXSTo3G+a1r7Mrl6NahWDedfkyGfRtUYuZy4pfYh7A+MWFtDtnFtLuDP8ktzuXbdzKonVbaB5OVOnbJJvpK6KftFmY8QvX0qxGxbxytqnLx2HSXUK/R77a8ee9aUu5/sNpOxLzAI5uW5e3JhffLW0BJsxaSdO6VWlYqzJlMzM4sldjPh2bP/nskzEL6NGqdtA2KZdJ5xY1mblwHdlVy1O1UlkAypfNpG+7uswspveUCbNXBm2VRDl7NubTsfnbYJ+MXUCPVrXyytm85o7y3HF2D2YuXMtTH/0YRfh7bMqqdTSqUpEG4f3y4Ea1GbGwQFsl6X65T1ZlyiTdL6/v3pLZazfywvSIVmzaQ5NX5G+THdKkNsMW7Nl4w0Pj53DY/0Zx5Fvfce1X0/h+yepilZgHcNBx/bjpqau46amr6NK/A19/GNw7Z06eQ6XKv+zeuWLJKv79t6c576+nUq9R8VzcoWaLJqxbvJT1S5eTs307c78ezV7d8tfT9+rWkdnDv8XdWT59NmUrVaRijepUzKpOpZo1WLswuN8unvQD1fcq/m2ZrOZN2LB4KRuWBvW/BSO/p17XjlGHlXJZzZuwYclSNob13IUjv6del5JVzqJod25cs47N64P+6W1btjJn3A/UbBjN2FF2iyasTzoff/pmNA0KnI8NunVkzojgfFwxfTZlK1bMv6Xt16Np3Lt7vs+sW5Q3FrNwzESqNYimfL2O7s8lD1/NJQ9fTZveHRgb9n/9NDXo/ypsLLB5x5ZMHhH0f435ZBRtegf9X1cNuZE/Pxv8adevM0dffCJt+3SkanY1qtfOYlk4Fjhz7I/UaVz8r0siIvLLFNuV88xsHyDX3RNZOJ2BH4COwHIzqwKcALxa4KM/ALXNrLe7fxNuc9vK3Sf/ijCmAQ3MrIe7f2dmVQm2tf0QuNDMPnP3bWbWCljg7mnrGWrdsy3TRk3lzrNupVz5cpx41eAdrz3518c44YpTqF6zOoefexQv3PYsHw55jwYt9qLnob0AqNu4Hq26t+Gff7wLM6PnYb2o1yzofH3+tiHMmjCTDWvW849Tb2TQ7w+j52G90lWUPZLjcMf3M3nkwPZkmPHmzCXMXLORE1oGlZFXpy/moMa1OKpZHbbnOptzcrn6y2mRxvxr5Do8OGUWd/ZoR4bB+/OXMnf9Jo5sFJTznXmL+f3ejalWriyXtWsOBP9vLvp6PDXKleWmrm0AyDTj00XL+C5pBk5xkpPj3Hzflzz5zyPIzDRefecHZsxexSm/awvAS/+bAsCg/Zrx1aj5bCqwzcND/ziErOrl2b49l5vu+ZK164rX7OE2Pdsy7dup3HHmrZQtX46Tk87P/1z3GCdecQrVa1XniPOO4r//eJYPnnmPvVrsxb6J87NJPfbp0YZ7z78LyzD2PawX9cPz83f/dxwv3P5fcrZvJ7t+TU6+6tRIypgsJ9e54d0pPHtGDzIzjKFj5jN92XpO6x6sJPb89/M4rG09Tu/ZmJxcZ/O2XC55ZdyOzz9wQid6NcumRqVyfHPlAfzz8+kMHTM/otLsWk6uc8N7U3j2992Dco7dRTl7NMor56vjd3z+gRM60atpjaCcV+zPP7+YztAxxW+mdI47N3zyI8+e0Dko58SFTF+xgdM6BbPsnh+/+87VCmUy6N80m+s+Kt7X4ByH20bN5NGB7ck0440ZwX3lxFbB9faVHxczqHEtjmoR3Fe25OTy5+F5Zbp91Ezu6LcPZTMzmL9uE9d/HX2S8K40796WWaMn88Qfb6ZM+XIcdulpO1579aZHOeTiwVStWZ39zjqat+5+hhH/fZe6zRvSYVBwTVq/ai3PXnE3WzduxjIy+P6tLzjn39dRvlLx2P7VMjOpe9KpzPv3vyA3l+q9+1K+wV6sGvEFADX678/y998mZ8MGlrz0fPiZDJpecz2bZs5g7ahvKN9gL2bfdhMAtY8+lirti38nX06u8/eXxjHksn5kZBivfDWH6YvWceqAYKb3C8NnM3PxOoZNXsJ71w8k152hX83hx4XFc6ArYUe5LukblOvruUG5+oflGjGbw7rsxWkDmpOTm8vmbblc+uSoHZ9/+Px9yapcju05udz40jjWFtME6RyHu76fyUP7B9egN2ctYdbajRy/d3ANem3GYg5qVIsjmuVdg679KrgG1apYlpt67UOmBZvAfvLT8p0Gy6LWskdbpn83hQfPuYWy5ctxzOV59ZXnb3iUoy8LrjsDzz6KV+8cwmfPvkv9Fg3pckiwRfGUr8Yz4dPvyCiTSdlyZTnhL2diZvw0eSYTPvuOOk3r8+jFdwFw0JlH0LJHu0jKmZCT69z06EievmkQmRnGK5/MYPpPqxl86D4AvPhBMFB3cO8mfDl2IZu25K/b/vOqAezboR41qlXgy6dP5P4XxvFKMZh8UtBvud4CLHjqcTZO/4Gc9euZ8dc/U+uIo8nq0z+awhSiRfe2zPp+Mo+dfzNly5fj8Mvy7pdD//4oh10S/G4POOto3rzrGYaH98uOB+fdL4dcfjdbku6X5z4c3C/fvPsZfpo4g01r1/Pvs66n36mH0+ng3lEVFQh+tze+PpFnz+9FhhmvjPqJ6UvWcWrvYPWpF76Zy+Ed63Nan6Zh3TaHS/87GoBaVcrv2OI2M8N4a8wChv+wbJf/reIix+G+cTP5Z9/2ZBq8M3cJs9dt5HfNgmvv/2Yv5oC9anJo4+DauzUnl+tHFa+B9l2xzEyan3oKk/91P+TmUqdvXyrt1YBFXwRbPdXffz+2rlnD+FtvI2fTZjBj4Sef0uXmv1OmYkWaDT6FH594Et+eQ4XatWh59pnRFmg3OvVuw7hvpnLVybdRrkJZzrsur71991WPc+5fTqZGrep8+Mpw3n3hc9asXMd1Z95Dp95tOPcvJ/PdFxP48oPvySyTSbnyZfm/m84oZNu76OTkOje8NYln/9CTTDOGfj+f6UvXc1rPxgA8P+onDutQj9P3bbLj3LzkxbEA1KlanntP7ESGGRlmvDtxIZ9NK55boea4c8OnP/Ls8b+u3Xnjpz9y/xFtKZuZwU+rN3HVB1OLIuxfLMedGz7+gWdP6RJ8nxMWMn35Bk7rshcAz4/dfZ9AhTIZ9G+WzXXFtHwJObnOTc+O4Zmr9yPDjFeHz2L6grUMPqAFAC9+PpOZC9cxfOIi3v3HIbjDy8Nm8eOCNezTqDp3n78vmWZkZBjvfvsTn49b9DP/xWjk5Do3PT+GZ64cQEaG8eqI2UxfuJbB+4fl/GImMxetY/jExbx788FBOYfP4scFa+nWshbH9m3KtHmrefumQQDc+9pEvphQ/BIvcxzuHjuTBwa0J8Pg7dlBW+W45sH98vVZizmwYU0Ob1KH7R60Vf4aJqZ1qlmNw5vWYfrqDfx3UGcAHp44l68Xr9rVfy4yOQ53fj+Tfx8QjDe8NWsJs9bkb5Md2KgWRzbLK+dfvirefV270rFXGyZ8M5W/DL6NcuXL8odr8+6d//zz45x1TXDv/PjV4XzwYnDvvOHse+jYqw1nX3Mybz3zEevXbOS5f74GBFtn3vjEFVEVp1AZmZl0P/skPr/t33huLs0P6E1WowZM/3gEAC0H9adBl3YsHDeZty/7O5nly9HrgtN3fL772Sfy9UPPkLt9O1Xq1KLXBb+Pqih7LCMzk45nnMI3dz+I5+bSeEAfqjVswOxPhwPQ7KABbF69hmE33MH2TZshw5j54WcceOcNlK1YPPr09kRGZibtzziFkXc9iHsujQb0oWrDBsz5LChn0wODco64Ma+csz78jP3vKJ7lTFe7c/3Ktbzzr//iuY7nOq37dWbvnu0jKWNGZiZdzzqJ4XcE52Oz/XtTvWEDZnwSnI97D+xP/c7tWDRuMu9d/nfKlC9Hjz/mnY/bt2xlyaRpdDt3cL5/d8JLb7Ju0RLMjEq1sul2Tv7Xo7BPz7b8+N0U7vtD0P913BV5/V9Drn+UY/80mGo1q3PIOUfx0u1D+HjIuzRo0ZDuh/x8f8CRFx3P0LueI2fbdrLr1+L4K6IfC9wTQx68hP6921CrRlVmfPsQt9z3KkNe/iLqsEREiiXzQvd5j164pe2DQBawHZhBsEXsn4BTgDnAPGCuu//dzJ4B3nH3V82sM/AAwXazZYB/ufsTye8p8N+aA3R39+Xh8+R/q0cYR0WCxLyBwEbgVuAoglX0lgG/c/ddrr//5tz3i+f/6BQ6pslhdH5+RNRhpN240/pz0PtfRR1G2n16WF9a9Xk06jDS7sevL+Dtn96POoy0O6rxYTS9If7lnHPzYTS9sXhtyZQOc246lCZ3fxZ1GGk3988H0uHZ+N9XJp7Rnyd/+DDqMNLunH0O4ZhP4v19vjkwSDpp/sfXIo4kvWY9djzNL3w96jDSbtYjx9HtxXj/ZgFGD+7PCzPjf+88tcWh7H3UM1GHkXYz3j4r9tdaCK63T/8Y/3vn2a0OodmVb0UdRtrNvvdo+rz+ZdRhpN3Xx/XjDyO+iDqMtHuq//6MWvZu1GGkVc/aRwDQ9Np4l3PO7UfQ5J5S0O686kCa3B7/bcPmXjuQFme8HHUYaTfz2ZNpcfbQqMNIu5lPn0TPV+J/7xx1Yj+6vhD/uu2YU/vz1ZJ431MA+tY9gpvGxv96e2OXgVw9Kv73z7t6HshV38a7nPfseyBA7NueZ7c6hOtHx//cvKXbQF6dHf/+rxOaHUrFxtEnMqbbpp9ehCBHQySfXJ8S+5wc+XkZ1rZYXh+K7cp57j4a6FPIS38L/xR8/1lJj8cBA3b3ngLHm+7m3/oOKGwZuevCPyIiIiIiIiIiIiIiIiIiIiIiIiL5FNvkPBERERERERERERERERERERERkd0xK5YLpokAkBF1ACIiIiIiIiIiIiIiIiIiIiIiIiJxo+Q8ERERERERERERERERERERERERkRRTcp6IiIiIiIiIiIiIiIiIiIiIiIhIiik5T0RERERERERERERERERERERERCTFlJwnIiIiIiIiIiIiIiIiIiIiIiIikmJKzhMRERERERERERERERERERERERFJMSXniYiIiIiIiIiIiIiIiIiIiIiIiKSYkvNEREREREREREREREREREREREREUkzJeSIiIiIiIiIiIiIiIiIiIiIiIiIpVibqAERERERERERERERERERERERERH4drU0mxZd+nSIiIiIiIiIiIiIiIiIiIiIiIiIppuQ8ERERERERERERERERERERERERkRRTcp6IiIiIiIiIiIiIiIiIiIiIiIhIiik5T0RERERERERERERERERERERERCTFlJwnIiIiIiIiIiIiIiIiIiIiIiIikmJKzhMRERERERERERERERERERERERFJMSXniYiIiIiIiIiIiIiIiIiIiIiIiKSYkvNEREREREREREREREREREREREREUkzJeSIiIiIiIiIiIiIiIiIiIiIiIiIpVibqAERERERERERERERERERERERERH4Nw6IOQWSXtHKeiIiIiIiIiIiIiIiIiIiIiIiISIopOU9EREREREREREREREREREREREQkxZScJyIiIiIiIiIiIiIiIiIiIiIiIpJiSs4TERERERERERERERERERERERERSTEl54mIiIiIiIiIiIiIiIiIiIiIiIikmJLzRERERERERERERERERERERERERFJMyXkiIiIiIiIiIiIiIiIiIiIiIiIiKabkPBEREREREREREREREREREREREZEUU3KeiIiIiIiIiIiIiIiIiIiIiIiISIqZu0cdg6SJmZ3v7o9HHUe6qZzxonLGR2koI6iccaNyxovKGS8qZ7yonPFRGsoIKmfcqJzxonLGi8oZLypnvJSGcpaGMoLKGTcqZ7yonPGicoqISIJWzou386MOoIionPGicsZHaSgjqJxxo3LGi8oZLypnvKic8VEayggqZ9yonPGicsaLyhkvKme8lIZyloYygsoZNypnvKic8aJyiogIoOQ8ERERERERERERERERERERERERkZRTcp6IiIiIiIiIiIiIiIiIiIiIiIhIiik5L95Ky97uKme8qJzxURrKCCpn3Kic8aJyxovKGS8qZ3yUhjKCyhk3Kme8qJzxonLGi8oZL6WhnKWhjKByxo3KGS8qZ7yonCIiAoC5e9QxiIiIiIiIiIiIiIiIiIiIiIiIiMSKVs4TERERERERERERERERERERERERSTEl54mIiIiIiIiIiIiIiIiIiIiIiIikmJLzREQkJczszj05VlKZWfbu/kQdn4jEn5k1jjoGEREREUkvtT1FREREREREROJFyXlSYplZPzM7O3xc28yaRR2TSCk3qJBjhxV5FOkzGvg+/HsZ8CMwPXw8OsK4RAQws+OSHteIMpY0+l/igZm9FmEckiJm1ivqGIpCaSmnxJOZZZpZAzNrnPgTdUwiuxL+Xv8bdRzpFpbz8qjjSKNS1/Y0sxZmVj58vL+ZXWpmWRGHlVKF9VvGsS+zNHyXpUFpqe+onSIiIqliZm+b2Vu7+hN1fOlgZk3MbGD4uKKZVY06JhGR4szcPeoYJIXMrC8wzt03mNnpQFfgfnefG3FoKWVmNwLdgX3cvZWZNQBecfe+EYeWcmbWHmgLVEgcc/dno4soNcxsHVDYBcgAd/dqRRxSWpjZFbt73d3vK6pY0sXMLgQuApoDM5Neqgp85e6nRxJYmpjZo8Bb7v5e+PwwYKC7XxltZOlhZkcA7ch/Dbo5uoiKhpkNcvePo44jVcysGlDb3WcWON7R3SdEFFZKmdkYd+9a8HGcmNlYd+9S8LGUXAV+t9+4e++oY0qH0lLOhDBBuCX5753Do4soPcysD9AUKJM4Fod2SjIzuwS4EVgC5IaH3d07RhdV6plZK+DPQBPyf58HRhZUGoTJIsez8+82VnVbM/sQOMrdt0YdSzqZ2Rfuvn/UcaRTaWp7mtk4gn6+psCHwFsEfX6HRxhWShXWRjGz0e7eLaqY0qE0fJcQTBQHrmHnPttY3DsL1N9fc/fjo44pHUpbOwXAzPZi5zpfrNoqpahuW1rKWQE4h537p/8QWVApVBrGjwDMbLf9tO4+pqhiSRcz2y98eBxQD0hMmhoMzHH36yIJLE3M7DzgfCDb3VuYWUvgUXc/KOLQRESKrTI//xYpYR4BOplZJ+Bq4EngWWC/3X6q5DkW6AKMAXD3hXHMyA+TEPcn6Oh5j2AVsi8JvtMSzd1j933tQqKc+wA9CDolAY4C4tLx8QLwPnA78Jek4+vcfWU0IaVVD3e/IPHE3d83s1uiDChdwsGgSsABwH+AE4BRkQZVdJ4EYjFT3MxOAv4FLDWzssBZ7v5d+PIzBIn8cWC7eBwnvovHsWNmtyU6reKWLFtA8m+1wi7fVfKVlnJiZucClwENgXFAL+AbIG4DJM8BLQjKmBMedmLQTingMoKEghVRB5JmrwCPAk+Q933G0ZvAGoKVx7ZEHEs6zQG+Cldn2JA4GJeBvSRfmdlDwMvkL2eJH9hLUmrankCuu283s2OBf7n7g2Y2NuqgUsHMWhMkFFRPXu0bqEY860Wx/S4LeJ7g+nMEcAFwJsHqlnGRXH9vHlkU6Vdq2ikAZnYncDIwhfx1+Lj0USeUlrptaSnnc8A04BDgZuA0YGqkEaVWaRknuzf8uwJBEv94gmtwR+BboF9EcaWMuw8DMLNb3H1A0ktvm1ncrrMA/wf0JPj+cPfpZlYn2pBERIo3JefFz3Z3dzM7hmDFvCfN7Myog0qDrWE5HcDMKkcdUJqcAHQCxrr72WZWlyBBJnbCSlvyzKefIgwnZdz9JgAz+wjo6u7rwud/J2hAx0EmsJagMp6PmWXHMEFvuZn9jWDmkwOnA3EdsO3j7h3NbIK732Rm9wKvRx1UquxmOXkDahZlLGl2HdDN3ReZWU/gOTO7zt1fJ15JbBXNrAuQAVQIH+8oX0wGajuZ2VqCclVMegwxWnU2dCjBbxfgTiCuyXkZ4SprGUmPk3+3cbmHlpZyQpDM1QMY6e4HhAPyN0UcUzp0B9p6/Jfin0eQzBV32939kaiDKAIN3f3QqIMoAgvDPxnEe7CvT/h38sqHTrySoUtT23ObmQ0mSHA6KjxWNsJ4Umkf4Eggi7yyAawDzosioDSL83eZrGbY735ZOBg/zMyGRR1UCpWWiWGlqZ0C8DuCiSdxnqQApaduW1rKube7n2hmx7j7EDN7gWBl1lhIjB/FnbsfAGBmLwHnu/vE8Hl74KooY0uD2mbW3N1nAZhZM6B2xDGlwxZ332oW3DbNrAzxrjOIiPxmSs6Ln3Vmdi1Bh90AM8sknh0gQ83sMSArXDr3DwQzhOJmk7vnmtn2cEvCpcRstqKZHU0wa6YBQfmaEMx8ahdlXGnQGEjeVmgrwRYfcTCavEp3wUQfJ2a/WYJlyG8E3gifDw+PxdGm8O+N4fbhK4BmEcaTav0J7pfrCxw3gllfcZHp7osA3H2UmR0AvGNmDYlXg3kxcF8hjyEmA7Xunhl1DJJy1Qnuo4n7Z3ISaZzuoaWlnACb3X2zmWFm5d19mpntE3VQaTCJYJuWRVEHkg5JWwvNAr4ws3dJWmktLiuQmVl2+PBtM7uIoH6bXM64DUh/bWYdEgNBcVXaBvhiLrntmVjZKK5tz7MJVh/7h7vPDgcx//sznykR3P1N4E0z6+3u30QdTxGI7XdZwLbw70VmdgRBUnTDCONJtdIyMaw0tVMgqNuWJaYrCJeWum1pKWeSxPV2dZjItZj4jKvsEPfte5O0Tm6PufskM+scYTzpcDlBP8Ks8HlT4I/RhZM2w8zsOoJ6wiDgIuDtiGMSESnWlJwXPycDpwLnuPtiM2sM3B1xTCnn7veEN/u1BDNQb4jpdmffm1kWQeLhaIIEkrhtKXkLwXZfn7h7lzBpJI6dzc8Bo8ws0al+LDHZ9svd45Ss9bPCDo7Loo6jiLwTXoPuJuigdOK1eudIYGNiyflkZvZDBPGkyzoza+HuMwHCFfT2B/5HjBKh3X3/qGNINzOrBGxz923h832Aw4E57v7Gbj9c8tQJk2Ms6fEOcUmMcfemUcdQFEpLOUPzw3vn/4CPzWwVwWBtLJjZ2wT1garAFDMbRf6BoKOjii3FEquN/RT+KRf+gXglticm2SQGpP+c9FpsBqTNbCJBecoAZ4eDJFsIyu3u3jHK+FLFzPoBzd392fD5q0Bi8PZWd/8ssuBSKJxg0tTdvwyfXwFUCV9+wd1nRBZcCoWTbR9w99OjjqUouPsUM7uGYGIj7j4buCPaqFLDzB4kvHeEK8rl4+6XFnlQaRL+bq9L/t3G6bss4FYzqw5cCTxIsE3x5dGGlDqlZWJYaWmnJF2HNgLjzOxT8tfh43IdKhV1W0pPORMeD1e1vB54i6Ded0O0IaVF3LfvTZhqZv8h/8rQsSqnu39gZi2B1uGhaTFdsfQvBAmlEwmSD98jXmNHIiIpZ/HfhaZ0Cbd33ezuOWbWiuDm/35iEFdKLjNrClRz9wlRx5JKZva9u3c3s/FAl3ClwFHuHqdVqwAws25Av/DpcHcfG2U8qWJmrcNVYboW9npMtpJMHowuVIwGowtlZuWBCu5eGrZ2ixUz6wRsKDhQaWZlgZPc/floIkstM+sBzHP3xeHzM4DjgbnA3+Mwc9jMhhNMwJhuZnsTJOw/D7QFvnP3v0QaYAqZ2Y27ez0uqwKZWRNgdeLaGk5S+B0wB/i3u2/d9adLjtJSzoLMbD+C1Tg+iEsZwzLtUmEJ7yWZmZ3o7q/83LGSzswquPvmnztWUoXXoF1y97lFFUs6hQPtl7j7lPD5ROAsoDJBskwstvQ1sxeB5939nfD5D8DjQCWClThOizK+VDKzD4Gj4nIP2R0zOwq4Byjn7s3CFVRujkM728zO3N3r7j6kqGIpCqXpdxtnpWViWGlpp5S265BISWRmY8PFKya4e8ew3/ZDdy/xO4EkC1cIvBAYEB4aDjwSh7anmR23u9fd/fWiiqUoJOcjhM8zgfLuvjHayEREii8l58WMmY0m2KavBsGKQN8TrAoUm85JADNbx85JMmsIynulu8/a+VMlj5kZwQyZ5u5+c7gSYj13j83qeWb2CUGnx+1ALYKtbXu4e58o40qHsHJal6RVS939p+giSg0ze9zdzzezzwt52ePSgEwajD6OYBu3xLYsgwk6J6+LJLA0CjtjrwQau/t54YyvfRIDYSWdmfVy95FRx5FupaicY4CB7r7SzAYALwGXAJ2BNu5+QpTxpYKZTXT3DuHjW4Bsd/8/MysHjE68JiWHmX0LHOvuC8NB6E8I6kQdCQbDzo0yvlQpLeVMCFevaunuT5tZbaBKuGpMbJjZne5+zc8dK+nMbIy7d/25YyVdKSrnc+7++587VlKZ2Xfu3iPp+evuflz4+Ct37xtddKlT8LeZGMgMH49w9/7RRZdaZvYY0JVglZgNieNxWUE4WdifeSDwRdL3OVH125KntPxuw0nxjwB13b29mXUEjnb3WyMOLSVKy8SwUthOKRWJFGb2fwSJ/KvD5zWAwe7+cKSBpVgpKmdd4DaggbsfZmZtgd7u/mTEoaVUYsGK8Pp7EcH2vaPcPW4rIcaWmT29m5fdY7ZFsZmNJOiLXx8+rwJ8FMexXRGRVNG2tvFj7r7RzM4BHnT3u8xsXNRBpcF9BNtDvUCwfPcpBMkyPwBPAftHFllqPQzkEnRQ3gysA14DeuzuQyXMMcBmgq0fTiNYXeTmSCNKAzO7BLgRWALkEG6hRNDZU6K5+/nh3wdEHUs6JVaCMbNb3H1A0ktvh43mOHqaYKuE3uHz+cArQCyS8wiusV0BzOwbd+/9M+8vqUpLOTOTVsc7GXjc3V8DXotRXSh5YsKBBFtO4+5bzSw3mpDSw8zOIxicnR5OVniSvJUQz4zL6rNARXdPbHl6OvCUu99rZhnAuOjCSrnSUs7Eqo/dgX0I7qNlCRL6Y5EUk2QQUDAR77BCjpVIZnYYweowe5nZA0kvVQO2RxNV6plZPWAvoKKZdSFva6xqBKuQxU275CfhgHS3iGJJh6zkJ4nEvFDdog0lrSoUeH5Q0uOaRRlIEVgY/skgb7vtuNru7muCat8OsZhRbma1gP8DVhH0Wd5NMLF6JsEE41hsxZyktPxunyDYSvIxAHefYGYvALFIzgNquPv08PGZwIvufkliYhjBVnZxUGraKaFPgYHA+vB5ReAjIG6JFOe5+78TT9x9VdjHEKukNUpPOZ8haFv/NXz+I/AyQT9RnBS2fe/10YaUOuGq3rvblSgO42RnRx1DEauQSMwDcPf14WIPIiKyC0rOix8zs94ESU7nhMcyI4wnXQ51932Tnj9uZiPD1eXitHrVvu7e1czGwo4GVrmog0old9+Q9DTOS+hfRrDi2IqoA0kXC7aQ3Im7P1vUsaRZbTNrnlih08yaAbUjjildWrj7yWY2GMDdN1mB0ZISLrksBQf54qS0lDPTzMq4+3aCQdrzk16LS513gpndQzDYtTdBJzpmlhVlUGlyGUEHLAQrlHYCmgNdgAcIBjTjIPn8PBC4FsDdc+N1uS015QQ4luB3OgYgXIUjNgPTZnYhwSz+5mY2IemlqsDX0USVFgsJVmU/mmAAOmEdwaSiuDiEYNvThgQT4BLWAbFpV5vZtQTlqWhmaxOHga0E26HGxTQzO8Ld300+aGZHEkxkjIt1ZtbK3X8ESEzOMLPW5CUbxIK73xR1DEVokpmdSlCnbwlcSnzuKy8Q3FNaEqw+9jRwP0F99j/EZ4IxUKp+t5XcfVSBumxsEvgpPRPDSlM7BUpPIkWGmZmH24aFEzJiNaYSKi3lrOXuQ8M6Pe6+3cxyog4qVcxsCsHKpC+5+ypgGEH/V9wcGXUARcXMqhMs1JFY4GEYcLOHW6jHyAYz6+ruYwDMrBuwKeKYRESKtbgMVEqeywgakW+4+2Qzaw4UttVkSZdrZicBr4bPk7eqi8XM2tC2sFGVaGDVJlhJLzYs/xbF5QhWF9ng7tWiiyot5hFsvRxnySs6ViBIjhkDxC0573LgCzNLbJ/dFPhjdOGk1VYzq0jeNagFsCXakFIqI5yRmJH0eEfva9IqbCVdaSnni8AwM1tO0BEwAiDcgicu19/zCOp6jYGDk7aeaQvcE1lU6bHd3beFj48Eng0T3D8xs7sijCvVPjOzoQTbldQAPgMws/oESSNxkSjnIuJdToCt7u5mlrh3Vo46oBR7AXifYLuv5BVT1sXofoK7jwfGm9kLSdei2HH3IcAQMzs+XG02ltz9duB2M7vd3a+NOp40uhx418xOIEwQJlgZsA/xGgy7EXjHzP5B/nJeR1BPKvEs2B69eWKim5m9CmSHL9/q7p9FFlz6XEKwIs4WgnvNh8RnBbK67n5dONFtrrvfHR6fFm5JGCth3+XVBKuV7pgc5u4HRhZUeiwP+0gSdb4TCOq6cZGYGLaAeE8MK03tFCg9iRQfAUPN7FGCc/QC4INoQ0qL0lLODWZWk7zrbS/i088HwYTUU4CPwj7NF4GX3T1O9xTcfW7isQVbFSfGkka5+9Jookqbp4BJwEnh898TTM44bpefKJn+BLxiZokVaOsT7GYjIiK7YOGkCpESJUw6vJ9gq0UHRhJ0RC8Aurn7lxGGlzJmdhpBZaYrwapyJwB/c/dXIg0sjczsd0BPd4/NSg0AZvYkwfZm75KU3OTu9+3yQyVcOEPoOXc/OupYUs3MygOtw6fTgCx3XxJhSGlhZoOAvxEk/nxEsCXfWe7+RZRxpYqZzSFIeC5sOrS7eyxmKZaicjYj2LKtPvBRYmVWM2sFVEl0PseBmV3m7vf/3LGSzMzGAEcQbP81FzjQ3SeHr0119zZRxpcq4SDtyUA94BV3XxAe7wLUcfcPo4wvVZLKWR8YGtdyApjZVQQr4wwiSGD7A/CCuz8YaWBpYmZ1yD/w/lOE4aRcuHrT7QR1oeRyxuLemczMjmDnRIqbo4soPcJJCi3JX87h0UWUWmE75TTytvCdTHAN2hxdVKlnZu3JS/6BYPDrbnefFF1UqWNmnwKXuPuU8PlEglUuKwPXufuhEYYnv5CZjXH3rgUfF/Y8DszsI4LtBq8iSBQ5E1jm7tdEGliKhX3TjxMkQK8CZgOnJScflGThRM3LCOrvT4UTFzCzPgS7LDwXZXypUpraKQBm1p3g/MyXSOHuo3f9qZIn/F7/SLCFrxH0af7H3WOz2hqUqnJ2BR4E2hPU+WoDJ7j7hN1+sAQKEw9PBo4HZhBsKf5EtFGlVrjoyt3AFwS/2/7An9391d19riQxs3Hu3vnnjsWBmZUlGPc0YFqcJzeKiKSCkvNiphTNTow9M8sAegErCVYgM+BTd58aaWBFwIItintFHUcqmdmNhR2P83YfYcV8QlwSKAoKkw+PB04F2rj7XhGHlFLhNegE4FOCa5EBI919eaSBieyCmY12925m9qm7HxR1POlU2CCemY119y5RxZRqFmzB9xiQCbzt7ueFx/cDrnb3I6KML5XCVZI/dPeBUcciv004ONKQIIH/YIJ754fu/nGkgaWBmR1FsA1qA2Ap0ASY6u7tdvvBEsbMviRYpeufwFHA2QT9KIXW7UuqcLWNSsABBFssnkCwgsE5kQaWYmZ2LkGiQUNgHEEd95u49ZeY2eUECd/zo44lncysi7uPjTqOdDCz79y9R9Lz1939uPDxV+7eN7ro0sPMPgZOdPfV4fMaBNu7HRJpYClgZquB4eQNQCcSgg3o5+41IgotLZLaZRPcvWN4bJi77xd1bKkS1t/vcPc/h6skZ7j7uqjjSgcz61YwccvMjnL3t6OKSX6d8Hd7KfAQMU6kCPszJ7h7+6hjSadSVM7E7/ZB8n63P8Ttd1uQme1P0AZt6+7lo40mtcxsPDAosVpeOKb9ibt3ijay1DGzbwgSDr8Mn/cF7nH33tFGlhpmdqC7f2Zmha4E6O6vF3VMIiIlhba1jZ/nCWY/HUnS7MRII0oDM6sAnMPOSYh/iCyoFHP3XDO7N6ywTYs6nnQpUIHLALoTr62JgbwkPDOrGjz19RGHlHJm9jZ5310GwQojQ6OLKPXCmcNHEyTkdQWqAr8jr3M9NsJr0MXuPpRgxcfYMbMmwGp3XxM+P4Dg+5wD/NvdY7GFSWkpJ8GWvTcCrczsioIvxmGlUjMbTHD9aWZmbyW9VBVYEU1U6eHu74SrIe7r7iOSXvqemG2R4O45ZrbRzKonztO4Cut9dwJ1CDrVjaBeVC3SwFLE3d3M/ufu3YDYJeQVcCtBYtMn7t4lvLcMjjimdKjo7p+amYUr4fzdzEYQJOzFSR937xgmUtxkZvcCcexQv4xg+6SR7n6AmbUG4jhZqhrwoZmtBF4CXo3jKt/AfRZsO/gKQRLX5KgDSqGs5CeJxLxQ3aINpcjUSiTmAbj7qnB11jg4JunxPQVeK/g8DhIJE4vCVVkXEiRFx0ZYf+8WPt4QdTxp9oSZnenuE2FHm/RPQKyS8+LeToEdv9tj3P2fBKuPxVLYnznezBrHbVXvZKWonMm/2zjV9XZiZj0I2tTHE/TZPk5Qz42bDM+/je0KgrGkOLkAeDZc3MEIFmA5K9KIUms/gm3gjyrkNSeefQkiIimh5Lz4qenuT1qwtdkwYJiZDYs6qDR4jiBh7RDgZoJtW+K4otxHZnY88LrHd5nL5ArcdoKGxzGFv7XkCrfdeQ7IDp8vB86I2QBCcqfydmBunFZrMLPngQEEWwQ8RNAAmeEx2eJ1Fz62YHu+l4EdHc7uvjK6kFJqKHAssMbMOhN0eNwOdAYeBs6NLLLUKi3lPIUg6bAMQbJaHH0NLAJqAfcmHV8HxG47D3ffamZ3Ab2TjsV18GszMDFcNSb5entpdCGlxV3AUTFfCXqkmfVw9++iDiTNtrn7CjPLMLMMd//czO6MOqg02ByuSjHdzC4GFhAM2sbNpvDvjWbWgGCApFmE8aTLZnffbGaYWXl3n2Zm+0QdVKqFE8NuMrOOBAntw8xsftxWaA0TLOsBJwGPm1k14GV3vzXi0FJhmpkd4e75JkmFKwv/EFFM6ZabnGAQTjCKRT+Yuw8LV/4Z4u6nRx1PEbg1HIy+kmClo2rA5dGGlBZjwwlTr5C//h63AekTgFfN7DSgH3AGwQrRcVMa2ikAX5nZQ+zczzcmupDSoj4w2cxGkb+cR0cXUlqUlnLG+ndrZrcR1NlXEUys6RunMZVCfGBmHwIvhs9PBt6LMJ6U82Ar+E5h+wR3XxtxSCnl7jeG/STvhws7iIjIHtK2tjFj4XagYeXmAYLZia+6e4uIQ0spC7duS2yRYMH2mR/GcDuadUBlgkSnzcRw1l5pYWZfA39198/D5/sDt7l7nyjjShczqwWsiFNSabjkugHPEgz6zDOzWe7ePOLQ0sbMZhdy2ONS5gLb7NwD5Lr71WHjclzitZKutJQzwcwOc/f3o46jKISdPDsm28QocXYHM7uJIPEwzhMVMLMzCzvu7kOKOpZ0sphuxZfMzKYArYC5BAMHifp73K61nxAkRN9OkDC8FOgRt7ptuHrBVIJVrG4BqgN3ufvIKONKNTO7niCB4iDg3wQJMU+4+w2RBpZiZvYGwdbEfwIOJBgAK+vuh0cZV7qEiWsnEkxgqBq361AyM+sAXA2c7O7loo7ntzKzvQlWL/8aSAw8dwP6AEe6+49RxZYuZnYowQoxiQnGA4Dz3f3D6KJKrbCv9qgYrVxeqpnZ04Ucdo/Rri4JZtYK+B8wD/idu2/a/SdKntLQTgEws88LOewxHFMpdBvtcDGL2ChF5Yz17zbcBeTFONbvdiVcrbQfQX/JcHd/I+KQUsLMjiLYbnpu+PwGgpUQ5wKXuXthYy0llpkNd/cBUcchIlKSKDkvZsJZtCOARuTNTrzJ3d/a7QdLGDMb5e49zWw4cBGwGBgVl4SR0sLMjiHoQG8THvoeuNndv7SYbe1mZuPdvdPPHSuJzKwXcAfB8ty3EKwQWItgOfIz3P2DCMNLqXDrq1MJZnQtBVoDHdx9caSBFSEzKxeXwQQzm+juHcLHY4BrE4M/yQltJV1pKWeCmZUn6PhoSv7EtZujiinVzOx8guvtJiCXvOSf2NWDNFEhXszsfqAeweDelsTxOK0wEq70s5NE52xcmFllgmtQBsEq5tWB5909Vltsl0bhfbRCnNpihQkHM6sDH8SlbptgZhcStFdqA68STCyaEm1UqWdmbQjKeSKwnGClkdcKbJNVYoXn4mlAu/DQZOAFd98cXVTpFU7y60VQ3/vG3ZdHHFJKmdljQFfgLfKv/HNfZEGlULji9Sx3f7TA8cuBeu5+TTSRFZ04rZ5sZhPJv3plHWANYR0+Lv0IYYIIBFv0xbqdUtqYWV2gR/h0VFzqBwWVlnIWZGZ13X1J1HGkkpn9H0GbenX4vAYw2N0fjjSwNAnrff2Bn9x9dNTxpIKZTQB6ufvGcKz+PoKtirsAJ7r7IZEGmGLhJL9NxHfXJRGRlFNynpRIZnYu8BrQAXgGqAJc7+6PRRlXOplZC4IZ74PdvX3U8fxWZnYR8AeC5Lzvw8PdgVuB+4Hr4pC4lhCu0jCGIHEN4HSgu7v/LrKgUsTMvgeuIxjcehw4zN1HholsL7p7l0gDTBMz606QqHcCMD9uK8UkMzMDDiAo71HuXjfikFIiTBKpT7BN6NFAK3ffZmb1gbfdvXukAaZIaSlngpl9QDBoMBrISRx393t3+aESxsymA73jNmBZGhUy6JVPXAa9EkrTCiOwI4Htd8Cp7n5ExOGkTUxXTK4F/B/BympPAXcTDBzMBK509xkRhpdSYULpBndfHk666QfMcPf/RRtZ+phZJaAtMNfdl0UdT6qZ2R3AS+4+LupY0snMRhJsh/WKuy+MOp50CJOaXvF4b222QzgI3RKokDjm7sOjiyi1wpVxduLBVtQlXrh6cHt3zy1wPINgFZkS35dZGDNrS9hfC6yJS/t6VxNOEuIy8WQX7ZOE2LVTLNhy+kaC1UkhWK305rhNyjCzkwjq718QJHz3B/7s7q9GGVeqlZZyJoS/3+MJ+qfbuPteEYeUUmY2zt07Fzg2Ni5jK2b2DvAXd58U9kmPIRgXbE6wavu/oowvFZIX4zCzp4Af3P3O8PkYd+8aaYApFvddl0RE0kHJeTFhZg+y+4G9S4swnLQzs2YFlwAu7FhJF1ZSEx08HQm2jXrd3SdGGlgKmNlUoG/BWRRmVhOYD1zh7o9EElwahJ3MNxEMdgEMJ1jVclV0UaVGcsPRzKa6e5uk12LTgNyVMHFtQNy2DAAws30JOjyOBbIJBqnfisPvFnZ8dycTJK4NdfcF4fEuQB2PyRZKpaWcCWY2Ka4DPwlhAuJx7r4x6ljSxcx222Hl7mN293pJUVoGvUoTMysHHE5w/zyUYELR6+7+dqSBpUhpWTHZzD4iGCioSrDV69PA2wQDXqe5+/7RRZc64Uz3swj6El4CBhIM7u0LjHf3P0UVWyqZ2dHAAwS/278RbN27hGCV3Ws8ZluIw477aD+C7/aruNw3Cwqvua0JyvlDDFdBvBE4ieC3+xLwatxWiUkIJ+FeBjQExhGsoPeNx2DLOjM7yd2HRh1HupnZZHdv90tfK4nCOvzg8M92oAnBBNw5UcaVDmHdb7K7rwufVwXauvu30UYmv4aZvQZMAhJ1n98Dndz9uF1/quQxs/HAoMQqcmZWG/gkTgsBQOkop5lVJJhofCrB6rNVCSbADS+YDF7ShauudUpMejOzTILk9ljcP5PrAmZ2HdDa3c8I7ytfxWFyavgd9gE2ArOB4939+/C1Ke7eNsr4REQkemV+/i1SQnz/82+JldcIKuPJXgW6RRBLypnZeQQdPA2BocC5wJtxmU2bUNjyxu6+wszmxiUxz8wqAFXDFRkuTTpel2DJ5zhIbggXLFNsMsB/LgmaYLZpLJjZPwgGgX4iWI3iZuD7uA1chp0dLxVyfGwE4aRNaSlnkq/NrEMcEtl341qCcn5L/i134jQZY3crHTpQ4gdqQ/XdfWTUQaSbmV3t7nft6l4ah9+umQ0iqL8fAnxOkLTW093PjjSw1HuIvBWTP6PAislALJLzgLrufl2Y4D7X3e8Oj08LtxuKi8FAG6ASQb2vXrgFTxmC5Ji4uAU4mOB3+znQ0d1nmVkd4FPyBqhjIUy6PAlIbMX3tJm94u63RhhWypnZ4cBjBCtaGtDMzP7o7u9HG1nqhH1AN5lZR4LJNsPMbL67D4w4tHS4jGBbvpHufkB4X4lLH9gZZvYH4CJ3nxV1MGm00cxauvv05INm1pL49H9hZl8T3E9eAk5w9+lmNjuOiXmhR8jfB7+hkGMlnpkNAS7z/NtJ3hu3lfOAFu5+fNLzm8xsXFTBpFGG59/edQXBZKK4iXU5zex5glUePyJoh35GsML3F1HGlUYfAkPN7FGCfpMLiE/7GmBb0uODgCcA3H2dmcUl0fJfBO3otcDUpMS8LgQ72sRCuKDD40ALYCLwB3efGm1UIiIlg5Lz4uNl8hKAdgg7m9dGE1LqhZ1z7YDqZpY8o6saSdtexMC/gW8ItsBKVOBik+QUWmtmndx9fPJBM+tEsB1hXDxA0Ih6vcDxgQQrGVxY5BGlXiczW0swIFIxfEz4PE7nZSIJui/BNlgvh89PJNg+M07OB34g6HB9x903x/AatEN4P7kTqEPwuzWCnLZqkQaWYqWlnATX1rPCpfW3kFfOEj8DM8ljBJ2SE8mfIB0b7n5A1DEUkYcJB7bM7Bt37x1xPOkyJfw7zhOKPgRGAP0Sq3lbsK143JRx948AzOzmRHKpu08L8thiIweCm4eZFdxCPE7X3c3hSmNbzWxmYkVWd99uZnFagSzX3X+EYOudRHKMuy81s+3RhpYWpwJd3H0z7NjmdgwQq+Q84D7gAA+3mTazFsC7QGyS85IsBRYTDLrXiTiWdNkctjsxs/LhfWWfqINKBXc/0sx+B7xrZi8QtLNzk17faeJqCXUD8L6Z3UpeH0l3golFf4oqqDRYRjCZui5QG5hOjCamFsISqzgBuHtumMQfNx0TiXkA7r4qTKaIm01m1s/dvwQws77EKHk2yQdm9iHB5CEIEtzfizCedIl7OdsDq4CpwDR3z4lz/zRwDUGf/IUEfZkfAf+JNKLUmmdmlxDsmtWVMPEwXB2xbJSBpYq7P2VmHwPNgC+TXloMxGni5r+Bqwh2BzuaICnxkCgDEhEpKeLYkCqtdpUANIj4JAAB7AMcCWQBRyUdXwecF0VAadKAIOHnvnCFtaHEpIKa5ErgLTN7mqDTzglmSZ8JnB5lYCnWz93PL3jQ3Z8Pl+8u8dw9M+oYikJi1TgzO4tgEGhb+PxRgsZynNQjWF1kMPAvM/ucIPGyjLvHcQDzLuCoUjDDq7SU87CoAygC2939iqiDSCczu83drwsfD3L3j6OOKU2Ss5nilNBe0AkEyd5DzOzMuK3EGuoGnAJ8YmazCFZTiWMdqVSsmAw0N7O3CM7RxGPC582iCyvlssLkfQOqJU2AM4JVgeIiI1wBJwPIDR8nrr+xWV0kyRyCe8rm8Hl5gtXl4mZpIjEvNIsgiS02zOxCgoH22gS7RZzn7lN2/6kSa76ZZQH/Az42s1XAwkgjSiF3/184eWg4cA5590wHmkcWWAq5+/thEuKfgUvCw5MItnSLzarm7n6MmVUHjidYdWxvgvtpT3cfFXF46TDLzC4lSCoFuIjgehs3GWZWw91XAZhZNvEcO7sAeDb8DUOQ+HRmhPGkhbv/OazX9iOo8z3u7m9EHFbKxb2c7t4pXKzjVIJ29lKgqpnVc/fFEYeXcuE2vY8Cj4bXoIbunhNxWKl0DsHuPAOBk5MSonsBT0cVVKq5+zwz+5+7d0s6FptV80IZSf20r5jZtZFGIyJSgljSxCcpwXa3X72ZTXb3dkUdUzqZWW93/ybqOIqCmTUkGOgbTLDd0BuJweqSzszqEXTqtCNoQE4G/h2nxpWZTXX3Nr/0tZLGzDKACe7ePupY0s3MfgB6J2a3h4N7I909FrP6Cwq3Zj6S4BrUD/jU3U+NNqrUMrOv3L1v1HGkW9zLGXZcJXNgtcewsmvB1tNzgbfJv61tXFbdwMzGuHvXgo/jxszGA/sTJId8Fj7ekbAXl++0tHyfCeEKFIMJBm3HEdTfH480qBQxsxyC7cwMqAhsTLwEVHD3WEwoMrP9dve6uw8rqljSKZwotUtx2ZY5TIhx8idEJ7i7xyIxxvK2Dm9MMPHt4/D5IOBLdz8lwvBSJimJdBDQhGAyoxNMcPzB3a+MKrZUC1c9fMndx0UdS1EKr8HVgQ/C1T1LNDMrD/yNYLLCn939nYhDKhJmVsXd10cdR7qFu9acTFD3a+TujSIOKaXC8j0AHEhwrf0U+FOBrTRLPDM7g2CVx1cJynkS8A93fy7SwFIoXAmwBUH/+wIAd4/NjkuwYxvte8jbavEqd18QbVSpV1rKWZCZdSdI1DsBmO/ufSIOKaXM7AuCVcjKEPQjLAOGxXVyrplVJWiLxa6uYGb/Bp5x9++ijiUdwgmpVyUduif5ubsXXERIRERCSs6LidKSAJRgZrUJVsprStIsNnf/Q1QxpUO4lceWpOf7AGe5u2YilBBmNoyg83VUgeM9gHvdfUA0kaWemT0PXOvuP0UdSzqZ2dnA34HPw0P7AX+P2ypAYcLlCe4+NOlYNeDYGJb1foLVAv9H/kSnWDUk417OXQy8VwHGA+e6+5wo4kqHsKwFxSa5AEpPMpeZzSFYiSzuCSOl4vssKLyXDgJOiUuSU2lhZp+6+0Fmdqe7XxN1PPLbJLZvM7MKia1e48jMdrfyjbv7s0UWTBr9TFKpx7BfqCvBJCkHvnL3MRGHlFKFTLDJJw4TFcIJfq8Bt7h7HLePzMfMegNPAlXcvbGZdQL+6O4XRRxaWphZZXffED5u4u5zo45Jfpmwzt4LWE2QhGgEE1Njs1Kpmd1AsFPNaGBf4HZ3fyLaqFLPzEYAzxKsUnoU0Mfdj9v9p0qe0lLOXTEzAwbEZcJUgpmNdfcuZnYuQbL3jWY2wd07Rh1bKplZe+A5IJvgersMOMPdJ0caWAqZ2RSgFcHE6sTkRo/Ld1na2mMiIqmk5LyYKE0JQABm9jUwgqBBuWNpZ3d/LbKg0qCwwcu4DGia2UQK3/oqbhXVngQz+Z8h+L0CdAfOIBio/Tai0FLOzD4jWKFhFEGjAwB3PzqyoNIkXPVxX4Lf8Kg4rfaYzMyGx+3+UZhdNChj15AsLeUsKFxd5Xx3PzTqWGTPmdl84D6CesHl4eMd3P2+wj4nxVO4/cxLBN/nyeHjHdz90ijiSgcLtj99CXgzMVAbJ6UhiQJ2dKZfSLCt0KkUSKCNS3KMme12FYa4XGvNbLS7d4tLW/qXMrNGBG3Pu6OOJd3MrEecVqgws+sJVm9KTKb5HfCKu98aWVApVhpWtjSztslJPsnJXHFkZt8SrGr0lrt3CY9NittOC2bWB/gPMU9CNLNWBFva1nX39mbWETg6TtchADP7xt17Rx1HupjZZKCHu280s5oEK5P2iDquVDOzce7eOel5LOt+paiciVWhCxWnfgTYMV52MDAE+Ku7fxfT5LyvCcr3efh8f+C2OKyEaGbvEewUVujvVgn8IiJS5uffIiXEn4GhZvYMhSQARRVUGlWK8woGYeLPXkDFcMn5RCdlNYKtbePgyKgDKAruPsrM9iWolJ8VHp4M7Bu3LSCAm6IOoAj1BPqHj51ga8k4+tjMrgJeJn/CZSwG3hNKy2pGpaWcBbn762b2t6jjSCUzO5GgM31dWLauBCtxjI04tFR6AqhayGPYTedsSROuhrNLcUkAImirJHwfWRRF416CBMTbzWwUwT30nRit1jWa3SRRACU+iSJ0A/AXoCEFkoMJynlgkUeUHlV//i2xsC2cpNDQzB4o+GLcBvYAzKwWwTavgwn6Ft6INqL0MbO2BP1eg4E1BH1hcXEq0CVxDwm3uR0DxCYpxt2bRR1DuiUS85KTuYDYJnMBuPu8YGGjHXJ29d4S7J/AIcBbAO4+3sziOLnxCYK6/GMA7j7BzF4gRteh0EdmdjzwusdzNYvN7r4RwN1XhKsFxlGFAmMp+cZWYtS+Li3ljHvfQUE3Ax8CX4aJec2B6RHHlA6VE4l5AO7+hZlVjjKgFHoG+IggwfIud98WbTjpZWZ1gduABu5+WNgu6+3uT0YcmohIsaWV82LEzOoA/wckZiJOAv4dwwQgzOxW4Gt3fy/qWNIh3I7mLIJO5eRGyDrgmbhsQShSEoUDIj2A58NDg4HvPYbbTcd960wzu9rd79rVTMy4DNSWlnLuiplVIejY6hx1LKmSmDlrZv2A24F7gOvcfd+IQ0s5M+vr7l/93LGSyswSHZIVCOp94wk61DsC37p7v6hik9/GzDIJErjOAw5192oRhyS/gpld7+63RB2H/DZhotpA4E6CxMt83H1IkQeVBmZWFTiWIKGrFUFC3snu3jDSwNLAzJoQtMMGA9uBJkB3d58TZVypZmbvA4PdfXX4PAv4r7vHcrJjuOJ1YgvfEe7+v2gjSq1StKLcqwSJ7Q8RbBV6KcH5GavJ42b2rbvvm9iGMDw23t07RR1bKpnZd+7eo0A5x8WpfQ1gZuuAygSJpIlJNR6XOryZrSbYAhWC9mb/pOex2fUkqX1dGHf3WEywKS3lLCis67q7r486Fvn1zOwNgskmz4WHTieoJ/wusqBSKEw0vAE4lKCMuYnX4rIyfULYVnmaYCXETmZWBhjr7h0iDk1EpNjSynkxEibh3Whm5YA2BDf91ZEGlT6XAdeZ2VYgMfsgNg3mcHBgiJkd7zHbqjch7PTY3ba2sfguS8v2vQBm1gt4kOD6Uw7IBDbE5btMcjjQ2d1zAcxsCDAWiF1yXilYxSCxtVDcZ2KWinLuYmu+GsDRBANDcZJYeeII4BF3f9PM/h5hPOn0IMHKgD93rERy9wMAzOwlgu2XJ4bP2wNXRRlbKpnZ2+x+O5pYDAYlmFlF4CiCFfS6EsyajoXSstpjUjnfLazMMSrnTqvIJYtLAr+7LwdeMrOp7j4+6njSaCkwCvgbwcQEN7NjI44p5cKtsKoTbCF+grtPN7PZcUrMS5pUswWYbGYfh88HAV9GGVu6mNnDwN7Ai+GhC8xskLv/X4RhpVwpWVHuAuB+glU75xOsIBOr7zE0L1wN0cO++EuBqRHHlA7LzawFYV3ezE4AFkUbUuq5e9xXEz6mwPN7IokizRLt67grLeVMCPtHngOyg6e2DDjD3SdHG1lqlMJJ1X8g2IHpdYIxsuFAnHZ72UawA1F5gpXqc3f/9hKtlrsPNbNrAdx9u5nFsW4rIpIySs6LGTM7nGCZ+ZkEFZtmZvZHd38/2shSqxQ0mBM+NbP7gMS2CMOAm919TYQxpUQp+g5jOaN9Fx4i2E7oFfK21W4ZaUTpkwUktnatHmEcaRd2Njclqc7g7s9GFlBqnUCw1eAQMzszLqumFKK0lLPgfcWBxcDpiYSnGFlgZo8RrgJkZuWBWG1LY2a9gT5A7QKJl9UIkr/jpnXy79TdJ5lZ5wjjSbVYDv4UxsxeBvYFPgD+DXyRSOiPiXt381qctnstLeUcHXUARSF5oKtAUgwQqwGv6wjaY48AL4TXozhaRrDldF2gNsF2X3HbFiQxqWY0+bck/oL4lTVhP6B9YjvJcBJc3OrwpSKZK0yIPi3qOIpAaUlC/D/gcaC1mS0AZhPT79fMjiavD/4Ld38nynhSyd2HRR1DUYt5f+YOpaScjwNXJLZCNbP9Cbbc7hNhTKmUqAvEelJ1gruvIqgDxY6ZHUqwevBbQNfEduIxtsHMapLX1u4FlPixaxGRdNK2tjFjZtOAI919Rvi8BfCuu7eONrLUi3ODOcHMXiPYnjiRSPF7oJO7HxddVOkRbstcIfHc3X+KMBz5Fczse3fvnthuMTz2tbvHpaEMgJkNBu4APidIgh4AXOvuL0UaWBqY2XNAC2AceTP6PS4DmGY2xt27FnwcN6WlnAlmdqK7v/Jzx0oyM6tEsD3CxHC1mPpAB3f/KOLQUsbM9gP2Jxj0ejTppXXA2+4+PYq40sXMXiSYWftfgk6t04Eq7j440sDkFws7Yz92d80WFikmzOzM3b0et4kLZtacYLvXUwgmS90IvOHuP0YaWAqZWXXgeIJy7k0weeoQdx8VZVzpZmaNgFPc/e6oY0k1M3sduNzd54bPmwB3xKkuFG6xfT/BBBsjSOa6zN1XRBpYiu1iVdY1wPfu/mZRxyOpEW7Tl+Hu66KOJR3M7A6gB/B8eGgwMNrd/xJdVKmzm51dAIjTzi4Q//7MhFJUzp22DI/jNuJxZ2Zv7e71OOyoYGYjgAvisqrjzwl3GXgQaE8wjl2bYGXzCZEGJiJSjCk5L2bMbLi7D0h6bsCw5GNxEPcGc4KZjXP3zj93rCQLkyzvBRoQbMPTBJjq7u0iDSxFSsv2vRBcfwg6mf9DsFrVIuCsODaUw0SYHgTf47fuvjjikNLCzKYCbT2mlYXSkrRWWsqZUFgZ41ruMEmvLTDX3ZdFHU86mFmTpEHaDIKEtbURh5VyZlYBuJC8iSfDCbYs3hxdVKlnZi2B2wl+t8mTMppHFlSKmNmB7v6ZmRU6icbdXy/qmNLJzM4o7HgMV2lIbKNU8Dcbq3Ka2ecUvoVSXFYILLXMrANBf8nJ7t4i6njSwczqEmwjfgrQyN0bRRxSSoUJXScSfI97ESRaXhVtVKlnZsMI2tiJBMsewDfARojHgG1pYWaPA60JdlWAIJF2MtAImOXuf4ootJQqDUmIZrYPcD7B9wnB6k6PxynZO8HMJgCdEytem1kmMDYuSWthwjPkre74XPj3acBGd7+56KNKn7j3ZyaUonK+AYwh73d7OtDd3X8XWVApVBqS1gDC7YjnAS8C3xKMq+xQGlf4jAMzKwPsQ/B9/uDu2yIOSUSkWNO2tjGRNAg02czeA4YSdK6fCHwXWWDpczj5G8xDgLFArJLzgE1m1s/dvwQws77ApohjSrVbgF7AJ+7excwOIOh0joVStH0vBCs7ZgAXA5cTdLweH2lE6VM7/DsT6GNmsRt0D00C6hEkWsZRw7BD3ZIe7xCjmaalopxmdhhB/WCvAmWsBmyPJqrUChPaHyDYVvtvBFtmLgGamtk1cVv5J3S7mV1AMAt8NFDdzO6L24oxYRLeP8M/cfY0wQpO/wQOAM6mQIdsCbYf8BlwVCGvORC3ekKPpMcVgIMIBkzilrR2I8Eqnm2B94DDgC+JWTmB5ESfCgR1+FjcO5OZWW3gGnZOtoxlEqKZVQMWEGwtHtvtxd19CUH96IGk5IMSzcyqAscCpwKtCLa2be7uDSMNLL1uiDqAdCsNyVyhvYED3X07gJk9QrBK4CDitVVxBQpPQjzHzA4o6UmI/9/efUfbVdZbH/9OegBBuKCiiAiCgkoggAWsYAMrWBAs2PW+XopeRUGvUmxXfVEu+iIgYkdFBLEB0qWXkFAULyoqioAKUhVJMt8/nrWTncNJArj3ebKfPT9jnJG91s4ZY65xkrNX+T2/n6SnUs5fD6eMlBSwBXCmpJ1tX1Az35A8mHKtDbB6xRwD17fgbVvb2/a99X5J5wJNFefR/v3MnnE5zjcBB1B+J4mymPGNVRMN1lNZTNFaQx5GORfYlXKO+yPgmHHpMteSRS1KBTZu+DlZRMRApDivHf0PgW6kPBwC+DOwxtTHmRIPptEL5j7vAL7ajWwBuAVY7EieEXSP7b9KWkbSMrbPkPTftUMNS8vje23/TtI0YB3bB9TOMyySvgRsRrnpOq/b3eJDd4C1gJ9Lugi4u7ezlRV7wHv7Xl9SLcXwjctxXk85vpdQirh6bqcUDLfgIOB5lPOeM4DNbP+m+2w5DWixOG9T27dJeg2lMOZ9lJ9vU8V53QKM/SkdhOdfo7XQUW6CabZPk6TuAdH+3diPD9cO9q+y/eHuz3s9JJDU3GIF23v0b3fXK19bxF8fZa8AplM6p7yx69D1xcqZBs72pRN2ndt1sWrNN4BvAy+kXGvvTrln0hRJb6c8ZP87CzoiGmjqM0XSxpTz3IU+O4EWii1vonSQ+yBwjm1L2qlypqGyfVZXXLmR7VO7ewvLNTZCs+lirj6PAFahFB7SvX647bmS7l70t42c1osQPwTsavvMvn0nSDqdcu6+Q5VUw/Nx4LKum7AoHc33rRtpKFaZ0AhgG8r/0da0fj+zZyyO0/YtwJ7dwpN5tu+onWnAxqJozfZc4CTgJEkrUo73TEkH2j60brq4nyZblNrT6nOyiIiBSHFeIyZ7CNS4jzEGF8y2ZwPTuwsPuofTewOXVw02WH+TtCplxdM3JN1Em10aJh3fCzQxvhdA0ospHRlWAB4taXPgwNZuCABPsb1p7RBTZP/aAYap12VM0ittH9v/nqRX1kk1eGN0nLOB2ZK+2XAL/Xm9EUKSrrX9GwDbN0lq7rOzs7yk5YGXAZ+zfY/U5CLioyhFpJdSugS26h/deOJrJP0HpaPTQypnmgqfAY6rHWLI7gI2qh1iCP5ue56kOd012U00VuAEIGnNvs1lgC0pD4la82+2j5K0Vzc26axGixDfAzze9l9qBxmyY4EvAEfS3mfnfpQxvYcB35T07cp5hk7SWynjM9cENgTWpfx8t6+Za8BaL+bq+SQwS9KZLLhn+zFJqwCn1gw2YK0XIW44oTAPmF9Ie0SFPMP2U+AsYCvKv9v32b6hbqSheDPwpW5hjSn/ft9UN9JQ7F87wBTZv3aAqSDpiZTO5Wt2238Bdrd9ZdVgAzJORWvd8b2QcozrU7pfp5BrxIxhPUJExMCkOK8xko5mwcro+Ww3c5HVPdCbRxmFujVtXzADpSivb/PdwGcrRRmGl1JW9L8LeA2lG1BrrfSh8fG9nf2BJwFnAtieJWn9inmG5XxJm9r+ee0gwyLpc8A3u4eW42BfFnQvWNy+UTcux/l8SQexoIuKANterW6sgVhG0hqUwol53etepdoy9WIN1eHAb4HZwNldR5VbF/sdo+lW2z+pHWIK7A2sDOxJOTfajva6Qk+muYpSST9gwXXnMpQxod+pl2hoLpH0YErxz6XAHZRuVq3p75w3B7iW8vC2Nb3i/T9JeiGl626LY0J/TSmYbd0c24fVDjEMtj8DfEbSBpT7BicAD5f0PuD43mKNxryTcj/hQgDb13TdoVvSejEXAF0R9I8pP08B+9m+vnv7vYv+zpHTehHi4rpW3jllKYasW2j8Jcr5z1xgF9vn1k01PF235F4jANlu8doaylSF3iKbjSldS5u73p6k6+zKwLK1cw3B4cC7bZ8BIOlZlHHb21TMNFDjULQm6SvAEyj/Fw9opbhy3HXX1Y9n4WlhLT7fjYgYCNn3quOKETZhZNJKwE7A9bb3rBRpKCSdbfsZtXPUIOk624+snWMQJC0LnGz7ObWzDJukS2xvJWk2sEV3c+Ai20+qnW1QJF1o+8mSLrO9Rbfvctub1c42SJKeAfwAuIEyMqBX+NPMcUrai9KpYR3K6K9jbM+qGmoIJO0A7Ai8inKcPatRRmk28f9zXI6zR9KvgJ2BK9zYia6k31IWKExW6OMGR6Dei0rbvLfYPrJ2lkGS9AnKTfTvsfA4mpnVQsXASPq97fVq5xgkSc/s25wD/M72H2rlmQrdopPVbDfTxVzSerZ/XzvHVJH0IuBnwCOBQynnQgfYPrFqsAGTtAVwNKXIqf8zpbX7QvtTulkez8LHeXOtTMPUdY3ZlVI4smHtPIM28X6CpOWAmY1dZ7+ZMqr4TPqKuYBjgP1tN1O41i0i2oiFH9SeXS/RcEhahwVFiBf1FSGOvG6yybcmewt4le2HTnGkoZB0OeV4rpb0ZOCTtp+5pO8bVZIeSvm983DbO0jaFHiq7aMqRxsoSZcCTwfWAC6gFOvdZfs1VYMNWH/XWdsbStoI+ILtlrrOImm27elL2jeqJhStfavVojVJ81hQ3N1/v7alRdVjRdIXKAtwnw18EXgF5XyoxYV+EREDkeK8xnVd5k61vV3tLIMk6b8o3da+Td9qvVZvwvZr7eGepBOB1zW8Ug8ASadSRvJ9HFiL8hBha9sjv8KrWxH9TspN5tOA9wMvp3TFWd72OyrGG7iu8OfdlLEz83r7bf+uWqgh6VZfvrr7Wony0OBbrXRqkDQd2JzSrfNDfW/dDpxh+5YauQZtXI6zR2Xk/fa25y3xL8dIau1cCOb/u53IDZ7Dn8HkXb5H/jglXcEkx0a50byx7RWnONJQSPqy7Td0r3fvjU5vjaQZi3u/lcJZSTNtz+heH2f75Uv6nlj6SboIOId7X6809f9V0rWT7G5qsULXgWti55+TbP+zcrSBk/RJ4G/A64E9gP8D/Nz2B2rmGrSWi7l6JL0F2IvSmXQWZYrE+S2c703UchGipMV2t27lM6X/XGiy7dZI+gmlgP8Dtqd3hdCX2X5i5WgD1fs5StoDmGb7k5Jm2d68drZBkjSLruts30L5Kxr8eR4PzAS+1u16LbCV7ZdVCzVAKVqLUdVrzNH356rA92w/r3a2iIilVYrzGifpscCPbD+mdpZBav0mrKTbWfTDvWm2mxlJLek7lBt1P2XhQsvWVvWvQikoXYYF43u/YfuvVYMNgKRXAR+hXCBPA57bvXUycJDtZsazAEg6vcWbykvSdeD4ErCZ7aZGJEha3vY9S/6bo22MjnNryrjMs1i4i8rB1UINyLgUi8D8DgaTvkVDhU4Akh5HGXN2oe07+vbv4MZG3Urasm9zJUox/xzb+1SKNDBdQfsitVLEP6FDcrMPLycUzG7JwmNfmymcnfDznP+6NZIOZfLra6DJa8/zWlgEFovs/HOn7ddWDTYEve7IwPMo53snA19ssBN2s8VcPd2Cha2BC2xv3p3rHmB7l8rRBmqcihBbJukPQP+9gnf3b7dwH6GfpIttbz3hHLDForXLKEXenwHebPuqRovWmu86C/M/Ow8AntbtOpvyudLUYuOIUdP3O+gCyhSbmymTbDaqHC0iYqnVTIFPFH1FXer+vAF4X9VQAyRpZ9vfs/1oSWu22inP9oNqZ5hCP+q+mqUyvvf7LuN75wFNrC7tsf0dST+idOR6AaVIr3cD/Z0sfJOrBVdL+iZltG1/4c/36kUaDknLU36mrwa2pxQ7HVA11HA8X9JBwKMo50atrkwcl+P8KHAH5YHXCpWzDNr/Xcx7Blp6EPRQ4PnAxJutAs6b+jjDIWlPymflL4CjJO1l+/vd2x+ljDVphu1LJ+w6V9JZVcIMmO3fded8J3fnfK1qqkhiUWw/u/e6e9j17MX9/RHmRbxuzSV9rw8APlwryBQ5Q9LbuPf1SlP3TyStTCmiWM/227pRbo+1/cPK0QZJtu/qxqEe2uv8UzvUoHVTPy63/QTgyNp5hmVRxVy0dQ4P8A/b/5CEpBVdxoU+tnaoIdiLBUWIz+4VIVbONDCSfsDiC9tfMoVxhulI4EGL2W7NnZL+je5nK+kpQIvTbPYC9gWO7wrzNgAm61Y/6s6StB8wTdJzKQWJP6icaWAkrQS8A3gMpSP0f47DouOIEfJDSQ8GPsmCBY1frBcnImLpl+K8xoxBUdcHgV4BzKlAk50axontr0iaRrmh/svaeYbB9lxJd0la3e2O772H0vlwRWBV2n64N43ykKu/PbdZ8Ltp5HU3dHYFXgRcCHwLeJvtOxf7jaPrs5TVXVe01plhgs8yHse5Zqvt8xsuDpnMD4FVbc+a+IakM6c8zfC8FdjS9h2S1ge+K2l924dQChGbImnNvs1lKB3JHlYpzsCNyTnfupL+h/Lvs/d6vtY6kHVa/sycLuk2ug7t3WtorIC/f/SepL1bGcW3GLt1f+7bt89AE5MG+hxNeQjU6xL4B+BYyjlEKyTpqZTu+2/u9jXVxRzAZWzvbEnr2f597TxD1HQxV58/dA9qTwB+KukWoLnxvbRfhPjp7s+dKefrX++2dwV+WyPQMNhu8f/g4rwbOBHYUNK5wNrAK+pGGryuI+nZML/r2rWNXqe8n3J+cAXwduDHtFUY8xXKM4efATsAmwB71wwUEfOn1lxn+6Bue1XK76GrKR1LIyJiEVKc14hujNLfeg+BJD0beBnlYvnztv9ZL91AaRGvY0RJejHlhs8KwKMlbQ4c2NAKzJ5/AFdIam58r6QXULrjnQjMsH1X5UhDZfuNtTNMgf2AbwLvaa3DxiJcB1zZeMEajM9xnirpebZPqR1kmCQ9AdiUhUdifbVeosGy/ebFvLfbot4bQcv2Rtna/q2kZ1EK9B5Fm+e6/Z3z5gDXsqDYoBXNnvN13tv3+pJF/q0YCbabK/K5D1o/D8L2o2tnmCIb2t5F0q4Atv/ejUZtyd6MR+cfgHWAqyRdxMKfny3dG2q9mAsA2zt1L/fvxsSvDpxUMdKwNF2EaPssAEkH2X5G31s/kNTUKGYASWtTFk6tT98zM9tvqpVpGGzPlPRM4LGU681fttSJTNKHgO90v19XpHSi3xyYI2k326dWDThgXXH714GzG216sGlvFLGko4CLKueJiOJw4DkAkp4BfALYg/L79ggaLPqOiBiUFOe14zvATsCtXXHTscDHKR+G/w94S7VkgzVN0haUThsrda/n33y1PbNasnig9geeBJwJYHuWpBYfJrQ8vvcDwCttX1U7yFSQtDFwGPBQ20+QtBnwEtsfqRxtYHrduSRtKOlO23d3BSObAV+1/beK8YZhH+DH3WjF/tFfrY1kHpfjfCewj6S7KStsm+r+AyDpw8CzKMV5P6asID4HaKY4b4zcIGnzXofAroPei4AvAU+smmwIxqRgpP+cr1cE1EyxSK/jmKRX2j62/z1Jr6yTavAkHUr5+Y1Th8BohKTlgX8HesUUZwKHt/TwvfPPrgt/bzTfhvSd47agK445q2/7N0Crv3/GoXtV08VccK8RxfMLvFo0RkWIa0vaoPv9Q3fPdu3KmYbh+5TuXKcCcytnGZrufP2kruD7g8AMSR9p6JnKLsBB3evdKc+Q1gY2pnRha6o4T9JLgE/RbtOD+eeutue0twYjYmQt29fQYRfgCNvHAcdJmlUvVkTE0k/tN08ZD5Iut71Z9/rTwDzb+3Q3RWb13ht13c2ORbHt7aYsTAyEpAttP1nSZba36PZd3sq/2X6tj+8dF11h03spD7h6/2av7N18bkl3MbUVZeXwyZTuiI+1vWPFWAMn6RTgDkr79Xm9/a2NNxmX4xwHkq4ApgOX2Z4u6aHAF22/uHK0uJ8krQvMsX3DJO9ta/vcCrGGQtI6lOLZTbtdl1A+S/9aL9XgSHopsK7tz3fbF1EeBBl438RCtlEnaabtGUvaN6ok7b6498dgLGpTJN3OgmLZlYFep+/mCvgBJH0RWJ7yEBrgdcBc260s2gRA0nOBD1I+V04BtgXeYPvMmrkGSdJWlK7m67NwJ6fm7peMm65z1eqUIplWpp0AIOkbwL4tjyieWITYsm5axhHAb7pd6wNva61TvaRZtjevnWPYevfcJT2N0tjh08B+tp9cOdpATHi+cBxwiu3Du+1mrlV6JF0KbAec2eJzFUlzWdBNV8A0ynl8k+fwEaNC0pXA5l3R7NWU84LeKPEmn5NFRAxKOue1o3/ZyHaUsRe91tZ1Eg1BXzenlWz/o/89SStN/l2xlLtS0m7AspI2oqwCP69ypoEbo/G942Bl2xdN+N06p1aYIZvXXWTtBHzW9qGSLqsdagjWtP282iGmwFgcp6RtKQsT7pT0WmAG5d9vSw+H/t6d482RtBpwE7BB7VBx/9n+w2Lea6kw75nA14GjgS9Trl1mAKdLehnlnOh11QIOxj7Aq/u2VwC2BFalHHcTxXmSdgB2BB4xoZvcajR0PjQuHQLHhe0H1c4wxba2Pb1v+3RJs6ulGRLbP5U0E3gK5XNlL9t/qRxr0L5BWRi20OKalkg6x/bTJhTRQmMP3sepoxxjMKK4uxabLWm9xq4z78X2Sd392sd1u6623VSX0s4PJe1o+8e1gwxZryvgC4HDbH9f0v4V8wza3ZKeANwIPBt4T997K9eJNFRzbN/a0vO/fraXrZ0hIiZ1DHCWpL8Af6d0nkXSY4BbawaLiFjapTivHadL+g7wJ2AN4HSY36GiqRWYnfMoD/SWtC+WfntQxqLeDXyT0p2rmfGgffZnPMb3joO/dCOTeuOTXkH53duieyTtShkF0evItXzFPMNyqqTntbbyexLjcpyHAdMlTacUyxwFfA14ZtVUg3VJNxLrSOBSSkfEi6omili8T1FGwPcXeH9f0vHAbOD4OrEGagXb1/Vtn9ON+bhZ0iq1Qg3B9ZSuhy+h/P7puR14V5VEw7Uv9y6snGxfxNJkrqQNbf8aQNIGtDuibyXgFsr9zU0l0eva0Ig/2z6xdoghew20X0Q7TsVcjMeIYhiDIkSYPyr97fSNSpfU4qj0vYD9JP2T8iylqQLhPn+UdDjwHOC/Ja1IGf3air2B71I6mH/G9rUAknYEWlxsPBZNDyJi6WL7o5JOo5wLneIFIxqXoTzvjYiIRchY20aoLI/ZhfJh+B3bf+z2bwE8xPbJNfMNiqSHAY+gdN7YjQUdA1cDvmD7cYv63lg6SdpiwoPaJo3T+N7WdQ+3jgC2oTwIuhZ4je3fVQ02BJI2Bd4BnG/7mK6gdBfbn6gcbaC6Lg2rUIqE76HRm7BjdJwzbc+Q9CHgj7aPanF8SY+k9YHVbF9eO0vEokj6ue1NF/HeNZSR6SPdEUjSr2w/ZhHv/dr2hlOdaZgkLd/gQ9n5+joEvgr4dt9bqwGb2n5SlWAR94Gk7SkdO39DOd97FPBG22dUDTZgkv6bch/sKhZ0lXNLhTHdz3JX4DTKOTwAtr9XLdSA9Z+nSzrO9strZxoWSacDW1MW1TRbzDUuus7Q99JaV8RxGZU+LiStDLwAuML2NV1jhye2tIhT0pMpk0Au7u5rvoDS8bG5rojdz/MDQG9KxsnARyZOnIqIiIiIpUOK8xol6d8oK9p+b/vSJf39USFpd+ANwFaUjg09twNfbukG5biQdAalqPRY4Fu2r6ocaSgkHUW5of5+4OWUlWzL235H1WDxgHVdcJahtO7exfY3KkeKCEDSWcBJwBsp50J/poy5fWLVYAMk6TTb2y9pX8TSQtIvgG1s3zJh/5rAubY3qZNscCR9AzjT9pET9r8deJbtXeskGw5JLwIOohT9LEdjBd9d99XNgQOBD/W9dTtwxsR/yxFLm64TzmMp/zebHEEo6ZfAZi0eW4+kr1NGSU4sQHxTvVSDNWEB4/zXLRqjYq6nAIcCmwArAMsCd7ZyjjBuJM2eMCp90n2jrmt88Brg0bYPkvRIYB3bzXWo785zn95t/sz27Jp5BknSh4EdKNcnPwWeTJli8xzgZNsfrZdusCQtSzmm59TOEhERERH3TYrzGiHph8D7bV/ZrXiaSSle2xA4wvZna+YbNEkvt31c7RwxGF1HxFdRVr2vBnzbdlOjbbOSbfRJWg14J6V75/eBU7vt9wCzbb+0Yryh6EYifBzYlDIyCgDbG1QLNQSStqUUb90p6bWUEemfbW3c0Bgd58Mo3XUvtv0zSetRCmO+Wjnav0zSSsDKwBnAs1i4g/BPWihwijZJehvwVspn5sxu95bAfwNH2T6iVrZBkfQQ4ARKZ6P+Y1wReJntGytFGwpJvwJ2pnTdaPamQusdAqNN3QjCf6dvBCHQ3AhCST8BXmn7jtpZhkXSFS0tMJnMhM55zXa7HieSLgFeTVmEuxXwemAj2/tVDTZg41KEKGkm5Xdt/6j077b2f1XSYZQi6O1sbyJpDcqovq0rRxsoSXtRrst6DQ52ojw7OrReqsGRdAVlgc2KwA3AurZvkzQNuLC1CTaSTgReZ/vW2lkiIiIiYslSnNcISVfZfnz3ej/gcbZfL+lBlG4UrV14PJjSwaB3s/ks4MBciIw2SU8E9qF0IVuhdp5BGpfxvS2T9H3KGNvzge2BNSg3YPeyPatitKGRdA7wYeAzwIspnchk+8NVgw2YpMuB6cBmwNeAo4CdbU/a2WBUjctx9pO0FvDXVgpHuhvpewMPB67ve+s24Ejbn6uRK+K+6Dqt7QM8vtt1FfAp2z+ol2rwJG1H3zHaPr1mnmHpul9vP+rjiJek9Q6B0abWRxBKOhQwZdHUdO498nXPStEGTtKRwGds/7x2lmGRNJcy4lXANOCu3ls09vt2jIq5LrG9laTLe/ejJZ1ne5va2QZpjIoQx2VU+kzbMyZ082yxQ+DlwFNt39ltrwKc38qzo8V1Y5U0y/bm1cINgaTvAE+hdAnsH5fezLlQREREREuWqx0gBqZ/BfT2wJEAtm+X1OIDk6OAKynd1qDcbD6a0r0hRoikTSgd814B/BX4NvCfVUMNx8FdV8umx/c2boNe14LugddfgPVs31431lBNs32aJNn+HbC/pJ9RCvZaMse2Jb0UOMT2Ud0Y9dY0fZzdw65PADdTCim+BqwFLCPp9bZPqplvEGwfAhwiaY9WVrbH+LD9Q0mntt41uCvGa7Igb4J9gB93o8T7i2IOrhdpKD7LGHQIjOZsPaGY4HRJzYyso0yJALgUOLFmkCnwNGB3SddSftf2CtaaKKIAsL1s7QxT6HNMUsxVNdFw3CVpBWC2pE8CfwJWqZxpKGz/StKytucCR0s6r3amQevuCW1E46PSgXu6MaEGkLQ2C8aJt0TA3L7tuSzoyN+Cf0pa2fZdlC7mAEhanTZ/nj/qviIiIiJiBKQ4rx3XSdoD+ANlTN1JAF3L7uVrBhuSDW2/vG/7AEmzaoWJf8mXgR9Sxu5c3OoDW9vP7hvfe0Q3IrW58b2Nm18EbXuupGsbL8wD+IekZYBrJP0H8EfgIZUzDcPtkvYFXgs8o7sh2+JnZ+vH+TlgP2B1SmHMDrYvkPQ44Bi6c6NGHC5pTxofVxdNulLSjcDPgLMpHb7T+Xo0fRS4gzL2vqmO1xNcB1yZwrwYMXMlbThhBOHcJXzPyLD9FZjf7ecfXVEM3bntijWzDcELageIwRqHYi7KAuplgHcC7wLWBV6+2O8YTWNRhNiNSn87fdeeklq89vwf4HjgoZI+SllE/sG6kYbiaOBCScd32y+jNEFoxTN6xaMTOnwvDzSzOLXPd2n/XCgiIiKiGRlr2whJDwEOBNYBPm/7lG7/s4EtbX+6Zr5Bk3Q+8F7b53Tb2wKftv3UusnivpK0HPAx4E3A7ymr9Nal3CT4QIM3eeZreXxvyyaM24EFI3eaG7fTI2lr4BfAgymdyFYHPmn7gpq5Bq0rnN2NUiD8M0nrAc+y/dXK0Qaq9ePsH1Ei6Re2N+l7b6FxJqOu9XF10bbud8/TgW2BHYG/tTZeaBz0RtbVzjFs3bnQQUDrHQKjId147S/T/gjCC4Dn2L6j214VOKW10Zn9JD0YeKftj9bOEvefpLOB51AKYf7Ufb2hlbGZXYf2dW1/vtu+kLK4z8A+tr9bM9+gSXoUcCNlkcK7gNWAw2z/qmqwARuna89uYd/23ebptn9RM8+wSJpB6cwq4Gzbl1WOFA/QOJ4LRURERIyydM5rhO2bgHdMsv8MoKkbsJ13AF/tWpID3EKbq59a9ingQcCje93Hum5yn+6+9qqYbeDGaHxvs8Zs3A4Ati/uXt4BvLFmlmGyfQNwMICktYDrWilY6zcGx9m/KvrvE95rYjWKpOVsz6H9cXXRKEnrUoryng5MB64CzqkaKh6oUyU9r7corGHj0iEwGtF1TJlOGZXZ+gjClXoPowFs3yFp5ZqBBkXSI4H/Ah4OnAB8k1Io/DpKR+gYTa13lNuHMra3Z0XKWMlVKQtxmyjOm6QI8SwWFCGeDzRVnMd4XXuuDPRG206rnGWgJK3Zt/nb7mv+e7ZvnupMMRDNngtFREREtCjFeY2QdOLi3rf9kqnKMhVszwamd8Vc2L5N0t7A5VWDxf3xImDj/hFR3c/x34Graaw4jzEZ39u6bsTr5bafUDvLMI3LZ4qkpwCfAG6mPOz6GrAWsIyk19tuYgzquBwn5bzgNspD6Gnda7rtlerFGqiLgBk0Pq4umvZ74GLgY7bvtbAoRso7gX0k3Q3cQ7udhNe0/bzaISLuK9tzJb3E9mdo//7InZJm2J4JIGlL7r1AY1R9ldKx8zjKaNsLKAXtm3ULbmKEjFEx1wq2r+vbPqcr+Lm5G0PdirEoQuwzFteekj4EvJLye1eUsdPH2v5I3WQDcynld05vGkjvfry61xvUCBX/sonnQlvRzrlQRERERHMy1rYRkv4MXEdZQXshCy60ALB9Vo1cU0nS722vVztH3DeS/tf2xvf3vVEzzuN7WyXpG8C+tn9fO8uwjMtniqRLgP0o43qPAHawfUE3yuSYVsagjstxjoPeeN4J4+oA1qfBcXXRHknTKSOUngGsB1wDnGX7qKrBIhZB0icoY81a7xAYDZH0Ucp537eBO3v7ew9uW9GNnf4WcH23ax3g1bYvqZdqMCTN7u9UJelGYL1GOyA2T9K5lH+b13Xbs4Dt6Iq5bG+/mG8fGZJ+Zfsxi3jv17Y3nOpMwyDpYttb921/zvZ/dK8vsP2UeukGp1sEfy6wBnAkcG331vrAm2yfXifZcEj6BbBFbzG1pGnATNub1E0WsWgTzoVM6bi7i+1LqwaLiIiIiEmlc147HgY8F9gV2A34EeWB+1VVU00tLfmvxFLk513HpoVGKkp6LaVzXivGanzvmFgHuErSRSz8sKuJbnKdcflMWa73sF3SgbYvALB9tdTUR8q4HOc4WFvSu7vXh1NG7txJ6Qy4BZDivFiq2Z4t6dfArymjbV9LKdRLcd6IkbQtMMv2nd35+wzgsw0uXhiXDoHRlm26Pw/s22dKMVBLLgceR9/4XsrI0CZIWoMF97luAFbudR/L+MGRMy4d5S6U9FbbR/bvlPR2SgfwVqzRv9ErzOusPcVZhmld4BBgE+B/KZ34L6UUlF6/uG8cUb+lXFf3Jp2sSLlmaYqknSgLT27tth8MPMv2CTVzxf3TFeVdZ/vibuHt24GdgZNYUEgbEREREUuZdM5rkKQVKQUVnwIOtH1o5UhTIp3zRoukRwDfo7Ra77XW3xqYBuxk+48V4w2MpGuYML63278scLXtjeokiwdK0jMn299KN7mJWv5MkTTT9oyJryfbHmXjcpzjQNKfgMNYxIIE2wdMbaKI+6fr5LkicB5wDnC27d/VTRUPhKTLgenAZpRx6UcBO9ue9DwpImLQJjuPbeXcVtJvgXlMfs5n2xk/OELGqKPcQ4ATgLuBXqfOLSnnfi+zfWOlaAPVTVM4cxFFiM+yvWudZMMhaQVgK0rh91O7r7/Z3rRqsAGTdALlvvRPu13PoVyv3ARge886yQZL0izbm0/Yd1kmKowWSTOB59i+WdIzKN3z9gA2Bzax/Yqa+SIiIiJicumc15CugOKFlCKK9YH/oRQ/NUPS7ZQirnu9RSnqihHRFd89uRvN93jKz/Antk+rm2zgPLEwr9s5V1Kqo0dQq0V4E43DZwowXdJtdJ8h3Wu67ZXqxRq4cTnOcfAn2wcu+a9FLLV2sP3n2iFiIObYtqSXAofYPkrS7rVDDdoYdQiMBvR1152U7YOnKsswSXoY8AjKee0WLChgWw1YuVqwAbK9fu0MMVBj0VHO9k3ANn33+QB+1Nr4U+BdwAmSdmOSIsRaoYZoGuX36+rd1/XAFVUTDcfJwGmUwui5tNuVfrIOs3lGOHqW7euiuwtwhO3jgOO60ekRERERsRTKiXcjJH0FeALwE+AA21dWjjQUth9UO0MMVneTrrUbdf3GZXzv2JD0FOBQymiPFejGSrY03myMPlOWrZ1hKozLcY6JzCGOUfdPSQdTRtkCnEXpynprxUzxwNwuaV+60cRdV+jlK2cahsMoRe7TgX0oHQK/BqRDYCyNevdLHkvp/nNit/1i4OwqiYbj+cAbKCMX+wsObwf2qxFoWCSdZnv7Je2Lpd5YFXO1fp9vXIoQJR1BOb7bgQspna8Ptn1L1WADJmk54GPAm4DfUYrXHgkcDexn+56K8Ybhku567POUBgh7UCbaxGhZVtJytucA2wNv63svz3wjIiIillIZa9sISfOAO7vN/h+qKJ27mikaiRgl4zK+d5x0I/leDRxLGe3xemAj2808CMpnSsTSSdKafaujI0aOpOOAK4GvdLteB0y3vXO9VPFAdJ2rdgMutv0zSetRRrl9dQnfOlJ6IzIlfQj4Y9chsImxmdEuSacAL7d9e7f9IOBY2y+om2ywJL286xLTHEkrAatQCpyexcLdAX9ie5NK0eJfMKGY66rWirmiLZJOAtainLufB5wPXDnZdJBRJukzlOL2d/V9bq4GfBq4y/beFeMNnKRVgP+ijO0VcArwEdt3LvYbY6ki6QPAjsBfgPWAGV1X88cAX7G9bdWAERERETGpFOdFREyBCeN7r2pwfO/YkHSJ7a0kXW57s27feba3qZ0tIiJiaSZplu3Nl7QvRouktYC/tvawFkDSWcBJwBspHR//TBlz+8SqwSIWQ9LVlMLnu7vtFYHZth9XN9lgSHqt7a9L+k8WXkgEtDG+V9JewN7AwykjJHtuA460/bkauSJivEgS5V7mNt3XE4CbgfNtf7hmtkGRdA2w8cTz2K4r9NW2N6qTLGLxusku6wCn9IorJW0MrGp75mK/OSIiIiKqSIvjiIgp0PpYjzFzl6QVgFmSPgn8idLVICIiIhbv75KeZvscAEnbUroLx4joHgJ9gvJg9iDKiNe1gGUkvd72STXzDcEulA6Bb7Z9Q9ch8FOVM0UsydeAiyQdTyle2wloqatl79pr1Unea6JI2PYhwCGS9rB9aO08ETGeuoK1KyX9Dbi1+3oR8CSgieI8ymFOVug9V1ITnyn9uuKt9wDr0/ds0PZ2tTLFA2P7gkn2/W+NLBERERFx36RzXkRExP0g6VHAjcAKwLuA1YH/Z/tXVYNFREQs5SRNpxSIrN7tugXY3fbl9VLF/SHpEmA/ys/wCGAH2xdIehxwjO0tqgYcopY7BEZ7JM0Ant5tnm37spp5BknSurb/sIj3Xmz7B1OdaVi6RWHvoHTuBDgTONz2PdVCRcRYkLQnpVvetsA9wLmU0bbnAlfYnlcx3sBIOgH4nu2vTtj/WuBVtl9SJdiQSJoNfAG4FJjb22/70mqhIiIiIiLGRIrzIiIi7idJ04D1bP+ydpaIiIhRI2k1ANu3Sdrb9mcrR4r7qH8MsaRf2N6k773LWinOW1yHQKDFDoHRGElPAzayfbSktSkjzq6tnWsQJP0SeL7t307Y/0bgg7Y3rBJsCCR9EVge+Eq363XAXNtvqZcqIsaBpIOB84Bzbf+pdp5hkfQI4HuUbt6XUjqwbg1MA3ay/ceK8QZO0qW2t6ydIyIiIiJiHKU4LyIi4n6Q9GLg08AKth8taXPgwNZW00ZEREwFSb+3vV7tHHHfSJppe8bE15Ntj7Jx7hAYo0/Sh4GtgMfa3ljSw4FjbW9bOdpASNoROATY0fY13b59KSOod1hUV71RImk523MkzbY9fcJ799oXERH/GknbAY8HBFxl+7TKkYZC0v7ATcDxwN29/bZvrpUpIiIiImJcLFc7QERExIjZH3gSZaQQtmdJWr9inoiIiFGm2gHifpku6TbKz21a95pue6V6sQZuOdunAEg60PYFALavlvJPNpZ6OwFbADMBbF8v6UF1Iw2O7R9Luhv4iaSXAW+hdDl6hu1bqoYbnIuAGcBcSRva/jWApA3oG0MYERGDYft04PTaOabA7t2f7+3bZ2CDClkiIiIiIsZKivMiIiLunzm2b82D2YiIiIFIK/cRYnvZ2hmmyLy+13+f8F7+zcbS7p+2LckAklapHWjQbJ8m6Q2UBVPnAdvb/kfVUIPVu9h8D3CGpN902+sDb6ySKCIiRp7tR9fOEBERERExrlKcFxERcR9I+jHwTuBKSbsBy0raCNiT8kAoIiIiJiHpdiYvaBIwbYrjRNwX49IhMNr0HUmHAw+W9FbgTcCRlTMNTN9nioAVge2Bm1RWT9n2ajXzDcjakt7dvT4cWBa4k/L7ZwvgjFrBIiJi9Ejax/Ynu9evtH1s33sfs71fvXQREREREeNBdhZ9R0RELImkVwEfAb5GKSR4bvfWycBBtu+ulS0iIiIiIqJH0nOB51EK2E62/dPKkeJ+kPQn4DAWMfrd9gFTmygiIkaZpJm2Z0x8Pdl2REREREQMR4rzIiIi7qNuJNSHgBdQivR6H6K2fXC1YBERERERERNIWgv4q3Pzb6SkUCIiIgZJ0mW2t5j4erLtiIiIiIgYjmVqB4iIiBgh91DGCa0IrNr39aCaoSIiIiIiYrxJeoqkMyV9T9IWkq4ErgRulPSC2vnifpm0Y15ERMQD5EW8nmw7IiIiIiKGIJ3zIiIi7oPugdbBwInAgbbvqhwpIiIiIiICAEmXAPsBqwNHADvYvkDS44Bj0hVndEha0/bNtXNEREQbJM2lLDYWMA3o3dMUsJLt5Wtli4iIiIgYFynOi4iIuA8k/Qx4h+2rameJiIiIiIjoJ2mW7c2717+wvUnfexlZFxERERERERERUclytQNERESMAttPr50hIiIiIiJiEeb1vf77hPeyMjciIiIiIiIiIqKSdM6LiIiIiIiIiIgYYRlZFxERERERERERsXRKcV5ERERERERERERERERERERERETEgC1TO0BEREREREREREREREREREREREREa1KcFxERERERERERERERERERERERETFgKc6LiIiIiIiIiIiIiIiIiIiIiIiIGLAU50VEREREREREREREREREREREREQMWIrzIiIiIiIiIiIiIiIiIiIiIiIiIgbs/wOSxi7kN8lqygAAAABJRU5ErkJggg==%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png;base64,iVBORw0KGgoAAAANSUhEUgAACecAAAqWCAYAAAD6t/6PAAAAOXRFWHRTb2Z0d2FyZQBNYXRwbG90bGliIHZlcnNpb24zLjMuMiwgaHR0cHM6Ly9tYXRwbG90bGliLm9yZy8vihELAAAACXBIWXMAAAsTAAALEwEAmpwYAAEAAElEQVR4nOzddXyV5f/H8de9s+5kIzbG6JQY3Q1iF4r6FftrNyIGNnZ/FQMVbMVACUVEunuMjpEr1s22c//+OIc1MHXb2W++n4+HD9k51312fXb1fV/nvg3TNBERERERERERERERERERERERERGRmuPk6AyIiIiIiIiIiIiIiIiIiIiIiIiINDTanCciIiIiIiIiIiIiIiIiIiIiIiJSw7Q5T0RERERERERERERERERERERERKSGaXOeiIiIiIiIiIiIiIiIiIiIiIiISA3T5jwRERERERERERERERERERERERGRGqbNeSIiIiIiIiIiIiIiIiIiIiIiIiI1TJvzREREREREREREREREREREREREpMEyDONjwzCSDMPYfpr3DcMw3jIMY59hGNsMw+heE79Xm/NERERERERERERERERERERERESkIfsUGHOG98cCre3/3QK8VxO/VJvzREREREREREREREREREREREREpMEyTXMZkHqGJBcCs0ybNYC/YRiN/+nv1eY8ERERERERERERERERERERERER+TdrChwp8/NR+2v/iPM//QCpHo+Iq0xH56G25R3+ityi5Y7ORq3zdB7IhhPzHJ2NWhcdPI5XY353dDZq3QOdRzLn0AJHZ6PWXdh8LK9vb/jleV+nkby0reHHOanLSN6MXejobNS6ezqOYt6Rht8+x4WP5ZfDDT/O8yPGNvjxMzp4HACHsn9xcE5qV3Pv8zmS07BjBAj3Op/es1c4Ohu1bu1lA3hha8MfOyefM5LHNy5ydDZq3TM9RjB9Z8OfI/y3/Sg+2PWbo7NR625pN5rbV/3p6GzUunf7DWXCkqWOzkat+3LIYD7b1/Dr7bWtRjNgTsMeP1dcOACgwa89J3UZyeyDvzo6G7XushZjeGTDH47ORq2bFj2cbw80/PK8ImoMS+PnOzobtW5w43P5ZE/DH1OubzOaGbsbfpw3th39rynPf0s/9G+Z8727o2GvPW/vMAqgwfdD/6Y+aObehh/nda1H/2uueQKGo/Mh9c+/YU+OnF3+ka9vxfY42lM+ME3zg7/wEVX1L/+4bmlznoiIiIiIiIiIiIiIiIiIiIiIiPy/Zd+I91c241V0FAgv83Mz4Pg/yhR6rK2IiIiIiIiIiIiIiIiIiIiIiIj8u/0M/Mew6QNkmKYZ/08/VHfOExERERERERERERERERERERERkQbLMIyvgCFAsGEYR4GpgAuAaZrTgfnAucA+IBe4viZ+rzbniYiIiIiIiIiIiIiIiIiIiIiISINlmuZVZ3nfBO6o6d+rx9qKiIiIiIiIiIiIiIiIiIiIiIiI1DBtzhMRERERERERERERERERERERERGpYdqcJyIiIiIiIiIiIiIiIiIiIiIiIlLDtDlPREREREREREREREREREREREREpIZpc56IiIiIiIiIiIiIiIiIiIiIiIhIDXN2dAZERERERERERERERERERERERET+DsPQvcmk/lLtFBEREREREREREREREREREREREalh2pwnIiIiIiIiIiIiIiIiIiIiIiIiUsO0OU9ERERERERERERERERERERERESkhmlznoiIiIiIiIiIiIiIiIiIiIiIiEgN0+Y8ERERERERERERERERERERERERkRqmzXkiIiIiIiIiIiIiIiIiIiIiIiIiNUyb80RERERERERERERERERERERERERqmDbniYiIiIiIiIiIiIiIiIiIiIiIiNQwbc4TERERERERERERERERERERERERqWHanCciIiIiIiIiIiIiIiIiIiIiIiJSw5wdnQEREREREREREREREREREREREZG/w9C9yaQeU+0UERERERERERERERERERERERERqWHanCciIiIiIiIiIiIiIiIiIiIiIiJSw7Q5T0RERERERERERERERERERERERKSGaXOeiIiIiIiIiIiIiIiIiIiIiIiISA3T5jwRERERERERERERERERERERERGRGqbNeSIiIiIiIiIiIiIiIiIiIiIiIiI1TJvzRERERERERERERERERERERERERGqYNueJiIiIiIiIiIiIiIiIiIiIiIiI1DBnR2dAat70l29l7PBuJKdkEj1ykqOz87eZpslL075i5bIY3D1ceeq5G2jfoXmldE8+/ik7tscBJhHNw3j6uevx9HInMyOHJx//lKNHknB1deHJZ6+nVeumdR7H2Zimyaw3fmTr6p24urty66NX0aJts0rpFs5ezq/fLiPxWArT5z2Nj793uff37zzM1Fve5K6n/0PvoefUVfbP6MjmHaz6ZDam1Uq74f3oevGocu+bpsmqj2dzZHMszq6uDLnzWoKjwik6WcgvT7xBcWERZnExLfp2I3r8OADWfzWXQ+u3YTgZuPv6MOTOa/AK9HdAdOXj+PndH9i1ficubi5c8eAEmrUOr5QuNT6FL56fSW5WLk1bN+PKSdfg7OLM/q17mTl1BgFhgQB0GtCFkdeMAWDFj0tZO381AL3G9mHgJUPqLK6KDm/ewcqPbeXZfng/ul1SuTxXfjybw5ts5Tn0rmsJiQon+0Qai9+aRW56JoZh0H5kf7qcNxSAEwePsuz9rykuLMTJ4sSAm8cT2jrSAdGVOrp5B2s+mY3VaqXt8H6cU0W9XfPJbI5sisXZzZVBd9jq7SnWYitzJr+EV6Afox65DYCDqzex6dv5pB9L5IJpDxLSsnJfVtcOb9rBio+/x2q10mFEX7pXUZ4rZnzPIXucw++8hpCW4WSdSOOPtz4jNy0Tw8mgw8j+nHPeEADWfjmXg+tjMAwDDz8fht91DV6Bfg6IrmqmafLj/35g57qduLq5cNWkqttqSnwKnz1na6vNWjVjwmRbW138zWI2Ld4A2Mo58XAiT89+Fi9fr7oOpRzTNJnzbmlc4x86fVyfPz+TvExbH3TVw7a4APZt3cvP7/5IcbEVL18vbn/tLgDysnP59rVvSIiLxwCuePAqIju0qMvwTqshj5+nmKbJuy/PYf3Knbi5u/Lgk+Np3b5yjNMe/YK9O49icXaiXccI7plyGc4ulpL3d8ce5p6JbzNl2jUMGlG/YgRbnP97eQ7rVtjinPRU1XE+/+gX7NlxFGdnJ9p2jOC+R21xbtmwjyfu/5TGTWzj6IBhnbj2llGVjne0PqH+3N81CifD4OeDiczafbTc+4MaB3JLx+aYmBRbTV7fepCtKZkAPNajNf0bB5BWUMiE3zc7IvtndHTLDtba53xthvejy0WVx5S1n8zm6GbbmDLg9gpjp9XKL5NfwjPQj5GTbyt5fceCJez8dRlOFieade9Ez2suqquQqhS/NZYts2xxthjan/YXVI5z86zvSNgSi8XVlV7/vZaAFhFkHk9kzdszStJlJ6XQ6bJxtBk7jO2z53Hwz5W4+dr6ps5XXEDjbp3qNC6AuE07WPKRbV7QaWRfel1aObYlH33PwY2xuLi5MuruawhtGX7GY1d9MZf960rnBaPvuQbvQD8yElOYeddzBDZpBEBY20hG3HZlncRpmiZ/fvg9BzfuwNnNlTH3XF0SR1kZiSnMfflT8rNzaRTVjHPvuxaLi/Npj89MTuPXNz4jJz0LwzDoMrof3c8fAsDKL+axb20MhpOBp583Y+6+Bu8gx8yPUmJi2fPlt5hWK00G9Sdy3Jhy7+fEJ7BjxkyyDh2h5SUX0HysrSyLCwvZNO0VrEVFmMVWGkV3J+ri8x0RQrVkbN/OkW+/AauV4AEDCBszttz7+QnxxH06k9wjh2ly4UWEjSqt74mLfufEihVgGHg0bUrkdRNxcnGp6xCqZJomC9//nn0bduDi5sr5911N41aV629aQgo/vvgpedm5NG7ZjAsfsNXfmD/Xs3r2HwC4ursy9o7xhEY1pehkIbMefpOiwiKsxVba9+/K4GvOrevwqtS7kT/3dI7CCYO5hxP5fG/5sXNksxCubmWbM+QVF/Pq1v3sy8wB4IqoJpzfPBQTOJCZy/Ob93DSatZ1CNVSG2vQ+sI0Tea99wO71+/Axc2FSx+4mqZVnS9JSOGbaTPJy8qhSatwLnuodK0CcHT3Iabf9zpXPjKRTgO7Ara1yo9vfE1iXDyGYXDJfVcR4aC1SsLWWLZ99h2m1SRySD/aXjC63PumabJt1nckbI3F4upCj1v/Q0CLCAD2LviDuD9XYRjgG96UHrdci8XVhR3fzyXuz5W4+fgA0HH8BYR1rfs5wumYpsn86T+wx162lzxwNU1O0yd9+8JMcu1le+mDlcv2g/tf54rJpWXraKZp8s3bPxKzZieu7i5MnHwVzdtUju1EfAofPD2L3MxcIto044YpV+Ps4kxOVi4zX/ya5OMncHF14bpJV9I0qjEAf8xeyvK5azAxGTiuLyMuH1zX4ZUwTZNFH3zP/o22cWXcPVcTVkUZpiekMOflT8nPyiW0ZTPOv982rqQcSWTem1+QuP8Ig649j96XDAeg6GQhX0y2jStmsZW2/bsy8Oq6HVdM0+SPD7/ngH3MHHvv1YRVMedLT0jhl1c+Jc8e23ll5nynOz4/O5df3/mKE4fiwTAYe/cEmrZrwa4Vm1n51QJSjiZy7SsP0Lh1RJ3HXBvlmZmcxtzXPyMnzTbPPWdMP3peMKROYyurtvsea7GV9+5+Bd9gP6596ta6CKmS2przga3+zn3rK5IPxQMG5987gWbt627sjNu0g6Uzvse0Wuk4oi89q1h3Lp3xPXEbbXOeUXddQ6My686qjk0+eJTF07+h6KTt+sLQW64grE0kCXvi+OO9r099Mr3Hn0urPnVzTqy2+qCUo4n88vKnZY4/wYAJ5xJ94VDmvPQJaceSAMjPycPdy4OJbz5cJ/FC7fVBp1iLrXx6/8v4BPpz+VTHtE2wxfn7B9+zf4PtnMD5954+zp9espVtWKtmXGCPc/uf61n9fWn7HHN7afuc+8YX7Fsfi6efD7e8+0idxlXRP73mCbB/615+fu9HrMVWPH29uO1V2/WGb1/9kp1rduDt780DH06u07hERByt1u+cZxiGaRjGZ2V+djYMI9kwjLn2n0MNw5hrGMZWwzB2GIYx3/66k2EYbxmGsd0wjBjDMNYbhnHGWaJhGJ8ahnHZad7rZRjGMsMwdhuGscswjI8Mw/A0DGOiYRjv1GTMjvbZd0u58D8vODob/9iK5TEcPpTEnAXP89iT/+H5pz+vMt2DD4/n2x+f5NsfnyKscSBff7kYgBkfzqdtu3C+/fEpnpl2Iy9P+6ous19tW1fvJOHoCV79Zgo3TrqcT16ZXWW6Nl1a8MibtxEcFlDpPWuxla/fnUuXXm1rO7vVZi22suKjbxn76O1c/vpj7FuxkbQj8eXSHNm8g8z4ZMa/PZWB/72K5R/YFksWF2fOm3o3l736CJe+8ghHNu8gcc9BAM65cDiXvTaFS195hOY9OrHpuwV1HltFu9bv5MSxZCZ98iiX3jueH9/6rsp082f8wsBLhvDwp4/h4e3J+l/XlLwX2TmK+6ZP4r7pk0o25iUcjGft/NXc9fb93Dv9IXau3UHyseQ6iakia7GVFR9+y7hHb2f8G7byTK1Qnoc37SAjPpmr3pnK4NtKy9OwONF34iVc+dbjXPzCg8T+uqzk2DWf/UT0FWO5/NVHiB5/Hms++6muQyvHWmxl1YxvGfXo7Vz6+mMcWFm53h6119vL357KgFuvYtWHX5d7P3b+n/g3DS33WkB4E4Y/eDNh7VvWegzVYS22suzD7xj32G1c9eaj7F1+uvJM4ur/PcGQ/17J0g++AcDJyYn+113MhLcf49IXHmD7gtLy7HbRcK58/RHGvzaZyOiOrP/W8e2zrJ3rbG11ysxHufy+8cx+s+q2OvfDXxh86RCmzHwMDx9P1i6wtdVh44fx4PuTePD9SYy78Txadmnl8I15ALvW7ST5WDKTP32Uy+4dz/en6YPmffQLgy4ZwuSZtj5onb0PysvO5Ye3ZnP9Mzfz0EeTufbxiSXH/PTuj7SLbsfDH0/h/vcnERoRWuVnO0JDHT/LWr9yF8eOJPPJT5O597HLeGva91WmGz62OzO+n8QH3zxIQUEhC35aW/JecbGVj96aR4++9TNGgHUrd3HscDIz50zmvscu480zxPnJD5P48NsHOVlQyPwycXbu2oL3v76f97++v15uzHMCHurWkntXxHLlb5sYFR5CCx+PcmnWJ6VzzaLNXLtoC89u3MuUHq1K3pt7KJF7V8TWca6rx2q1smbGt4yacjsX28fO9KNVjJ0JyVz61lT63XIVqz8qP3buqGLsjN++h8MbYrjolUe4+LXH6HR++ROzdc1qtbLpk28ZOOkORr/8OIdXbSCjQpwJW2LJTkhm7GtPEn3TBDZ+bIvTt0koo6ZNYdS0KYx4bjLOri40jS69KNB67LCS9x2xMc9abGXx+99x0RO3cd3bj7J7+UZSKswL4jbuID0+ievfe4IRt1/J4unfnPXYHhcP59o3H+GaNyYT1bMja74pnRf4hwVzzRuTueaNyXW2MQ/g4MYdpMUnc8P0xxl5x3gWvfdtlemWzZxDjwuGcOP0x3H39iRm0eozHu9kcWLwDRdz/f8eZcJL97Nl/nJSDtv+DtEXD+O6tybznzceJiq6E6u/+bVugq3AtFrZ/dlXdL3vTvo8N5XEtevJPna8XBoXL0/aThhP8zEjyr3u5OxMt0n30fvpx+n11GOkbI8lY/+Busx+tZlWK4e/+pLWd91NhyefInX9evKOl4/T4ulF+JVXEjpyZLnXT6alkbR4Me2nPErHqU+C1Urq+vV1mPsz279hB6nHk7n9w8c5967xLPhf1fV38Sdz6H3REO740FZ/tyy01V//0CCufeFubvnfZAZcNYZ5b5euv695/i5ueWcyN7/9MPs37uToroN1FtfpOAH3d2nJg6tjuWbxJkY0DSGywtgZn5PPXSu3MXHJZmbuPsKkrraxM9jdlcuimnDj0q3858/NOBkwvGmIA6I4u9pag9YXe9bv4MTxZO7/+DEuuudKfn6n6rXKbzN+pv/FQ7j/48dx9/Zg42+l50usxVZ++/gXWvdoV+6YedN/oHWP9tz30aPc+e4kQhy0VjGtVrZ++g39J93JyJce5+jqDWRWmCMkbo0lOyGJUa8+Sfcbr2bLJ7YyzEtNZ/9vSxj27MOMePFxTKuVo6s3lBzXauwwhk+bwvBpU+rVxjyAvet3kHI8mXtnPMaFd1/JL6cr249/pu9FQ7hvxuN4eHuwqULZLvzkF1p1b1flsY6yfe1OEo8m8+wXU7j2gSv44vWq15rfv/8LIy4bzLNfPIqntwcr5tvWJws+X0R4qyZM/XgS1z8ygW/e+RGAYwfiWT53DY9Mv48nPnqIbatjSTzqmPN8AAc27iDteDK3vv84Y+4Yz2+nmRct+XQOPS8cwq0f2MaVrb/bxhV3H09G3nIpvS4uP0+3uDhz1XN3cePbk7n+rYc5sGknx+p4XDkV283vP87oO8bz+2liWzpzDtEXDOGW922xbbPHdqbj//jwB1p0b89N7z3G9W8+TFAzW98T0rwxFz1yI+EdHXPur7bK08nixLAbLubm9x7l2lfuZ9O85Zw4HF/VR9eJ2u57Vs9Z6rDx5JTamvMB/PbBD7Ts0Z7b3n+MW955mODwuovVWmxlyQffcdHjt3HtW4+yZ0UV685NO0g/nsR17z7B8NuuZPH735z12BUz59D7ijFc/fpk+lw1jhWz5gAQ1LwJV73yEFe/PpmLHr+dxe99jbW4uE5ira0+KKhZKBPffJiJbz7Mf157CBc3V1r3tZ1buHDS9SXvtel7Dq37dqmTWE+prT7olA2/LCG4WVhtZb/aTrXP/37wOOfeOZ5f3z1N+7THeduHj+Pu5ckWe5z+YUFc88Ld3PzOZAZcOYYF75S2zy4jenPlU/Xjizb/9JpnXnYuP749m4lP38wDH07m2scmlhwTPbI3Nz7vuA2W0vAZhpP+03+OroanVRc5ywE6GYZx6gzaSOBYmfefBn43TfMc0zQ7AKe2SY8HmgBdTNPsDFwMpP+dDBiGEQp8BzxsmmZboD3wK+Dzdz6vvlu5bhep6dmOzsY/tnTxFs67oC+GYdDlnJZkZeWSnJxeKZ23t61qmaZJQcFJDMMA4MD+4/Tq3R6AFlGNOX48hZQTGXWW/+rauGI7A8dEYxgGrTtFkpuVR9qJzErpIts0I6RxYJWf8dvs5fQc0gXfgPpTpZP3xeEXFoxvaDAWF2da9u9O3Ppt5dLErd9G6yG9MAyD0DYtOJmbR25aBoZh4OLhBoC1uBhrcTEGtnJ19Sw9GV9YUAD28nakHati6D6yJ4Zh0Lx9JHk5eWSmlK9rpmmyb8teOg+yLZaiR/YkdlXMGT836UgiEe0jcXV3xWKxENW5JbErt53xmNqStC8O37BgfMPs5Tmg6vJsM7i0PAty8shJy8ArwI8Q+7f6XT3cCWgWRk5qeslxJ/Pybf/PzcMrwLF3WUs+Fae93kb1787hDeXjPLR+G63scTZq04KTObZ6C5CTksaRTbG0Hd6v3DH+zcLq1cWSpH2H8GscjJ+9PFsN6MHBdeXr48F1MbS1t8+wtrY4c1Iz8Ar0I6RlhfK01/dy7TO/tD+uL7aviiHa3lYjO0SSl336ttrF3lZ7jurJ9pWV2+qmxZvoNrR7neT7bGJXxxA9wt4HdYgkvxpxRZeJa9PiTXQe0IWARrbNaz72sSQ/J58DMfvpNbYPAM4uznh4e9ZVWGfVUMfPslYtjWXkOFuM7Ts3Jyc7n5TkyjH2GtAewzAwDIO2HSM4kVRa/nO+WcHA4V3wD/CudFx9sWpJLCPPs8XZoUtzsrOqjrN3xTgT69+87nQ6BPpwNDuf4zkFFJkmvx9JZlCToHJp8oqtJf92t1goe2+fLScyyTxZVEe5/WtO7IvDJywYn9BgLM7ORPXrzuEKc4TDG7bRatDpx86jm2JpXWHs3LVwOV0uHInFfscqDz/HttPUfXF4h4bgbY8zom8Pjm8sH+exjduIHNgbwzAIat2Cwtw88tLK19Ok7bvxCg3BK6R8+TtSwt5D+DcOxt8+L2g7oAf715Yf+/avi6G9fV7QuK1tnpedmnHGY93q4bxg/7oYOgy1xdGkTBxlmabJ4W17adO/KwAdh/Vi35qYMx7vHehXcgc+V093ApuFkmX/XLcK6xdH/RkyD8Th0agRHo1CcHJ2JrRXT05sLl+HXX198Y2KxLBYyr1uGAbO7u4AmMXFmEXFgOPLsyo5Bw/i3qgRbiG2OAOie5K+dWu5NC6+vnhFVo4TbJtsrIWFmMXFWE+exNW//twFeveaGDoPs9W/Zu1akJ+TV1LPTjFNk7hte2k/oCsAXYb3Yre9/oZ3iMLDxzaXa9o2kqyUdMBWvq6n1t9F5dffjtQ+wIejOfkcz7WNnYuOJTMgrHzfuT0ti6xC20XW2LRMQtxdS96zOBm4WZywGOBmsXAi/2Sd5r+6amsNWl/sXL2dbsNta5WI9qdfqxzYupeOA21rle4jerGjzPmS1T8vo2P/c/AqMxfIz8knLmY/0WMcv1ZJ3R9nG9sbBePk7EyzPj2I31i+3zm+cRsR9jlCYOsWFObmlswRzOJiik8WYi0uprjgJO4OPi9SXTvXbKervWzD29vW11X1SQfLlG3XEb3Yubq0bNfYy9bbv36tx7as3E7f0bbYojraYkuvot7u2rSPHoNtsfUd04stK2yxHT+UQLvubQBo3DyUEwmpZKZmEX84kagOzXFzd8XibKFN11ZsXu6Y83wAe9fE0Mk+rjRtd/p50aFte2lnnxd1Ht6LvfZxxcvfh8ZtmuPkXP4SU6Vxpai4zueB+9bG0PHUnM0+Zp5uztfWHlunYb3Ya5/Hnu74gtw8jsbuo8vIvoBtI6K7ve8JCg8r2ajnCLVVnt6BfiV3hXLzdCcoPJSsFMetxWuz78lITmfPuliiR/et/UDOoLbmfAW5eRzevo+uoyrX37qQuLf8+eg2A3pwoML56APrYmg/tPy6Myc148zHGhWuL9if4uLi5oqTfb5fVFhYp9eRaqsPKuvQtt34hwXj1yiw0ufuXrmZ9oN61F6AVaitPggg80Qa+9fvoMsox7ZNgD1rS9tn0zOU7aEy7bPz8F7ssfdBzdpHlcxZm7SLJPNEeslxEZ1a4e5TP869/9NrnpsXb6JT/9LrDd5lzr1HdWmJZz2JU0SkrtXVtsEFwDj7v68Cyt7CrDFQ8lwK0zS3lXk93jRNq/31o6ZppgEYhlGy88wwjMsMw/i0zOeNMAxjuWEYewzDOM/+2h3ATNM0V9s/yzRNc7ZpmollM2kYxvmGYaw1DGOzYRiL7Jv6MAxjsGEYW+z/bTYMw8cwjMb2O/Ftsd/db+A/+gtJJUlJ6YSFlU4sQ0MDSEpMrzLt1Ec/ZsTg+4k7kMCVVw8DoE3bcP5YtAmA7dsOEH88hcTEtFrP91+VmpxJUCP/kp8DG/mTllz9BW5qcjoblsUw4qL6dSI2JzUDr+DSuxR5BQWQU2GSmpuSjndQmTSB/uTYF4vWYivfPziNWTdOplmXdjRqE1mSbt2XP/PFrY+xb/mGksfdOlJGSgb+IaVx+Af7k1FhopqbmYOHtwcW+4LQL9ifjDKbRQ/viOP1/77EjCnTSYizfesrNDKMgzH7ycnM4WT+SXat30F6FRtU60JOagbeZcrTOzCgZENWaZr08mmCSsvzlMykFE4cPFry6Nr+N1zGmlk/8dktj7F61o/0vvrCWouhOnJTM/AqUyc9q4gzNzW9fJog/5LNhms++Z5e11yE4eT4i1lnklOh7XmXiaEkTYXy9Aryr9SGS8qzTeljetd88Qszb36cvcs20OvK+vE4rFMyT1RoqyHl2yFATmYO7hXbaoU6cDL/JLs27KLLwLr9BuLpZJzIwL9RaVwV+xeo3AeV7adOHE0iLyuPdx94m9dvf4UNv68DICX+BN5+3nzz8pe89t+X+fbVrynIK6ijqM6uoY6fZaUkZRAS6l/yc3AjP1LOEGNRYTF/zNtIdD/bXfJOJGWw8s/tjLvU8SevzuREhThDGvlx4ixxLpq/kZ79Su8GuCPmELeMf5VH7vyQuP0JtZndv6WRhyuJZdpPUl4BIR6uldINbhLEN6O689qADjy7YW9dZvFvqzR2VjXnS02vMC/0J9c+7qz99Huir7mo0gW7zPgkEnft55cpLzN/6hsk7ztUe0FUQ15aOp5l4vQI9CevwtiZl5aBR6B/+TRp5dMcXr2BiL7lT5LvW7iU3x5+jnXvf8bJ7NyazvpZZaem41NhDpddIbaq02Sc9diVn//Chzc+zq5lG+h7Vem8ICMxhc/ve5FvH32To7H7aj6o08hOycAn2L/kZ59gf7IrjPN5WTm4e3mUXMg5FWt1j89ITCHpwDEal5kfrfhsLu/f8AQ7l26k3wTHzI/y09JwDywtK7dAfwrSqr8+Nq1W1j7xLMvveYjAju3xa1k/HnNfUWF6Oi4BpecRXAP8KUyvXpyuAQGEjhxFzCOT2TbpISweHvh26FhbWf3LslIy8A3xL/nZN9i/0sXxvMzy9denijQAWxaupmWP9iU/W4utfHjni7x29RRadG1L03aRtRLDXxHi7kpSmbEzOa+g3Oa7is6LCGNNkq2sT+Sf5Ot9x/h+VE9+Gt2bnMIi1jtoLX02DX0NmpmSjl/ZehviV+nCXq693p5aq/iG+JNpP5eQcSKdHau20Wtc/3LHpCacwNPPm+9f/ZJ37niJH17/ipP5jlmr5Kem41FujhBQaXN+VWny09LxCPSn9bgRLLj7Mebf8Qgunh6EdulQku7AwqUsmvwsGz/4jJM5dT9HOJPMlHT8yoyJfsF+ZFaxDi1btn7BpWWbeSKdnau20fPc8mVbH6QnZxBQpt4GhPiTXmF9kp2Rg6e3BxZniz2NX0ma8JZNSzbdHdx5iNSENNKS02naojF7th0gOyOHgvyTbF+zg7Sk9DqJqSpZFec1QVWPK27eZcaVKtJUxVps5eO7X+Sta6cQ2a0tTdpG1mTWz6rimFllbFk5uHmVj+3UvO50x6cnpODh582CN7/g03teZMHbXzqs76moNsvzlPTEFJL2H6NJ2+ZnT1xLarPvmf/+D4y68UKHj6m1NedLi0/By8+bX17/gg/vepG5b9Zt/a1y7Vjh2kF2FeesT7vutB87+IZLWT5zDjNuepzln/5E/2suKEmXsCeOz+5+ji/uncaw/44v+XvVttrqg8ratWxTlRvwjsbux9Pfh8AmjWoomuqpzT7ojw9/YOj1Fzi8bYLtnIBvNeIs2z6rasMAWxeupmV0+0qv1wf/9JrniWNJ5GXnMf3Bt3nz9lfYaL/eICLyb1dXm/O+Bq40DMMd6AKsLfPe/4AZhmH8aRjGo4ZhNLG//i1wvn3z26uGYXSr5u+KBAZj2ww43f47OwEbq3HsCqCPaZrd7HmeZH/9QeAO0zS7AgOBPGAC8Jv9tXOALdXMn1STaZqVXjvdl1ueeu4GFv75Ki2iGrPwV9tjZ66/aSxZmTmMv+Qpvv5yMW3bRZRMEuqVvxBnVT57cw5X3nYeTpZ6dovOasRVOUVpIieLE5e+8ghXv/8sSfsOkXq49FFEvSZcwNXvP0urgdHE/rqsBjP9N1URSMU7DVTx5yi5CN20VTiPfD6V+6ZPot9Fg5j55AwAQiPCGHLFcD6c/B4zpkyncVRTnJwcVM7VqadniBGgMK+AhS9/RL/rLy25w1rsb8vpN/ESrv3gWfpNvJQl735Rk7n+G6pRb09T3oc3xuDu50Nwy4haylvNqartVa6zVQZaojCvgN9emkH/Gy4pd8e8Plefz3UfPkPrQdHELKgH7bOMqkKqZsdU7qfY1dtp0bFFvXikLZy5fzljGntcxcVWju49wo3P3sIt0/7Los8Xknw0CWuxlWN7j9L3/P7cP/0hXN1d+fObP2ojhL+noY6fZVTdDk8f5Nsv/EDn7lF07hYFwHuvzOGmu8dhqccxAphV9b1nuGPPmy/8QJduUXTubouzdbtmfDnvUT745gEuunIAU+//tLayWqOq6m6WHk9h/MJNTFq1k1s7Ou6Cx19RrTn7afrfIxtj8PDzITiq8thptVopyM7lvOcepOe1F7Hk9Y+rbhN1pVpjSNUj7CnFRUUc3xhDeJ/SO6+2GjmQc994ilHTHsHD348tX1T9WOdaVY25bJV9bjWO7X/N+dw84xnaDYpmy3zbvMAr0JebPnyaa15/mMHXX8yC12ZSkJv3DwKovurV19OnOdvxJ/MK+PnFGQy96ZJyd8wbcO153Prx07Qf3IPN85b/rbzXir8wcBpOTvR++jH6vzaNjINxZB89dvaDHOLM7fBMinJyyNi6hU7PPU+Xl16iuKCAlDVrzn5gXTldOyybpOrJbDlxW/ewZeEahl1f+sUoJ4sTN7/zMPfMfJrjew6RFHf8DJ9QN6qqnqeLrluwH+Oah/JebBwAPi4WBoQFcsXv67not3W4O1sY1ax+Pta2oa9Bq7NWOdO5hPnTf2T0DRdUmrNbi63E7ztK7/P6c+f/JuHq7srSbxbVVLb/kmosIatum4bByZxc4jduY8wbT3PuO9MoKijg8ArbafOoEYMY/frTDH9+Cu7+vsQ4Yo5wJn93fX2qbN//kVFVlG19UOX6pDpjpj3NmAnDyc3K4+kbX2bxD8sJb90UJ4sTjZuHMuaqYbz+4Hu8Nel9mrVs4uD4q7Om/nvrbieLEze89TB3fPI08XsOkXyorseVvzfnK227VR9vLbaSuP8oXccOYOKbD+Pq7sba2Y7peyqrvfIE2zz3x2kzGH5z+Xlunaulvmf32u14+3vTtHV4zeTzn6ilOZ/Vahs7e5w7gJvffhgXdzdWfVeH9bc6c4KqF5hnPHbbbysYdMMl3PjRMwy64RIW/a/0+kJYm0iufetRrnzpITZ8v5Cik4V/P/9/Se30QacUFxaxb932krvulbVz2UbaD6zbu+bZ1E4ftG/ddjz9fAhrVT/mu2e7ZgKnm0eU/zlu2x62LlzD0ImOvVnFaf3Da5626wpHuOGZW7hp2n9Z9IXteoOIyL+dc138EtM0txmGEYntrnnzK7z3m2EYUcAYYCyw2TCMTqZpHjUMoy0wzP7fH4ZhXG6a5tmuCn9rv9veXsMwDgDt/kJWmwHfGIbRGHAFDtpfXwm8ZhjGF8AP9rytBz42DMMF+Mk0zS0VP8wwjFuAWwCcA6Jx9m71F7Ly7/TNl4v5YbbtYkXHTpEkJKSWvJeYmEZImTvkVGSxODFqbE9mffIbF148AG9vD5567gbANmEaN2oyTZsF12r+q2vh9yv482fbSf6o9uGklPmWZGpSOv7B1X+ExcFdR3hn6mcAZGXksHX1TiwWJ6IHda7RPP9VXkH+5JwovUNBTkoanhUezeEV5E92Spk0qekltx0/xc3LkyYdW3Nk8w4CI5qUe6/VwJ78+vx7Drl73qqfl7N2/moAwttGkJ5cGkf6iXR8g3zLpffy8yIvO4/i4mIsFgsZZdK4e7mXpGvfqwM/vf0dORnZePl502tsn5JHSi74eG65bwbWJa8gf7LLlGd2ahqegVWUZ9k0KeklaYqLivnt5Q9pPTCaqD5dS9LsWbKW/jdcBkDLft1Y+t6XtRjF2XkG+pNTpk7mnibOcmnscR5cs5nDG2I4ujmW4pOFnMzLZ8lbMxly93V1lv/q8q7Q9sqWVWmagHLlmZOSXvLY4eKiYn59+SNaD4qmZZnyLKvNwGjmPTedXlc69u6WK+YsZ82pttqmQltNTseviraaX6GtVkyzeclmhz/SduWcCn1QUmlcGdXog8r2U/4h/nj5eeHm4YabhxtRXVpyfP9xWnSOwi/Ej+btIwHoMugcFn/t2M15/4bx8+dvVzL/R9sFubYdwkkuc9fgE0kZBAX7VnncZx8sJD0tm6mPlvY5e3Ye4flHPgcgIz2HdSt3YrFY6D+0U+0FUE1zvimNs03H8nEmJ2UQFFJ1nLPeX0hGWjb3vVIap5d36Tjae0B73pr2AxlpOfgF1I8NtABJeScJtT/aCaCRhxsn8k7/eL0tJzJp5u2On6szGfX0cbanVB4XK8/5PCvNC9PxDPAjroqxc+lbMxl893V4BfrTvPc5GIZBSKtIDCeDgqxs3H0d89gzj0B/csvEmZeajkeFOCveTa9imoQtsQS0CMfdr7R+l/131LD+LH/5vVrI/Zl5B/mTVWEOV3FO7h0UUGWa4qLisx4L0G5QND89O51+V43D2cUFZ/vjikNbReAfFkza8eRaO9m+ed4yYn63jZlhrSLIKvPYmKwTlfPr4etNfk4e1uJinCwWW0z2cvQJ9j/t8cVFxfz8wgzaD46mdd9zqsxL+0HR/PDM+/R3wN3z3AMCyE8tLauC1HTc/P3/8ue4eHoS0LYNKTGxeDdrWoM5rBku/gEUppWeRziZlo5LNePM2rUT1+BgXHxs/UxAt+7kHNhPUJ8+tZHVatkwdxmbf7XV38ZtIsgsc/e3zBPpeAdV6G8r1N+sE+n4lEmTePAYc9/6iquevg3PKr5o4u7tSfMurdm/cSeNIptUer8uJeWdpFGZsTPEw63KR9O29PVkctdWPLg6lsxC25gZHeJPfG4+6fYxdFl8Cp0DfVl4NLluMv8XNMQ16Jqfl7PeXm+btYkgo2y9Tc7AJ7D8PM/Tz4v8nNK1SmZyOj72v8GxvYf5ZtpMAHIzs9mzfgdOFifC20XiG+xPuP0uj50GdnXY5jyPQH/yys0R0vDwrzhHCKiUxt3fj6Ttu/AMCcLNPr9p0rMrKXsPEDGgd7k5QuTQAax+5d1ajuTs1v6ynA32sm3aJoKMMmNixomMSuvQimWbcSId3zJl++0Llcu2Qz/H3KH+zx9XsHyuLbbIdhGklam3acnp+FVYh3n7eZGbnUdxUTEWZwtpyRn429N4eLkzcfJVgO2c9JQrnyG4se2x3APG9WHAONu48uOH8wgIqf4atiZsnLeMrb/Zx5XWFeZFKel4VzEvKsguM65UkeZM3L09iejcmgMbdxLSvHbHlU3zlrFtoX3O17r8mHna2HKqjs0nyL/q4w0Dn2D/kjsBtunXlbXf/16rcZ1JXZVncVExP06bQcch0bTtV/U8tzbVRd9zdPchdq3Zzp71OykqLKQgN5/vXprF5ZP+Uycx1sWczzfIH99g/5I7JLfv35VV39Vd/a3uurPiOWvvAD+shadfd+78cy2Db7wUgNb9uvHH/76iosDwMFzc3Ug5HE9oLa0766QPsjuwcQehLZvhFVC+7luLi9mzehvXvf5gDUdXtbrog47uPMC+dTHs37iD4pO2tvnLq7M4/4G6aZtga59b7HE2aR1R7lG0WSml89ZTKrbPzBPl40w6eIz5b33F+KeqXpM5Sk1e8/QL9sfT1wtXDzdcPdyI6tyS+APHCWlWt3d0FBGpb+pkc57dz8ArwBAgqOwbpmmmAl8CXxqGMRcYBHxvmmYBtkfiLjAMIxG4CPiD8nu23Smv4l5tE4gFegBzzpLHt4HXTNP82TCMIcCT9vy9YBjGPOBcYI1hGCNM01xmGMYgbHfo+8wwjJdN05xVIa4PgA8APCKucuBtHv7/GD9hGOMn2B5Lu3zpNr7+cjFjzu1FzLYDeHt7EFLmVs5gO8Fx5HASEc1DMU2TZUu2EtkiDICszFzc3V1xcXXmx9nL6R7dBm9vB36rq4xRlw5g1KUDANi8agcLv19B3xHd2Bd7CA9vdwJOc+G9Km/Mfqzk39Of/Ypu/Ts4fGMBQEir5mTEJ5OZeAKvQH/2r9zEsHsnlksTGd2Z2AXLaNm/B0l743D19MAzwI+8jCycnC24eXlSVHCSY9t2c85FIwDIiE/Cr7FtAndo/Tb8m4bWdWgA9LtgIP0usD3NeufaWFbNWU7XId05vOsQHl4e+FZYMBuGQctzWhGzbCtdh3Znw+/r6dDXVk5ZqZl4B/hgGAaHdx3CtJolk/LstCy8A3xIS0pj+4pt3PHmvXUa5ymNKpbnik0Mr1iePTuzfcEyWg0oLU+vAD9M02Tpu18Q0CyMcy4YXu4YzwA/jsfupWmnNhyL2YNfY8fezSCkVXMy45PJSjyBZ6A/B1ZuYsg9E8uliYjuzM5flxHVvwfJe+NwsdfbnldfSE/7Y3njY/cQ8/MfDr8ocjqNWkWUK899KzYy8r6J5dJE9uxUUp6Je+Jw9XTHK9BWnn/+7wsCmobR9YJh5Y5JP56Ev/2W+QfXxzisfZY14MKBDLjQ1lZ3rIllxZzldBvanUM7D+F+mrbaqmsrti3bSreh3Vm/cD2d+pX2qXnZeezftp+rJ19Tp3FU1P/CgfQ/FdfaWFbOWU7Xod05fKa4zimNa8PC9XS0x9Wxbyd+fOd7iouLKS4s5tCuQwy8ZAi+gb74hwSQdCSRRuGh7N28h9Dmji3Tf8P4ecEV/bngCtvjVdYu38Gcb1cyZHRXdm0/jJe3e5Wb1hb8uJaNq3fz4nv/LXeH1c9+ebTk3y9P/ZreA9vXi415ABeO78+F421xrlm+gznfrGTo6K7sjDl9nPN/XMuG1bt5eXr5OFNPZBIQZBtHd20/jNU08fX3rLNYqmNnWhbh3h409nQjOe8kI8NDeHzd7nJpmnm5czQnH4C2/l44Oxn1fmMeQHBL+9iZZB87V21i8N0Ty6U5NXa2sI+dp+Z80RMuJHpC6di5/Zc/GGwfOyN6diF++x4ad2xDxvFEiouKcPPxruvwSgS2bE52QhLZSSfwCPTn8OqN9LlzYrk0TXp0Yd/CpYT37UHqvjhcPDzKbc47vGojEX2jyx2Tl5ZRkubo+q34Nav7zTBhrSNIi08mI/EE3oH+7F6xkbH3TyyXJqpXJ7bOX0bbgT1I2BOHq5c73oF+ePp5n/bYtONJBNjnBfvXxRBgnxfkZmTh7u2Fk8WJ9IQTpMUn4x9a7hRBjeo2bhDdxg0C4MCGWDbPW0a7gd2J3xOHmz2OsgzDIKJza/as3EK7QT2IXbyOVr1t40PLXp2rPN40TRa+/SVB4aFEX1h+flT277BvXQyBTR1zMtqnRXNyk5LISz6BW4A/ievW0/HWG6t17MnMLAxnCy6enhSfPEnqjl1EnjuqlnP893hFRpKflETBiRO4+PuTtmE9LW68qVrHugYGknPgANaTBRgurmTu2oVX8+a1nOMziz5vENHn2erv3nWxbJi7jI6Du3NsdxzuXu6VLgQZhkFk59bsXLGFjoN7sO2PdbSx19+MpFRmPzeDCx+4lqAy9TAnIwuLxYK7tyeFBSc5uGU3/S4bUXdBnsau9CzCvUrHzhFNQ3hqY/mxM9TDjed6tueZjXs4Yh9DARLzCugY4IObxYmCYis9gv3YlZ5d1yFUS0Ncg/a5YCB97OdLdq2NZc0vy+kypDtHdh3Czcu9yrVKVJfWxC7fSpch3dm0aB3t+9rmrA/OnFqSbvYrX9Cud8eSzVt+If4kH0kkJDyU/Zv30CgirI4iLC8gyjZHyLHPEY6u2UjPO64vl6Zx984cWLiUZn2jSSszR/AMCiB1XxxFBSexuLqQHLubgBa2TQNl5wjHN2zB1wFzhIp6nz+Q3ufbynb3uljW/rKczoO7c3TXodP2SS3KlO2WRetoZy/bBz4tLdsfXv2CNr06OmxjHsDQiwcw9GLbWnPb6lj+/HEFPYd14+AO23k+/yrqbdturdi4dCu9hndn9a/r6NrfFltuVh6u7i44uzizYt4aWp/TEg/7F3Mz07LwDfAhJTGNTcu2Mfnde+o0zh7jBtHDPi/atz6WTXOX0X5Qd47vjsPN8zTzoi6t2bVyCx0G9SDmj3W07n3mdXNuRhZOZcaVuC276XNp7Y8r3ccNors9tv3rY9k0zxZb/Jli69ya3Su30H5QD7YvLo2tVa/Opz3eN9iflKOJBDUL5dDW3QSFO6bvgbopT9M0mf+WbZ7b66JhZ0xbW+qi7+nQrwujrj8fgIPb9rLi+8V1tjEP6mbO5x3oi29Iaf09uHU3wXU4doa2jiC9zNpxz4qNjKlwPjqqp23d2WaAbd3pZj8f7eHnfdpjvQL8OBa7j2adWnMkZg/+9usLGYkn8AkOsG2OSkol7Vgivo0Cay2+uuqDAHYur/qRtnFbdhPYrFG5RwDXprrog4ZcdwFDrrM9qvhQzF7W/bC4TjfmQfn2uW+9rX12OEuczcu0z5g/1tGmT2n7/P75GVxQoX3WBzV5zbNDv07MKXO94bD9eoOIyL9dXW7O+xjIME0zxr7xDQDDMIYBa0zTzDUMwwdoCRw2DKM7kGCa5nHDMJywPQ53m/2wRMMw2gO7gYuBrDK/53LDMGYCLYAoe5p3gHWGYcwzTXOt/fdeA1T8SqUfcOrZLCVnswzDaGmaZgwQYxhGX6CdYRh5wDHTND80DMML6A7Moh6Y+fZdDOzbnuAAH/atfYdnXpvNzG+WODpbf9mAQZ1ZsSyGC8ZOwd3dlSefLT2xded/3+CJpycSHOzLE1M+JicnH9M0adM2nClP2DZMHDgQz+OPzMBicSKqZWOmPj3RQZGcWde+7dmyeif3X/E8ru4u3DrlqpL3XnrgA26ePJ6AED9+/W4Zc7/4k4zULCb/5xW69m3PzY+Md2DOz8zJYqH/TVew4Nn/YbWatB3Wh8Dwxuz4zXZnxA6jBxLevSOHN8Xy9Z1P4ezmwpDbbWWXm5bJknc+w7RaMU2TqH7daR5tm9St/XwOGceTMAwD75BABt5ypcNiPKVdrw7sWreTFyc+i6ubK5c/WFqGMx59n8vuvxK/ID/Ovel8vnx+Fr/NnE+Tlk3pNcb2Tdlty7eyZu5KnCxOuLi6MGHKdSW3f571zCfkZuZgcbZw0V2X4enjmM0GThYLA266gnnP/A/zVHlGNCbWXp4dRw8kwl6eX91hL887bOWZsOsAe5auIzCiCd89MA2wPZq4eY+ODL5tAis/no1ZbMXi6szg/1512jzUBSeLhb43XsGvz9nibDO0DwHhjdm50BZn+1G2ent0cyzf3fUUzq4uDLzj7Ju04tZuZfXH35Gfmc3CadMJimzKmMfurO1wTsvJYmHgTZfzy9PvYlpN2g23lef231YA0Gn0AJr36MjhTTv44vancXZzYdidZctzPYHNm/DN/S8AtkfZNu/RkTWf/0z6sSRwMvAJCWTwrfWrj2rfuwM71+3k+f88i4ubK1c9VFrfPpjyPuPvvxK/YD/Ou+l8Zj03i/mfzKdZq6b0Hlt6t5SYldto26MtbmXu4uFo7Xt1YNfanbxwnS2u8WX6oI+mvM/l9rjG3Xw+nz83i18/nU/Tlk3pbe+DQpuH0bZne1695SUMJ4PeY/vQuEVjAC664xK+nPY5xUVFBDYOYvyDExwSY1Ua6vhZVq8B7Vm3chcTL3wBN3cXHnyyNN+P3v0R9z9+OUEhfrw57XtCwwK45/q3ARgwtBPX3FI/N01UpfeA9qxbsYv/2ON8qEycU+76iPufuJzgED/eeP57QhsHcPdEe5zDOnHtLaNYtmgbv8xejcXihKubC49Nu6Z6j52qQ8UmvLJlP28N7ISTAb/EJXIwM5eLo2wnwn88kMDQZkGcG9GIItOkoNjKY2tKNyA806st3UP88Hdz5pdze/LBjsP8EpfoqHDKcbJY6HPDFSy0j52t7WPnLvvY2W7UQJp168jRTbF8f/dTWFxdGHj72cfO1sP6suLdL/jxgedwcrYw8I5rHVquThYL3SdewbIX/odptdJiSF/8mjVh3yJbnK1GDKRx147Eb4ll/n1P4uzmSs9bS+MsKjhJ4vZd9Lip/Fxn21c/kn7ItgT1Cgmix411PxdyslgYdvPl/PDUu5jFJh1H9CE4ojFbf7XNC84ZM4AWPToSt3EHn/zXNi8Ydfc1ZzwWYMWsn0mzz9t9QgIZcZutbR+L3c+qr+bhZHHCycmJ4f8dj7tP3XxbvEWPDhzYEMuM/z6Ni5sro++6uuS9H56ezqg7rsI7yI+B113AvFc+ZeUX82gU1YxOI/uc8fhjOw+wY8l6gps3Yda9LwIw4JrziIruyPJZv5B6zPZ38G0UUPJ3qGtOFgttrx7P5lffAquVxgP74d20CUf/tD1uuNnQQRRkZLD+qWkU5eVjGAZHfl9Mn+emUpCRwY6PZoJ9fdaoZw+CuzpuA8WZGBYLEVdexd4338C0Wgnu3x+PJk1IXroUgJDBgynMyGDn889RnG+LM+mPRXR88im8WkQR0L0HO559FsNiwTM8nOCBAx0cUalWPTuwb0Ms/7vJVv/Ov6+0/n41dTrn3X0VPkF+DLv+An586VOWfDaPsKhmdB1tq7/Lv/qVvMwcfn33O8D2yMEb33yI7NRMfn7tc0yriWmatB/Qlda9HL+Zv9iE17bt57W+trFz3uFEDmblcmGkbeycE5fAxLbh+Lm68MA5Le3HmNy0dCs70rL583gKHw/uSrFpsicjh58PJTgynNOqrTVofdG2Vwf2rN/Bazc8g4ubK5fcX7qemPn4dC6+9yp8g/wYfeP5fD1tJr/PnEeTls2IHt33rJ993u2X8u1Ln1FcWERg42Auvd8xaxUni4WuE8ez8sV3MK1Wmg/ui2+zJhxYZOtfo0YMIqxrJxK3xLLw/qlYXF3pceu1AAS2akHTXt1Y/Og0nCxO+DUPJ3KYbYPY9q9+JOPQUTDAMySIbjfUn7UYQJuetrJ9/YZncHF35ZL7SvM36/HpXGQv21E3nM+3L8zkj1nzaNyyGT1Gnb1sHa1znw5sX7uTR69+Dlc3VyY+XHru8a2HP+A/D43HP9iPS289jw+f/ow5MxYQ3rop/c+19bfxhxP55PkvMJycaBIZyn8mlR4//YlPyMnMxeJsYcK9l+LloPN8AC2jbfOa92+xjSvn3lM6rnz75HTG3mUbV4ZOvIA5L33Kss/nERrVjC6jbHFmp2Uy876XKcjNx3ByYsPPS7jp3Slkp2Yy9w37uGI1aTegK63qeFyJiu7AgY2xfHjr0zi7uTL27tLYZj81ndF32mIbPPECfn75U5bbY+tsn/Od6fjht1zG3NdmYS0sxi8sqOTvtmf1VhZ9MJu8jGy+f/p9GkU15Yqnbq+zmGurPJMOHif2z/WERDbh47tt89zB/zmPltEd6yy2shpy33NKbc35AEbfehk/vTyL4qJi/MOCOP/eqytnoJY4WSwMuflyfnrKdj66w/A+BEU0Zpt93dllzAAi7evOmbfZ1p0j77rmjMcCDL/9KpbN+B6rtRiLiwvDbrf1ucd3HmDDD7/jZLFgOBkMvfUKPHzr5gt/tdkH2TY972L07ZXXlbtOs2mvLtRWH+TQx2hXoWW0rX2+d7MtzvPKtKFvpk7nXHv7HHr9Bfz0Ymmc59jjXPF15fZ5wxu29vnTS59yKGYfeZnZvH3d4wy8+ly6Oqjv+qfXPEMjwmgT3Z7Xb30JwzDoNbYPYfbrDV88P5MD2/aTk5HNcxOmMvLasSVPDxMRaeiMKp+PXpO/wDCyTdP0rvDaEOBB0zTPMwzjIeB6oAhwAj4xTfNVwzDGAM8Bp65+rwNuN00z3zCMy4AXgSPAdsDbNM2JhmF8CqQB0UAocL9pmnPtv7Mv8BLQCLACy4D7gCuAaNM07zQM40LgdWwb9NYAPU3THGIYxtvAUKAY2AFMBK4EHgIKgWzgP6ZpnnoMbiX/hjvn5R3+ityi5Y7ORq3zdB7IhhPzHJ2NWhcdPI5XYxx3W/668kDnkcw5tMDR2ah1FzYfy+vbG3553tdpJC9ta/hxTuoykjdjFzo6G7Xuno6jmHek4bfPceFj+eVww4/z/IixDX78jA62Pcb5UPYvDs5J7WrufT5Hchp2jADhXufTe/YKR2ej1q29bAAvbG34Y+fkc0by+EbHPO6uLj3TYwTTdzb8OcJ/24/ig12/OTobte6WdqO5fdWfjs5GrXu331AmLFnq6GzUui+HDOazfQ2/3l7bajQD5jTs8XPFhbbNUw197Tmpy0hmH/zV0dmodZe1GMMjG/5wdDZq3bTo4Xx7oOGX5xVRY1gaP9/R2ah1gxufyyd7Gv6Ycn2b0czY3fDjvLHt6H9Nef5b+qF/y5zv3R0Ne+15ewfbF18bej/0b+qDZu5t+HFe13r0v+aaJ1C/vp0t9YJ35HUNfk+OnF123Mx62T/U+p3zKm7Ms7+2BFhi//fLwMtVpPkVqHKmbprmbGB2Fa9PPEM+VgNVfeX5U/t/mKY5hyoefWua5l1VHDfT/p+IiIiIiIiIiIiIiIiIiIiIiIhIOU6OzoCIiIiIiIiIiIiIiIiIiIiIiIhIQ1Prd84TERERERERERERERERERERERGpDYahe5NJ/aXaKSIiIiIiIiIiIiIiIiIiIiIiIlLDtDlPREREREREREREREREREREREREpIZpc56IiIiIiIiIiIiIiIiIiIiIiIhIDdPmPBEREREREREREREREREREREREZEaps15IiIiIiIiIiIiIiIiIiIiIiIiIjVMm/NEREREREREREREREREREREREREapg254mIiIiIiIiIiIiIiIiIiIiIiIjUMG3OExEREREREREREREREREREREREalh2pwnIiIiIiIiIiIiIiIiIiIiIiIiUsOcHZ0BERERERERERERERERERERERGRv8MwDEdnQeS0dOc8ERERERERERERERERERERERERkRqmzXkiIiIiIiIiIiIiIiIiIiIiIiIiNUyb80RERERERERERERERERERERERERqmDbniYiIiIiIiIiIiIiIiIiIiIiIiNQwbc4TERERERERERERERERERERERERqWHanCciIiIiIiIiIiIiIiIiIiIiIiJSw7Q5T0RERERERERERERERERERERERKSGaXOeiIiIiIiIiIiIiIiIiIiIiIiISA3T5jwRERERERERERERERERERERERGRGubs6AyIiIiIiIiIiIiIiIiIiIiIiIj8Pbo3mdRfqp0iIiIiIiIiIiIiIiIiIiIiIiIiNUyb80RERERERERERERERERERERERERqmDbniYiIiIiIiIiIiIiIiIiIiIiIiNQwbc4TERERERERERERERERERERERERqWHanCciIiIiIiIiIiIiIiIiIiIiIiJSw7Q5T0RERERERERERERERERERERERKSGaXOeiIiIiIiIiIiIiIiIiIiIiIiISA3T5jwRERERERERERERERERERERERGRGmaYpunoPPxb6A8tIiIiIiIiIiIiIiIiIiIi8vcZjs6A1D++UTdpT46QeeCjetk/ODs6A/8WuUXLHZ2FWufpPBCPiKscnY1al3f4K1r8b6mjs1HrDt4xmOELVjo6G7Xuj7H9mXNogaOzUesubD6Wu1f/6ehs1Lq3+g7l4fV/ODobte7FnsO54s9ljs5Grft26CDGLlzh6GzUugWjBvD8lt8dnY1aN6XrSG5f1bD7oXf7DQWg7UcNu33uvmkQzV9Z7Ohs1LpDDw7j0Q0Nf0x5Lno4L21r+H3QpC4jaf1+w26bAHtvHcSDaxt++3yl9zBm7P7N0dmodTe2Hc1lixt+vZ09bNC/Zi40ZF7DX2MvGde/wbfPG9uOBqDLZw37XN+2awcyeG7Dr7NLz+vP1E2LHJ2NWvdU9xEMmNPw19crLhxA1y8adtsE2HL1QB75F6xVpkUP56YVSxydjVr30YAhvLtjoaOzUetu7zDqX9Pf/lvW2Bcvatj97Y8jBgIwfWfDbp//bT/qX9MH/Vvi/LfMhURE/r/R5jwREREREREREREREREREREREfl/yTCcHJ0FkdNS7RQRERERERERERERERERERERERGpYdqcJyIiIiIiIiIiIiIiIiIiIiIiIlLDtDlPREREREREREREREREREREREREpIZpc56IiIiIiIiIiIiIiIiIiIiIiIhIDdPmPBEREREREREREREREREREREREZEaps15IiIiIiIiIiIiIiIiIiIiIiIiIjVMm/NEREREREREREREREREREREREREapg254mIiIiIiIiIiIiIiIiIiIiIiIjUMG3OExEREREREREREREREREREREREalhzo7OgIiIiIiIiIiIiIiIiIiIiIiIyN9hGLo3mdRfqp0iIiIiIiIiIiIiIiIiIiIiIiIiNUyb80RERERERERERERERERERERERERqmDbniYiIiIiIiIiIiIiIiIiIiIiIiNQwbc4TERERERERERERERERERERERERqWHanCciIiIiIiIiIiIiIiIiIiIiIiJSw7Q5T0RERERERERERERERERERERERKSGaXOeiIiIiIiIiIiIiIiIiIiIiIiISA3T5jwRERERERERERERERERERERERGRGqbNeSIiIiIiIiIiIiIiIiIiIiIiIiI1zNnRGRAREREREREREREREREREREREfk7DN2bTOox1U4RERERERERERERERERERERERGRGqbNeSIiIiIiIiIiIiIiIiIiIiIiIiI1TJvzRERERERERERERERERERERERERGqYNueJiIiIiIiIiIiIiIiIiIiIiIiI1DBtzhMRERERERERERERERERERERERGpYdqcJyIiIiIiIiIiIiIiIiIiIiIiIlLDtDlPREREREREREREREREREREREREpIZpc56IiIiIiIiIiIiIiIiIiIiIiIhIDXN2dAbkrzNNk5emfcXKZTG4e7jy1HM30L5D80rpnnz8U3ZsjwNMIpqH8fRz1+Pp5U5mRg5PPv4pR48k4erqwpPPXk+r1k3rPI5/avrLtzJ2eDeSUzKJHjnJ0dn52wZFBDB1QCucnAy+2RHP9E1HqkzXpZEPP1zajbsW7mDB/hO4Wgy+vbgrrhYnLE4GC/Yn88a6Q3Wc++rrGezPHe2jcDJg/tFEvj5wrNz7w5uEcGULWz3MKy7mjdj9HMjKBeCLwT3ILS7GapoUm3D7qq11nv8zMU2Tn9/9gV3rd+Li5sIVD06gWevwSulS41P44vmZ5Gbl0rR1M66cdA3OLs7s37qXmVNnEBAWCECnAV0Yec0YAFb8uJS181cD0GtsHwZeMqTO4jqT5G2x7PryW0yrlWaD+hN13phy72cfT2D7jJlkHjpC60svoMXYUQDkpaQS8+GnnMzIBMMgfMgAmo8a7ogQTitxaywxn32HaTVpPqQfbS4YXe590zSJ+ew7ErfEYnFzofst/8G/RQQA+xb8waElq8AA32ZN6X7LtVhcXcg4dJQtn3xFcX4BHiGBRN92PS6eHo4Ir0qZsds5/u3XmFYrgf0HEjpmbLn38xPiOTLzU/KOHCbsgotoNKr0b5L8xyJSVy7HNE2CBgwiZPiIus5+tfUI8ue/7aJwMgx+PZrId3FHy70/NCyEy1s0A2z90Ds79nMwOwcXJ4OXe3bBxckJiwErElP4fP9hR4RQLce27GDdp7MxrVZaD+tH54tGlXvfNE3WfTqbY5tjcXZzpf9t1xIUZeuzZt/5BC7ubhhOTjhZnDhv2sOOCOGsUmJi2WPvg5oM6k/kuPJ9UE58AjtmzCTr0BFaXnIBze19UHFhIZumvYK1qAiz2Eqj6O5EXXy+I0KoloHNAni0T0ucDIPvdifw4bbyc4ThEUHcE90cqwnFVpPn1+xnY2ImAP/p2ITL2zbGMOC7XQnMjD1W1a+oFwZHBjJ1WGsshsHXMfG8d5r5TJcwH36aEM2dc7czf08yAL5uzrw4uh1tgrwAeOjXnWyKz6yzvP8VCVtj2WIfX1oM6Ue7KsaXrbO+I35rLM6uLkTf+h8C7OPLngV/EPenbXzxC29KtH18qS+Obt7Bmk9mY7VaaTu8H+dcXLnfWfPJbI5ssvU7g+64luCocIpOFjLviTewFhVhLS6mRZ9udB8/DoCUg0dZ+eHXFJ8sxMniRL+bxhPSOtIB0Z3dwPAAHuvXEoth8O2uBD7YUvV8vnOIN99d1I17F+3k14Mn6jiX/1zStli2f/4tptUkYnB/Wp9fvg5nHU9g64ezyDh0hHaXXUDLc0c6KKenZ5omf3z4PQc27MDFzZWx915NWMvK8/b0hBR+eeVT8rJyCW3ZjPPuuxaLi/Npj085msgvL39a5vgTDJhwLtEXDuXPT35i/7rtWJyd8W8czNi7J+Du7VmHUVctyz7/w7QS0H8gjUaXn/+lrVvDiYW/AuDk5k6Tq67Go1nlv1V9UJtzn+2/LGLj5z8x/sMXcPf1rrOYqqNXiD93dojCYsC8I4l8ub/8WD+iSQhXtSxdY78es5/99jW2t7OFh7q0ooWPJybw4tZ97EjPqusQStRW2wTIz87l13e+4sSheDAMxt49gabtWrBrxWZWfrWAlKOJXPvKAzRuHVHXYZfo3ySAh6Nt65Qf9iXwcWz5dcqQZoHc2TXSfk7E5KX1B9icbJvvLLi4J7mFxRTb37tq/hYHRFA9vUL8uauj7bzQvMNV1NmmIUw4VWeLinnNXmfDvTyY2r1NSbomnu58vOcwsw/G12n+qyt+SyybZtn6pKih/elwYeU+adPM74jfEovF1ZXet11LYIsIMo8nsuqtGSXpspNS6HzZONqeO6yuQ6iW3o38uadzFE4YzD2cyOd7y9fbkc1CuLpV6fr61a372ZeZA8DlUU04v3koBvDzoUS+O3C8rrNfbf0aBzDJ3j5/3JfAJzsqt8/bu0RimiZFpsnLGw+wJbl0PeJkwJdjupGUV8DdS3bUdfbPKGFrLNvs65PIIf1oW8X6ZNus70jYGovF1YUeZdYne+3rE8MA3/Cm9LCvT9IPHWXLx19RlF+AZ0ggPW+vX+e/UmO2c+CrbzFNK2EDBxB+bvlzCbnxCez5+FOyDx8h8uILaTamtP2umzQFi33OYDg50e2JR+s6+2cUt2kHS2d8j2m10nFEX3peWrnvWTrje+I22uZDo+66hkb2sfL3t7/g4IbtePr5cM1bU0qO2btyM2u+mU/q0USufOlBQls5bqysSkPtb//u+voUa7GVOZNfwivQj1GP3AbAwdWb2PTtfNKPJXLBtAcJaVn5eqKjZcduJ2H2V5hW2/okeNS55d7PWLeGE78vAGzrk8ZXXoO7fX1y/LNPyNq+DWcfH1o+9nSd572iuE07WPLR91itVjqN7EuvKtrjko++5+DGWFzcXBl19zWE2tvj6Y5d9cVc9q+LwTAMPPx8GH3PNXgH+pV8ZmZyKrPueo4+V55L9EV1f72lIfdB/yS20x07/5WPSTuWBEBBTh5uXh5c/frkks/MTE7l87ufo/f4c+nhgPIsqyHPhURE6lqdbM4zDCPbNM1qncU0DGMisNA0zeP2n5cAjYE8e5JnTdOc/Q/zcxGwxzTN/5ejwIrlMRw+lMScBc8Ts+0Azz/9OZ99XXkx+ODD4/H2ti1+X3nxG77+cjE33HwuMz6cT9t24bz21h0cPBDPC89+wfsfP1jXYfxjn323lOkzf+Oj1293dFb+NicDnh7Ummt/3kZCdgFzLu/OooMp7EvLrZTu4b4tWHYkteS1k8UmE+ZsJbfQirOTwXeXdGXJoVS2JDruhPrpOAF3d4xi0rpYkvNP8m6/c1idlMqh7LySNPG5+dy3NobsomJ6Bftzf6dW3Ll6W8n7D6zdTmZhkQNyf3a71u/kxLFkJn3yKId3HeLHt77jrrfvr5Ru/oxfGHjJELoO7c73b37L+l/X0Pf8AQBEdo7ihmduKZc+4WA8a+ev5q6378fiYmHGlPdp17sjIU1D6iSu0zGtVnZ+9hXRD92De2AAq5+aRqNuXfBu2qQkjYu3J+2vHk/Spi3ljnWyWGh35WX4RkZQlJfP6iefJ6hj+3LHOpJptbJ15jf0n3w3HoH+LHniRcJ6dMG3aeOSNIlbY8lOSGLEq0+Stj+OrZ9+zeCnJpGXms6BhUsY/uLjWFxdWffWRxxds4Hmg/qy+aPP6TThEoLbt+HQ0lXsnbeIDpfXjw1BptXKsa++JOqe+3AJCGDvtOfw63IO7k1Ky8Ti6UXT8VeSsWVLuWPzjh0jdeVyWk+egmFx5sDbb+LbqTNuoaF1HMXZOQF3tG/JlI3bOZF/kjf7dGVtcgqHc0r7oYS8fCat30Z2UTHRwQHc3bEV963dSqHVZPKGGPKLrVgMg1d6dWHDiTR2ZdS//tZqtbLm428Z9eideAb5M++RlwmP7ox/s9I6fGzLDrISkrn4zamc2BvHmhlfM+65h0reH/3EPfXu4nNZptXK7s++otuD9+AWGMD6p6cR3LVCH+TlSdsJ40nevKXcsU7OznSbdB/O7u5Yi4rZOO1lgrp0xK9lVB1HcXZOBjzRrxXXL4ghMaeA2Rd2Y/HhFPanl84RVh9P448fUgBoG+jFG8PaM3b2BloHeHJ528ZcPmczhVYrH43pzJIjKRzKzHdUOKflZMAzI9py9XebScgq4Odrolm0P5m9KZXnQo8MasWyuJRyr08d1pqlB1O47eftuDgZeLhY6jL71WZarWz+9BsGPnI3noH+/PH4izTp3gXfMm0zYWssWQlJjHn1SVL3xbHpk68Z/rRtfNn32xJGv2QbX9a89RFHVm8gcnBfB0ZUylpsZdWMbxnz+J14Bfrz8yMvExHdmYDw0tiObt5BZnwyl789leS9caz68GsumPYQFhdnzp16Ny4ebliLipn7+Gs069aBRm1asO7zn+h2+VjCu3XkyKZY1n3+E+OeutdxgZ6GkwFP9m/FxHkxJOQU8P0l3Vgcl8K+9Mp1+KHeUSw/muagnP4zptVKzKyv6TPpbjwCA1g+9QXCunfBp8wcydXbk07XXkH8xvr1RZqyDmzcQdrxZG5+/3Hid8fx+3vfcu0rD1RKt3TmHKIvGEL7QT347d1v2Pb7arqdO/C0xwc1C2Xim7ZNXdZiK+9d/zit+54DQGTXtgz+z/k4WSws+XQOa2b/zpCJF9Zp3BWZVivHv/6SFnffh3NAAPtfeA7fLufg3rh0LHUNCibqvoeweHmRtT2GY198RquHp5zhUx2jNuc+OSfSiN+2C6/ggDqJ5a9wAu7pGMWDa21r7OkDzmFlYoU1dl4+96y2r7FD/HmgcytuX2VbY9/ZMYp1yelM3bQbZ8PA3eLYB2vUVtsE+OPDH2jRvT0XTb6R4sIiCgtOAhDSvDEXPXIjC9/9pk5jrcjJgCm9WnLLou0k5hbw1diuLDmayoGM0nFkbUI6S+ZuAqC1vyevDGrPhT9vLHn/xt+3kV5QP8+XnOIE3NspigfWxpKcd5L3B1ZRZ3PzuXt1DNmFxfQO8efBLq24beU2juTkcdPyrSWfM3tET5YnpFb9ixzMarWy4ZNvGTrlLjyC/Pn90Zdo2qMzfmX6pPgtsWQnJDPu9SdJ2RfHhhlfM+rZSfg2CWXMC1NKPufn26fQrOc5jgrljJyA+7u05L5V20nKO8lHg7uyIiGFuKwy5ZmTz10rt5FVWEyfRgFM6tqKW5ZtpYWPJ+c3D+XmZVspslp5tW8nViemcjSnfq5VHunZkv8utrXPL8Z0ZenRVA5kVmifR0vb50sD2nPx3NL2OaFtUw5m5uJVz9YpptXK1k+/YcAjtvNffz7+Io0rrE9Onf8a9eqTpO2LY8snXzPUvj7Z/9sSRtrXJ2vf+oijqzfQfHBfNn30OZ0nXEJI+zbELVnFnnmL6FiPzn/t/+IrOj1wL24BAWx5ZhqBXbvgVeb8l7OXJy0nXElKhXMJp3R56AFcfOrf+RJrsZUlH3zHxU/egXeQP19PepmoXp0JKrMmi9u0g/TjSVz37hMk7Ilj8fvfcOVLtmtCHYb15pxzB7Hwzc/KfW5QRGPOe/gm/njv6zqNpzoaan/7T9bXp8TO/xP/pqEU5pX2qwHhTRj+4M2s/OCrOo2nukyrlfhvv6D5Xffj4h/AgZeexadzV9zKrE9cgoOJvG8SFk8vsmJjOP7lLKIm2a6L+vXpT8DgYRyfNeN0v6LOWIutLH7/Oy556g58gvz58qGXaVmxPW7cQXp8Ete/Z2+P07/hqpcfPOOxPS4eTr+rzwNg89wlrPlmASNuu7LkM5fO+IHI7h3qPF5o2H3QP4ntTMee++ANJccv++QH3CpsZF/28Q807+aY8iyrIc+FpOEyDD04VOqv+lg7JwIVd2lcbZpmV/t/5TbmGYbxd3rziwDHj2p/09LFWzjvgr4YhkGXc1qSlZVLcnJ6pXSnNuaZpklBwUkMwwDgwP7j9OrdHoAWUY05fjyFlBMZdZb/mrJy3S5S07MdnY1/5JxGvhzKyONIZj6FVpNf9iYxskVQpXTXdW7Kr/tPkJJbWO713EIrAM5OBs5ORp3k+e9o5+/DsZx84vMKKDJN/oxPpl+jwHJpdqRnkV1UXPLvEHdXR2T1b9mxKobuI3tiGAbN20eSl5NHZkr5NmWaJvu27KXzINtCP3pkT2JXxZzxc5OOJBLRPhJXd1csFgtRnVsSu3LbGY+pCxkH4vAMbYRnoxCcnJ1p3LsnSZvL58vN1xe/qEgMS/ku2s3fD99I2zecnD3c8WoSRn5ael1l/azS9sfhHRqCV6NgnJydadanBwkVLjAnbNxGxIDeGIZBYKsWFObkkp9mK2+zuJjik4VYi4spPnkSjwDbt9ey45MIatcagJBO7Yhfv7luAzuD3LiDuDYKwS3EVp7+PXuSsW1LuTQuvr54RraoVJ4FCfF4tojCydUNw2LBu3UbMrbUn9jKauPnw/HcfBLs/dDShGT6NCrf3+7MKO2HdqVnEuxW2g/lF9v7W8PA2TAwMesu83/BiX1x+IYG4xMajMXZmRb9unNkffn2eWT9NqIG9cIwDELatOBkTh65af9/5gGZB+LwaNQID3sfFNqrJycq9EGuvr74VtEHGYaBs7s7YGuvZlExUD/Hzy4hPhzKzONolm2OMO9AMsObl6+zuUXWkn97ODuV1MqW/p5sTc4kv9hKsQnr4zMYGRlch7mvvq5hvsSl5XIkwz4X2pXEyJaVN6FP7NaMBXuSOFFmLuTtaqF3M3++jrHdNaXQapJZTy9Mp9rHF2/7+BLepwfHK4wvxzduo/lA2/gS1LoFhbm55FUxvhQVnMQ9wK+qX+MQyfvi8A0Lxjc0GIuLM1H9u3N4Q/k2eWj9NloNtvU7jcr0O4Zh4OLhBoC1uBhrcTHY1yyGAYW5tosJJ3Pz8KxHMZfVpZGtrR451Vb3JTM8svJ8/j+dmvLbwWRS8046IJf/XNr+OLwaheBl73ub9IkmYVP5Ouzm64t/VCROlvp7wnXf2hg6DrXVxSbtWpCfk0d2auV5++Fte2nbvysAnYb1Yu/amGoff2jbbvzDgvGzr3dadGtf8jdp0jaSrJT02g2yGnLjDuIaEoKrff7nF92TzK1byqXxatkKi5ftrqSeLaIoTKufG0trc+6zftb39Lj6opJ+qT5p5+/DsdzSNfbi48n0Dy2/xo5NK7PGTssixMM2t/V0tnBOoC/zjiQCUGSaJekcpbbaZkFuHkdj99FlpG1Du8XFueTOlUHhYQQ1c/yXijoF+XA4K59j2fkUWU1+PZTM0PDyZZlXbs5nqacrkTNrf+q8UK69zh5LZkBVdbbQVhdj00vrbFndg/05nptPYl5BneT7r0rdF4dPWAje9j4pom8PjlWYFx3buI1I+5wvuHULCnPzSuZ8pyRu3207NxFSeU5RH7QP8OFoTj7H7eW56FgyA8LK53V7WhZZp8ozLbPkPF+kjwexaVkU2Ncqm09kMKhx/YyzU5APR8q0z98OJTPkL7TPRh6uDGwayA/7Euoox9WXuj8Orwrnvyp+weL4xm1E2Otq4BnWJ8Vl1ifZx5MItp//atS5HcfX1Z9zRFkHDuLeqBEe9vlPSK9oUjeXj9nV1xefFpXPJdR3iXsP4dc4GL8w25qszYAeHFhX/rzzgXUxtLePlY3btqAgJ48c+1jbtGMr3H0q39k5MDyMgKaOHyur0lD723+yvgbISUnjyKZY2g7vV+4Y/2Zh+NfTsgTIizuIa0gjXINDMJyd8evRi6wK56c9o1ph8SxdnxSll65PvFq3KVm7OFrC3kP4Nw7G394e2w7owf615dvj/nUxtB9Svj1mp2ac8diym7cK80uv9wLsW7MVv7DgchvG6lJD7oP+SWzVOdY0Tfau3EybgT1KXtu/dit+ocEERTimPMtqyHMhERFHcNjmPMMwuhqGscYwjG2GYfxoGEaAYRiXAdHAF4ZhbDEMo8p7nhuGEWcYxhOGYawALjcM4yrDMGIMw9huGMaLZdJlG4bxnGEYW+2/K9QwjH7ABcDL9t/R0jCMmw3DWG9P971hGJ7241vaj1tvGMbThmFkl/nsh+yvbzMM46la/WNVkJSUTlhY6eAXGhpAUmJ6lWmnPvoxIwbfT9yBBK682nZb7jZtw/ljkW0X+/ZtB4g/nkJiYv080d7QhXm7Ep9dekIxIbuAMC+3cmlCvVwZHRXMF7GVH/HgZMC88T3YcEM/VhxJq5d3zQMIdnclOb/0QmRy/kmC3d1Om35seCjrymw4NYGXenbkvX7nMC68/i0iM1Iy8A8pvZuCf7A/GRU25+Vm5uDh7YHFfnLHL9ifjDKbYg/viOP1/77EjCnTSYizbTIIjQzjYMx+cjJzOJl/kl3rd5BexUbcupafloZ7YGm87gH+5P+Ni3V5ySfIOnQE/5YtajJ7/0heWjoeZWMLDKh00iYvLR2PoIpp0vEI9KfVuSP47Z7H+PXOR3Dx9KBRZ9s+cN/wxiRssp1IOb52M3mp9afPLUxLxzWgdExx8Q+gsJobJt2bNCV77x6KsrOxniwgc3sMJ9Pq5x0MbP1QaX97Ir+AILfTbwIe3TSMDSdKy8kJeKdPV74a0pvNKenszqifm8NzUzPwKlM/PYMCyKlQh3PT0iuk8Sc3NR0AA4Pfn3uHXya/yJ5FK+okz39VxT7ILdCfgr/QB5lWK2ufeJbl9zxEYMf2+NWjPqisUE83EnJK62xiTgGhnpXr7IjmQSy4LJr3R3ViyrLdAOxJyyE6zA9/N2fcLU4MCg+sNL+oL8J83IjPKo0zPruAMJ8KcyFvV0a3DuHzreUffRbh50FKbiGvjGnP/Gt78uKodni41MfvHkFeavmxw6Oq8SU1Hc9KaWzjS5txI5h392PMvcM2voR1qT/fM6rU7wQGkFNxHpRaud/Jsfc71mIrPz44jS9unEyTLu1oZH90bZ+Jl7Hus5/4+r+PsW7Wj0Rf7dg7jZ1OmKdb+fl8TgGhXuXbaqinKyMjg/hqR/18/F515Fcx/6lPX7CorqyUDHxD/Et+9gnyJ6tCfc3LysHNy6NkQ51PkD/Z9jTVOX7Xsk20H9SDqsQsWkOUg+5mUFZRejouZed/AQEUpqefNn3qqhX4dOxUBzn762pr7nN4wzY8A/0JjGxWuwH8TSHuriTnlV9jh5xhjT0uIpR1SemA7ZGg6ScLmdylFR8OOIeHOrdy+J3zaqttpiek4OHnzYI3v+DTe15kwdtfcjK/fm3qCvV0I7HcnO8kjTwql+Ww8CDmXNCD/w3ryBOr9pR77/3hnfn63K5c2jqs1vP7dwV7uJJU8bxQFXGeMi48lLX2OlvW8CbB/HE8uTayWCPy0irM54L8yaswXualZuAZ5F+aJtCfvNTyaQ6v2kBEv6rHkvogxN2VpDIbJJPzCs74JdvzIsJYk2Rbsx3IzKVrkB++Ls64WZzoGxpQZZ2vDxp5uJGQW6Z95lbdPoc2C+LH83rw9pCOPLmmtH0+FN2SNzYfxKyHO2rzq7E+qSpNvn190nrcCBbc/Rjz7euT0C6l57/iN9rOfx2rZ+e/CtLTcStzLsE1IICCM8x/KjEg5rU32Pz0c8QvXVbzGfwHslPT8Slzp1/vIH+yK3whJDslHe+gCmkqbIT//6Sh9rf/dH295pPv6XXNRRj1+EYOVSlKT8MloDQmZ/8ACtNP33+krVqBdz1dn1TZHivUu6rTZJz12JWf/8KHNz7OrmUb6HuV7bG/hfkFbPhxEX3Gj62dgKqhIfdB/yS26hx7fMd+PP19CGjSCLCX5w+L6O3A8iyrIc+FREQcwZFn32YBD5um2QWIAaba74q3gdI75Z26F/6pzXpbDMM49RWWfNM0BwDLgBeBYUBXoKf9sbUAXsAa0zTPsae72TTNVcDPwEP237Ef+ME0zZ72dDuBG+3Hvwm8aZpmT6BkZ5RhGKOA1kAv++/sYRjGoBr965yBWcUodrovcj/13A0s/PNVWkQ1ZuGv6wG4/qaxZGXmMP6Sp/j6y8W0bRdRsmFI6lZVxVaxdJ8Y0IoXVh/AWsXkxWrCuG820vfT1ZzTyJc2gZW/XVJfVVWPAboG+jG2WSgf7o4ree2eNTH8d9VWHtmwgwsjGtM5wLeOcllNVYRiVCjdqsI99e2mpq3CeeTzqdw3fRL9LhrEzCdtt18PjQhjyBXD+XDye8yYMp3GUU1xcqoHmw6qEe/ZFOXns+WdD2g34QqcParch+0Y1VkkVNkHG5zMySV+0zZGvf40Y96eRlFBAUdWrAWg283XcuD3pfz52DSK8vMxnOvkqfLVVGWBVot748Y0Gj2GA2++zoG33sSjWTMMp///40mXAD9GNQ3l471xJa9ZgTvXbOHaZeto4+dNc+962t9WVT/PnqSkPxr79H2c/+JkRjxyO7t+W07Cjn21kMla8BfuaGM4OdH76cfo/9o0Mg7GkX302NkPcoCqQqqqi1p0KIWxszdwx6Id3NMjEoAD6Xl8tPUoH4/tzEdjOrM7NZviqiYS9VTFOcLUoW14Ydn+SnMhi5NBp1BvPt9yjHM/W09uYTG392pehzn9hyqV8enHl+Mbt3HuG09z3jvTKC4o4JB9fKkfzr42qbLfsf8BnCxOXPzKI1z5/rOc2HeI1MO2ZdfOhcvpPfESrpz+LL0nXsqK976o8ZzXiGq01Uf7teTltQernM///1FV5v9/XfCxqcZauuoKW63jiwuL2Ldue8mdvcpa/e1vOFksdBgSXe3c1pq/cE4he/cu0latIOziS2s5U39TLcx9igpOEvPjb3S9YlwtZLj2nO7Ozl2D/Dg3PJT3d8UBYDEM2vh6M+dwAjev2EpecTETWjp6E2LttE1rsZXE/UfpOnYAE998GFd3N9bOXvSPc1vbqirJxUdSuPDnjdy7ZAd3di2d7/zn162Mn7+Z2xfHcmWbxvRoVM/Ol9hV2cWc5rxQtyA/xoWH8v7OuHKvOxsG/cICWXI8pcbzV1OqDqni+aEqO6WSfxYXFXFsYwwRvbvXbOZqUHXXKgDdgv0Y1zyU92LjADiUncfne4/yer9OvNqnI/syciiup1dsqxvnn0dTuHjuRu5btoPbu9ja58CmgaTln2Rnav38Yl81qmrV48qp818btzHmjac59x3b+a/D9vVJj1ts578WPzqNorx8nOrT+a9/WM3OmTyJ7lMfo+O9dxG/eCkZu/ec/aC6coa5zpkT1Upu6kTD7W///vr68MYY3P18CG4ZUUt5q2OnWaDk7NlF+qrlNLrwsjrOUDVV59rJ6dYwZzm2/zXnc/OMZ2g3KJot822bhFd/NZ9u5w/F1ZEb3RtyH/RPYqvGsbuXb6Rtmbvmrfl6Pt0ucHB5ltGQ50IiIo7gkNWRYRh+gL9pmkvtL80EvjvDIVebprmhzPEA39h/7AksMU0z2f7eF8Ag4CfgJDDXnm4jMPI0n9/JMIxnAX/AG/jN/npfbI/ABfgSeMX+71H2/07dl90b22a9cl+ZMgzjFuAWgLfffZAbbr7gDCGe2TdfLuaH2csB6NgpkoSE0jsTJSamEdLI/7THWixOjBrbk1mf/MaFFw/A29uDp56zPc/eNE3GjZpM02b181FnDV189kkae5dOssK8y39jGqBzI2/eHmX79mGAhwtDmgdSZDX5/WDpycisk8WsOZ7O4IhA9qTm1k3m/4IT+SfLfYM2xN2VlILKj/SK8vHkgc4teWT9DjILSx9Ldypt+slCViSm0M7fm5i0zNrP+Bms+nk5a+evBiC8bQTpyaXf5Eo/kY5vUPkT4l5+XuRl51FcXIzFYiGjTBp3L/eSdO17deCnt78jJyMbLz9veo3tQ6+xfQBY8PFc/IL9azmys3MPDCC/zDdf89PScQvwr/bx1qJitrzzAY379iI0ulst5PDvs32DskxsqWklj6YtTRNAXkr5NO7+fiRv34VnSBBuvj4ANInuSureA4QP6I1PkzD6T74bgOz4RBK2bK+DaKrHJSCg3N3uCtPTcPH3r/bxQf0HEtR/IADxP/2Ai3/AWY5wjBMV7iYS7O5WZT8U6e3JvR1b8fimWLIKKz8eM6eomG2pGUQHBXAou/71t55B/uSUqZ+5KWmVHgXpFVgxTXpJPfcM9AfAw8+HiF5dOLE/jrAOrWo/43+Be0D5PqggNR23v1BnT3Hx9CSgbRtSYmLxbta0BnNYMxJyyt9NN9TLjaTc0z8Oc0NCBhG+HgS4OZNWUMTsPQnM3mN7ZMB90ZGV5hf1RUJWAY3L3Cmvsbcbidnl4+wS5sPb53UEINDDhaFRQRRZTTYfzyQ+q4AtCbY5wfw9Sdzeu35uzvMI9C83duSlpuHhX3l8ya2Qxt3fj6Ttu/AqM7407dmVlL0HaD6gd91k/iw8K/YpqWl4Blbodyr1TemV0rh5eRLWsTXHtuwgMKIJe5espc/1tpPtLfp2Y8X0L2sxir8vIaeg/Hzey42knPJ1uFOID6+PaA9AgLsLgyMCbY+Ai6u/mwsqcg+oYv5TTx81XNGmecvYttA2bw9rHUFmmTtRZ6Wk412hLnr4elOQk4e1uBgni6VcGp8g/zMef2DjDkJbNsOrwpeJtv+xlv3rYxn/7J1VnMive84BARSWnf+lpeHs518pXd7Roxz7fBaRd96Ns7d3Heaw+mpj7uPm7UF2Ugo/T5pWkn7u5BcZ9/xDePjXj41Pyfknyz3yM8TdlRP5Va+xH+rckofLrLGT8wtIzi9gZ7rtIsnS+BQmtKr7uVCdtE3DwCfYnyZtIwFo068ra7//vVbj+qsScwsILTfncyX5DI9s3ZiUSbiPB/5uzqQXFJXcQTE1v5DFR1LoFOzDxiTHni+pSnLeSRq5V7POdmnJpHXlzwsB9G4UwN6MbNJOFtZ6fv8uz0D/8vO5Mv1NSZogf3LL3DUlL7V8mvgtsQS0CMe9nvQ3VUnKK3/XlBAPtyrLs6WvJ5O7tuLB1bHlynPe4UTmHbY9WvuW9s3PWOcdKTG3gDDPMu3T88ztc1OZ9tk1xJfBzYIY0CQQV4sTXi4WnuvXlkdX7a6LrJ9VddcnFdOcWp+UO/9lX59E2M9/DXjEdv4rq56d/3IL8KegzLmEk2lpf+lcwqlzn66+vgR170rWwTj82rap4Vz+Pd5B/mSVefpDdko6XhXGUe+gALJTyqfx/n8yn69KQ+1v/8n6+uCazRzeEMPRzbEUnyzkZF4+S96ayZC7r6uz/P9dzv4BFJZ5KkZRehouVaxP8o8d4fgXM4m4/Z56uz6pbnusKk1xUfFZjwVoNyian56dTr+rxhG/J469q7awYuYcCnLywMnA2cWZruMG10J0VWvIfdA/ic1aeObytBYXs2/NVq565aGS1xIqlKfhZODs6sw559ZdeZbVkOdCIiKOUA9uwfS35dj/f6Yz24Vm6ddjijn9ZsRPgTtN0+wMPAW4nybdKQYwzX7nva6mabYyTXNGxUSmaX5gmma0aZrR/2RjHsD4CcP45oepfPPDVIYO78bcn1djmibbtu7H29uDkDKP77D/bg4fSiz597IlW4lsYXu8RVZmLoUnbSdEfpy9nO7RbfD2rkd3rvoX2ZaUSaSfB8183HFxMji/daNKF+kGfbaOgZ+tZeBna1mwL5knlu3l94MpBLq74ONqu0OVm8WJAc0C2J9W/zaKAOzKyKKplwdhHm44GwZDG4ewKqn8oy8bubvyZLd2TNu6l6O5+SWvu1uc8LDf2dHd4kR0sD9xWY6Ps98FA7lv+iTumz6Jjv06s+n39ZimyaGdcXh4eeAbVH6CbhgGLc9pRcyyrQBs+H09Hfp2BiArNbPkm3yHdx3CtJp4+noBkJ1me1RxWlIa21dso+tQx3+Tz7dFc3ITk8hNPoG1qIj4tetp1K1LtY41TZPYj2fh1TiMyDEjajmnf51/VHOyE5LISbLFdnTNRsK6l48trHtnDq9Yi2mapO47iLOnB+4BfngEBZC2L46igpOYpkly7G68m9r63YIMWzmaViu75yygxfCBdR7b6Xg2j+RkUhIFJ5KxFhWRvn49fl3OqfbxhZm2Cz8nU1PI2LwZ/569aiur/8iezCyaeHoQau+HBoeFsKZCPxTi7sbjXdvzcswejpXph/xcnPFytvVDrk5OdAvy50iO4/uhqgS3bE5mQjJZSScoLiri4KpNNIsuX4fDoztzYNk6Wz3dcxAXTw88A/wozC+gMM8Wd2F+Ace37SIgvIkjwjgjnxbNyU1KIs/eByWuW09wNfugk5lZFObayq745ElSd+zCq3H9fPxXTHIWkb4eNPO2zRHGRYWw+FD5OUKEb+mUtUOQNy5OBmkFtjleoLsLAI293BgVGczc/fXz8V9bE7JoEeBJuJ99LtSuEb/vP1EuzYAPV5f8N39PMo8v2s3CfSdIzj1JfFYBUQG2O1n2bx7I3pScqn6NwwVUGF+OrNlI4x7l622T7p05tNw2vqTsPYiLhwce9vEltcz4khS7G98m9afehrRqTmZ8MlmJJyguLOLAyk1EVOh3IqI7s2+prd9JKtPv5GVkUWDvT4sKTnJ82278moYC4BnoR8KOvQDEb9+Db1hI3QZWTTFJWeXm8+NahfBHhbY67Kt1DP3S9t9vB5J5cvm+/1cb88A2R8opM/87vmYDYdXsex2t+7hBTHzzYSa++TCte3ch9k9bXTy+6yBunu6VNgAZhkFE59bsXrkFgO2L19G6t23e3qpX5zMev3N55UfaHti4g7U/LOKSx27Gxe30j/yrS57NIylISuKkff6XsWE9vhXmfydTUzj8wbs0m3gDbqH1p8+pqDbmPgERTRn/4Qtc9s7TXPbO03gG+XPeCw/Xm415ALszsmhWZo09rEkIqxIrr7Gf6dGO57fu5WhO6dw2taCQpPwCwr1s54F6BPtxKCuPulYXbdM7wBffYH9SjtrOjx3aupug8PpVn2NTsmju405TbzecnQzGNA9hyZHyZRnuU+YLfYFeODsZpBcU4eHshKd9neLh7ETfxgHsS6+f65RdFets0xBWVlVno9vx3JbydfaU4U2C+ePYiUqv1yeBLZuTlZBEtr1POrx6I017dC6Xpmn3LsTZ53wn9tr6pLKbRQ6v2kjzfvXgLqtnsCs9i3AvDxp72spzRNMQViaUL89QDzee69meZzbu4UiF8vR3dSlJM7hxEIuO1c+1SmxKFhE+7jTxsrXP0c1DWHq0Qvv0Lm2f7QK8cLG3z7e3xDH6x3WcO2c9k1fsYn1ier26GF1xfXK0ivVJ4+6dOWyvq6ll1ieeFdYnyWXWJ/llz3/9VL/Of/m0iCQ/MYl8+3w2ed0GArtW7/xXcUEBRfY5Q3FBAWmxO/BsWn/Ol4S2jiA9PpkM+5psz4qNRPUs3/dE9ezETvtYGb/bNlZWtenn/4uG2t/+k/V1z6sv5Kr3n2X8u08z9L7radKpzf+LjXkAHs0jOZmUyMkTyZhFRWRsXId35/LtszA1hSMfvEvT626s1+uTsNYRpJVpj7tXbCSqV4X22KsTO5eUtkdXL9vc9UzHph1PKjl+/7oYAuznTsZPu48bP3yKGz98im7nD6HXZaPqdGMeNOw+6J/EdrZjD2/dTWDT0HKPvr38+fu44YOnuOEDW3n2vHSUwzbmQcOeC4mIOIJD7pxnmmaGYRhphmEMNE1zOXAtcOouelmAz1/4uLXAm4ZhBANpwFXA22c5puLv8AHiDcNwAa4GTj3fbA1wKba79F1ZJv1vwDOGYXxhmma2YRhNsW0ETKIODBjUmRXLYrhg7BTc3V158tnrS967879v8MTTEwkO9uWJKR+Tk5OPaZq0aRvOlCeuAeDAgXgef2QGFosTUS0bM/XpiXWR7Ro38+27GNi3PcEBPuxb+w7PvDabmd8scXS2/pJiE6Yu38esCzrjZBh8tzOBvam5TOjYGIAvY+NPe2wjL1deGd4Wi2FgGAbz9iWz+FDqadM7ktWEt3cc4MWeHXEyYMHRJA5l53Ge/aT43CMJXNsqAl9XF+7pGAXY/ja3r9pKgKsLT3W33WnEYhj8EZ/M+hPpjgqlSu16dWDXup28OPFZXN1cufzBq0rem/Ho+1x2/5X4Bflx7k3n8+Xzs/ht5nyatGxKrzG2O+JtW76VNXNX4mRxwsXVhQlTriu5o8asZz4hNzMHi7OFi+66DE8fxz9K08liof0149n4yluYVitNB/bDu2kTjiy23Tw0fNggCtIzWP2U7REWhmFwaOFiBjw/lawjxzi+ai3ezZqy6vFnAWh92YWEnNP5TL+yzjhZLHS5bjyrXnoH02ql+eC++DZrwsE/bLG1GD6I0K6dSNway+8PTMXZ1ZVut1wLQGCrFjTp1Y0lj03DsDjh1zycyKEDADi6ej0HFtk+o0l0VyIG9XVMgFUwLBaajp/AgbfeAKtJYL/+uDdpyollSwAIHjSEwowM9k57luL8fDAMTixeRNupT2Px8ODQB+9RlJ1j+5yrJuDs5eXQeE7HasJ7u/bzbPdOWAxYeCyRwzm5nNvM1g/NP5rAhKhwfFxcuKN9SwCKTZN71m4lwM2VBzu1wckwMAxYnnCCdWW+9VafOFks9L7hChY9/z+sVpPWQ/oQEN6Y3b/b7r7bduRAmnbryNHNsfxwz1M4u7rQ/zbb/CA/I4s/X/kQAKu1mKj+0TTt2sFhsZyOk8VC26vHs/nVt8BqpbG9Dzr6p62NNRs6iIKMDNaX6YOO/L6YPs9NpSAjgx0fzQSrFdM0adSzB8Fd6+fmkmITnl61j4/GdsJiGHy/J4F96blc2c42R/h6VzyjI4O5sHUoRVaT/CIr9y3eWXL82yM64O/mTJHV5KlV+8g8WflOkPVBsWnyxB97mHVpVyxOBt/GHGdvSg5Xn2O70PHF1uNnPH7qH3t4c1wHXCxOHE7P48Ffd54xvaM4WSx0nTie5S/axpfIwX3xa9aE/faxoeWIQYR17UTCllh+vX8qFldXom+1jS9BrVrQtFc3/njUNr74Nw+nxbABjgynHCeLhb43XsGvz/0P02rSZqit39m50NbvtB81kPDutn7nu7ts/c7AO2z9Tl56Jkvf+QzT3iaj+nYnwn5BZcCtE1jzyWxMqxWLizMDbr3qtHlwpGITnlqxj4/PtbXV2bsT2JeWy1XtbW31q52nn8//f+JksdDpP1ey5qW3MU0r4YP64dOsCXH2+V/ksEHkp2ewfOoLtguXTgYHflvMkBeewMWj/nwRLCq6Awc2xvLhrU/j7ObK2LuvLnlv9lPTGX3nVfgE+TF44gX8/PKnLP98HqFRzeg8ss9Zjy8sOEncll2Mvn18ud+56P3ZFBcV8e0T7wLQuG1kpTR1zbBYaHLlBA6+/QZYTQLs878U+/wvaNAQkubNpSg7h+Nf2x4pbThZaPXIY47L9Gn8G+Y+VSk24c3tB3i5V+kaOy47jwsibHPbnw8ncF1r2xr7vjJr7FtX2r4s9lbsQR7r2gZnJ4P43Hxe2LrXYbFA7bbN4bdcxtzXZmEtLMYvLIhz77G9t2f1VhZ9MJu8jGy+f/p9GkU15Yqnbq/bwLGVy/Pr9vPecNs48tO+RPZn5HJ5a1tZfrc3gRERwZwf1Ygiq0lBsZVJy3YBEOjuyhuD7edLnAwWHExm5fH6uU4pNuGN2AO80ttWZ+cfqaLOtonAz8WF+zqVqbMrbHXWzcmJ6BB/Xo3Z77AYqsPJYqHHxCtYOu1/WK1Woob0xS+8CfvsfVKrkQNp3K0jx7fEMvfeJ3F2c6X3rdeUHF9UcJKEmF1E31Q/5z2nFJvw2rb9vNa3E06G7U54B7NyuTDSVp5z4hKY2DYcP1cXHjindH1901JbeT7Xqx2+ri4UW01e27afrMJih8VyJsUmvLBhP+8N64STYTBnv619XmZvn7P3JjA8IpjzW9jaZ36xlUkrdjk419Vzan2y8sXy579OnbuKsq9PErfEstC+Pulxa+n5r6a9urH40Wk4nTr/NazM+a/f7ee/enal+eD6df6r5dVXsv31NzGtVkIH9MeraRPil9guSzUeMpiTGRlsfuZ5ivNs57+OLfqDHs88SWF2NjvfmQ6AaS0mpHcvAjt3cmQ45ThZLAy5+XJ+eupdTKtJh+F9CIpozLZfVwDQZcwAInt0JG7jDmbe9jTObi6MvKu071nw6iccjd1HfmY2M256nN5XnkunEX3Zt2YrSz+yjZVznp1OSIumXDz1DkeFWU5D7W//yfr6TOLWbmX1x9+Rn5nNwmnTCYpsypjH7qztcKrNsFgIu2ICh//3BqbVin9f2/okdfkSAAIHDiF5wS8U5+QQf2p9YnEi6uHHATj68Qfk7t1NUXY2ex59iJBxFxDQzzGbg50sFobdfDk/PPUuZrFJxxF9CI5ozFZ7ezxnzABa2NvjJ/+1tcdRd19zxmMBVsz6mbTjSRiGgU9IICNuc+yasqyG3Af9k9hOd+wpe1ZspM3AHlX+3vqiIc+FREQcwSi9sVwt/hLDsAJlr6y9BiwGpgOewAHgetM00wzDuBR4HsjD9ljZBcCDFR5rGwdEm6Z5wv7zBOARbHe0m2+a5iT769mmaXrb/30ZcJ5pmhMNw+gPfAgUAJdhe0TtJOAQEAP42NO1Bj63f+484BbTNJvaP+8e4CZ7lrKBa0zTPO0Zotyi5bX/h3YwT+eBeETUr8VMbcg7/BUt/rf07An/nzt4x2CGL1jp6GzUuj/G9mfOoQWOzkatu7D5WO5e/aejs1Hr3uo7lIfX/+HobNS6F3sO54o/l5094f9z3w4dxNiFKxydjVq3YNQAnt9Svx6vVRumdB3J7asadj/0br+hALT9qGG3z903DaL5K4sdnY1ad+jBYTy6oeGPKc9FD+elbQ2/D5rUZSSt32/YbRNg762DeHBtw2+fr/Qexozdvzk6G7XuxrajuWxxw6+3s4cN+tfMhYbMa/hr7CXj+jf49nlj29EAdPlsuYNzUru2XTuQwXMbfp1del5/pm5a5Ohs1Lqnuo/g/9i77/Aoqv2P45/Z9N5JAoQSeu+9SlFRxN6wl6tee2/3KvZ+7RV/KqCiIlhBRcACSC+hJHSS0NJ7D8nO749d0gNBkmxM3q/n4VGyZzbfw5k5bc6cGf198x9frzx3tPp/3ryvTUmKumKMHmkBY5XnB0/UjSv/cHQYDe7/Ro/XuzG/OjqMBndrz9NbTH3bUsbY5y9t3vXtt5NsC/ze39G8r89bepzeYuqglpLPltIX0vHfrogWKrDL7c1+TQ5OLH3P202yfmiUnfNM06zt9bnDa0i7QNKCCj8aX0OaDlX+PlfS3BrSeVf4//mS5tv//y9JFR+Hfs/+p6rDkoabpmkahnGZpLIFgqZpviHpjRqOAQAAAAAAAAAAAAAAAAC0cA55re0/yCBJbxu290tmSrreseEAAAAAAAAAAAAAAAAAAP4JWJx3HKZprpDUz9FxAAAAAAAAAAAAAAAAAKjOMGp7oSfgeJydAAAAAAAAAAAAAAAAAADUMxbnAQAAAAAAAAAAAAAAAABQz1icBwAAAAAAAAAAAAAAAABAPWNxHgAAAAAAAAAAAAAAAAAA9YzFeQAAAAAAAAAAAAAAAAAA1DMW5wEAAAAAAAAAAAAAAAAAUM9YnAcAAAAAAAAAAAAAAAAAQD1jcR4AAAAAAAAAAAAAAAAAAPWMxXkAAAAAAAAAAAAAAAAAANQzFucBAAAAAAAAAAAAAAAAAFDPnB0dAAAAAAAAAAAAAAAAAAD8HYbB3mRoujg7AQAAAAAAAAAAAAAAAACoZyzOAwAAAAAAAAAAAAAAAACgnrE4DwAAAAAAAAAAAAAAAACAesbiPAAAAAAAAAAAAAAAAAAA6hmL8wAAAAAAAAAAAAAAAAAAqGcszgMAAAAAAAAAAAAAAAAAoJ6xOA8AAAAAAAAAAAAAAAAAgHrG4jwAAAAAAAAAAAAAAAAAAOoZi/MAAAAAAAAAAAAAAAAAAKhnzo4OAAAAAAAAAAAAAAAAAAD+DkOGo0MAasXOeQAAAAAAAAAAAAAAAAAA1DMW5wEAAAAAAAAAAAAAAAAAUM9YnAcAAAAAAAAAAAAAAAAAQD1jcR4AAAAAAAAAAAAAAAAAAPWMxXkAAAAAAAAAAAAAAAAAANQzFucBAAAAAAAAAAAAAAAAAFDPDNM0HR1DS8E/NAAAAAAAAAAAAAAAwN9nODoAND0h3e5hTQ6Usuu1Jlk/ODs6gJZiQ+oiR4fQ4AYHn62O7/zp6DAaXOxt4+TR7nJHh9HgCg58ofvX/uboMBrcK8Mm6KNdix0dRoO7odsZeivmV0eH0eDu6Hl6i8lnS7k+z126wtFhNLjvJ43RvS2gPF8dNkEzdzbv+vam7mdIksYv+svBkTSsP84epeELVjo6jAa35sLRei5qiaPDaHCP9p+s93c0/7bzlh6nN/trU7Jdn9ev+MPRYTS4j8eMbzHX5+2rf3d0GA3u7RGntZg+/J0toDzfHHGaZu9p3n2+a7rY+nyX/L7cwZE0rHmnjdXYH5t/27n8nFH6dG/zPmcl6arOZ7SYPsL0P5r//PTc8eN05Z/NP5+fjRunRzYsc3QYDe75wRObfdsp2drPN6Kbf5/vrl6n64UtzX+s8nC/yfpPM78+nx08UZL00tbmXZ4P9p3c7OdsJdu87Se7m38+r+t6hib+3Pz78MumjHJ0CABw0nitLQAAAAAAAAAAAAAAAAAA9Yyd8wAAAAAAAAAAAAAAAAD8IxkGe5Oh6eLsBAAAAAAAAAAAAAAAAACgnrE4DwAAAAAAAAAAAAAAAACAesbiPAAAAAAAAAAAAAAAAAAA6hmL8wAAAAAAAAAAAAAAAAAAqGcszgMAAAAAAAAAAAAAAAAAoJ6xOA8AAAAAAAAAAAAAAAAAgHrG4jwAAAAAAAAAAAAAAAAAAOoZi/MAAAAAAAAAAAAAAAAAAKhnLM4DAAAAAAAAAAAAAAAAAKCeOTs6AAAAAAAAAAAAAAAAAAD4OwyDvcnQdHF2AgAAAAAAAAAAAAAAAABQz1icBwAAAAAAAAAAAAAAAABAPWNxHgAAAAAAAAAAAAAAAAAA9YzFeQAAAAAAAAAAAAAAAAAA1DMW5wEAAAAAAAAAAAAAAAAAUM9YnAcAAAAAAAAAAAAAAAAAQD1jcR4AAAAAAAAAAAAAAAAAAPWMxXkAAAAAAAAAAAAAAAAAANQzFucBAAAAAAAAAAAAAAAAAFDPnB0dAAAAAAAAAAAAAAAAAAD8HYbB3mRoujg7AQAAAAAAAAAAAAAAAACoZyzOAwAAAAAAAAAAAAAAAACgnrE4DwAAAAAAAAAAAAAAAACAesbiPAAAAAAAAAAAAAAAAAAA6hmL8wAAAAAAAAAAAAAAAAAAqGcszgMAAAAAAAAAAAAAAAAAoJ6xOA8AAAAAAAAAAAAAAAAAgHrG4jwAAAAAAAAAAAAAAAAAAOqZs6MDwMkzTVNzXv9WW1bvkKu7q27+z+Xq2K1ttXS/zl+hX+YtV9LhNL2/6Cn5+HtX+nzfjgOacdMbuuOpqzXstH6NFX6djW0XoBmjO8tiMfRVTILe33SwxnR9W/nomwsH6I5fY/TzvlS5Ohmad35/uTpZ5GQx9PO+FL2+Lr6Ro68/7798s6ZMHKCUtGwNnvygo8P525K3Rmv7Z/NkWk21GzdKXc45o9LnOUcSteXDOcqKP6juF01Tp7Mml30W9eEcJUVtk5uvj8Y//3hjh14j0zS17MMF2r8hRi5urppy9xUK6xRRLV1mYpp+fGWWCnLyFdqprabec5WcXJyPe/z7Nz4hVw83WSwWGU4WXfPqA2Xft3Hhn9q0aIUsFos6De6l8ded22h5jt8UoxUfLZBptarnpBEadOHplT43TVMrPlqg+I3RcnZz1cQ7rlQre56WvfW54jZsl4efj6a/+Wi179703TKtmv2dbpj9vDx8vat93phaSj5rcyrXalOXG71dyfO/kGm1yn/UGAWdflalz7PWrVH6kp8lSRY3d4VedqXc29rKNuHTT5S7faucfHwU+d+nGj32k5G8NVox9jKMGDdKnauUYa69DLPjD6prlTLc8uEcJUdtk6uvj8Y1gfrWNE39/uECxW6MkbObq8686wqF1lDXZiWlaeHLs1SYm69WkW11VoW6tqbjs1My9MvrnyovM0eGYajvGSM18JzxZd+3aeGfilq0QhYnizoO7qVx1zZeXVvR0BB/3d4zUk6GtOhgkubuO1zp80mtQ3R5pzaSpILSUr22bZ/25eRLkrydnfRA387q6OMpU9KLW/YqJjOnsbNw0oaH+uuefpGyGIZ+iE3Sp7sPVfp8THigbu7VXlbTVKlp6vUtsdqSlu2gaE/scFSM1s2aL9NqVZcJI9XnvOptyrpZ83V4s61NGfXvqxQUaTvH59/+uFzc3WRYLLI4WTT1+YckSXGrNylq/k/KOpyks5+9X8Gd2jd6viQpblOM/vi/BbJareo9eYSG1tBe/vF/CxS7MVoubq46/c4ry67fEx274btlWjHrO90yx9ZelpaUask7c5W876BMq1U9xg/V0IsqH9PYWsr1mbF9u/Z/MU+yWhU6ZrTannVmpc/zExK195NZyj1wUO3PP1dtzigvl5L8fO2d/anyDx+WZKjzdVfLt1OnRs5B7U7l+pQkq9WqRY+8JM9AP0186N+SpPS4Q1r94ZcqPXpUFieLht1wqUI6d2jMbB1X6tZo7Zo7T6bVqjZjR6nj1MrlmXckUdEfzVZ2/EF1vnCaOkyx/ZuUFh/VhudfkbWkRGapVaFDBqrT+ec4Igs1aqn995St0dppL8+2Y0cpskp55h5J1HZ7eXa5cJo62suzIC1d2z6cpeKsbMkwFDF+tNqfPtERWaiRaZpaMnOB9m2w9d/OufsKhXWueaz93Uu2sXZY57aadq+t/5d6MEmLXv9cifsOatzVUzX8gvK8rfvud0X9ulqSoVYdwjX17ivk7OrSiLmrWXb0dh2Z96VMq1WBo8Yo9MwplT4vTEzQwdmzVHDwgMKmnadWp5f371OWLVX6XytkmqaCRo9VyMRJjR1+nQ0N8dedvSNlMaRFB5L0+d7KbefkNiGa3tnedpaU6n/b9mlfdr4ivDz0xKCuZelae7rr410H9HVsQqPGfzymaerXDxZor32O55x7rlB4DedtRmKavn1xlgpy8xXeqa3Ovc923m77fb1Wz18mSXJ1d9WU2y5VaKTt3+Kt68rniCxOFt3wxgPVvtcRTqWPsOGhR+Vk7+fKYlH/x/7T2OHXWdb27To47yvJalXw6NEKq+H6jJs1W/kHD6j1uecp7PTyfCYtXaLUlSslw5BHmzbqcM21srg4vs6pSdb27Trw1VcyrVaFjB6t8CmV81mQkKDY2bOVf+CA2px3nsLt+SxITNS+mTPL0hWlpqrNtGkKm9R06qLELdHa+unXMq2mOowfqW7TKs+RmKaprXO+VuKWaDm5umjQzVcroGM7SdKen5cp7vdVMgzJN6KNBt10lZxcXRSzYKHifv9Lbj4+kqRel05TWP/ejZ63ilpi+3lgU4xWfmwbV/acNEIDL6jeB1z50QLFb7L3AW+/UiGdIpSTmqFlb36q/IxsGRZDPSePUr+p4x2TiRociorR2k9s45SuE0eqbw3jlLWfzNch+zhl9K1XKbjKOOXHh23jlMkP28Ypm75cqAMbtsowDLn7+WjMrVfKM9C/MbNVTeKWaEXZr82O40eqew3X5pY5XythS7ScXV002H5t5hxJ0pq3PipLl5ecql4XTVWXKROUGXdQmz7+QqVHS2RxsmjAdZcpsFOHRs5ZZYc2x2jNJ/NltVrVbeJI9Tu/enmu+WS+DtrP07G32cqzpPioFj3+uqwlJbKWlqrj8AEaeOnZkqS02EP668MvVVpsG3eOvPFShXTp0Oh5i90Uo98//EamfW5n2EWV7xMcb163tmN3/bVZq7/4WWmHknTFy/cprIutPo6L2qkVc36QtaRUFmcnjbv2PLXr21WNzTRNLZ25QPs22vp8Z99Ve137/cuzVGi/L3iOva5NO5ikRW98rqR9BzX2qqkadkHlcZi11KpZ974sn0B/XTzj5sbK1nENCfbXbT1sffifDiXpy/2V+/ATW4foso7l81+vR+/Tfvv81+fjBim/tNQ+jyvdumpLo8cPAE3JP3ZxnmEYuaZp1mlm1DCMayX9aprmkQo/C5F0RNLtpml+0DBRNowtq3co8VCq/vfVo9obHa9PXpmvpz68u1q6rn07asCoXnrm9neqfWYtterLdxeq79BujRDxybMY0lNju+iqH7YqMbdI3188UEtj07Q3I79auodGdNTyg+llPysuNTX9+y3KP2qVs8XQ1xf01x/x6YpKapo3vE7k06//1PuzF+v/XrvV0aH8babVqm1zvtTwB++UR2CAVsx4QWED+8qnTXhZGldvT/W+6hIlbKzeOYsYM0IdJo9X1AezGjHq49u/MUYZR1L0rw8eU8KuOC15b56ueuW+aun+nP29Bk8brx5jB2nxu19p65LVGnDWmBMef9mzd8izys2f+K27tXftNl335kNydnFRXiPexLWWWvXnzK917hO3yTvIX/MefFkdh/ZRYER5GcZvilHmkWRd+e7jStodpz8/+EoXv3S/JKn7hGHqc9ZYLX3j02rfnZOaoYNbdsonJKDR8lOblpLP2pzqtdqUmVarkuZ9rog77pWLf4DiXnpG3n36yy28dVkal+BgtbvnQTl5eik3epsS585RhwdtNwn8ho9SwLgJOjLno9p+RZNgWq2KnvOlhj14p9wDA7RyxgsKrVKGLt6e6nXVJUqsoQzbNrH6NnZjjDISUnT9+48pYXeclr43T1fUUNcun/29Bk0br+5jB2nJu19p29LV6j9lTK3HW5wsGnf9+QrtFKHi/EJ9dt/Lat+vm4LahevA1t3at3abrrbXtfkOWjBjkXRXr0jdvzZaKYXFen90P/2VlK743IKyNAkFhbpr9TbllpRqaIi/7uvTWbeu2ipJur1XpNalZGrGpl1yNgy5OzX9DbMtku7v30l3rtyu5PxifTKhv1YkpCkupzzPG5IztSLB1u/r7OupZ4Z312W/bnJQxMdntVq15uN5Ov0/t8szyF+LHnlZEYP7yL9t+fV4OCpGOYkpOv+NGUrdE6c1H32ps58tv+F6xuN3yb1Kf8A/orVOu+9fWv3hF42Wl6qspVb99sHXuuDJ2+QT5K+5D7ysTkP7KKhCexm3MUaZCcm67r3Hlbg7Tr+9/5Uuf/n+Ex6bk5KhA1GV28s9f21W6dESXf3mozpaVKw5tz+rbmMGyS80qNHzLrWc69O0WrX/8y/U69675RoQoC3PPK/A/n3l2bq87XT28lTHyy9T+uaoasfv/+Ir+ffqpe7/vtl2Q6G4uBGjP776uD53/PS7/NqE6mhBYdnPNnz+nfpdNEVtB/TSoc3R2vj5dzpzxt2NmbVamVardn76hQY+cJfcAwO09snnFTKgr7zbVOgLeXuq2xWXKmVTVKVjLS7OGvTQPXJ2d5e1pFTrn3tZQX16yb9zZCPnorqW2n83rVbt+PQLDbaX5+onn1erGsqzxxWXKrlqeTo5qftlF8m3QzuVFBRq9RPPKahXj0rHOtK+DTFKP5KiW2Y+piO74vTLu/N07avV+3+/zfpeQ84dr17jBunnt79S1JLVGnTWGHn4eGryzRdq95ptldLnpGZq/Y9/6qZ3H5WLm6u+eeFjxSzfpL6ThjVW1mpkWq06/MVcRd51j1wCArTn+Wfl17ef3CvUtU6eXmpz6WXKioqqdGzB4cNK/2uFujz8qAwnZ+1/6w359u4jt9DQRs7FiVkk3dMnUveuiVZKQbFmjumnlYlV2s78Qt2xaptyj5ZqWCt/PdC3s25ZuVUH8wp0w/ItZd+zYPIQLU9Mr/kXOcix8/bWDx/T4V1x+vmdebr+tRrO20++17DzbOftT29/pahfV2vQ2WPkHxqkq164Ux4+ntq7IUaL3vqy0vFXPX+HPP2azgLhU+0jSFLv+++Ti0/TyVNNTKtVB76Yq653267Pnc8/J7++/eRR5fqMuOwyZUZtrnRscUaGkn/7Tb2eeFIWV1ftn/mB0tevV/DIkY2djRMyrVbFz52rrvfcI9eAAMU895z8+1XOp7OXl9pddpkyN1fOp0dYmHo//njZ90Q9+KACBgxo1PiPx7RatWXWVxr9yJ3yCPTX74+9qPCBfeVboc+XtCVauYnJOv1/Tyhjb5yiPvlSpz31oArSM7Vv8R+a/NJjcnJ11do3/0+HVm9Q+3EjJEmdp0xQ17ObzgOrLa39tJZatfzDr3XODFsfcP6DL6vDkMp9wAObYpSVkKwr3rH3AWd+pYtevF8Wi0WjrjlfIZ0iVFxQqK/vf0kR/bpVOtZRrFar1nw0T2f81zZO+fGRl9Wuyjjl0OYYZSem6MI3ZyhlT5xW/9+XOue58nFKzE+/y79NqIorjFN6T5uogZdNtX/+h6Lm/6yRN13eeBmrwrRatXnWVxrzyJ3yDPTXssdeVOsq12bilmjlJCbrzP89ofS9cdr0yZea+NSD8mkdqsnPP1r2PQtvf1StB9s2H9n6xbfqccHZCu/fSwlR27X1i281/r/3OCSPku08XfXRPJ352O3yCvTXD/byDIioUp4JKbr4LVt5rvrwS017/gE5uTjrrBl3ysXDTdaSUi187FW1HdBTrbp21LrPvtOAi6coYkAvHdwUrXWffaezn7y70fO27IOvdZF9bufz+19R56G9FdSuPG+1zcse79jgduGa9vANWvLeV5V+n4evl87/z83yDvJTavwRLXjiPd38ydONmmep/L7gzR/Y6trF783TNf+rXtf+Ya9re44dpF/e+UpblqzWwLPGyN3HU5Nvql7XHrPhxz8U3DZMRfmFNX7e2CyS7uwVqQfX2ea/3h3ZT6uTq/fh71lrn/8K9te9vTvr9tVbyz6/b+12ZR8tcUD0AND0NM27APXvWklVZxkvlrRGUq09UMMwnBowpr9t48rtGnPmYBmGoS69Oyg/p0AZqdV3DOnQta1CwgNr/I7F81doyPi+8g3waehw/5Z+rXwVn1Wgg9mFOmo19eOeZE3uWP3m2zV92uiXfalKyz9a6ef5R62SJGeLIWeL0SgxN5S/1u1Uemauo8M4JRn74uTVKkRerUJkcXZW6+GDlbip8qIQN19f+Ud2kMWp+mUX1L2LXL28GivcOtm7dpt6nTZUhmGodfeOKswrUG56VqU0pmnqwNY96jaqvySp94Sh2rN2W52Pryrq55UaduFkOdufsvXyb7zrN2lPvPzCg+UXFiwnF2d1GT1I+9dVHkDErtum7vY8hXXrqKK8AuXZ89SmV2e5+3jW+N0rP/5Go64+V5Ljr9WWks/anOq12pQVxsXKNaSVXINDZDg7y3fQUOVujaqUxjOys5w8bXWNR8dIlWRmlH/WpassTaweqknmvjh5tgqRZ4UyTDrJ+talCeVz37pt6nmsrrRfb7XVtV3tdW2vCUO11z7BUdvx3oF+ZU9qunq6K7BtqHLs37vll5UaWqGu9WzEurai7v4+OpxfqISCIpWYpn47kqJRoZX7ddEZOcotKZUkxWTkKMTDVZLk6eykfoG+WnQwSZJUYppl6ZqynoE+OpRXqCN5tjwvOZSisa0r9/8KSq1l/+/u7CSZjR1l3aXujZNvaLB8QoPl5OysjiMH6uD6rZXSHFy/VZFjbedoSNeOKs4rUH7G8fsD/m3D5NfasTfdE/fEyz88WP729rLb6EHat7Zye7lv3Tb1GG/LW3iF6+9Ex/7x8Tcac825Miq2l4Z0tLBY1tJSlRQdlcXFSW6e7o2V3WpayvWZExsr91at5B5ia1NChg5WelTlNsXV11c+HTvIqNKmlBQUKHvPHoWOGSVJsjg7y9mz5j6SI5zq9ZmXlqFDm6PVZULlG+yGVLZYrzi/QJ4Bfo2Sn7rI2h8nz9BWZX2EsGFDlLK5cp5dfX3lF1m9PA3DkLO77ZozS0tllpbKMJpGn7al9t+rlmf4sCFKrlKebrWUp5u/n3w72HagcPZwl1frMBVmZDZW6Ce0e+029ZlgK682xxlrx2/dox6j+0uS+kwcqt2rbeXu5e+j1l3by1LDwmdrqVUlxUfL2hPvQN8Gz8+J5MfFyrVViNzsda3/kCHKqjJOcfH1lWeHjtXKsigxQZ4dI2VxdZPh5CTvLl2VVWWBUFPRI8BHh/MKlZBvazuXHUnR6LDKbef2jBzlHrW1idEZOQpxd632PYNC/HUkv1BJBUWNEndd7VpTft62tZ+3OTWct3EVztu+E4dql33cEtEzUh72uqhNtw7KSctszPBP2qn0Ef5J8uz5PHZ9BgweoswtlfPp4usrrw4159O0WmU9elRmaamsxcVy9W86/YKK8mJj5VahPAOHDFFGDfn0riWfx2Tv2CH3kBC5BTnmAZqapO+Lk1doiLxaBcvi7Ky2wwdVe9j0yMatajdmmAzDUGCXjjqan68Ce5/PLC1Vqb3dKC0qlnsT6ttV1dLaz+S9lfuAnUcPUmwNfcBu48v7gMX2PqBXoJ9Cjs0JebgroG2Y8tKOPw5vLKl74+QTVj5OiRw5UAeqjFMObNiqzvZxSquaximbotVlYuVxiqunR9n/lxQVSQ7uy6fvi5N3aIi87ddmxPBBOlLDtdnefm0GVbk2j0navlPerYLlFWKrdwzDUEmBbdHQ0fwCeTi43k3ZGyffsGD5htrO08hRA3VgQ+XyjF+/VZ3HVS9PwzDk4uEmSbKWlspaWlpWboYhHc137LgzcU+8/MNCyud2xgzU3nXV54Vqmpc93rFBEWEKbFt9zis0MkLeQbZ8BrULV8nRoyo5erRauoa2Z8029a5Q19Y2Vx2/dY+62+eq+0wcqj1ryuva8K7tZXGuXtdmp2Zo3/oY9T19RIPno666+9v78Pb5r98TUjSyVeU+fExmhfmvzJr78EDjsvCHP2qq/rE759XEMIz+kt6X5Clpn6TrJU2UNFjS54ZhFEgaYZpmgWyL8u6TNNcwjDamaR62f0eupFclnSHpPsMwOki6U5KrpLWSbjVNs9QwjPckDZHkIWm+aZozGiuf6SnZCmrlX/b3wFb+ykjJUkBw3QZF6SmZ2rB8m/7z5q2aueOrEx/gAGHerkrILZ9oS8wtUv/QyvkL9XLVGZHBmv79FvVtVXkHQIsh/XjJILX389Cn2w7/Y3fNay4KMzLlEVS+24B7YIAy98U6MKJTl5OWJd8Q/7K/+wT5KyfNtuDjmIKcPLl5eZQtgPEJ8leufaB/vOMNSfMef1eGIfU7Y5T6n2m7qZlxJEWHYvZpxWcL5eTirNOuP0/hXRrnVXZ56ZnyCS4vQ+8gfyXtjquUJjctU95BldPk2ic8ahO7bpu8Av0U3LH6q7kdoaXkszbN8Vo95mhmhpwDyvPm7B+ggrj9tabPXLVSXr0c+0qSv6O5lWFuWpZ8gv3L/u4TbKtHq9a17hXq2mPXZF2Pz0pKU/L+wwrvaqtPj9W1Kz9bKGdXZ4277jyFNVJdW1GIu6tSCsp3mUopLFbP4ywUPLtdqNYlZ0qyveors/ioHu7bWZ18vbQ7K09vxexXYYWFbU1RiIerkvPL+3/JBUXqFVg9z+NaB+nfvdsrwM1F9/0V05ghnpT89Cx5VbgePYMClLI3rnKajMwqafyVn54pzwA/GTK05Nm3JcNQt0mj1HXS6MYK/YRya2gvE/fEnTBNbnrWcY/dt26bvIP8FFKlvewycoD2rdummdf9V0eLijXu+gvk7uO4hcQt5foszsiUa4W20zUgQDn769amFKakysXbR3s/ma28g4fk1b6dIi+/VE5ubg0V7kk51etz/ewFGnzFeZV2zZOkIddcpKXPvaMNn30r02rqrKerP0HvKEUZGXILLM+PW4C/sutYnpJtgcGaGc+pIDlFERPHya9Tx4YI86S11P57YUaG3CuUp3uAvzJPojyPKUhJVU78Qfk3kfKUbP0334r9t5rG2tmV+3++wbY0x+MT7K9h50/Q29fNkLOriyIHdFfkwB4NkoeTcTQjU64BgWV/d/EPUH5s3crSvXUbJXz/rUpyc2VxdVH29m3yaO+Y192fSLC7q5JPou2cGhGqtfa2s6IJrYO17HBKQ4R4SqrO8Rw7J32Oc9761HLeRv26Wp0GVTg3DWnuY+9KkgZOGaWBU0Y1TCZOwqn0ESRJhhT92uuSDIWNG6OwcWPrPcb6cDQzUy4Vrk/XAH/l1fH6dA0IUOjk07XtkYdlcXGRb8+e8u3Zq6FCPSXFmZlyDayQT/+657Oi9PXrFThkSH2GdsoK0yvPkXgEBih9X9wJ0xRmZCogsr26nD1JP9/5Xzm5uii0Tw+F9u1Zlm7/r3/qwIq1Cohsrz5XXChXL8c+iNLS2s+8Gvp3SVXGpHnpmfKu0E/0CvIvW5x3THZymlJjDym0a9NoP2scp1TJV356pryq5OvYOGXtrAUafGX1cYokbfziB+1dvk6unh6aMuPOBstDXRTU4dosSM+UZ5U0BRmZ8qiwEO3Qmo2KGDm47O/9rrpIK158W1vnfiPTNHXajPsbLhN1UK08A2spzyrjzjx7eVpLrfr+oReVnZiiHmeOVSv7q2uHX3uRfnnmHa371DbunPps4487c9MyK8+5BvkrYXd8lTQ1z8vW5djj2bMqSq06ti17sLox5VTNUy11rZt35fuCJ6prJWnZh9/otOumqagJPYQS7O6qlMLKffgex+nDT4kI1bqUzLK/m5JeGtJLpqSFBxPLHlQFgJaq6S4b/HvmSHrINM2+krZJmmGa5nxJGyRdYZpmf9M0CwzDiJAUZprmOknzJF1a4Tu8JG03TXOYpDT7Z6NM0+wvqVTSFfZ0/zFNc7CkvpLGGYbRt2owhmHcZBjGBsMwNnwz55f6y6VZfYuQk3nQ5dM3vtdl/55a41NQTUVN2ama68dHd9YLq/fLWsOOKVZTOvurjRoxa7X6tfJV18Cms0tDy1TTtjZNb/eBk1OH67CGa7U827UfP/3Fe3Tt6w/qohn/1uafVujg9r2SbE8pFubm68qX79Vp152nH178RGZNv6Mh1FiE1TJ84iQVHC0q1ob5izXs8rNPKbR61VLyWavmeK0eRy0Fl7d7p7JWrVCrcy9q5IDqQ/Mqw5rquLrUtcfSnOj44oIi/fDiRzrtxgvkZn+K2FpqVVFuvqa/fK/GXnuefnypEevaEzBr2Sauf5CfzooI1Qc74yRJToahrr7e+v5Aov61cosKSks1vVPTXFxQUY1nag1Z/vNImi77dZMeWr1DN/dqGhPoNarp/DtxkrLdqKY8dY/OefFhTXrkVu1cvEKJMXsbIMi/qcYuTpXc1Zb/Wo49WlSsdV8v1sga2svEPfGyWCz618fP6IYPntCm739TZmLq34u9gTT36/OYuo47TWupcg8cUNj4ceo/479ycnPToZ/rcUx8qk7h+jy4cZvcfX0UFNmu2ue7lqzQkGsu0MXvPqOh11yoVe9/Xk8B14MaT9G69xEMi0Ujnv6vxrz6vLL2xyn30OF6C+2UtNT+e13q4RMoKSxU1Nsz1X36JXL28DjxAY2kxn5X1SbmJMtUkgpy87Vn7Tbd+tEM3TnnGR0tKtb239efQqT15cT5rY17eLhanXGm9r/xmva/+YY82raVYWmau5TVPM9Xc9s5IMhPZ7cL1fs74ir93NkwNCosUL8fSav/AE9VXdqVOmz5HLdlt6J+XaMJ151b9rNrX75HN775oC5/6t/asGiF4rc3oT5hBSczN93n4QfV//H/qufddyjh9z+VtXt3wwV2Sv7++LokL09ZW6LU+9nn1Pell1RaVKS0NWvqN7z6UnOn56S+wlpSoswtWxQ4ePCJEzeiunR/arw2DUPFeflK2LhVZ77+lM56+3mVFBXpwMq1kqTISWN1xmtPaeJzj8rd31fbPl9Q77GfrJbWftZ8dVbOzIn+TY4WFGnxSx9p1PUXVNpZzpHqNg9Ww4H2cYqHn4+CaxinSNKgy6fp0veeUafRg7Xjl+WnHmx9q3Yu1vRvUZ7IWlKiIxu3qu2wgWU/2790hfpdeZHOfus59bvyIm388LMGCrauTlyeNZ+mtkQWJ4vOf+URXfbBM0rdG6/0A0ckSTt+XaFh116gy95/RsOuvVAr32v8cWfN9euJr0HDqNuxtUk9kKDlc37Q5FsvPXHiBlGXevTk69q967bL089HYZ1rvn6bktrmyfsH+mlK21B9uCuu7Gd3rdmmW1Zt0SMbYnRuu3D1CXD8zqsA4EjNZuc8wzD8JPmbpvmn/UezJX1dS/LLZFuUJ0lfSvpItt3yJNsCvGOjqYmSBklab+/0eUhKtn92iWEYN8n2bxguqaekrRV/iWmaMyXNlKQNqYtO6a7urwtW6vcfbAP4yB4RSqvw9Gh6cqb8g+u+bXHszoN6e8ankqScrDxtWb1DTk4WDR7b51RCrFcJucUK9y7fVSHM201JeZWfFujTyltvnW57Wi3Aw0Xj2weqxGpqSWz5JF1OcanWHMnUuHaB2p2e3zjBoxr3gAAVpJW/HrIwPaNJvwagNpsWLdfWX1dLksK6tFN2hSdActIyKz0dI0kevt4qyiuQtbRUFienSml8gvxrPd7Hvj23l7+Pugzvq4Q98Yro3Vk+QX7qOqKf7fVwXdvLsBgqyM6Vp1/Dv3LRK8hfOanlZZibllltpwnvoADlplVJc5xyzkpMVXZSmr6854Wy9F/d95Iuful+eTmok95S8lmb5nKt1sTFP0AlGeV5K8nMkIuff7V0hYcPKvHz2Yq49S45eXs3YoT1ozmU4eZFy7Vtib2u7dxOOamZZZ/lpFa/Jj18vVVYoa6teE36BPvXenxpSal+eOEj9Rg3WF1G9CtL4xPkpy4OqmsrSiksLnsNpmTbqSu1wpOKx0T6eOqBPp300PoYZR8tsR9bpJTCIu3IzJUk/ZmQpumd2zRO4KcguaBYrTzL+3+tPNwqPZ1ZVVRqttp4ucvP1VlZxSWNEeJJ8QzyV16F6zE/LaPaq0a8AqumKX8K3DPQX5Lk4eejdkP7KnVfnMJ6dm74wOvAu47tZU1pSktKa/x5VkKqspLT9NndtvYyJy1Tn9/7ki5/+X7tWr5B7Qf0kJOzkzz9fdS6R6SS9h6Qf1hwA+e0Zi3l+nQN8FdxhbazOCNDrv7+dTrWLSBAbgEB8om07cYVNGigDjehxXmncn3Grdmsgxu36VBUtEqLj+poQaFWvDVbY+64Rvv+XKuh19oW97cfPkCrPpjbOBmqA7fAABWll+enKCNTbgH+J/09Ll6eCujeVanbouXd1vHnbkvtv7sHBqiwQnkWnmR5WktKFfX2TIWPGKrQwQMaIMKTs2HhckUttvX/Wndpp+yK/be0zEq7j0mSZ5X+X3Zq9fF4VXFRu+QfGiQve5+u24h+OrQjVr1Pc+wuTy4BASrOSC/7+9HMDLnUsa6VpKBRYxQ0aowkKeG7b+TiH3CCIxwjpbBYrerYdj7Yr5MeWFvedh4zvFWA9mTlKqO48V9hVpMNC5dr8y+28za8a+U5ouzUzLJXrx1T9bzNSc0sm/+RpKTYw1r45he6/Kl/y9O3fIfginNE3Ub01ZFd8Wrf27F9wlPpI0iSmz2tq6+vggb0V25snPy6dq3nKE+di3+Ajla4PoszMut8febs3CHX4GC5+NjqnIABA5W3f5+Chg9viFBPiWtAgIrTK+Qzs+75PCZr+3Z5tmsnF9+m0U4e4xHoX2mOpCA9o9prLj0CA6qlcff3U/L2nfIMCZKbr60MWw/pr7Q9+9Vu9DC5+5Xns8Npo7X6lXcbOCc1a8ntp3eQf7X+nWdNfcAK/cS8Cn3A0pJS/fLy/6nL2MHqNLx/o8RcF151GKd4Bvkrr0q+PO3jlAMbtunQZts4pbigUH++OVvj7rym0vGRo4doyQvvacAljnsQpa7XZn4N1+YxiVHR8u8QUel6jFuxRv2uvliS1HbYQG380LEPS3lWHVOmZ1Q7T6uXefVz2c3LU2G9uuhwVIwC27XWnj/Wavh1tnFnxxEDtPL9xh93+gRVmXNNy6z2yuva5mVt80LHP7YmOakZ+uH5/9OUu6+Sf3jIqWahzjYuWq4t9ro2vEu7GmKv4b5gbs33BWtzaMd+7V23Tfs2xqi0+KiK8gv14//m6Jz7rq73/JyM1MLiSq+pDXF3VVpRzX34+/p00iPrK/fhj6XNLD6qlUlp6u7vrW0Z2Q0fOAA0UU1367SGdbmkaw3DiJP0g6R+hmF0sX9WaJpmqf3/DUmz7Tvu9TdNs5tpmk8YhtFR0v2SJtp36Vskyb0hAz79wtF6fvb9en72/Ro8to9W/LJBpmlqz/Y4eXi71/mVtpL0+vz/6o0Fj+mNBY9p6Ph+uvb+C5vUwjxJ2pqcrQ5+Hmrr4y4Xi6FzurTS0rjKT8aO/XSdxny6VmM+Xauf96bo8eV7tCQ2TYHuLvJxtT0p7OZk0ei2AdqXwcI8R/KPbK+8pGTlp6Tanmhas0FhA6ptNtnkDTx7rK594yFd+8ZD6jKsr6J/XyfTNHVkZ6zcPN2rdbANw1C7Pl20668oSdL239apyzDbtdZ5aJ8ajy8uLFJRvm3b+eLCIsVF7VRwu3DbMcP7Kn6r7Wni9MPJKi0plYdv4yweCu3STlkJKcpOSlXp0RLtWblRHYdUrjc6DumtnfY8Je6Klaun+3FfFRXcvrVumP28rpn5pK6Z+aS8g/x16f8edOgNr5aSz9o0l2u1Ju7tO6g4OUnFqSkyS0qUvXGdvPv0q5TmaHqaDs98V+HX3CDX0DAHRXpq/Goow9B/WBkOOHusrn79IV39+kPqPLyvYo7Vlbti5eZVe127217XRv+2Tp3tdW2noX1qPN40Tf361lwFRYRq8LkTKn1f52F9daBiXXu08erainZl5aitl4fCPNzkbBia0DpEq5LSK6Vp5e6qpwd113Nb9uhQXvkrS9KLjiq5sEgRXrYnvwcF+yk+p6BR4/87dmTkKMLbQ+GetjxPbhuiFUcq57mtV3mXu5u/l5wtRpNcmCdJwZ3aKzsxRTnJqSotKVHsqk1qO7jy9RgxuI/2L7edoym7Y+Xi6SHPAD8dLSwqew3N0cIiHdm6UwERrR2RjRqFdWmnjIQUZdnby10rNypyaOX2MnJob+34w5a3hF2xcrVff7UdG9yhtW6Z/bxu+PBJ3fDhk/IJ8tcVr9raS5+QAB3ctlumaepoYZESdsUpsG2og3Lfcq5Pnw4dVJCUrEJ7m5KyboMC+/U78YGSXP385BYYoPzERElS1o6d8mgd3pDhnpRTuT4HTT9XF7/3jC56+ymNu+s6hffuqjF32G54eQb4KSlmjyQpcftu+YQ13g2DE/Ht2F75SckqsJdn4tr1CqljH6E4O0dH82xj6tLiYqXH7JRXeNPoK7XU/vux8jzW50tYu16t6liepmkq+uM58goPU4czJzVwpHUzeOpY3fjWQ7rxrYfUdURfbfvNVl6HjzPWbt+ni3asjJIkbVu2Tl2HH39eyzckQId3xeloYbFM01Tclt0KinBcW3KMZ/sOKk5OVlFqim3nqfXr5de3bnWtJB3Ntt3cKk5PU9bmzfIfMrShQj0lOzNtbWe4ve2c2DpEfyVWaTs9XPXMkO56dnPltvOYiW2CtfRw09k5d/DUsfrX2w/pX28/pG7Dy8/bQztj5e7lXm1RjGEY6lDhvN26bJ262sctWcnpmv/sRzr3vqsU1KZV2TFV54hiN+1Uq/aOb09PpY9QWlSkksLCsv/PjImRZ5um08+tyKtDBxUmJ6so1ZbPjA3r5V/XvlBgoPL275e1uEimaSp75065hzm+7Gri1aGDiirkM339egXUMZ/HpK9bp8ChTa/+CYhsr9zEZOUl2/J2aM1GhQ+q3F6GD+yjAyvWyjRNpe+JlYuHhzwC/OQZFKD0vXEqKbK1GynRu+Tb2tb/Kcgofz3hkQ1R8m3rmHO4JbefrTpX7gPuraEP2GFIb+36o3of0DRN/f7O5wpoE6b+0ybU8hscI7hTe2UnlI9T9q/apIgq45R2g/tor32ckrw7Vq72ccrg6efq0vef0cXvPKVxd9vGKccW5mUlJJcdf2DDVvm1dmwZVr02D9ZwbbYe2Efx9mszrcK1ecyB1RvUbmTlRaIeAX5K2WEbjyVH75K3g8djIZ3t5Wk/T/f/tUntairPP8vL89i4syArR0X2MVhJUbGObN0lvza2cvMM9FOifdyZsH23fB2Qz7Au7ZSZkKKspDTb3M6KTepUZV6otnnZuhxbVWFuvr59+gONvuoctekR2ZBZq2bQ2WN1/ZsP6fo3H1KX4X21vQ51bbu+XbTTPle9bVn5fcHajL9mmm6b9bRu/egJTXvwWrXv29XhC/MkaWdWjtpUmP86LTxEq5Krz389MaC7nt+yR4fyy/vw7k4Wedhf7evuZNHgYH/F5XCvHkDL1mx2zjNNM8swjAzDMMaYprlC0lWSju2ilyPJR5IMw+gmycs0zbJHvA3DeFK23fServK1yyR9bxjGa6ZpJhuGEWj/Hl9JeZKyDMMIlTRF0h8Nl7vK+o/ooajVO3TvJc/J1d1FNz96edlnL903U/96+FIFhPjpl6+Xa+HnvysrPUcPX/2K+o/ooX894qitfk9OqSnNWLFXc6b1kcUw9PWORO1Jz9f0XrZJjLnRCbUe28rLVa9M7CYnw5BhGFq0N0W/xafXmr6pm/3WHRozooeCA3y0d+3bevrV+Zr91R+ODuukWJyc1Pvqy7TmpbdkmlZFjB0pn7atFfebbfv0DhPGqjAzSytmvKCSgkLJYmj/4t80/oXH5eLhoY3vfqS0HbtVnJurJXc9om4XTFW7caMcmqfIwT21f2O0Prz5KTm7uWrKnVeUfTb/yfd1xu2XyyfIT+OunaYfXp6lFZ8tUmhkW/WZPPy4x+dn5ujb5/5Pku3Vij3HDVLkINsOkX0nDdfPb87Vx7c/L4uzk86668pKW7k3JIuTk8b+62J9/+S7Mq2mek4crqB24dr+y0pJUu8zR6v9oF6K3xijT//9lJzdXDTxjivLjl/8v090OHqvCrNz9cmNj2nYZWep56QRjRL7yWgp+azNqV6rTZnh5KTQS6br4DuvS1ar/EaMklvrNspY8YckKWDMeKX+/KNK8/KU9OXn9mMs6vDQY5Kkwx/PVP6eXSrNzdXe/zyg4LOnyX/kGMdk5jiOleE6exm2tZdhvL0M29vL8K8KZRi3+DeNtZfh5gr17bK7HlEXB9e3HQf11P4N0frolqfk4uaqM+4or2u/eep9nX7b5fIO8tOYa6Zp0Suz9Nfni9Qqsq162+va2o4/vGO/Yv5Yr+D2rTXn7hclSaOvnKrIwb3Ue9JwLX5rrmbd8bycnJ005e7Gq2srKjWlN7bv18tDe8liSD8fSlZcboGmtbPdDPjhQKKu6dJOvq4uuqdXZNkxN/+1RZL0ZnSs/tu/q5wthhLyC/XClj2NnoeTVWpKr0Tt0xuje8tiSAvjkhSbk6/zO9ry/G1sok5rE6Qp7VupxGqqqNSqx9bucnDUtbM4OWnY9Zdo6XPvyGo11WX8cAVEhGvXkhWSpG6Tx6jNgF46tDla39z1pJxdXTTq37Y2pTArR7+/8qEkyWotVeSowWrT39YfiF+3Res++VqF2bla9uL7CmzfRpP/c3uj523Cvy7WN0++K7PUVK9JwxXcLlxb7O1lvzNHq+OgXorbGKNPbrG1l6ffeeVxjz2eflPG6te3PtOcO5+TTKnXxGEK6eC4HbtayvVpODkpcvplin79DclqVatRo+TZprUS/rANs8PHj1NxVpa2PPOcSgsKJcPQkaXLNOCpJ+Ts4aGOl1+m3R9+JLOkVO4hwepy3TXH/4WN6FSuz+MZcfN0rZs1X2apVU6uzhp50+UnPKaxWJyc1O3KS7XplTdlWq1qPWakvNu01kF7HyFiwlgVZWZp7ZPPq6SgUIZh6MCvv2nkczNUlJWl6A9ny7RaZZqmQocOUkj/prH4v6X23y1OTupx5aXaaC/PNrWU5+oK5Rn/628a/dwM5Rw8rCOr1sq7bRuteuwZSVKXi85VSL+m8dBmp8E9tXdDtN77l63/NvXu8v7fVzPe11l32sbap103Td+9OEvL7WPtfqfb+n+5Gdn65O6XVZRfKMNi0frv/9BN7z2qNt06qPuo/vro7pdksTgprFMbDThzpKOyWcZwclKbS6dr/5uvS1ZTgSNHyb11G6Uu/0OSFDx2vI5mZWnP88+otNBW16b+tlTdZjwlJw8Pxc98TyW5ebbvuXy6nL28jvv7HKXUlF7fvl+vDLe1nT8dtLed7e1tZ3yiru3STn4uLrqnT3nbedMKW9vp5mTR4BB/vbJ1n8PycDydh9jO23dutJ2359xTft5+MeN9TbWftxOum6ZvX5qlPz5dpLDItup/hu28XfHFLyrIztMv79peAmNxsuiGNx5QXkaOvn62fI6o97hB6jS4Z+NnsIpT6SOU5OZqxzvvS5JMa6lChg5VQO/eDsxN7QwnJ7W77HLteeN1mVargkeNkkfr1kr505bPkHHjdDQrSzuee1alhba6NnnZUvV64kl5dYxUwMBBinnmGRlOTvKMiFDwmKY3hyDZ83n55dr1+utShXwm2/PZyp7P6GfL85m0dKn6PPmknDw8VFpUpKwdO9T+yhP3lRqbxclJ/a+9VH+9+LZMq1Xtx42Qb9vW2r/U1l5GThqrsP69lRQVrV/vnSEnV1cNuvkqSVJg545qM3SAfvvP87I4WeTXPkIdJoyWJG3/4ltlxR+SDMkzJEgDrp/usDwe09LaT4uTk8bceLF+fMrWB+w+cbgC24Vr+2J7H/AMWx/wwKYYfX6rrQ844XbbOZq4c792/7lege1b66t7bTslD7/iHLUf1Mth+TnG4uSk4ddfol+ffUem1VSX02zjlJ2/2sYp3U8fo7YDeunQpmgtuPNJObm6aMytJ772Nn7+vbISkmUYhryDAzXipssaOivHdezaXGG/NjuMGyG/tq21z35tdrJfm4lR0frFfm0Otl+bkm2xWvL2nRp0Q+Vrb9CNVyhqztcyrVZZXFw06MYr5EgWJyeNuOES/WIvz6728txhL88ep49RxEDbuPPrO2zjzjG32cqzIDNbf779adkYLHLEQLUbZOuvj755utZ8Ml+m1SonF2eNvrnxx50WJydNuOkiLXjiXVmtVvWeaJ8X+tk+LzRldK3zsrUdK0l7Vm/Rbx/OV0FWrr59+gOFdGyji568VVE/rVBGQqrWzFusNfMWS5IueuJWefo37ptOOg225emDm2x5Ouuu8nNs3hPva8od9rr22mn6/qXyurZvhbp29j3lde2GH/7Qje8+Krcm8mrtqqym9FbMfr04pHz+Kz63QFMjbH34hQcTdVVn2/zXXRXmv25dtUUBri56cmAPSZKTYWhZQorWV9h1EABaIqO2d4M3dYZhWCUdqfCjVyX9Jul9SZ6S9ku6zjTNDMMwLpT0nKQCSYslmaZpPlzhu/pK+tI0zZ6GYeSapuld4bNLJT0i2y6DRyXdZprmGsMwZkkaZv89RZJ+ME1zVm3xnuprbf8JBgefrY7v/HnihP9wsbeNk0e7pnOTpaEUHPhC96/9zdFhNLhXhk3QR7sWOzqMBndDtzP0Vsyvjg6jwd3R8/QWk8+Wcn2eu3SFo8NocN9PGqN7W0B5vjpsgmbubN717U3dz5AkjV/0l4MjaVh/nD1KwxesdHQYDW7NhaP1XNQSR4fR4B7tP1nv72j+bectPU5v9temZLs+r1/xh6PDaHAfjxnfYq7P21f/7ugwGtzbI05rMX34O1tAeb454jTN3tO8+3zXdLH1+S75fbmDI2lY804bq7E/Nv+2c/k5o/Tp3uZ9zkrSVZ3PaDF9hOl/NP/56bnjx+nKP5t/Pj8bN06PbFjm6DAa3PODJzb7tlOytZ9vRDf/Pt9dvU7XC1ua/1jl4X6T9Z9mfn0+O3iiJOmlrc27PB/sO7nZz9lKtnnbT3Y3/3xe1/UMTfy5+ffhl00ZJdnegAhUEtbzkWa/JgcnlhjzfJOsH/6xO+eZplnbK3mH15B2gaQFx/murZJ62v/fu8pnX0n6qoZjrj2JcAEAAAAAAAAAAAAAAAAALUhtC9wAAAAAAAAAAAAAAAAAAMDfxOI8AAAAAAAAAAAAAAAAAADq2T/2tbYAAAAAAAAAAAAAAAAAWjbDYG8yNF2cnQAAAAAAAAAAAAAAAAAA1DMW5wEAAAAAAAAAAAAAAAAAUM9YnAcAAAAAAAAAAAAAAAAAQD1jcR4AAAAAAAAAAAAAAAAAAPWMxXkAAAAAAAAAAAAAAAAAANQzFucBAAAAAAAAAAAAAAAAAFDPWJwHAAAAAAAAAAAAAAAAAEA9Y3EeAAAAAAAAAAAAAAAAAAD1jMV5AAAAAAAAAAAAAAAAAADUM2dHBwAAAAAAAAAAAAAAAAAAf4dhsDcZmi7OTgAAAAAAAAAAAAAAAAAA6hmL8wAAAAAAAAAAAAAAAAAAqGcszgMAAAAAAAAAAAAAAAAAoJ6xOA8AAAAAAAAAAAAAAAAAgHrG4jwAAAAAAAAAAAAAAAAAAOoZi/MAAAAAAAAAAAAAAAAAAKhnLM4DAAAAAAAAAAAAAAAAAKCesTgPAAAAAAAAAAAAAAAAAIB6xuI8AAAAAAAAAAAAAAAAAADqmbOjAwAAAAAAAAAAAAAAAACAv8NgbzI0YZydAAAAAAAAAAAAAAAAAADUMxbnAQAAAAAAAAAAAAAAAABQz1icBwAAAAAAAAAAAAAAAABAPWNxHgAAAAAAAAAAAAAAAAAA9YzFeQAAAAAAAAAAAAAAAAAA1DMW5wEAAAAAAAAAAAAAAAAAUM8M0zQdHUNLwT80AAAAAAAAAAAAAADA32c4OgA0PW16z2BNDnR4+5NNsn5wdnQALcX/ti1xdAgN7r4+kzXx578cHUaDWzZllO5f+5ujw2hwrwybII92lzs6jAZXcOALLT38k6PDaHCT2pylyDu/c3QYDW7/m+ep430/ODqMBhf7v2nq9N5yR4fR4Pb9e6zOWLzS0WE0uMVnjNb38T87OowGd277KRo2v3mX59qLRkuSOj600MGRNKzYF6eq/fNLHR1Gg4t/ZJJGftO8z1lJWnXBaM3d94ujw2hw0zudqcibFzg6jAa3/4MLdW8LGKu8OmyC5u1v/uftJZFntpi+7dgfm/9cwvJzWs5cQnRG8+4L9QqYKknq+M6fDo6kYcXeNk5dP2z+487d/xqrjvf/6OgwGlzsK+co8qb5jg6jwe2feZE63vW9o8NocLFvnNti5kua+zyCZJtL+CtpkaPDaHCjQs/Wa9ub/32ye3pP1pObm/+cyYwBk5p9PmcMmCRJzX7OZHqnMzVjU/MuS0l6cuAkfbp3saPDaHBXdT5DXUe+7+gwGtzuVbc4OgQAOGm81hYAAAAAAAAAAAAAAAAAgHrGznkAAAAAAAAAAAAAAAAA/pEMg73J0HRxdgIAAAAAAAAAAAAAAAAAUM9YnAcAAAAAAAAAAAAAAAAAQD1jcR4AAAAAAAAAAAAAAAAAAPWMxXkAAAAAAAAAAAAAAAAAANQzFucBAAAAAAAAAAAAAAAAAFDPWJwHAAAAAAAAAAAAAAAAAEA9Y3EeAAAAAAAAAAAAAAAAAAD1jMV5AAAAAAAAAAAAAAAAAADUMxbnAQAAAAAAAAAAAAAAAABQz1icBwAAAAAAAAAAAAAAAABAPXN2dAAAAAAAAAAAAAAAAAAA8HcYhuHoEIBasXMeAAAAAAAAAAAAAAAAAAD1jMV5AAAAAAAAAAAAAAAAAADUMxbnAQAAAAAAAAAAAAAAAABQz1icBwAAAAAAAAAAAAAAAABAPWNxHgAAAAAAAAAAAAAAAAAA9YzFeQAAAAAAAAAAAAAAAAAA1DMW5wEAAAAAAAAAAAAAAAAAUM9YnAcAAAAAAAAAAAAAAAAAQD1jcR4AAAAAAAAAAAAAAAAAAPXM2dEBAAAAAAAAAAAAAAAAAMDfYRjsTYami7MTAAAAAAAAAAAAAAAAAIB6xuI8AAAAAAAAAAAAAAAAAADqGYvzAAAAAAAAAAAAAAAAAACoZyzOAwAAAAAAAAAAAAAAAACgnrE4DwAAAAAAAAAAAAAAAACAesbiPAAAAAAAAAAAAAAAAAAA6pmzowNA3RzcHKNVn8yXabWq+8SR6n/+6ZU+N01Tqz6er4Obo+Xs6qrxt1+l4MgIlRQf1Y+Pv67SoyUyS0vVccQADb70bEnS+i8WKn79VhkWQ+6+Php/+5XyCvR3QO5qNiTYX7f1iJTFkH46lKQv9x+u9PnE1iG6rGMbSVJBaalej96n/Tn5kqTPxw1SfmmprKapUlO6ddWWRo+/rpK3Rmv7Z/NkWk21GzdKXc45o9LnOUcSteXDOcqKP6juF01Tp7Mml30W9eEcJUVtk5uvj8Y//3hjh16v3n/5Zk2ZOEApadkaPPlBR4dzUkzT1Ndvf6votTvk6u6iqx68XO26RlRLl5qQpo+fnqP8nHxFdGmrax65Qs4uzsrPyddnL32plIRUubi46MoHL1PrjuHKSM7Q7BfmKjs9W4ZhaPTUETrtwnEOyGF1Y3u00uMX9JHFYmje6ni9v3RPpc+HdQ7WzH8N08E02zW5eOsRvfXLLnVs5a23rh1Sli4i2FOv/7RTn/yxr1Hjr6ux3UI04zxbPr9aG6/3f9tb6fNhnYI087qhOpRuy+cv2xL01pLdkqQV/5mk3KISWa2mSqymzn19eaPHX1djIwL02OhOcjIMfbUjUR9sPlhjuj4h3lpwwQDduWSHftmfKkl6YXxXTegQqLSCo5ry1cbGDPukDQ721y3dI+VkGPr5UJLmxR6q9Plp4SG6pGNbSVJhSane2rFP+3Pyyj63SHprRH+lFRbr8c0xjRn6cZmmqR/e/UY71++Qi5uLLrl/utp2qV4HpSek6fPnZis/J19turTVZQ9eKWcXZ+3bskezZ3ykgLBASVLv0X01+cozJUkrv/1Ta39aLUkaOmW4xlwwvtHydTzDQ/11b/9IWQxDP8Qmac6uymU5NjxQN/VqL1OmSq2mXtsSqy1p2ZKk/w7qolHhAcooOqrpSzY7Ivw6G9s1RDOm9ZLFMPTV+gN6v0pdOSwySDOvGVxeB21P1FvLyutjiyH9cMcYJWYX6sZZ6xs19pMxLjJIMyZ1lZPF0JdRh/Xemvga0/UN99V3Vw/R7d9t00+7kiVJNwxpp8v6tZYpaWdKrh5YGKOiUmsjRv/3DAv11919bfXRj3FJ+nR35XN4THig/tWzvb0va+qNrbHaaj+HmzrTNPXLB99oz/oYubi56Lx7r1B45+p1UkZimha8MFsFuXkK7xSh8++/Uk4uztq5ept+/3SRDItFFotFZ958vtr16uSAnBzf2F6hevySfra+0MpYvb94d6XPh3UN1sxbR+pgqq0dWbz5sN5atFOSdO2Ezrp0dAcZhqGvVsbqk2V7q31/U5G8NVox9rFKxLhR6lxlrJJrH6tkxx9U1ypjlS0fzlFy1Da5+vpoXBMfq5imqZ/e/0a77eftBfddoda1nLfzXpit/Jw8te4coQvvt7WlxxzaFa+Z976mSx6+Vr3H9G/EHNRNS+nbDg3x1529bXMJiw4k6fO9lecSJrcJ0fTO9rmEklL9b9s+7cvOV4SXh54Y1LUsXWtPd32864C+jk1o1Pj/jlOZV2jqTNPUR69+p02rd8jNzVW3P3aZOnVvWy3dT1+v1MKvlivxUJpm/fKkfP29JUl5uQV6Y8ZcpSRlyFpq1bQrxmvi1KGNnY3jGtsuQDNGd7ZdmzEJen9TzeOxvq189M2FA3THrzH6eV+qXJ0MzTu/v1ydLHKyGPp5X4peX1dzP6qpGdM2QP8ZYRuDfr0rUTO31DIGDfbWvHMH6O7fdmhxbGojR/n3jO0Wohnn9rbXtQf0/u811LXXDqnQh0/QW0tsffgVj06sXNe+saLR4/87xvYK1eOX9i/vF/2yq1qaYV1D9Nil/eTsZCgjt1iXv/KnAyI9eWO7t9KMC/rIYpG+WnOghvmvIM28cZgO2ee/ftl6RG/Z+4U+Hs568bIB6hruI9OUHvxiszbHZTR6Huqiuc6XVNVS5hJM09TcN7/VtjU75OrmqhseuVztu1VvO5ctWKEl85cr+XCa3vjhKfnY286E+CR9/MKXit99SBfceJbOvPy0xs5CnRzYHKO/PrbdM+sxcaQGXFD9ntlfH8/XgU22e2an3XGVQuz3zL5/7HVZj5bIWlqqyBEDNOSysx2Ui+qOREVr42xbvjpNGKVe51bP18bZX+vI5mg5u7lq+L+vUmDHdpKk4rx8rf3gc2UdsvVfh91ypUK6Rmrr14u077e/5OZrK+N+l01TmwG9GzdjVbSUfDbkHMn3r83V7nXR8vL31q3vPdLYWaskISpam+bYyjPytFHqWUN5bpr9tRKiouXk6qph9vLMPpKkVW9+VJYuNzlNfS46W93OmqADazZp+/xFyj6SpNOffkCBndo3draqMU1Tv36wQHs3xMjFzVXn3FN7eX774iwV5OYrvFNbnXvfVXJycda239dr9fxlkiRXd1dNue1ShUa2UdqhJH3zwqwKx6dq3JVnadh5jq9/xwyL0H/uHiUnJ0Nf/7hDMz+NqvT5DdP7adrpXSRJTs4WdWrvr+FnzVZWTpGuvqSPLpnWQ4akeT/s0Ox52xo/AwDQhDTa4jzDMNpKekdST9nGawslPWCaZnED/s5c0zS9DcPoIGmhaZq97T8fLelVSb6SDElvmqb5zqn+nvqIuSbWUqtW/t88nf347fIK9Ne3D7+s9oP7KCAivCzNwc0xyk5I0aVvzVDynjitmPmlzn/hATm5OGvqjDvl4uEma0mpvv/vq4oY0FOhXTuq37kTNeTyqZKk7Yv+0Kavf9aYmy9vqGycFIukO3tF6sF10UopLNa7I/tpdXK64nMLytIk5BfqnrXblFtSqqHB/rq3d2fdvnpr2ef3rd2u7KMlDoi+7kyrVdvmfKnhD94pj8AArZjxgsIG9pVPm/KydfX2VO+rLlHCxuoLDCPGjFCHyeMV9cGsRoy6YXz69Z96f/Zi/d9rtzo6lJMWvXaHUg6n6IlPH1Xcjnh9+fp8PfjuPdXSfTfzR024aJwGTxioL16bp1U/rdXYc0fpl8+Xqk3n1rrp6euVeCBJX72xQHf971ZZnCy64JZpatc1QoX5hXrxllfVfVA3hXcIc0Auy1kM6cmL++nqd/5SYmaBvrt/vJZuT9TexJxK6dbvS9ONM9dU+llscq6mvvR72fesfvpMLd5ypNFiPxkWQ3rqgr666oPVSswq0Pd3j9XS6ETtTcqtlG59bJpu/Ghdjd8x/b1VyshrsGauXlgM6YkxnXXNj9uUmFekby8coGVxadqbkV8t3UMjIrXiYOWJ5AW7kvTp9iN6ZWK3xgz7pFkk3dajkx7ZsF2phcV6a0R/rUlO04G88nYlqaBQD6zbqtySUg0ODtBdPTvrrrXlde957VvrYF6+PJ2a1rMNO9fvUOrhFD34yX90YGe8vn3za93x1r3V0v300Y8ac8F49T9toBa8MU/rf1mjEeeMliR16BOp65++qVL6xNgErf1pte546145uTjpo0c/UPdhvRTSJqRR8lUbi6QHBnTSHSu2Kzm/WLMm9teKI2mKzSkvy/XJmVqekC5J6uznqWeHddelv26SJC2MT9LX+45oxpCuNX19k2ExpKfO662r/m+trQ66fYyWxiRpb3LVOii91oV3143uqL3JufJ2b1rnbEUWQ3r69G664svNSswu1A/XDtXSPanak5ZXLd0j4ztreWxa2c9Cvd103eAITfxwtYpKrHrnvD46p2eo5m9r2osoLJLu79dJd63cruSCYn10Wn+tSEhTXIVzeENyplbYz+FOvp56Zlh3Xb5kk4MiPjl7N8Qo/XCK7vi//+rwrngtevtr3fh69Tpp6cc/aPj549V73EAtfOsrbfp1jYacPVqR/buq2/DeMgxDSbGH9fXzs3T7zP80fkaOw2JIT17eX1e/vlKJGfn67pEJWro1QXsTqvSF9qTqxndWVfpZ19a+unR0B53//O86WmrVrDtH6/dtiYqrcm03BabVqug5X2rYg3fKPTBAK2e8oNAqYxUXb0/1uuoSJdYwVmn7Dxqr7Fkfo7QjKbr7o//q0M54/fj217q5hvN28cc/aMR549V3/ED98NZX2rR4jYZOtbWl1lKrfv3kR3Ue2L2xw6+TFtO3lXRPn0jduyZaKQXFmjmmn1YmVp9LuGPVNuUeLdWwVv56oG9n3bJyqw7mFeiG5VvKvmfB5CFanpjumIychFOdV2jqNq3eqYSDqXrn60e0O/qAZr60QC9+fFe1dN37dtDgUT312K3vVvr5z/P/UtuOoXr0fzcoKyNXd1z6gsaeMVAuLk2jf2QxpKfGdtFVP2xVYm6Rvr94oJbG1jYe66jlB8vPyeJSU9O/36L8o1Y5Wwx9fUF//RGfrqiknKq/pkmxGNKMUZ113U+2MeiC8wZoWXya9mVWz/P9wyK18lDTXMxUE4shPXV+H101c42trr1rjJbG1FTXpuvGj2ura1crI79p17UVWQzpyekDdPVrK2z9okcnaumWI5X6RT4eLnpq+gBd9+YKHUkvUJCPmwMjrjuLIT11cV9d9e4qJWYW6Pv7xmnptkTtrXKNrd+fphtnrq12/IwL+ujPHUm69ZP1cnEy5O7q1Fihn5TmPF9SUUuZS5CkbWt2KOlQqp6f+6j2x8Rrzqvz9dgHd1dL17lPR/Ub2Usv3lX51piXr6em33m+Nq3c3kgRnzxrqVUrP5ynqY/fLq8gf33z0MtqP6SPAivcMzuwKUZZCSm6/O3ye2YX2O+ZTXvCds+s1H7PrN1A2z0zR7Nardrw8TxN+M8d8gjy1+JHX1LbQX3k17Y8X0eiopWTkKJzXn9CaXvjtP7/vtQZz9o2O9g4e77C+/fUmHv/pdKSEpUWlbcn3c+aoB7nTGr0PNWkpeRTatg5kv6ThmroOWP07f8+a+RcVWa1WrXhk3k67VFbeS75z0tqU6U8E6KilZuYorNfs5Xnho++1OnPPCjf1qE684VHy77nh1sfVdsh/SRJfhGtNfrem7T+/75wSL5qsm9DjNKPpOjWDx/T4V1x+vmdebr+tfuqpfvtk+817Lzx6jVukH56+ytF/bpag84eI//QIF31wp3y8PHU3g0xWvTWl7r+tfsU1DZU/3r7IUm2+u2Nqx9Tt5H9Gjt71VgshmbcP1rX3bVQicl5WvDRBVq2Il77Kjxs8NHcLfporq1PcNqo9rr2sr7KyilSl8gAXTKthy664RsdLSnVR6+erT9WHVD8oSxHZQcAHK5RXmtrGIYh6RtJ35mm2UVSV0nekp49xe896dGeYRhhkuZKusU0ze6SRkm63jCM808lloaUsjdOfmHB8g0NlpOLszqNGqi49VsrpYlbv1Vdxg+VYRgK7dpRxfkFys/IkmEYcvGwTXhYS0tlLS2VIUOS5OrpUXb80aIiyTAaL1Mn0N3fR4fzCpVQUKQS09TvCSka2SqwUpqYzBzllpSW/X+Iu6sjQj0lGfvi5NUqRF6tQmRxdlbr4YOVuKnyZLmbr6/8IzvI4lR9Aieoexe5enk1VrgN6q91O5We2fRuStbF1lXbNWzyEBmGoY49O6ggt0BZaZU7mKZpavfmvRowztahHnb6UG39y/aUSGJ8oroNtE3shLULVXpiurLTc+QX5Fe2A5+7p7tC24UqM9XxHdd+7QMUn5Krg2n5OlpqauGmQ5rc5+QXDI7sFqL41DwdySg4cWIH6NcuQPFpeTqYbsvnj5sPa3Ivxy6MbAj9WvkoPqtAB3MKddRqauHeFE3qEFQt3dV92uiXfSlKK6h8k2B9QpYyi442Vrh/Wzc/Hx3JL1SivV35IyFFI1pVzmfFdmVnZraCK7QrwW6uGhoSqJ8PJTVq3HURs2qbBtrroPY9Oqggr0DZNdRBe6P2qM9YWx00ePIQRa86/pNqyQeT1K5HB7m6u8rJyUmRfTop+q+txz2mMfQM9NGh3EIdybOV5ZKDKRrbunJZFlTYOc3dyUlmhc+iUrOVXdy0F+9LUr8I/8p10JbDmtwztM7Hh/m567Tuofpq/YEGjPLU9W/tp7iMAh3MLNBRq6kfdyRpctfqC0CvHRyhn3clK7XKohAniyF3Z4ucDEMeLhYl5RY1Vuh/W89AHx3KK9SRfNs5vPRQisaE134Oezg7yTSrfkvTtXPNdvWdaKuT2nbvoMK8AuWkV6+TYrfuUc/Rtjqp36Sh2rXaVie5erjJsI9LiguLy/6/KenXMVDxyXk6mJpn6wttOKTJ/VrX6dhOYT6Kik1X4dFSlVpNrd2dotP71+3Yxpa5L06erULkWWGsknSSYxWXf8hYZcea7epvP28jetj68zWet1v2qNcY23nbf9JQ7Vhd3pau+WG5eo3qJ29/n0aNva5aSt+2R4B9LsFexy47kqLRYZXnErZn5Cj3qK3PF51R81zCoBB/HckvVFJB029XTnVeoalbt3y7xp81SIZhqFvv9srLLVB6avXdZCO7tVWr1oHVfm4Yhgryi2SapgoLiuTt6yknp0aZDq2Tfq18beOxbNt47Mc9yZrcsfp47Jo+bfTLvlSl5Vcee+UftfUZnC2GnC1Nr82sSd8QH8Vnl49BF+1L0aT21fN8Va82+jU2RWmF/5yFatXq2qgjzbKurcjWL8ot7xetP1itX3Tu0Agt3nxYR9Jt8z9pOU2/bpWOzX/llc1//bjpcJ3nv7zdnDW0U5C+WmMbjx0tNZVT0DTHoc15vqSiljKXIEmbV27XyDMGyzAMderVQfm5Bcqsoe1s37WtgsOrt52+AT7q2KNdk2ovq0reGyffsGD5htnvmY2u+Z5Z13Hl98yK8gqUV9M9s5JSSU2jDU3bGyfvsBB5hwbLydlZ7UcO0qENlfN1eMNWdRw7TIZhKLiL7V5gQUaWjuYXKHnHXnU6baQkycnZWa5eno7Ixgm1lHxKDTtH0r5PZ3n4OD7v6Xvj5FOhPNuNGKTDVctz41Z1GFNenkft5VlR0vZd8g4NkVeIrW72axMm39Z1nwttDLvWbFOfCUPt5dmx1vKM27pHPUb3lyT1nThUu9bYyjOiZ2RZmbXp1kE5aZnVfkfsll0KCA+Wf6vq9XNj69uzleIPZevgkRwdLbFq0dJ9mjSmQ63pp07urEVLbLtGd2ofoC3bk1RYVKLSUlPrNh/R5HGOXwQNAI7UWL3rCZIKTdP8RJJM0yyVdI9si+LWG4bR61hCwzD+MAxjkGEYXoZhfGz/fLNhGOfaP7/WMIyvDcP4UdKvhmF4G4axzDCMTYZhbDuW7jhukzTLNM1N9lhSJT0o6QH7988yDOOiCvHk2v97sr+n3uSlZ8krOKDs715BAcqr0tjnp2XKO6hCmkB/5dkbdWupVQvuf15zbnhYbft2V6uuHcrSrZv7gz6/+b/au2JD2etum4Jgd1elVJh8SyksVrB77U9VTokI1bqUzLK/m5JeGtJL743sp7MjmlbnraLCjEx5VCg398AAFWZkOi4g/C1ZqVnyb+Vf9nf/EP9qi+jysvPk4e0hJ/vNkIAQv7I0bTq10ZYVtsFK3I54pSdlKDM1s9LxaYnpOrT3kDr0cPzW3WH+HkrIrLDzRGahQv08qqUb0DFQix46TR/fMkJdwqrfpDxnYFv9uPFQtZ83FWF+7pXymZhVqLAa8jmwfaB+um+cPrlxmLqElufTNE3NuWm4frh7rC4f7vhyq02ol5sS8sonxhPzihTq5VoljatO7xikuTFNezeq4wlyd1VKYXk+UwuLKk0mV3Vm2zCtTy1/AuyW7pH6v92xTXKBTFZalvxDytsS/2D/aguE86vUQX7B/sqqUE8diInTa7e8pI8efV+JcbZyDu0Qptht+5SXnafiwmLtXB+jzAptraO08nCtdKM8uaBIIR7Vy3Jc6yB9dfpAvTq6p57ZsKfa501dmJ+HEjILy/5eax3ULkA/3TVWn1w/VF1CyzdyfvycXnrhpx2yNsFztqIwbzclZJfnMyGnUGFVdtII9XbTGV1b6bPNlduMpNwizVwbr9W3jdb6O8cop6hEK2Kb/g5HIe6Vz+GUWs7hsa2D9MXkgXplZE89t+mfcw7npGbKL8S/7O++wX7KqdIvKsjOk7uXR9kiEd9gf2VXmJDcsWqL3r7pWc2dMVPT7m4aO3tXFObvoYQKOxolZBQo1L+GvlBkoBb9d6I+vmOUuoTb+gi7j2RraJdg+Xu5yt3FSeP7hCk8sPqxTUFLGqtkp2XKL9i/7O9+wX7KTq3elrp7VW5Lj5232amZ2rFqq4acNaqxQj5pLaVvG+zuquSCynMJIceZS5gaEaq1yZnVfj6hdbCWHU5piBDrXXO/VtNTshRcYbwd1MpP6Sl1f2jtrItG6XBckm6Y+qTuueIVXX/PebJYms5igzBvVyVUeLggMbdIYV5V+kJerjojMlifR1ffdd5iSIsuHaQN14/UyoMZTX7XPMk2Bk3MPcEY1NNVkzsE6Ysd/6wxaLW6NrNQYX7u1dINbB+gn+4da69ry/vwpmSva8fo8mHtGiPkUxbm76GE9IpzRAUKDajcvnQM9ZGfp4vm3jdO3/9nos4f/g/JW7XyLKi5PDsE6qcHx+uTm4eXzX9FBHsqPbdYL08foIUPjNMLl/WXRxPdOa85z5dU1FLmEiQpIzVbgRXazsAQf2U0gQe+61Neepa8K9wz8w4MUF6VubC89MzKaYIq3zP7+r7nNfv6h9W2X3eFVrhn5kgF6ZnyqtCv8wz0V356ZqU0+elZ8gzyr5YmNzlVbr7eWvPep/r54ee19oPPVVLh2t69+E/99OCzWvP+pyrOrbxbbWNrKfmUWsYcSUFGpjwrlKdHkL8KqoxHCqqUp0egvwqqlPmBVRvUbuSgBoz01OWkZcm3Unn6Kyft+OXpU0MaSYr6dbU6DepR7ecxyzep17im8e8QGuKlxAo7QCem5Co0pOaHMN3dnDVmeIQW/75fkrRnf7oG9w+Xv6+b3N2cNW5kO4W3+mc8wIl/NkMW/vDH0adhrRprn/FekjZW/IFpmtmGYRyQ7fW2l0iaYRhGuKTWpmluNAzjOUm/maZ5vWEY/pLWGYax1H74CEl9TdNMt++ed779+4IlrTEM4wfTrHU42EvS7Co/2yDb63aPp/Akf0/9qeFXVN1AosYg7IksThZd+MojKsrL168vfaj0A0cU2M72BOPQ6dM0dPo0bf5msaJ/Wd6kFuhVVds/df9AP01pG6q715TvWnDXmm1KKyqWv6uLXhrSSwdyC7Qto/rTYY5XU56axlNaqLuazs2qu7zUdPoeS3P65RM1/+1v9dy/XlbrjuFq26WNLBWeTCwsKNKHMz7RRbeeLw+v6pOATUHV/EUfytSYGYuVX1yq8T1D9cGNwzThmaVln7s4GZrYO0wv/xjTyJHWXU1Xolnlmo0+lKXRzyyx5bN7K31w3RBNeOE3SdJFb69UcnaRgrxd9enNI7QvOUfr9je9RSN1qXH+O6qTXloT2+QX+RxPjeVZS376BfrpjDahunedbdHssJAAZRYf1d7sPPUN8Gu4IP+umuoX1b0OatM5Qo98NkNuHm7asS5Gs5/4SA/N+q9C24Vp/CUT9eHD78nN3VXhkW2a1I3Mimoqyj+PpOnPI2nqH+yrm3u11x0rmu7rWGpS8zlbpQ46nKXRLyyz1UHdWumDq4dowsu/a0L3VkrNLdL2w1kaFll9F5ImpYaMVj1fZ0zqqhd+31OtDvJ1d9bpXUI0+t2/lF1UonfP76Pze4Xp2+jEhou3PtSU5xqSLT+SpuVH0tQ/yFf/6tledzXhVwqdUNV+UU1JKvzD9BjZTz1G9lP8tr36/dOfdPVztzVwgKeuWh/hQKbGPPqz8otKNb53mD7490hNeHyx9iXm6IPFuzXn7tHKLyrRzoNZKi1tqg1sCxqr1JjVOgy67Wl++uBbnX79tEp9+KamJfdtq+bzmAFBfjq7Xahu+6vybsLOhqFRYYGauSO+ASJsCM37Wq25H1v34zev3aUOXdvoyXf+rcRDaXryzg/Us3+kPJvI2Lrmc7ayx0d31gur99c4HrOa0tlfbZSPq5M+mNJbXQM9tTvd8Teij6cueX50RCe9vO6fNwaty7gz+lCWRj+7tLyuvXaIJrz4u6Qqde1Nw7UvJbdJ1rWV1KE/7+RkqHf7AF356nK5uzppwUOnKWp/umKTm/YbNGrawbnqKRl9MEujn/jVPv/VSh/cOFQTnlkmZ4tFvdr66YkF2xQVn6HHL+itf0/qold/2tk4wZ+EZj1fcgLNcS5BUp3uJ/3j1SWPx5kLszhZdPH/bPfMFr9Y+Z5ZU1O9Lqr5XoS11KqM2IMafO3FCu7SURtmfa3o739Vv0vPUZfJY9T7wikyJG2dt1CbPlug4bdc1Sjx11VLyaekZjdHUnObUXVu+vid+tKSEh3euE39Lmu0fXH+nprqnqpJahl/VhS3Zbeifl2ja16+u9LPS4+WaPfa7TrtmnNOIcj6U5f56WMmjG6vTVsTlWXfIXlffKY+/CxKn7wxVfkFR7VzT5pKmuz8FwA0jsZanGeo9tnCPyS9J2mGbIv0vrZ/drqkaYZh3G//u7ukY4/VLTFNM73CdzxnGMZYSVZJbSSFSqrtrlxtsdQlDyfze2QYxk2SbpKkix6/S8Mv+nsL37yC/JVX4Wm0vLQMeVYZ7HoF+Ss3rUKa9Ex5BVZO4+blqda9uujg5phqA43OY4bol+feazKL81ILiyu9WibE3VVpRdVfYxHp46n7+nTSI+tjlH20fFv5Y2kzi49qZVKauvt7N8nFee4BASqoUG6F6Rly/wdOZLREf363Un8tWi1Jat+tnTIr7LaQmZIpvyDfSum9/bxUkFug0tJSOTk5KSMlqyyNh5e7rnrI9sSTaZp6fPrTCgqzLaYoLSnV/834REMmDVL/sX0bIWcnlphZoPAKu8OE+7srObvyq2lzC8uvxz9ikvTUxf0U4OWqDPvrCMf1DFX0oSylNuFXmSRkFVbKZ5ifu5KyCiulyS2qkM+dyXrayVKWz+RsW97Scou1eFui+rULaJKT6ol5RQqvsDNDmJebkqq8NrJPiI/emGR7iivAw0Xj2weq1GpqSVxao8Z6KlKr7JoS7O5WY7vS0dtTd/fqrP9ujFaOvV3p6e+r4a0CNSQkQK4WizydnfRgn656advuRou/qlU/rNDan2x1UES3dspMKW9LMlMz5VulDvKqUgdlVUjjXuHGZI+hPfXdW18rLytXXn7eGjpluIZOGS5J+vnjhZV2FXKU5IJihXqUl2UrDzelFtT+qquo1Gy19XaXn6uzsv4hr6CRpISsAoX7l5dNmJ+7krKPUwftStbTlt4K8HTRoA6BmtQzVKd1ayU3F4u83Vz02qX9dc9XUY0Vfp0l5hQp3Lc8n+E+7tVeTds33FdvndtHkhTo6aLTOgWrxGrK2cnQwawCpRfYXu/2y64UDWrr1+QX56VUOYdDTnQOp2WrjVfTPofX/bhCmxbb6qTWXdopq8Ium9mpWfKpUid5+nqpMK9A1tJSWZyclJ2aKZ+g6n3g9n06K+PVz5WflStPP+9qnztKYmaBwgPKXx0THuCh5Mwq12fFvtD2RD11ef+yPsK8v+I07684SdL95/VSYkblflRT0dzHKmt/XKENv9jO2zZd2ymrws7VWalZ1dpSTz/beVupLbWPuQ/vOaB5L9ieAczPztXu9TGyOFnUc2TT6L9LLadvm1JYrFYelecSUmt4JWakj6ce7NdJD6ytPJcgScNbBWhPVq4yio9WO64pao7X6s/zV2rJ92slSZ17RCi1wng7LTlLAcF1z99vC9frgqsnyDAMhUcEq1XrQB2OS1aXXk1j566E3GKFe1cYj3m7KSmvcl+oTytvvXW67ZniY+OxEqupJbHl47Gc4lKtOZKpce0Cm/zivMS8IoV5Vx6DJlcZg/YO8dFrE+xjUHcXjYuwjUGXxjftMWi1utb/BH34ncl6+oI+CvB0VUZ+lbp2e6L6Rfg3ybq2osSMgkq7AIf7eyg5s6BamozcYhUUl6qguFTr9qSqe4Rfk1+cl1Bl/ivM3+P4bWdMsp6+yNZ2JmQWKDGzUFHxtvr556gjumVSl8YJ/CQ1t/mS2jT3uYRl36zU8oVrJEkdu0covULbmZ6SKf8axlv/ZF5B/sqtcM8sNz1DnoE13DOrmCYts1oaNy9Pte7dRQdquGfmCB6B/sqr0K/LT8+UR5V+nWegv/Ir7KpWlsawfRbcxfbayHbDBijmh19t3+tfPrbpNGGU/nzpvQbMxYk193y2tDkSW1mVl2dBWg3lGVS5PAuqlHlCVLQCOkbI3b/yv01TsGHhcm22zx2Ed22n7ErlmSnvKmXl6etdqTxzqpRnUuxhLXzzC13+1L/l6Vt5J7m9G2IU1qmtvAOaxr9DYkqewirs8hwW4q3k1JrHGmdP6qyF9lfaHjN/4U7NX2h7MOHem4cqMSWv4YIFgH+AxnqsO1rS4Io/MAzDV1KEpPWS0gzD6CvpUklfHksi6ULTNPvb/7QzTXOH/bOKtfcVkkIkDTJNs7+kJNkW8tU5FkmDZNs9T5JKZP93MWyPahyb1T3Z3yPTNGeapjnYNM3Bf3dhniSFdG6vrIQUZSelqvRoifb9tUnth1Se5O8wuI/2/LFOpmkqaXesXD095Bngp4KsHBXl2RrKkqJiHd66S/5tbK95zUpILjs+fv3Wsp83BTuzctTGy0NhHm5yNgydFh6iVcmVJ6NaubvqiQHd9fyWPTqUXz4x4u5kkYd9u2B3J4sGB/srLqdpTkz6R7ZXXlKy8lNSZS0p0ZE1GxQ2oOncwEHtxp03Wo9++IAe/fAB9RvdW2uXrJdpmoqNiZOHl4f8qnTIDcNQ1/6dtfnPLZKktb+uU99RvSVJ+bkFKrFPaq1atEad+3aSh5e7TNPUZy9/qbB2oZp48fhGzd/xbD2QqQ4h3mob6CkXJ0NTB7bV0m2VF0IEV3glYd92/rIYKluYJzX9V9pK0taDmeoQ7FWWz3MGtNHS6KRKaSrms1+Evwx7Pj1cneTlZquHPFydNKZbiHYlNL0FwpK0NTlHHfw91NbHXS4WQ1M7h2hZlUV34z9fp3H2P7/sS9Hjy/f+oxbmSdKu7By18fRQqL1dGR8eojVV2pUQdzc9PqCHXt62W4crtCuf7InXlX+u1zXLN+j5Lbu0JS3L4RPNI6eN0T3vP6h73n9QvUb20SZ7HRS/w1YH+dZQB3Xq11nbltvqoA1L1qvnCNtip5z07LIn3g7sjJdpNcsmBnIzbK/FykjO0PaVW9X/tIGNlcVa7cjIUYS3h8I9bWU5OSJEyxMql2XbCgsOu/l7ydli/CMm0yvaeihLHYK81DbAw1YH9WujpTuq1EEVbmr2a+svw2IoI/+oXv5lp0Y+t0xjXvxNd8zdrFX7UpvkwjxJ2nIkWx0DPBThZ6uDzukRqiV7Kr9GcPR7f5X9+Wlnsh5bvFO/7knRkexCDWjtJ3dn25BmVIcA7a1lgqgp2ZGRo7YVzuFJbUO0sso53KbCOdzV30suTfwcHnrOGN3y9oO65e0H1X1EH21dZquTDu2Mk5uXu3wCq9dJHft2UcxKW520Zek6dRtu6xelH0kpq5MS9h5UaUmpPHyb1msvtsZlqEMrb7UNsveFBrfV0i2VXzUY7FuhL9QhQBaLUdYXCrL3H1oHeOiMAW30w/qDjRf8SfCrYawS2ozGKsPOGaPb3nlQt73zoHqM6KMo+3l7cEec3I9z3kavsJ23UUvXqfsI23l736wZum+27U+v0f019baLm9TCPKnl9G13ZuaorZeHwu19vomtQ/RXYpW5BA9XPTOku57dvEeH8gqrfcfENsFaeji1sUI+Zc1xXmHKRaP16qf36dVP79PQcb31x08bZZqmdm2Pl6e3uwKD636zKiTUX1vX215LmJmWoyMHkhXaJrChQj9pW5Oz1cGvfDx2TpdWWlplrDX203Ua8+lajfl0rX7em6LHl+/Rktg0Bbq7yMf+mkw3J4tGtw3Qvoym3xfalpKjDr7leT67U4iWHaic54lfrtME+5/FsSl64q+9TX5hnlSxrrX34fu31tLo2udLbHWtoYz8GurariHaldj0X1NcrV80JEJLt1R+HfGSqCMa0jlYThZD7q5O6tcxUPsS/gF5O5CpDiEV2s6BbbR0+3HKs52/DIut7UzNKVJCZoEiW9luaI/sGqK9TbQ8m9t8SW2a+1zCxAtG68mP79eTH9+vAWP6aNXiDTJNU/ui4+Tp5S7/k2g7/wlaVb1ntnKTOgyucs9sSB/t/rPyPTOvGu6ZHdq6SwFN5N5YUKf2yklMVm5yqkpLShS/aqPaDOpTKU2bQX0Vu3ytTNNU6p5YuXh6yCPATx7+fvIMClD2EVsfP3H7Lvm1CZMkFWSUv1Lz0Pot8otw7ELE5p7PljZHElilPA+srqE8B/ZV3Irq5XnMgVUb1X5k1Vv3TcPgqWP1r7cf0r/efkjdhvfVtt/W2csztta5gw59umjHyihJ0tZl69R1mO3fIys5XfOf/Ujn3neVgtq0qva7opvQK20laduOZHVo66e24T5ycbbo7EmdtGxlXLV03l6uGjIgXMtWVP4sMMDWroaHeuv08R21cMk/83XxAFBfGmvnvGWSXjAM42rTNOcYhuEk6X+SZpmmmW8YxpeSHpTkZ5rmsfeJLJZ0h2EYd5imaRqGMcA0zc01fLefpGTTNI8ahnGapPYniOUdSWsNw/jGNM0owzCCJD0r6WH753GyLdabJ+lcSS5/8/fUG4uTk0bdeIl+fuYdWa2muk0YrsCIcMUsXiFJ6nnGGEUM7KUDm6L15e1PytnNReNvvVKSlJ+RrT/e/lSm1SrTNBU5cqDaD7Z1AtZ+9r2yjiTLMAx5hwRqzE2XNVaWTshqSm/F7NeLQ3rJYkg/H0pWfG6BpkbYOtkLDybqqs7t5Ovqort6RUqSSk3p1lVbFODqoicH2p6udTIMLUtI0foKuyA0JRYnJ/W++jKteektmaZVEWNHyqdta8X9tlyS1GHCWBVmZmnFjBdUUlAoWQztX/ybxr/wuFw8PLTx3Y+UtmO3inNzteSuR9TtgqlqN26Ug3P198x+6w6NGdFDwQE+2rv2bT396nzN/uoPR4dVJ72G9VT02h164spn5eruqisfLL+W3nl4pq64/1L5B/vpvJum6uOnP9WPH/+siM5tNMK+G1VifJLmvPC5LBaLwtqH6soHbMfv2x6rdUs2qHVkuJ7718uSpGk3nK3ew0/0Fu6GVWo19cT8rZp960hZLIa+XhOvPYk5mj6qgyRp7l9xmtK/ta4Y3VGlVlOFR0t15+wNZce7uzhpdPdW+m8TXShyTKnV1IxvtmnOTcNlMQx9ve6A9iTlaPoIW/U/d3W8zuobritGdijP52e2N7gHe7vpg+uGSJKcLIZ+2HRYy3el1Pq7HKnUlJ5csVezpvaWxTA0f2ei9mTk6/Ke4ZKkL2ISjnv865O6a1hrPwW4u2jlVcP0xvp4fb2z6e1aZTWld3bs03ODestiSL8eTlJ8Xr7ObmtrVxYdStQVnSLk4+Ki23t0kiSVmqbuWLPFkWHXSfehPbVz3Q69eO0zcnVz1cX3X1722Uf/+UAX3XuZ/IL8dNaN52juc3O0ePZPat2pjYaeaauDtq7YojUL/5LFySIXVxdNf/SasldJzHn6E+Vn58nJ2Unn3XGRPH08a4yhMZWa0itR+/TmGFtZ/hiXpNjsfJ0faSvLb/cn6rS2QTqrXSuVmKaKSq3675pdZcc/PbSbBob4yd/NWT+eNUQzYw7ox7ik2n6dw5RaTc34Plpzbhhmq2vXH9SepFxNH2bb5WXu2gM6q0+4rhjRXqWlpgpLSnXn3E0OjvrklZqmHl+yS3MuGyAnw9C8rUe0JzVPVwxoI0n6fPPhWo+NOpKtn3Yla9H1w1RqNRWdlKO5UU174bdkO4dfjdqn10b1lpMhLYxPUmxOvs7raDuHv4tN1GltgnRmu1YqsZoqLrXqsXW7TvCtTUeXIT21Z32M3rrhabm4uerce6aXffb54+9r2l2XyyfIT5OuO0fzX5yt3+YsUninthpwxghJUsxfW7R12XpZnJ3k4uqiix6+psZXijlSqdXUE19GafZdo23X519x2pOQo+ljbU/uz10eqykD2+qKcZEqLbXa+ggfri07/t2bh8vfy1UlpVbN+GKzsvOb5u5cx8Yq6+xjlbb2sUq8fazS3j5W+avCWCVu8W8aax+rbK4wVll21yPq0oTHKl2H9NTu9TF67fqn5eLuqgsqnLdzHntf5919uXyD/HT69edo3guztcx+3g46fYQDoz45Lalv+/r2/XpluG0u4aeDyYrLLdC09rY69of4RF3bpZ38XFx0T5/yuYSb7Isu3ZwsGhzir1e27nNYHk7Wqc4rNHWDRvbQplU7dOtFz8vN3UW3/7d8vP3MPR/q1kcvUWCInxZ9tULffva7MtNzdM+V/9PAEd11238u1cXXT9ZbT3+pu694WaYpXXXrVPn6N52dRkpNacaKvZozrY/t2tyRqD3p+ZreyzYemxtd+3islZerXpnYTU6GIcMwtGhvin6Lb9q7rEm2PD+1aq8+mtJbToah+bsStTcjX5f1sOX5yx3HH4M2ZaVWUzO+3a45/7LXtcf68FXr2hEdVGq1qvCotXJde63tprSTxaIfNjfduraiUqupJ76I0uy7x1ToF2Vr+lhbHTt3+X7tS8zRn9GJ+unxybKapuatjNXuI01zkXdFpVZTMxZs1Zx/j7DPfx2oNv91Vv/WumJUhbZzVvn814wFW/XaVYPk6mzoQGq+Hphb060Nx2vO8yUVtZS5BEnqO7yHtq7eoYcvf06ubi66/pHyeaLXHpipax+6VAHBfloyf7l++eJ3ZaXn6PHrXlHf4T103UOXKistW0/d9JoK8gplWAwtmb9cz8x5SB5N5JXwkq3/M/rGS7To6XdkHrtn1i5c0fZ7Zr3OGKN29ntmX9xmv2d2W/k9s9/e/lRmqe2eWacK98wczeLkpMHXXaLfn3tHptWqyNNGyD+itfYsseWry+Qxaj2gl45ERevHu56Qk5urht9yZdnxg6+7WKveniVrSYm8WwWXvdJ18+ffKiP+sAxD8goJ0tAbL6/x9zeWlpJPqWHnSBa8OFtxW/cqPztXr171uMZfOUUDz2j8MarFyUmDrr1Efz7/jqxWqyLHj5BfRGvttZdn58ljFG4vz4V3PyFnN1cNu7m8PEuKipW4bacGVymvQ+ujtHHW1yrKztWfL72ngA5tNf6R2xs1b1V1HtJTezdE650bn5KLm6vOueeKss++mPG+pt5pK88J103Tty/N0h+fLlJYZFv1P8M2D7/ii19UkJ2nX961vUTQ4mTRDW88IEk6Wlis2M07ddbtlzZ+xmpRWmrqqVdX6qPXzpaTk6H5C3dpb2yGLjvPdo/yy+9iJEmTx3XUX+sOqaCw8oL2t589Q/5+biopserJV1YqO6f2HWsBoCUwans3eL3/IsOIkPSupO6y7Uz3k6T7TdMsMgwjVNJhSU+bpvmkPb2HpNcljZRtF7040zSnGoZxraTBpmnebk8XLOlH2RbRRUkaJWmKaZpxhmHkmqbpbRhGB0kLTdPsbT9mrKRXZFtw10HStaZpfmH/LFTS9/YYl0m6w/4dJ/w9x8v//7YtafYvUr+vz2RN/PkvR4fR4JZNGaX71/7m6DAa3CvDJsijneMHLw2t4MAXWnr4J0eH0eAmtTlLkXd+5+gwGtz+N89Tx/t+cHQYDS72f9PU6b3ljg6jwe3791idsXilo8NocIvPGK3v4392dBgN7tz2UzRsfvMuz7UXjZYkdXxooYMjaVixL05V++eXOjqMBhf/yCSN/KZ5n7OStOqC0Zq77xdHh9Hgpnc6U5E3L3B0GA1u/wcX6t4WMFZ5ddgEzdvf/M/bSyLPbDF927E/Nv+5hOXntJy5hOiM5t0X6hUwVZLU8Z0/HRxJw4q9bZy6ftj8x527/zVWHe//0dFhNLjYV85R5E3zHR1Gg9s/8yJ1vOt7R4fR4GLfOLfFzJc093kEyTaX8FfSIkeH0eBGhZ6t17YvcXQYDe6e3pP15ObmP2cyY8CkZp/PGQMmSVKznzOZ3ulMzdjUvMtSkp4cOEmf7l3s6DAa3FWdz1DXke87OowGt3vVLZJt/QhQSft+zzX7NTk4sfgtjzbJ+qGxds6TaZoHJZ1Ty2dJVWMxTbNA0s01pJ0laVaFv6dKqvFRgGML5kzTjJPUu8LPl0saKkmGYdwm6VHDMH4xTTPDHsvwCl/zSF1/DwAAAAAAAAAAAAAAAAAAkm13uBbNNM13TNPsY5pmhqNjAQAAAAAAAAAAAAAAAAA0Dy1+cR4AAAAAAAAAAAAAAAAAAPWNxXkAAAAAAAAAAAAAAAAAANQzZ0cHAAAAAAAAAAAAAAAAAAB/h2GwNxmaLs5OAAAAAAAAAAAAAAAAAADqGYvzAAAAAAAAAAAAAAAAAACoZyzOAwAAAAAAAAAAAAAAAACgnrE4DwAAAAAAAAAAAAAAAACAesbiPAAAAAAAAAAAAAAAAAAA6hmL8wAAAAAAAAAAAAAAAAAAqGcszgMAAAAAAAAAAAAAAAAAoJ6xOA8AAAAAAAAAAAAAAAAAgHrG4jwAAAAAAAAAAAAAAAAAAOqZs6MDAAAAAAAAAAAAAAAAAIC/wzDYmwxNF2cnAAAAAAAAAAAAAAAAAAD1jMV5AAAAAAAAAAAAAAAAAADUMxbnAQAAAAAAAAAAAAAAAABQz1icBwAAAAAAAAAAAAAAAABAPWNxHgAAAAAAAAAAAAAAAAAA9YzFeQAAAAAAAAAAAAAAAAAA1DMW5wEAAAAAAAAAAAAAAAAAUM9YnAcAAAAAAAAAAAAAAAAAQD1jcR4AAAAAAAAAAAAAAAAAAPXM2dEBAAAAAAAAAAAAAAAAAMDfYbA3GZowzk4AAAAAAAAAAAAAAAAAAOoZi/MAAAAAAAAAAAAAAAAAAKhnLM4DAAAAAAAAAAAAAAAAAKCesTgPAAAAAAAAAAAAAAAAAIB6xuI8AAAAAAAAAAAAAAAAAADqmWGapqNjaCn4hwYAAAAAAAAAAAAAAPj7DEcHgKYncsArrMmB9m++v0nWD86ODqCl+D7+Z0eH0ODObT+lxeTzo12LHR1Gg7uh2xlaevgnR4fR4Ca1OUse7S53dBgNruDAF8or+dPRYTQ4L+dxemzjUkeH0eCeHjRJ61IWOTqMBjc05GzNj/3F0WE0uIs6nqmXti5xdBgN7sG+k7W+mZ+3Q0LOliRtTV/o4EgaVt/AqdqQ2rzLUpIGB5+t17Y3/2vznt6TW0w+fznU/McqZ7adom/jmn8+z+8wRXev+c3RYTS414dP0I7M5t2mSFIP/6ktZi7hrZhfHR1Gg7uj5+nNfi5hUpuzJDX/ub5z20/Rp3ub//zXVZ3PUGZx8z5nJcnf9SzFtIA2paf/VG1Oa/75HBA0VTN3Nv/r86buZ2juvuY/LzS905masan5z2c+OXBSixl7PrO5+ZfnfwdMavb10E3dz5CkZn99Pjmw+ZelZCvPF7Y0/zro4X6T9eOB5j1OkaRz2k1xdAgAcNJ4rS0AAAAAAAAAAAAAAAAAAPWMxXkAAAAAAAAAAAAAAAAAANQzFucBAAAAAAAAAAAAAAAAAFDPnB0dAAAAAAAAAAAAAAAAAAD8LQZ7k6Hp4uwEAAAAAAAAAAAAAAAAAKCesTgPAAAAAAAAAAAAAAAAAIB6xuI8AAAAAAAAAAAAAAAAAADqGYvzAAAAAAAAAAAAAAAAAACoZyzOAwAAAAAAAAAAAAAAAACgnrE4DwAAAAAAAAAAAAAAAACAesbiPAD/z95dx2dV/n8cf53d64312IABY3R3dwqKYKNgd2F3gFgoqF9bTAQUSUWUFJHuHhsNG7nuIrbz++O+WVOy7d4P38/Hw4ds93W267MT13V9znWuIyIiIiIiIiIiIiIiIiIiIiIiZUyT80RERERERERERERERERERERERETKmCbniYiIiIiIiIiIiIiIiIiIiIiIiJQxR3tXQERERERERERERERERERERERE5N8wDK1NJpWXjk4RERERERERERERERERERERERGRMqbJeSIiIiIiIiIiIiIiIiIiIiIiIiJlTJPzRERERERERERERERERERERERERMqYJueJiIiIiIiIiIiIiIiIiIiISl8RfgABAABJREFUiIiIlDFNzhMREREREREREREREREREREREREpY5qcJyIiIiIiIiIiIiIiIiIiIiIiIlLGNDlPREREREREREREREREREREREREpIxpcp6IiIiIiIiIiIiIiIiIiIiIiIhIGdPkPBEREREREREREREREREREREREZEy5mjvCoiIiIiIiIiIiIiIiIiIiIiIiPwbhmHYuwoi56SV80RERERERERERERERERERERERETKmCbniYiIiIiIiIiIiIiIiIiIiIiIiJQxTc4TERERERERERERERERERERERERKWOanCciIiIiIiIiIiIiIiIiIiIiIiJSxjQ5T0RERERERERERERERERERERERKSMaXKeiIiIiIiIiIiIiIiIiIiIiIiISBlztHcF5OKYpsncL39l98ZdOLk4cctzwwmpX7NEuaQTifz87iSy0rOoUT+EW1+4HUcnRw5s38ek0d/jG+wHQLNuLeh/+0AAVv22nPXz1wLQYVAnut/Qq8LiKu5KjtM0Tf7+djYHN0Xi5OLMoKdGEFy3ZGwpMYn88cGPZKdnEVQ3hMFP34HFyfG820+4/w2c3VxwcHDAsDhw10fP5/+8zX8uZ8u8lTg4OFC3XVN63TO0QmOe+flvRKzfhbOrE3e8cBu1GpSMOeFEIj+8NZms9Cxq1g/hrpdH4OjkSFZ6Fj+Nm0b8iQScnJy4/YVbqV6nGslxyUx6byppSWkYhkG3wZ3pfWPPCovr35ow/iEG9W1NfGIa7fq/YO/qXBbTNBk/djqrVoTj6ubMmHfupnGT2iXKjXl9EpE7ozExqV07iDHv3I27hyvp6Vm89uIPxJxIIjc3lzvuGcDQ67vaIZKSTmyPYNvkWZh5edTp3ZXGQwYU+dw0TbZOnknMtggszs50ePgOfOvUIu14LOs++z6/XEZcIs1uuoYGg/rkf2/3n0vYMfU3hk54HxcvzwqL6UJM02TKJ7+xfe0uXFydefCV2whtGFKi3F+zV7JwxgrijiXy5Z9vUsXHGsPmlTuZ/d0CDMPAYnFgxBPX0bBlWEWHUYJpmsz76lf2bIzEycWJG58dQY3S2pSYRKaPnUR2eibV69XkpuetbcpZR/dEM+Hp/3Hry3fTrHsrALIzsvjt42nERp3AMAxuePo2ajWpU1GhndfRrZGsmziLvLw8GvbtQsvrSx7D6ybO4siWCBxdnOnx2B0EhBX8XfJy8/j9pXF4+Hkz4OVHKrr6F+3scbut0HFbp5TjdnGh4/arQsftWQd2HeaNhz5h5Jg76dC7ZUVV/6KYpsnE/81hyxprjI+9fithpcS4YOYq5k1fQeyxRL5fMAYvW4y///QPKxdvAaz79WhULN/Pf5Mq3u4VGseFmKbJ5I+t1yBnV2ceevUc+3KWdV/GHktkwrzS9+XoBz9h5Jt30rGS7MvDWyNZ/YO1TWnctwutbyh5Pq7+YRaHt0Tg6OxM75F3EBhWk4yEZJZ+OpmsFGtfp3H/rrQY3BuAhKijrPx6GqdzTlIl0J++T92Fs7ubPcLLVx5xbpw+j11L1uBmay87DB9C7bZNKzy2czFNk1+/+JXI9dZxy4gXhlOzlH5u4olEJr09iUxbP/f2l6xtTHZGNlPG/kRyXDJ5uXn0vqU3nQZ2tEMkJZmmyR9f/cqeDbtwcnXi5meHn7P9/OXsmKxeCLcUGpNNfuN7/GxjsqZdW9DPNiZ7784xuLi54uBg4GCxMPLzZys0tnOJ3xHBrp9nYOaZhPTsSt3BVxX5PON4DOHfTSY1+ggNbhxC2NX9AchOTGLHN5M4mWo9hmv27kbogD6l/YpKwTRNvvtoDptt7coTr99K3UYlr7fzZq7ij2kriDmayORFBe1KRloWn709nZhjiTg7O/L4a8OoXbdaRYdRqsvNJQAc2L6PuV/9Rl5uHu5eHjzy4UgAZnw4lV3rIvH08eTZb1+q0LgKi94SycrvZ2Pm5dGkX2fa3ljyWrvy+9lEb7b28fqOvJ2qtpzB35/9TNSmnbh5V2H4p6/kb7Nu6p8c2hCOYRi4eVeh7xO34+nnXaFxFXe5eYTsjGx+fPcnkuNSyM3Npd8tvek8qCOxh+P4/q1J+dsnnkjkmrsH0ecm++QSyjP/tWL2MjYuXAdAcJ1q3PLccJycnSouuEJM02Tx17PZb8tlXfv0CKrVKxlnckwiv73/I9kZWVSrG8LQZ625sPB/NrJ21t8AOLs6M+ixYQSF1cjfLi83j++fGk8Vfx9ufeOhCovrfEzT5KP3fmPNyl24ujrx+tu30ahJyZjfHjWNXRFHwDSpGRrIqLeH4+7uwsI/NzPlB2vMbu4uvPD6TTRoWKPE9vZmmibfF2pTRp6jTZlfqE2ZVKxN+dzWpjhVsjalMNM0mfS/OWy1jTsfee3WUscqC2etYoFtTPbN/II4I7bs54MXJ1K1uvVc7dCzOTfeO6DE9hXFNE3++XY2hzZH4ujizMAnRxBUSn46NTaRP8f/SE5GFlXDQri6UH66tO3PnDrN9Fc+Iff0GfJy86jfpRVdh18NwOqf57F/fTiGg4G7tycDn7gdT/+Ka2tM02Th17+yz5Ybuu6Zc1+HZr83ieyMTKrVrcn1z92OxcmR3WvD+WfKPAwHBxwcHBj40PXUalqXM6dOM/GFT/NjbtytJb1vv7rC4jqfE9si2GLLbYb17kqToSX7DFsmzeSELbfZ8ZE78LPlNtd8WjS32fyma2h4deXo35bHuBMgfP4ydi5YgYODA7XaNqPznddVcGRFHdsWwaZJ1jjr9elKs1L238ZJMzm+NQKLizNdHrkD/zq1APj18ddxcnPFcDAwLBauefdFALbPnMe+patxtY2vW986hBqtm1VsYMWU1/UoLT6ZhR9PITMlHcMwaHFVF9pc26viA7T5t+cjwKnMLDZ88zOpR09gAB0eup2ABmEkRx9l0/fTOJNzEo9APzo/djdOdsgL2aNNWfPLfMIXr8XN23osd7t9MGHtKi5XdHRbJOsnWvdng75daHFdyf25fuIsjm61jsm6PVos756Xxx8vjcPdz5v+LxXNu4fPXcKmn+Zw23fv5Z+r9mKaJr9/+Su7NuzC2cWJYc+XPlZJPJHIT+9OIjvNOla57cWC8fX+7fuY++Vv5Obm4eHlwaMfWcfX2RlZzPhoOjFR1uP6luduI7SS3FcRESlv5To5zzCMEOALoAnWVfr+BJ43TfNUOf7ODNM0PQ3DCAX+NE2zme37HYAPgCDABFYBT5immXWZv+8NIMM0zQ8uq+IXsHvjLhKOxfPCxFc5vDua3z6dycjPnilRbv73f9D9hl606t2G2Z/MYOPCdXS+thsAoc3DuPetB4uUjzl0gvXz1zLys2ewOFn4/pWvadSxKYE1AssznHO6kuM8uDmS5OPxPPD165zYE8VfX83gjg9K3oxaPul32g3pReMebVn05XR2/LWW1ld3v+D2t74zEvdiHbboHXvZvz6cez59EUcnJzJT0ss9zsIi1u8i/lg8b0x5hahd0Uz7eBYvfPl0iXJzvvmDPjf1pF2fNvzyvxmsmb+eHkO7svDnJdSoV50H37qXmMOxTP9kNk9++CgOFgdueHgItRrUJCcrh/cf/ohGbRtSLTS4QuO7VFNmLmfCpEV8979H7V2Vy7Z65U4OR8fy+4K3Cd9xiLFv/szkaa+UKPfsi7fg6WkdGH74/gymT/2Hex4YxIxflhFWtxqffPk4yUnpXH/N61x9TUecnO07ZzwvL48tE2fQ8+WRuPn7sOS1cVRv0xzvkIIEccy2CDJi4hn00Rsk7Y9i8w/T6PfWC3hVD2LA2Ffyf86fj71CjXYFk0OyEpOJDd+Ne4Bvhcd1IdvX7SL2SAIfTHuFAxHRTPxgFmO+fapEufrN69CqS1PeHflFke83bVufNt2aYhgGh/cf5/NRkxk31X43Ls/auzGShOPxPPPDaxzZHc3cz2fyyCcl25RF38+l6/W9aNGrDXM+nc7mRevoONjapuTl5rHohz+o37ZRkW3mTfiV+m0bM/y1ezlz+gynT5Zb1+aS5OXmseb7GQx8/XE8/HyY+/J4arVrjm/NgmP46NZI0k7Ec/Nno4nfF8Wab6cxZGzBpO6I+f/gUyOI09k59gjhom1ft4uYIwl8aDtufzzHcdugeR1ad2nKO8WOW7D+vaZ/9SctOjSsgBpfuq1rd3PiSAKfzXyZfRGH+XbcbMZ+/2SJco1ahNK2WxPeePTLIt8fentvht5uTThvWhnBn9NXVLqJeQDb1+4i5mgCH05/hf22a9Cbpe3LFnVo3bUpbz9e+r6c9mXl2pd5uXms+nYGg0c9joe/D7++OJ7a7ZvjV+h8PLwlktQT8dz2+Wji9kWx8ptp3PDe8xgWBzrffQOBYTU5lZ3D7OffJ6RlI/xqVmP5l1PpfNf1VG9an91/r2Xb73/T4bbBV1ycAC0G96bV0H72Cu28IjfsIv5oPK9NfpXoXdHM/GQmz3xRso2Z++0f9LqxF236tGH6/2awbsE6ug3pxsrfVxFcO4gH33mAjJQM3rn7Xdr1bVtkcri97LGNyZ6b+CpHdkcz57OZPPZpydgWfPcH3W7oRctebfjtkxlsWriOTrYxWZ1mYdxdbEx21oPjHsPDuxI9pJCXR8TkaXR44Qlc/XxZ88Z7VG3dgio1Co5hJ093Gt9+C3FbthfZ1rBYaHTbjXiH1uJMdg6rR4/Fv2njIttWJpvXWNuVr2a9zN6dh5kwbjbjfyjZrjRuEUq7rk14rVi7MuvHv6nToDovj7uHo1GxfD3+V976onJM5L/cXEJ2Rha/fTaL+959GN+qvmQkF4yd2/XvSJch3Zk+7ueKDKmIvNw8ln8zk6FvPIanvw8zXhhPnQ5Fr7XRWyJJOR7H7V+OInZvFMu/ns7N454DoFGfjjS/ugdLPplS5Oe2ua4vnYZb25Dtfy5j4/QF9H7k1ooLrBSXm0dY/vsqqoUG88i7D5CeksGbd42lfb+2BNWqyivfWvu8ebl5vHLLG7Ts1ryiw8tXXvmv1IQUVs9ZwXPfvYSTizM/vf0j25dtod0A+0wAP7ApkqTj8Tz67esc2xPFgi9mcO//SubClk78nY7X9aJpz7bM/3w62xavpe013fEJ8ueO957ArYo7+zdFMu+zaUW23zB3GQE1gzmZVXnGLmtW7uJIdDyz5r3Czh3RjHt7Fj9MLXkMP/XCdXh6ugLw8bg5zJy6krvu70f1ED++mvg4Xt7urFm5i/fGzCh1e3vbsmY3x48k8KWtTfl63GzGldKmNLpAm/KSrU35ZvyvvFlJ2pTCtq3dzYmjCXw842X2Rxzmu/Gzeee7knE2bB5Km65NePOxL0t81qhlHV784P6KqO4FHdocSfKJeO6d8Don9kax5KsZjCglP71i0u+0HdKLRj3a8teX0wlfspZWg7qfc3uLkyM3vzUSZzcXcs/kMu2lj6nTtjHVG9ah3fV96DriGgC2/LGctdMX0v/RYRUW8/5NkSQdi2fkd69xbE808z6fyf0fl7zeLvlhLp2u70Wznm3487PpbFm8jvbXdCOsVQMadmqGYRjEHjrGzLE/8vg3r2JxcuSusY/nxzzxuU+o364JIY1CKyy20uTl5bFp4gx6v2LNbf716jhqtC2a2zxhy21e8783SNwfxabvpzHgbWtuc+B7BbnNuY++Qkj7yvHgW3mNO4+F7yVqQzi3fPQyFicnslMr9v5JcXl5eWz4YQb9Xh2Ju78PC14ZR0jb5vgU2n/Ht0WQfiKeoR+/QcL+KNZ/N42r3ylYCKD/60+WOrGn8dV9aHpt5Rlfl9f1yMHiQM97ryeobk1OZeXw07Pjqd2yIf61Kn6MdjnnI8CWSbOo1rIJ3Z5+gNwzZ8i15Z83fvMzrUbcQNUm9Tn4zxp2/bmEFrdcW+Hx2aNNAWgzpBftr+9b0eGSl5fHuu9ncNVrj+Pu78Mftrx74fPz6NZI0mLiufFTa9597XfTuPbdgrx7pC3vfqpY3j0jIZnj4bvxqCT3jnZvsI7JXvrxVQ7vimb2pzN5spSxyrzv/qDHDb1o3bsNsz6ewYaF6+hiG1//+uksHhhrHV+nFxpfz/nyNxq1a8Rdo+6pVPdVREQqQrm91tYwDAP4FZhjmmZ9oAHgCbxzmT/3ku9WGIYRBMwEXjRNsyHQGFgIVLmculSkyDXhtOnfHsMwqN04lOzMbNISU4uUMU2T/dv20byHdcDUrn97ItaEn/fnxh2JpVbjUJxdnbFYLIQ1r0vE6h3lFseFXMlx7l8fTtPeHTAMg+qN6pCTmU1GUsnYDu/YR8OurQBo1qcD+9aHX/T2xW1bsIqON/bH0cn6hLSHT8Ue8jvW7KSjbX/WaRJKdkY2qaXsz71b99O6p3V/dhzQgR2rrTHHRMfQsE0DAIJrBZEUk0RaUjre/t75T867ursSVCuIlITz/y0qg9UbdpOUkmHvapSJZUu3MXhIZ+vTZy3DSE/PJj4+pUS5sxPzTNPk5MnTWJsGMAyDrMwcTNMkK+skXt4eWBzt/6b1pP1ReAYF4hkUgMXRkVqd23J8c9FrxbHNOwjt3hHDMPCvX4fTWdlkJxc9/uJ27sEjKBCPQP/8722bMouWw68DjAqI5NJsWbmTbgPbYRgG9ZqFkpWRTUpCWolyoQ1CCKzmV+L7ru4u+fv2ZM4pjEoS4q61O2nd13oNqtU4lJyM0tuUg9v30bS79RrUpl8HIgu1KWvnrqBp15Z4eBdcP3Myc4gKP0C7gZ0AcHRyxM2zckx4it8fhVdwAF5BAVicHAnr2obDm4oew9Ebd1Cvp7U9qdqgDqcys8myHcOZickc2RJBw75d7FH9S7K52HGbmZFN8iUct2BdVa99zxZ4+VbOLuHGFTvpOagthmHQoFntc8ZYp2EIVc8R41mr/tpKt/6ty6uql2Xzqp10t+3L+s1CyUq/9H25aNZK2veqXPsy7uz5GGw9H+t2a0PUxqLnY9TGHTSwnY9BDepwMjObzORUPHy9CbQ9Wevs5opvSDCZSSkApByPo1qTegCEtGzEoXXbKjKsEsorzspu5+pw2g+wtjGh5+nn7tu6j5a2fm6HAe0Jt/VzDQNysk9a+0jZJ3Gv4o6Dxf59IYDIteG06VfQfp5rTHZg+z6anW0/+7cnYu35x2SVVcrBKDyCAnGvGoiDoyPVOrYrMQnPxcsLn7BQDIulyPddfbzxDrWuauDo5opn9WBOJqdUVNUv2YYVO+lla1caNq9NZno2SaVcb8MahhBUveT19sihWFq0qw9ASGgQcSeSSUm07w3Msy43l7B16RaadW2Bb1XrzRDPQu1JWIu6uFexb18vdl803tUC8LZda+t3a8vBDUXPuUMbwmlkyxkEN7Rda205gxpN6+FaSgyFV149ffJUfp/eni43j2AYBjlZ57++7tmyl8Dq/vgHn7//VJ7KK/8F1gkMp0+eJjc3l1MnT+Flx9UQ96wLp3kf63EZYstlpZeSC4vasY/G3VoB0KJvB/ass8ZZs0kYbrZjt0bDUNITU/K3S0tIZv/GSFpd1blCYrlYK/7ZyaAh1n3bvGUo6enZJMSXzFmdnZhXPF/SolUdvGwP1DRrUZu42MqZ79qwYie9L7JNqVpKm3L0UCzNK2mbUtimlTvpMbCtbaxSm6zLGJNVBgc2hNPkbH7Z1lacKz/dwJafbtqnA/tt5+S5tjcMA2c3FwDycnPJy83FsOW/XIq0NScrPGe0e91OWthyQyGNQs95HTq0Yx9Nulmvty37dWCPrW/r7FaQ8zqVU9BWFon5TC65ubkVFdJ5Je2Pokpw0dzmsU3nzm0GnCO3GbtzD57Fcpv2VF7jzohFK2l9fX8stvsnbt72zSkk2vZfFdv+q92lLUeK7b8jm3YQ1sO6/wJt+y8ruXK2FedTXtcjTz/v/NXbnN1d8QsJKnHOV5TLOR9PZ2UTv3s/Yb2tOVqLoyPOHtb+QdqJOAIbW/NCQS0ac3TDtgqN6yx7tCn2lLA/iirBAfnnZ1iXNhwudh06vGkH9XqcO+9+dEsE9UvJu2+YNJv2I66rFOMxgIi14bSz5YVqNzn3fZX92/bR4uxYZUB7dtrGZFuWbqF5t4LxdRXb+DonM4eD4QfoMKjy3VcREakI5Zn97wPkmKY5EcA0zVzgaeBewzA2GoaRv86sYRjLDMNoaxiGh2EYP9g+32oYxlDb53cbhjHTMIw/gMWGYXgahvG3YRhbDMMIP1vuPB4DJpmmudZWF9M0zVmmacYahuFnGMYcwzB2GIaxzjCMFrbf+YatLssMwzhoGMYTher7qmEYewzDWAJUyPIcqYmp+AQWzJj3CfApkZzMSsvEzdMNi+2GgXeAD6mFJiwdjozifw+P4/tXJhATdQKAoNBgDoUfIDMtk1M5p9i9MZKUUibYVJQrOc70xFS8An3yv67i70N6sdiy0zNx8XDDwRZbFX8fMmxlzre9AcwY9SWTnh7HtoWr88skH4/naOQBpjz3IVNf/oQT+6LLJ7hzSE1IxadqQZ19An1KTKLLLLY/fQO988vUqFuD7SutnduoXdEkxSaTkpBSZPvEmCSO7j9KaOOSr1SV8hMXl0JQcMG5WjXIl/jYlFLLjn71R/r3fI6ogycYNsK6gtOw4b05dPAEV/V6nluuG8PzLw/DwcH+N6Szk1Nw9y+Iy83Ph+xikwSyk1Nx8/MpWqbYTdjDazdRq3Pb/K+Pbd6Bm68PPrVLvvqkMkhOSMOv0LnqV9WHpEuc8Lpp+Q5eGP4eHz7/Lfe/bN/VNs5KS0zBu9B10yvQu8QgMistE1ePgmuQV6APabYbPqkJKUSu2UGHa4q+cjkpJgF3b09mfziVzx8bx6//+4VTOSfLNZaLlZWUikehY9jdz5fM4jEnpRQt4++Tn5RcN3E2HW6/DsOhciQCzic5IQ3/Ysdt8iUct0nxKWxaEU7f6yrvRMSk+FT8g3zyv/YP9CaplBt7F3Iy5xTb1u2mY68WZVi7spMUX8q+vIQ4z+7LfpVsX2YmpeJZ6IlXz1LOx8yklKJl/H3ILHTTGSAtLpGEQ0cJqh8KgF+takRttCUy12whIyG5fAK4SOUVJ8DOBSuY8fS7/PPFT5zMuKwFz8tcSkLRcYt3YNExCZTs5xbuC3e/rjux0bGMumU0793/Pjc8dn2l6AsBpBWPLcCn1PbTzaPomCyt8JhsVxQfPzyOH16dQKxtTAZgYPD9KxP47LEPWD9/TTlHcnFyklNw9SuI19XPl5x/McEuKz6RtOgjeNcNLbvKlbGk+FQCCrcrVS+tXQmtX511y6zXn70Rh4mPSSYhLqWMa/nvXG4uIeFYHNkZ2Ux47jM+efQDNv+1oeIqfxEyk1KocoHraEZiCp7+Rctc6IE+gLU//cGP97/O3uWb6Hib/V/Hd7l5hJ7XdSPmcCyv3Dyad+4bx82PX1fi+rrpn6207dOmfAO5gPLKf3kH+NDz5t68e/sY3r51FK7ubjRoV3QV8IpUPJflFVBKLsw2JsvPhZVSBmDb4rXUbds4/+vF3/xK33uGVJqbmGfFx6USFOyT/3XVIB/i40o/F9987RcG9RpF1KE4bhnevcTnc39bT+du9tt/55NYfKxSBm1KYiVpUworPibz+xdjsn07o3nhzg8Y+8y3HDkYU8Y1vDQZialUCfDJ/7pKQEHu+azs9KLnZOH25Hzb5+XmMfmp9/nqzleo3aoh1RqG5pdbNeVPvr53FLuWb6bL8Ipta9ITiuWGArxJTzj/dcgroCA3BLBrzXY+f/Adpo7+hiFP3Zb//bzcPCY8Po7xw18lrHVDu6+aB6XkNv1L5i2zk1Jx9/cpKFNK/vPwmk3U6tKWyqK8xp2pJ+I4sesAv740nt9f/5i4/RV7/6S44jk7j1L2jTX355P/tXvhMobB3+9+zryX32PvklVFttuzaDl/vPAOayZMqRTj6/K8Hp2VGptI3MFjVGtgn3tHl3M+ZsQl4OLlyfoJU1j40lg2fPMzZ2z5Z++QahyzLShwZN0WshLtkxeyV5uybf5KJj3xHgs//ZmcCjyWS+Td/X3zH4YqKJNSZPU7D38fsmzn5/ofZ9Pu9pIT8A5v2oG7nw9+oZXn3pF1TFY0L1Q851V8rFJ4PJNwNI7s9Gy+fPYz/vfoB2yyja8TTyTg6e3J9PFT+ejh8cz4cBonsyvHfRW5chg46D/9Z+/D8JzKs2ZNgc2Fv2GaZhpwGOvrbW8BMAyjGlDdNM3NwKvAUtM02wO9gfGGYXjYNu8M3GWaZh8gB7jeNM02tnIfGufPxDQrXpdCxgBbTdNsAbwCTC70WSPgKqADMNowDCfDMNoCtwKtgRuA9uf6pYZhPGgYxibDMDYtmrrgPNW7CGYpP5+iIZullbH9WWrUq8nLP43m6Qkv0OW6Hkx643sAgmoF0+uWvnz70ld8/8oEqoXVsO9NoSs6zpIVL3HUlhrchbcf/v7T3P3xC9w0+hG2zl/JkZ37AWsHNicji9vHP0Pve65j7vsTMUv7HeWktN9V/FQ93/4ccFtfstKzefeB8Sz7bSUh9WsUeeI9J/sk346eyE2PXo+bh2vZVl7Or/QdV2rRMe/czaJ/xlMnrBqLF24CYO2qCBo0qsmiZeP5ZfbrvP/OL2RkZJdnjS9OaadH8bhKPYcKyuSeOcPxzeHU7GS92XPm5Cl2zVlI05vt98rBCyn1XL3En9GuZwvGTX2Jp8bey+xvL7PNKyPnu74UFDp3mfkTfuOqe4eUWGkjLzePE/uP0nFwVx7/4gWcXZ1ZPn1JWVX7Ml24rSm9qTE4vDkcV+8qBNStVU51K1uXe9z+9Mnv3Prw4EqzUlVpSm2x/8W9x02rImjUok6lfKUtUOpBeSn3WKd88ju3PlIJ9+XFxHWB69Tp7JMsHv8dXe65MX91o16PjiBi4QpmPf8+p3NO4uBoKflDKlI5xdn0qu4M/+INbv7wJdx9vFgz6deyrHW5uJQ2ZvfG3dSoV4M3Z4zhhW+eZ9Zns8nJrByv5Cv92nPhPjyFxmQvThnNUxNeoMvQHkwe831+kUf+9yRPfPEc97zzEGvnruJg+IGyq/i/dRFjlgs5k5PD1s++pvGIm3Fyc7vwBnZyuUPBG+/sQ0ZaNk/d/iHzZqwirEGN/ES83V1mLiEvN49j+45w71sPcv/Yh1ny82Lij8aVR03/nYsZp1xMzqEUnW+/lru/e4sGPduxY/6Kf1W9snS5eYTIjbsJqVudd2eO4eVvn2PGp7+SXej6eub0GcLXRNCmZ6syrfclK6f8V1Z6FhFrdvLS5FG89subnM45yZYlm8q8+hftIvrsZuktTxFR2/eybfE6+txjfT5734adeHhXoVr9yjd2KT3vVvrJOOrt25i3dAx1woL4a+HWIp9t2rCPP35dx+NPV/xr6i7K+VKYF+GGO/uQmZbN07d/yHxbm+JQWdqUwi4+/VWqOg1D+PzX1xg3+TkG3tSND1+aWHZ1+xdKv8aWKHTOMufb3sHiwJ0fv8iD379JzN5oEqKP55fpdsdgHvrhTRr3bMvWeSv/df3LTPF2pbQihY7oxl1a8vg3r3Lr6/fxz5T5+d93sDjw8Ocv8MzkMRzfG01c1PFSflLFKr2/V7x9Of+BnXvmDMc2h1Oro30nshdRTuPOvNw8TmZmcf3Y5+h053X89eEPFXr/5KJcXKAADBzzDNe89xJ9XnqMvYtXELtrHwAN+nfnuk/HMPi9l3Hz8WbzT7PLudIXVp7XI4BT2SeZ+/739L7/hiIreFakyzkfzdw8kg8doX7/7gx872UcXZyJnLsYgI4P3c6+xStY9Mp7nMnOwcHxkl84Vybs0aa0HNSN+yaM4s6PX8DT15tlP/x2WTFciouLt5QNDYMjm8Nx865CQFjRvuuZk6fY/usi2gy7puwqWgYu5r7Kue4xAOTm5nF03xHue/tBHhz7MEt+so6vrePuo3S+tivPTHgeZ1dn/pn+d3mEICJSKZVni21wrnENLAO+AkZjnaQ30/bZAGCIYRjP2b52Bc62VH+ZpplU6Ge8axhGDyAPqAEEAf/m0bNuwI0ApmkuNQzD3zCMs+97mGea5kngpGEYcbbf0R34zTTNLADDMOae6webpvkN8A3A79ELLrlHv2buStbPXwtAzYa1SIkvePohJSEFL3+vIuU9vD3IzsgmNzcXi8VCaqEyroUmLjXu0IQ5n80kMzUDD29POgzqlL+E7IIf/sS70JMKFeFKjnPLvBXsWGyNLbh+LdIKrdaXnpiCZ7FXi7h5eXIyM5u83FwcLJYiZar4+5xz+yr+1v97+FShfqcWnNgXTc1m9aji702Dzi0xDINqDWpjOBhkp2XgXo7Lsy+fs4rV86wx125Yi5RCT72mxKfgXWx/ehbbn8nxqfll3DxcueNF69OIpmkyavhb+Adbl9LPPZPLd6Mn0r5fW1r1qJwrAV1ppk/9h99mWRNoTZuFEhtTcK7GxSYTWPXcr8qxWBwYMKgdkyYuZuj1XZk7ZzV33z/I+rq02lWpXiOAqIMxNGtRp9zjOB83P58iT5plJ6Xg5utdokzhJxaLl4nZFoFvnZq4eluP44zYeDLjE1n80rv55f969T36vvU8bj72e73QX7NXseyPdQCENa5JUqFzNSkuBd+Af1e3Rq3qEns8kfSUDKr4eJZFVS/Jurkr2bjQeg0KaVCL1ELXzbT4VKr4Fb0GuXt7kJNZcA1Ki0+hiu3aemzfYaaPnQRAVloGezdG4mBxoGajULwCfKhpeyK6WfdWlWZynrufD5mFjuGspGTci7U1Hv7FyiSm4O7nzaF1Wzm8KZyjWyPIPXWaU9k5LPt0Er2euKvC6n8hf81exT+FjtvEYsetzyUct4f2HOHzN6YAkJ6ayfa1u3CwONCuR/MyrfOlWjhrFUvmrgegXuOaJBZalTQxPhW/f3Furv5rG10r2SttF89exT9zy2hf7j7C56OL7ktLJdiXHv4+RVa1yzjH+VikjO18BGtfZ9H4b6nfvR1hnVrll/ENCWbwqMcBSDkeS/TmiHKM4sLKK053n4LrdeP+XVnw7oRyiuDirZyzkrW2cUutYuOW1PgLj1sK94XXL9pAv1v7Wl9FVCMQ/2B/Yo/EUruRfZ7oXzt3JRsWFLSfRWJLSMHLr5TYMi88JmvUoQlzPi8Yk3nZxi2ePlVo2rU5R3dHE9a8bnmHd16ufr7kJBXEm5OUjMsl9NHyzuSy9bNvqN6lA8HtKte1FmD+zFUs/t3artRvUpOEwu1KXCp+gRcfq7unK0+Msq6QbJomD17/Tqmvv60oZZlL8A7wwd3LA2c3F5zdXAhrXpcTB48TGFK14gI6Dw9/H9KLXUc9il1rPf19yUgsVsb34vdvg+7t+PPtCXS8reJvDJVlHmHdwg0MuM16fa1aIxD/YD9iD8fmr7YfsWEXNevXwMuv4l9bVxH5rwPb9+MX7IenbSzWrFsLoiMP0aZfu/IOL9+mP1ew1TYmq9agaC4sLSEFT/+ix6W7lyc5hXNhCSn5eS6A2EPH+PPTX7jtzUdw97I+w30k8iB714ezf1MkZ06d5mR2DnPGT+a65+8s/wBLMfOXVfw+2xpzk2a1iI1Jyf8sLjaFwKpe59jSmi/pd1UrfvrxH669viMA+/Yc593R0/n4qwfx9vE457YVbf7MVfxla1PqNSk2VolLxfcS25SRhdqUh+zcphS2aPYqltrGZHUbFY0zKT71kvIl7oXO1dZdGvP9B7NJS8nAqwLzJVvnrSD8L1t+ul4t0gu9lSQ9oWR74lbsnCzcnlQJ8Lng9q6e7oQ0r8+hLbsIqF29yGeNe7Tj17e+pms5r5634Y+VbFlkjbl6/WK5oYRUqhS73rp7eRSJOa3Ydeis2s3rkfzRz2SlZuDuXbAPXT3dqd28Hvs376ZqaPUS21Uk9+K5zcSSuU13fx+yCq0oVzy3eeJsbtPn3NeuilZe405Pfx/qdLTePwmqH4phGOSkZdjt9bbF83qZpeSmrWVS8r/OKlTG3fa2FzfvKtRs35KE/dEENa6PW6F9Wb9PV5aO+6r8gjiPiroe5Z7JZe5739O4Zzvqd25ZvkGdx2Wdj4b1PoR/Pev9kpCOrdn1u3VynleNYHq/MhKAtBOxHN9WcXkhe7cpHoWO5eYDOvPb29+UcYTnVjKnnox7Kfszs9B1KDMxBXdfb6JKybsv/3QSza/rR0ZcIr8/Pza//NwX32fw2OeL5MUqwurfi41V4orlhS6U8ypUxifQBw9vD1zcXHBxcyGsRV2OHzhOneZheAd6U7txKAAterRk6TRNzhOR/47ynJwXgW3S21mGYXgBNYGNQKLtFbLDgIfOFgFuNE1zT7HtOgKZhb41AggE2pqmedowjCisE/nOV5e2wO+lfFbas25nJ9IVXks1l4K/V4U8OtNlSHe6DLG+0mDX+gjW/L6SVr3acHh3NG4ebvk3Ns4yDIO6LesRvmI7rXq3YdNfG2nS2XpTMj0pDU/fKhiGweHd0Zh5Zn5CKyM5HU/fKiTHJbNz1Q4e++SpigjvPxFnm2t60OaaHgAc2BjBlnkraNyjDSf2ROHi7lpicp5hGNRqXp89q7fRuEdbdi7dQP2O1tjqdWhe6vanck5i5pm4uLtyKuckUdt202XYQOs2nVoQvWMvtZrXJ+lYHLlncnHzKt/kT8/rutHzum4A7FwXwfI5q2jbpzVRu6z707uU/dmgVT22Lt9Ouz5tWL94Ay26NgMgKyMbZxcnHJ0cWTNvHfVa1MXNwxXTNPlp/DSCawXR9+Ze5RqPFBg2vDfDhvcGYOXyHUyf+g9XXd2e8B2H8PR0I7DQKyLAmlw9cjieWrWrYpomK5btoE6dYACCq/mzYd0u2rStT2JCGtFRsdSoGVDRIZXgV7c2GTFxZMQl4Obnw+G1m+n0+N1FylRv24L9i5dTs3NbkvZH4eTmVmRQfXjNZmp1Lrjx4VOrBkMnvJ//9Z9PvE7/t1/EpZzPxQvpf2M3+t9oPVe3rYnkr9mr6NSvNQcionH3dMUn4OIHf7FH46laIwDDMIjac5Tc02fw9LbPDYROQ7rTydam7F4fwbo/VtKiVxuO7I7GxcO11DYlrEV9IlZup0WvNmxZsoHGna3XoOcmjc4vN+uDn2nUsSlNulgnA3sH+hB/JJbAmkEc2LqXqrWCKyjC8wusV5u0E/Gkxybg7ufDwdVb6PXk3UXK1GrXnF0LVxDWtS3x+6JwcnfD3deb9iOG0n6EdSWKExF7CZ/7d6WamAdFj9uttuO2c6Hj1vcSjtv/zXwt/99fv/MLrbs0sftkLoCBN3Vj4E3WGDevjmThrNV07d+afRGHcfe4tBgBMjOyidx6gCfeGF4e1f3XBtzYjQGF9uVi277cHxGN2yXuy49nFezLCW//QuuulWNfVq1Xm9QT8aTFJuDh58OBVVvo+9TdRcqEtm/OzgUrqNetLXH7onB2d8PD1xvTNFn+5c/4hgTTckjfIttkp6bj5l0FMy+PLbMW0XRAtwqMqqTyijMzOTU/YXto/Xb8alWrqJDOqft13el+nbWNiVgXwco5K2nTuw3Ru6JxPUc/t36remxfvp02fdqwYfFGmnWxHpu+VX3Yu3UvdVvUJS0pnbgjcfhX86/wmM7qPKQ7nQu1n2vmrqSlrf10dT/3mGznyu207NWGLecYkx0pNCYrPm7Zt3kPfUdcVeGxFuddpzaZsXFkxSfg6uvDifWbaPnwvRe1rWmahH8/BY/qwdQZ2K+ca/rvXH1zN66+2Xqd2LQqkvmzVtN9QGv27jyMh6crfpdwvc1Iz8bF1QknJ0f++n09TVuF4e5pvxXMyzKX0KRLM37/fDa5ubnkns7l8O5out/Qq6JDOqeg+rWKXGv3rdrMgKfvLlKmTvtm7Ji/gvrd2hK7Nwpnd9cSN7eKSzkeh0916wTEQxvD8Q0JKq8Qzqss8wi+VX3Zs2Uf9WzX19gj8QRUL7i+bl66lXZ2eqVtReS/fAJ9OLw7mlM5p3BycWL/1n2ENKhZoXG2G9yDdoOtubB9GyLY9OcKmvZsw7E9Ubh6uOY/DFU4ztDm9dm1ahtNe7Zlx98baGDLhaXGJTHrne8Z+uwd+NcomCzb5+4h9Ll7CABRO/ax7teldpuYB3Dzbd24+TbrMbxqRQSzpq5iwKDW7NwRjaenGwHFJq2ZpsnRIwnUrBWIaZqsXB5B7TrW+GJOJPPS0xN5Y+wIaoVWjgnCZ5XWpnSztSnul9imZKZn41yJ2pTCrrqxG1fZxipbVkeyaPZquvRvzf5/MSZLSUzD2896ru6PPIxpmlSp4HxJ62t60NqWnz64KYKt81bQqHsbTuyNwsXj3Pnpvau30ahHWyKWbqCe7Zys26F5qdtnpabjYLHg6unO6ZOnOLx9D+1vsPaNko/H4Wtra/ZvCMevRvkf1x2u7U6Ha63X270bItj4x0qa9WzDsT3W3FBp16E6LeoTuWo7zXq2YfuSDTTsZG1Xko7H41vNmvM6sf+ILb/uQWZqBhaLQ37Mh7btpetNfUvUpaL51a1NerHcZudiuc0abVqwb/FyanVpS+J+a16oeG6zdpeKm9R9Mcpr3BnaoQXHw/dSo1kDUo7HknvmDK52zNn62/Zfepw1rxe9ZjPdRt5dpExI2xbsWbSc0C5tSdhfkNc7nXMSTBMnN1dO55zkxI5dNL9xEABZyan5k4gOb9yOT037TCKtiOuRaZos/mwq/jWDaDe0T4XHWNjlno/u/r6kHY/Fq3oQsTv34B1izT/npKbjassLRf62kHp9Ky4vZO82JSMpNf937F+3g4AKzBUF1LXl3W3n58E1W+j5xN1FypzNu9ex5d2dbednu+FDaTe8IO++84+/6WnLu9/23Xv52898bBTXjn3BLtehrkO703Wote2MXB/B6t9X0qp3Gw7bcl6ljVXqtazHjhXbad27DZsWb6SpLefVtHMzfis0vo62ja+9/LzwCfQl7kgsVWsGsW/rXoJq22cMKiJiD+U5Oe9v4D3DMO40TXOyYRgW4EPgR9M0swzDmAa8AHibphlu22YRMNIwjJGmaZqGYbQ2TXNrKT/bG4izTczrDVxoeYHPgQ2GYcwzTXM9gGEYtwNLgBVYJ/u9ZRhGLyDBNM2087zGZgXwo2EY72H9+10LfH0Rf4/L0qhDE3Zv2MX7d7+Ns4szNz93W/5n37/6NTc9cyve/t5cff+1TH13Mosmzad63Rp0GGhdKW7Hyu2s+3M1DhYHnJydGP7KXflL0E5+ayJZaZlYHC1cN/Im3KvY75VnV3KcYe2acHBzBN8+9CaOLs4MemJE/mezxkzgqsdvo4q/Nz3vHsLc8T+y8qd5BIWF0Lx/p/Nun5WSzm/vfgdYl2Fv0rMtYW2bANCiXycWfDqVHx4fi4OjhaufvP2SX9F0OZp2bELE+l28cfs7OLs6c/sLt+Z/9sVL3zDiuWH4BHhz3YOD+eGtKfzxwwJq1qtBZ9sKhzHRsUx+72ccHBwIrh3E7c9btz+w8xAb/tpE9bBqvPvAeACG3HcNzTo1qbDY/o1Jn42ke+fGBPhWYf/6z3nro1lMmr7M3tX6V7r1aM6qFTsZOuhVXF2deePtu/M/G/nwp4x68078A7wY/cpEMjOzMU1o0DCEl0dZj9sHHr6G0a9O5Jbr3sA04YlnbsDX1z5PJBbmYLHQ5u5bWPHeF5h5edTp1RnvkOrsX2JdMbBev+5Ua9WUE9simP/0Gzi6ONP+odvztz9z8hSxO3fT9v7bzvUrKqWWnRuzbe0unhv2Ls6uTjzwSkH9xz/3Dfe/NAzfAG8WzVzBvKn/kJqUzit3fUDLzo25/6VhbFy2g1ULN2FxtODs4sRjY+6s0GvNuTTs0IS9GyP56N63cHJx5oZnCiYnTXp9Atc/dRte/t5cdd+1TBs7ib8mzaN63RDaXdX5gj978KM3MmPcFHJPn8GvWgA3PlM5Jj45WCx0vu8WFr7zBWaeSYPenfCtWY1di63HcOMB3anZpilHt0Ywc+QYHJ2d6P7Y7Rf4qZVTq86N2b52F8/ajtsHz3Pc/mk7bl+2HbcPvDTMjjW/eG26NGbrml2MvHms9dx6raAdffeZb3n45VvwC/Rm/oyV/P7TP6QkpfPcHR/SunMjHnnFGuOG5eG07NgQVzcXe4VxQa1s16BnbrHuy4cK7ctxz37DAy8NwzfQm4UzV/Dnz9Z9+dKdH9Cqc2MeeLny7ksHi4Vu99/CvLes52PDPp3wq1WNiEW2VWiv6k6tNk05vCWCXx4bg6OLE71s52PM7oPsXb4Bv1rVmfms9enZDsOHULttU/at3ETEQutrB+t0bEXDPp3sE6BNecW5bvIcEqOOAgZVqvrR4+HK1bY26diEyPW7eOuOt3F2dWb48wX1m/Dy19z27K14B3hz7QPXMuntycybOJ+QQv3cq26/ip/HTeW9+9/HNE2ufeBaPL3tO3H/rIYdmrB74y7G3/M2Ti7O3PxsQWwTX/uaG5++FS9/bwbedy2/vDuZxT/Op3q9GrS/yhpbeOExmYsTw1+2jsnSk9OZMuYHwDpuadW7DQ3bN7ZLjIU5WCw0ueNWNo7/DDMvj5AeXagSUp3DS63nWa0+PTiZksrqN6yvDDIcDKIWL6X72FGkHznG8TXrqRJSg1WvvwNAg5uGUrVlM3uGdE5tuzZm85pdPHzjWFxcnXji9YJ25c2nvuXxV63typ/TV/LblH9ITkrnyREf0rZLIx5/dRhHo2L55I1fcLAY1KwTzOOv3mLHaIq63FxCUK1gGrRrzP8eGodhGHQY1IngOtYbPT+/O4mDOw6QmZrBO8NH0/+OQfmr8lcUB4uFHg/czO9jvsTMM2nStxP+taqxc+EqAJoN7Ebttk2J3hzJlEfexNHFib4jC/p4iz6cyLGI/eSkZTDx/tfpeOvVNOnXmTVT5pJyLA7DwaBKoB+9HrZ/u3q5eYRBdwxgyvtTeee+cZimyXUPDs6/vp7KOcXuzXu47emb7RJbYeWV/6rVOJTm3VvyyaMf4GBxoEa9EDpe3cVeYVKvfRP2b4rgi/vfxMnFmWufLsiF/TJ6AoOfsObC+twzhN/G/ciyKfMIDguhla1NWfnLQrLTMln4pfWlKw4WB+775Hm7xHKxunZvwpoVu7jx6ndwdXXm9bcLjuGnHvmGV8cMwz+gCm++OpXMjJOYmNRvUJ0XXrcel99PWERqSibj3p4FWFfWmzT9WbvEcj5n25RHbG3KyEJtyltPfctjhdqUObY25Slbm/LYq8M4EhXLp7Y2JaSStSmFte5iHas8ebM1zodfLYjzvWe/5cGXrHEumLGSP362jslevPNDWnVuxEMvD2PdPztY8tsaHCwOOLs48cSbFZubLa5O2yYc3BTB9w9bz8mrRhack7++OYEBj92Gp7833e8awrwPfmT1z/OoGhZCM1t++lzbZyanseDjnzDzTEzTpGHXVtRtb+0PrZz8B0nH4jAMA6+qvvR7pGLbmvrtm7BvYySf3WfNDQ19uiB/8/OoCQx50nod6nfPtcx6fxJLJ8+jWt0QWttyQ5Grt7Pj7404OFpwcnbippes19uMpFTmfPgzeXl5mKZJ0+6tadDR/n1AB4uFtnffwvKxX5CXl0dYr85416zO/r9suc3+3anWuinHt0Xw51PW3GbHYrnNmPDdtKtkuc3yGnc26tOZZV/+zPSn3sHiaKHPyDvseo46WCx0uOcW/n7Xmpuu17szPjWrs9e2/xr0706N1k05ti2COU9a91+Xh61x5qSms/xD6ypieXm51OnanhqtmgKw5effSI4+BgZ4BvrTsRLs3/K6Hh3bdZDIZRsJqF2dyU9ZH5jvdvtgwto1rfAYL/d8bHv3zaz9/EfyzpzBMyiAjg/dAUD0mk3sX2wdr4Z0aEmdXhfOZZcHe7QpKyb9TvyhY4CBV1U/+j9acW2Kg8VCp3tvYbEt717flnffbcu7NxrQnZDWTTm6JYLZT4zB4uxE90f/f+bdG3dowu71u3jvLmteaFihscp3r3zNzc9Yc17XPHAtP70zmYU/zqdG3Rp0PDu+rh1Mw/aN+fDBcRgOBh0HdaKabXx93WM3MHXsT+SeOYNfNX+GPVc57quIiFQEo9T32ZfVDzeMmsCXQCPAAZgPPGea5knDMIKAY8BbpmmOsZV3Az4GumBd0S7KNM3BhmHcDbQzTfNxW7kA4A/ACdgGdAUGmaYZZRhGhmmanoZhhAJ/mqbZzLZNZ2AcUBXrq3BXAE9jXXFvIlAHyAIeNE1zh2EYbwAZpml+YNt+JzDY9jteBe4EooGjQOTZcufyb15r+//N0NqD+D16gb2rUe6G1h7E93sW2bsa5e6+hlex5Nh8e1ej3PWrcTVutew/GC1v2Yd/IfPMcntXo9x5OPbk9c2V4/Wi5emttv3YED/P3tUodx0Cr2HWoYX2rka5u6nOQMbt+Mve1Sh3L7Toz8Yr/LhtH2h9DdyOpD/tXJPy1cJvMJsSrux9CdAu4Br+t/PKPzefbtb/PxPnwqNX/lhlYMggfou68uO8PnQQT61bau9qlLuPO/VhV8qV3aYANPYZ/J/JJXwWudje1Sh3I5sMuOJzCf1qWF/HeKUft0NrD2LK/is//3VHvatIOXVlH7MAPs5XE/kfaFOa+Axma+KVH2dr/8F8s/vKPz8fbHQVUw9c+Xmh4XUHMnrLlZ/PHNOm339m7Pn21it/f77Wut8Vfx16sJF1pfcr/fwc0+bK35dg3Z/vbb/yr0EvtezPH4ev7HEKwLW1BkHpb0eU/7j67T674ufkyIXt2zSyUl4fynPlPEzTPIJ1ZbnSPost/vtN08ym4BW3hb//I/Bjoa8TgFIfBTBN09P2/yigWaHvrwW6l7JJFjC0lJ/zRrGvC/+sd4B3Svv9IiIiIiIiIiIiIiIiIiIiIiIiIg72roCIiIiIiIiIiIiIiIiIiIiIiIjIlUaT80RERERERERERERERERERERERETKmCbniYiIiIiIiIiIiIiIiIiIiIiIiJQxR3tXQERERERERERERERERERERERE5N8wDK1NJpWXjk4RERERERERERERERERERERERGRMqbJeSIiIiIiIiIiIiIiIiIiIiIiIiJlTJPzRERERERERERERERERERERERERMqYJueJiIiIiIiIiIiIiIiIiIiIiIiIlDFNzhMREREREREREREREREREREREREpY5qcJyIiIiIiIiIiIiIiIiIiIiIiIlLGNDlPREREREREREREREREREREREREpIxpcp6IiIiIiIiIiIiIiIiIiIiIiIhIGdPkPBEREREREREREREREREREREREZEypsl5IiIiIiIiIiIiIiIiIiIiIiIiImXM0d4VEBERERERERERERERERERERER+VcMw941EDknrZwnIiIiIiIiIiIiIiIiIiIiIiIiUsY0OU9ERERERERERERERERERERERESkjGlynoiIiIiIiIiIiIiIiIiIiIiIiEgZ0+Q8ERERERERERERERERERERERERkTKmyXkiIiIiIiIiIiIiIiIiIiIiIiIiZUyT80RERERERERERERERERERERERETKmCbniYiIiIiIiIiIiIiIiIiIiIiIiJQxTc4TERERERERERERERERERERERGRK5phGAMNw9hjGMZ+wzBeKuVzb8Mw/jAMY7thGBGGYdxzub9Tk/NERERERERERERERERERERERETkimUYhgX4AhgENAFuMwyjSbFijwGRpmm2BHoBHxqG4Xw5v9fxcjYWERERERERERERERERERERERGxGy1NJhenA7DfNM2DAIZhTAOGApGFyphAFcMwDMATSALOXM4v1eEpIiIiIiIiIiIiIiIiIiIiIiIiV7IawJFCXx+1fa+wz4HGwHEgHHjSNM28y/mlmpwnIiIiIiIiIiIiIiIiIiIiIiIi/28ZhvGgYRibCv33YPEipWxmFvv6KmAbUB1oBXxuGIbX5dRLr7UVERERERERERERERERERERERGR/7dM0/wG+OY8RY4CNQt9HYJ1hbzC7gHeM03TBPYbhnEIaARs+Lf10sp5IiIiIiIiIiIiIiIiIiIiIiIiciXbCNQ3DKOOYRjOwK3A3GJlDgN9AQzDCAIaAgcv55ca1ol+UgH0hxYRERERERERERERERERERH590p7LaX8xzXo9KXm5Ah71z16weuDYRhXAx8DFuAH0zTfMQzjYQDTNCcYhlEd+BGohvV6855pmj9dTr30WtsK8r+df9m7CuXu6Wb9eWLtP/auRrn7tHNvPotcbO9qlLuRTQYQ9sQce1ej3B389Doyzyy3dzXKnYdjT9xq3WbvapS77MO/EPbQbHtXo9wd/PpGOsxcZe9qlLsNN3ej74LV9q5Guft7UFdmHVpo72qUu5vqDOT+VcvsXY1y9V23XgA0/G6FfStSzvbc34Nuv1/516BVQ7vx5X+gz/dokwFEJP9p72qUu6a+g7lp6ZV9bgLM6tODW/+58uOc1rsH0w5c+W3nrXUHUnv8UntXo9xFP9+H/guv/D7fXwO7Mu/IAntXo9xdU3MQO6/wdqWZ72AAXthwZZ+f4zr0ueL772Dtw9dt+7G9q1HuDmx+ijovXtnnJsCh9wdTe+wSe1ej3EW/3I9rFl/5Y7J5A7pxy3+gbzujdw+yzqy0dzXKnbtjdz4Mv/Lvkz3bvP9/Js83YdeVnTN5uPEAgCt+7Hlr3YH/mfzXxL2L7F2NcndPg6sIHXXljzuj3hxk7yqIyP9zpmnOB+YX+96EQv8+Dgwoy9+p19qKiIiIiIiIiIiIiIiIiIiIiIiIlDFNzhMREREREREREREREREREREREREpY5qcJyIiIiIiIiIiIiIiIiIiIiIiIlLGHO1dARERERERERERERERERERERERkX/FMOxdA5Fz0sp5IiIiIiIiIiIiIiIiIiIiIiIiImVMk/NEREREREREREREREREREREREREypgm54mIiIiIiIiIiIiIiIiIiIiIiIiUMU3OExERERERERERERERERERERERESljmpwnIiIiIiIiIiIiIiIiIiIiIiIiUsY0OU9ERERERERERERERERERERERESkjGlynoiIiIiIiIiIiIiIiIiIiIiIiEgZ0+Q8ERERERERERERERERERERERERkTKmyXkiIiIiIiIiIiIiIiIiIiIiIiIiZczR3hUQERERERERERERERERERERERH5VwzD3jUQOSetnCciIiIiIiIiIiIiIiIiIiIiIiJSxjQ5T0RERERERERERERERERERERERKSMaXKeiIiIiIiIiIiIiIiIiIiIiIiISBnT5DwRERERERERERERERERERERERGRMqbJeSIiIiIiIiIiIiIiIiIiIiIiIiJlTJPzRERERERERERERERERERERERERMqYJueJiIiIiIiIiIiIiIiIiIiIiIiIlDFNzhMREREREREREREREREREREREREpY5qcJyIiIiIiIiIiIiIiIiIiIiIiIlLGHO1dARERERERERERERERERERERERkX9FS5NJJabDU0RERERERERERERERERERERERKSMaXKeiIiIiIiIiIiIiIiIiIiIiIiISBnT5DwRERERERERERERERERERERERGRMqbJeSIiIiIiIiIiIiIiIiIiIiIiIiJlTJPzRERERERERERERERERERERERERMqYo70rIBfn8NZIVv8wCzMvj8Z9u9D6hgFFPjdNk9U/zOLwlggcnZ3pPfIOAsNqkpGQzNJPJ5OVkoZhGDTu35UWg3sDkHDoKCu+nkbu6dM4WBzo9sAwguqH2iG60sXviGD31BmYeXmE9OhK2OCBRT7POB7Dzu8nkRZ9hPo3DqHOIOvfJDsxifBvf+RUahoYBjV7daP2gL72COGcordEsvL72Zh5eTTp15m2N5bcnyu/n0305ggcXZzpO/J2qtatCcDfn/1M1KaduHlXYfinr5T42Vvm/M2aSXO4b9JY3Lw8KySei9GjcVVG3dAcBweDGWujmbBkX5HPO9YL4JsHOnIkMQuARTuO89nCPdSp6slnd7fPL1czwJ2P5+9m4rIDFVr/i2WaJuPHTmfVinBc3ZwZ887dNG5Su0S5Ma9PInJnNCYmtWsHMeadu3H3cCU9PYvXXvyBmBNJ5Obmcsc9Axh6fVc7RPLvTRj/EIP6tiY+MY12/V+wd3UuS4+mQYy6paX1uF11iAmL9hb5vGODAL55tAtHEjIBWLT1GJ/N2w3A3X3qMaxbKIZhMH3VISb+vb/C63+xOgX58GzrMBwMg98PxjJ5z9Ein/eo7sdDTWtjYpKbZ/LRtkNsT0yjqpszb3RogL+rM6Zp8tvBWKbvP26nKC6sfYAPjzUOw8GA+UdjmXbwWJHP+1YP5NY6NQDIzs3l44gDHEy3XpN+7tmWrNxc8kyTXBMeXbO9wut/LqZpMu+rX9mzMRInFydufHYENerXLFEuKSaR6WMnkZ2eSfV6Nbnp+dtxdCroCh7dE82Ep//HrS/fTbPurQBYM2cZGxesBRPaDepM1+t7VUxQF5AUvpODv8zANPMI7t6NmlcX7SNknYhh7w8/knH4CKHXDyVkYEE7u+GFV7C4umA4OGA4ONB61KsVXf2L1j3El1c71cXBMJi5J4Zvdxwp8nnfWv482a42eSbk5pm8u+4Am2PTALizaXVublgNw4CZu2OYFHGstF9RKXSs6sOTzcNwwODPw7H8tK/oNah/SCAj6oUA1nPzw+0H2J9mve7eElada2sHYQIH07J4d+teTuWZFR3CRYnaEslyW/+vab/OtC+l/7f8+9lE2fp/Awr1//767GcObdqJu3cVbi+l/1eZmKbJ9x/NYcvaXbi4OPP467dSt1FIiXLzZ67iz+kriDmayI8Lx+DlY+23ZmZk88noqcTHJpOXm8eQEb3oO7hDRYdxSdIjdnJ8xjQw8/Dt2p2qVw0q8nnyhnUkLF4IgIOLK9VvG4FbSMnrdGWUFrGTozOmYebl4d+1O8EDi8aWE3OC6Ek/kn3kMNWGXEfQgKvyP4v7ewmJq1eCaeLfrQdV+/ar6Oqfl2maLPj6V/bZ2s/rnhlB9Xol90tyTCIz35tEdkYm1erW5IbnrO3n7rXhLJ0yD8PBAQcHBwY+dD21m9YFYM1v/7Bl0ToMA6qGVue6p4fj5OxU0SGW0DPUj9F962MxDKbtOMFXG6JLLdciuApzRrTj8T92Mn9vPGG+7nw+pGn+57W83fho9UF+2Hy01O3trV2AD482DsMBWHA0lumHiraBfaoFMizM1uc7k8unkQV9PrA+xfpFl5Yk5Jzi9S27KrDm52eaJr998Su7NuzC2cWJ214YTkgpfb7EE4lMeWcSWelZhNQLYfhL1mN26fSlbFm6CYC83DxiD8fy5qy38fDyYNr4qUSuj8TTx5MXvnupokM7L9M0+cHWrji7ODPy9VsJO0e7Ms/Wrkws1K7M+ekfVi7aAkBubh7HomL5YcGbVPF2r9A4iovdEUH4lBmQZ1KrV1caXHtVkc9N0yR8ygzitkdgcXGm9YN34hNaC4ADi5YS/c8qAGr36krdgQU5r4OL/+HgX8twsFgIatmMprfdUHFBXcB/pQ/fo3NtXn+uJxaLA9Pn7OTrHzcV+dzT05mP3hpI9eAqWCwOfDdlM7P/iMTZ2cK0b2/G2dmCxeLAwr/38cnX6+wUxYX1aBDI6CFNcTAMpm88zIRiebqOYf58c1c7jiZZr68Ld8bw2d8FuUAHA+aO7E5MWg73/7ixQut+KXqG+TO6XwMsDgbTth3jq3XnaDureTHnzvY8Piec+XviALivfS1ubVkdE9gdn8Hzf0ZyMjevAmt/8dr6+/BgI2teaPHRWGZGFW3jewUHclMd67U3JzeXLyIPcCgjkwAXZ55t3gBfZ2fyMFl4NJa5hytvXijN1m838/Lw69qdoFL6tkdsfdvgIddRtVDfNv7vJSStXolp69sGVrK+bWGmaTJu7C+szs9P31tqfvqN138kcmcUYFKrdjBvvnMP7h6upKVm8sbrP3L0SBzOzk688fY91Ktfo8LjKO7I1kjWTLTeI2vUtwutri85pl7zwyyObLXeI+v1+B0EhNXkzKnT/DHqY3JPn8HMzaVO59a0G3YNAAfXbGHzjPkkH4vl+rHPEViv5N/J3i4373dw+z5+GvMdvsH+ADTt2oI+IwaW2L4iRG2JZNl3s8nLy6NZ/850KCUvsuy72RzaHIGTizMDnridIFte5ELbbprzNyt/nMPDk633xXJPn2HJV9OI3X8Yw8Gg1303UbN5/QqLtXBM5TXuBGu//usnP8DL35sRYx6qyNCKKI+c18of53BoUzgOjo74BAfQf+QIXDzs24c3TZMl38zmwOZInFycuebJEQSXsj9TYhL5ffyP5KRnEVQ3hGufuQOLkyOJR2KZ98nPxB44Qo87BtPxhqL3rvNy8/jxmfFU8fPh5tH225+F9awXwKirG2MxDKZvOcpXKw8W+bxTqB/fDG/D0eRsABbuiuXTZdZ7YeOua06fBoEkZp7iqi9WVXjdRUQqm0o9Oc8wDANYCbxjmuYC2/duAe41TfNf9x4Nw8gFwgEDyAUeN01zzQW2+Q74yDTNSMMwooB2wBlguGmaX/7bulyMvNw8Vn07g8GjHsfD34dfXxxP7fbN8atZLb/M4S2RpJ6I57bPRxO3L4qV30zjhveex7A40PnuGwgMq8mp7BxmP/8+IS0b4VezGuumzKHdLYOo1aYp0ZsjWDdlDkPffKo8Q7loZl4eu6b8Qrvnn8TVz5e1Y8ZStXULPGtUzy/j5OlO4xHDiNuyrci2DhYLjW69Ca/QWpzJzmHtG+/i37RxkW3tKS83j+XfzGToG4/h6e/DjBfGU6dD0f0ZvSWSlONx3P7lKGL3RrH86+ncPO45ABr16Ujzq3uw5JMpJX52ekIyR7bvpkqgb4XFczEcDBhzc0vu/GI1MSnZzHmuF0t2xrA/Jr1IuY0HErn/m6KJx0NxGQwe90/+z1n71kAWba+8SZ7VK3dyODqW3xe8TfiOQ4x982cmTyt5E/3ZF2/B09MNgA/fn8H0qf9wzwODmPHLMsLqVuOTLx8nOSmd6695nauv6YiTc6W+XBcxZeZyJkxaxHf/e9TeVbksDgaMua0Vd368ipjkLOa83IclO06w/0Sx43ZfAvd/UbQJaVDdi2HdQrl+7D+czs3jxye68U94DFFxGRUZwkVxAF5oU5fHV+wkLusUk/q1YuXxRA6lZ+eX2RibworjSQDU83bn3U6NuGXRFnJNk0+2H2JPSibujhYm92vFhtjkIttWFg7AE03DeGFDBPE5p/iyS0vWxiURnVFQ1xNZOTy9PpyMM7l0CPDhmWb1eHztjvzPn12/k7TTZ+xQ+/PbuzGShOPxPPPDaxzZHc3cz2fyyCfPlCi36Pu5dL2+Fy16tWHOp9PZvGgdHQd3A6xt06If/qB+20b55WOjjrNxwVoe+eRZLE4WJr06gYYdmhBQo2pFhVYqMy+PAz//QrNnn8LF15dtb43Fr1ULPKoXtPOOHu7UHX4riVu3lfozWjz/LE5VKs8E9tI4GDCqSz3uWRBObOZJZg1tzdLDiRxIKZg8sPZ4Mn//mghAQz8PPu7TmEGzNlHf152bG1bj5t+3cjovj+8GNmfZkUSi03LsFc45OQDPtKjL02t2Epd9iu96tmJVTCJRha4jJzJzGLl6B+mnc+lU1ZcXWtXjwRXbCXB15qaw6ty+dAun8vJ4s11D+tYIZMGROPsFdA55uXks+2Ym19v6f9NeGE9Yh+b4F+r/Rdn6f3d9OYqYvVEs/Xo6t9r6f036dKTl1T1YXEr/r7LZsnY3J44k8MXMl9kbcZhvxs3m/R+eLFGuUYtQ2nVtwuuPFh1KLZi1mpA6Qbzy4X2kJmcwcth79LiqDU5OlbMvZOblcXzaVOo88TSOvr4ceO8dvFq0xLVawTXJ2T+AsKefx+LhQfrOcI79PIV6L1buSZZgje3IL1Op9+TTOPn6smfsO3i3aIlboeutxd2DkGG3krptW5Fts48dI3H1Shq+9AqGxZH9n32CV7PmuAYFVXAU57ZvUySJx+J54rvXOLonmj8/n8mDH5dsP//6YS6dr+9F855t+OOz6WxZvI4O13SjTqsGPNKpGYZhEHPoGDPH/sjIb14lLSGF9XNX8PiEl3FycWbGuxPZuXwLrft3rPggC3Ew4K3+DRkxYysx6SeZe0c7lhyIZ19iVolyL/eox4qoxPzvHUzO4upJG/M/X/9IVxbtS6jQ+l8sB2BkkzBe3BhBQs4pPu9s7fMdzixoV2Kyc3jW1udrH+DDU03r8cS6gj7f9aHVOZyRjbujxQ4RnNuuDbtIOBbPK5NeJXpXNLM+mclTn5c8Zv/89g963tiL1r3bMPPjGaxfsI6uQ7rRZ1gf+gzrA0DE2p0sn70cDy8PANpf1ZFu13Vn6vs/V2hMF+Nsu/L5zJfZZ2tX3jtPuzKqWLty3e29ue5260OqG1dG8Oe0FXafmGfm5bFj0jS6vPgEbn6+LB/1HsFtWuBVo6BfELc9gszYOPp+MIbkA4fYPvEXeo55kbQjx4j+ZxU9xryEg6OFteM/I6hVczyDqxIfuYcTW7bT+93XsDg5cTI1zY5RFvWf6cM7GLzxUm/uevRXYmIz+G3Kbfy9/CD7DyXll7nj5pbsP5jEg0/Pxc/Hjb9+vYu5C3Zz6lQutz88m6zs0zg6OjD9+1tYvjqKbTtj7BhR6RwMePO6Ztzx3XpiUrP5/fHuLImMZX+xnMfGQ0nnnHh3T7c67I/LwNO1cvbxwNZ2DmjIiGlbiUnLYe7dHViyL4F9iZklyr3cqx4rDhW0nUGeLtzTriZ9v13LyTN5fHFdc65tEsSs8BMVHcYFOQCPNK7La5t3kpBziv91asW6+ESOFGo7Y7NzeGnjDjLO5NI2wJeRTevxzPrt5Jom3+05xIH0TNwsFj7p1IqticlFtq0szLw8jv0ylTBb33afrW/rWqxvW+Mcfduk1Supb+vbHrT1bV0qUd+2sFUrwzkcHcfvC94lfMdB3n3zJ6ZMKzmp+bkXh+Xnpz94fzrTpi7l3geu5vtv59OwUU0++vQxDh08wXtv/8zXPzxX0WEUkZebx6rvZnDNqMfx8PPht5fGU7tdc3wLjamPbI0k7UQ8wz4ruEd2/XvPY3FyZPDoJ3BycyHvTC6/v/YRNVs3IahBHXxrVaf/8w+w8utf7Bjd+ZVF3i+0WRh3vmnfiT55uXks/XomN4x5jCr+Pkx9fjx1i+dFNkeSciKOe76y5UUmTOe28c9dcNv0+GQObyt6Xyz8L2u+/s5PXyErJZ3f3vyK4R88h+FQsS+UK69x51nrfl9OYM0gTmbZL+dXXjmvWq0a0vWOa3GwWFg1+Xc2zv6LbncOrdDYiju4OZLk4/E89PXrHN8TxaKvZnDXh8+WKLfsx99pP7QXTXq0ZeEX09n+11raXN0d1yru9H/wRvauCy/152/6YxkBIcF23Z+FORjw5uCm3D5pg7Uv9FAX/todx/74Yn2+6GTu+3lzie1nbT3KpPXRfHRDi4qqsohIpVapX2trmqYJPAx8ZBiGq2EYHsA7wGP/5ucZhnE2s5ptmmYr0zRbAi8DYy+iLvebphlZ7Ns+QLnPPonbH4VXcABewQFYnByp260NURt3FCkTtXEHDXp2wDAMghrU4WRmNpnJqXj4ehMYZp217+zmim9IMJlJKfnbncq2NvCnsrLx8PUu71AuWurBKNyDquJeNRAHR0eqdWxP3NaiMbt4eeEdFophKZowd/Hxxsv2NLGjmyse1YPJSU6pqKpfUOy+aLyrBeBt25/1u7Xl4IaiHbFDG8Jp1Nu6P4Mb2vZnUioANZrWw7VK6YnkVT/8Stc7h2Kdd1p5tKztS3R8BkcSszida/LnlqP0bx58yT+nS8NAohMyOZ5c+RI8Zy1buo3BQzpjGAYtWoaRnp5NfHxKiXJnEx+maXLy5Gmsc5HBMAyyMnMwTZOsrJN4eXtgcazUl+oSVm/YTVJK5ZuEdqla1vEjOi6TIwmZ1uN201H6t7y4Sb51g6uw7VASOadzyc0zWb83ngGtKscE4eKa+lXhaEYOxzNPcsY0WXwknh41/IuUyS70ZLebxcLZNakSc06zJ8WalM46k8uhtCwC3VwqquqXpJFPFY5l5nAi2xrnPyfi6VLVr0iZyJR0Ms7k5v870NXZHlW9ZLvW7qR13/YYhkGtxqHkZGSTlphapIxpmhzcvo+m3VsC0KZfByLXFLQ9a+euoGnXlnh4V8n/XtzhWGo2CsXZ1RmLxUJo83pFtrGX9IOHcK1aFbdAax8hsEM7krYWXcnQ2cuLKnVK9hH+P2kRWIXotGyOpudwOs9k3sF4+tYuem5mnSl0bjo65J+bdX3c2R6fRk5uHrkmbDyRSv/QgAqs/cVr7FuFo5k5HM+ynptLjsXTLbhonDuT00k/bT03I5LTipybFgcDF4sDFgNcLBYSck5VaP0vVvH+X4NS+n8HN4TT2Nb/q3YJ/b/KZsOKnfS6ui2GYdCwWW0yM7JJSig5OSCsYQhVq/uV+L5hGGRnncQ0TXKyT+Lp5Y7FUnn7QllRh3AODMTZdk3ybteetO3bipTxqFsPi4d1Aox7nTBOJyfboaaXLivqEC5VA3Gxxebbvj2pO7YVKePk5YVHaJ0S19ucmBN41AnDwdkFw2KhSv0GpG7bWoG1v7Dd63bSytZ+1mwUSk5mNulJJdvPQzv20aSbtf1s1a8Du9daz10XN5f8PvzpnFNgFIzB8nLzOH3qNLm5uZw+eYoq/vYfa7eq5kVUchZHUq3tyh+74+hfL7BEubvbhLBgXxwJWadL/Tlda/txOCWbY5VwwjdAQ58qHM/KIcbW51sWE0+XoHP3+XYV6/MFuDjTMdCXBUdjK7TeF2PnmnDa9bces6FNQsk+R59v/7Z9tOhhPWbbD2jPztUl+29blm6hde82+V/XbVEX90razmxcsZOetnalga1dSb6EdqWwVX9tpVv/1uVV1YuWfCAKj6BAPGw5rxqd2hGzuWh/9sSW7dTs1gnDMPCrF8bprCxyUlJJPx6Db706OLo442CxENCoASc2bQMg6u8V1B98FRYn60qdLt5eFR3aOf1X+vAtmwYTfSSVI8fSOH0mjz8X76Vfr7pFypiAh4d1H7m7O5GalsMZ25g7K9t67XV0dMCxUP++smlZ04foxEyOJFnzfH9sP0b/Jhc/SSnY25XejYKYvvFwOdby8rWq7k1UcjZHUrKtbeeuWPo3KKXtbFeTBXviSMgsOhaxOBi4OjpgMQzcnByIzThZUVW/JA28i7adK2Li6VS16JhsV2pB27knJQ1/F2vbmXzqNAfSrXmh7NxcjmRm4e9SOfNCWVGHcC7Ut/U5R9/WvZS+7cmYE7gX6tt6VsK+bWHLi+Sn65KennUR+elT+X3bgweO06FjYwDqhFXj+PFEEhNSS2xfkeL3R+EdHIBXkO0eWdfS75HV71Vwj+xUVjZZyakYhoGTLV+Zl5tLXm4uhu3+iW9IMD41Kucky7PKIu9XGcTsi8anWgA+trxIw25tObC+aB0PbAinca+ieZGMpNQLbrvsh1/pftfQ/P0KkHQkhlotGgLg7lMFFw83YvdXfLtTnuPO1IQU9m6MoM1VnSsomtKVV86rdqvGONiux8ENQslITCn3WC5k37pwmvWxxlGjUcExWphpmkTv2Eejrq0AaN63A/tsk/E8fKpQrUFtHEq555eWkMyBjZG0GGDf/VlYqxAfopMyOZKcbe3zhZ9gQKOLf3B/Q3Qyqdml5xZERP6LKu9dDhvTNHcCfwAvAqOBn4BXDcPYaBjGVsMwhgIYhhFqGMZKwzC22P7rYvt+L8Mw/jEMYyrW1fKK8wKSC5X98+wHhmF8bhjG3bZ/LzMMo12xbd8D6hqGsc0wjPFlGnghmUmpeAYUPPHh6edLZrHOd2ZSStEy/j5kFuuopMUlknDoaP6ra7veexPrJs9hyoOvsXbyb3QcYd8nDgrLSU7G1a8gHldfH3L+xU2s7PgE0qOP4FO3TllW77JkJqVQ5QL7KiMxBU//omWKd/CKO7QhHA8/bwLqlHy9i70F+7hxIqXQCjgpOQR5u5Uo17qOH/Ne7M0PD3emfnCVEp9f2yaEPyrpq5POiotLISi4YN9VDfIlPjal1LKjX/2R/j2fI+rgCYaNsD7JP2x4bw4dPMFVvZ7nluvG8PzLw3Co4Ke5xCrYx40TyQUriZxIzibIp5TjNsyPea/15YeRXalfzXrc7j2eRof6Afh4OOPqZKFX82Cq+ZXctjIIdHMmNqsgQRyXdZJAt5KT0npV92fGVW34qHsT3t64r8Tn1dxdaOjrQURSeonPKoMAV2fiC03aic85RYDruRPGg2oGsaFQ4tIExrVvylddWnJNzcqVtEtLTME70Cf/a69A7xJJuqy0TFw93LDYEhpegT6k2dqe1IQUItfsoMM1RV+hHRRajaidB8hKy+RUzin2bowkNd7+E0pOpqTgUqiP4Ozry8mUlIv/AQaEf/QxW998hxPLV5R9BctIkLsLMZkF52Zs5kmC3Euem/1q+7PgpnZ8PaAZr6zYA8De5EzaBXvj4+KIq8WBHjX9CPaonDdIAl2dicsuiDM+++R5J8YOrhXMujjrcZiQc4pp+48xe0B75lzVkczTZ9hYyg2HyiCjlP5f8aTiv+n/VUZJ8akEVPXJ/9q/qjdJ8Rcfx9U3deVYVCz3DR7D0yM+4N6nr6vUfaEzKSk4+RZMBnHy9eX0ea5JSWtWUaVpswqo2eU7lZyCc6HYnH18OX2RDz25Va9Bxr69nMnIIO/USVJ3hnMqOenCG1ag9IQUvAq3nwHepCVcoP0M8CG90Lm7a812PnvwHX4e/Q3XPXVbfpkuN/Tmf3e9wQcjXsfFw416bRphb8GeLpxIL7jenkg/SbBn0bYhyNOZq+oH8tO2c78KfUijqszdVfkmrp0V4OJMfHZBny8h5xQB55kkMDAkqEjb8UjjOny7J4q8SjglJi0hFZ9Cq4H4BPqQWuyYzUzLxNWz4Jj1DvAhtVi/8FTOKXZv2k2L7v8/Vi8orV1JvIR25ayTOafYtm43nXrbP+6c5BTcCvVn3fx8SzxUWlqZ7KQUvEKqk7hnP6fSMzhz8hSx23eSnWTtG2XExJG0Zz/LR7/Pqrc/IvlgVEWEc1H+M334qh6ciC0YE8fEphMU6FGkzJTp26hXx4+1ix5g/vTbefODZZi2S46Dg8EfU0ew4a8HWb3uMNsr4ap5AMHebpxIKZikHZOaQ3Apeb42tXyZ/2QPJt7bgfpBBasejrq2Ke/N30Ve5bvUFhHs6cKJQpPRT6TnEFyleNvpwlUNqvLT1qL5ytiMk3yzPpq1j3Vj4xPdST95hpWHKldf6Cx/V2cScgr6CAk5J/Mn35VmQI1gNieUzA1UdXUhrIoHe1IrZ17odLG+rdMl9G1di/Vt0yph37awuLgUgoMLYg0K8iXunPnpH+jX8xmiDsZw6wjrCrsNGtbk7yXWV8Lv3HGQE8cTiY21bz4oMykVj0Jjag9/3/yJPWdlFRtTe/gV3HfJy81j9nNjmXzfS4S0aETVBqEVUe0ycbl5P4DDu6L47JH3+fG1CcRG2WcFz1LzIoUWEjl3mdTzbntgQzie/t4EFrsvFhBagwMbdpCXm0tqbAJxB46QnlD091WE8hp3Aiz8+lcG3DsUw8G+i3VURM4r8u91hLZuctl1vVzpialUCfDJ/7qKvw/pxc7H7LRMXDzd8icWllamNH9/+yu97xli9/1ZWFAVV46nFuoLpeUQ5OVaolybmj4seLQrP97RjvqBlXulaxERe6q868YXNQbYApwC/gSWmqZ5r2EYPsAGwzCWAHFAf9M0cwzDqA/8gvXVswAdgGamaR6yfe1mGMY2wBWoBvT5l/V6yfZzW/3L7S+OWTJTYRRvm0tJZhiFCp3OPsni8d/R5Z4bcXa3JksiFq2ky903ENa5NftXb2HZlz9z7Rsjy7Lm/15p8VzianBncnLY9vk3NBp+C45ulWhSTGmJp4vYoSWKFHL65Ck2zVrEkNH/alFJuyh+WEccTaH76EVkncqlV5Mgvr6/I33eXpL/uZPFoG+zYMb/UXwBy0qmlPP1XDtvzDt3k5ubx7h3fmHxwk0Mvb4ra1dF0KBRTb6e+CxHDsfz6AP/o3Xb+vlPMop9mcXOzYjDKXR/ZQFZJ3Pp1SyYrx/pQp9RizgQk87Xi/Yy+aluZJ08w+4jqeTmVs6sc6mHZylVXXY8kWXHE2kd4MVDzWrz+Iqd+Z+5WRx4r0tjPtp2iEzbk9T/H5ilna9AKz9vBoUE8VSh5eWfXBdO4slT+Dg7Ma59Uw5nZBOeXDleE1X6ZafYjj1PmfkTfuOqe4fgUGxlqqq1gulxc19+ePlLXNxcCA6rXqKMXVzmqdTypRdw8fXhVFoaOz/8BPfgYLwbNiibupWh0s7N0kJfEp3IkuhE2gV782TbUO5ZEM7BlGy+236UHwY1J+t0HnuSMsitpHe+LjZOgNYB3lxTO4hHV1qfjq/iZKFbsB+3/LWR9NO5vNW+EQNCAll8NL78KvxvXcx5WnoH+P+dS+gKlWrr+j2ENqjBmC8eIeZoImOe+JomrcJw9yiZ/KsULmasZpOxZzfJa1YR9uyL5VypsvLvj0nXatUIumog+z/5Hw4uLriFhGA4VK6VkEofll1MgAVlGndpSeMuLYkK38/SKfO5693HyE7PYs+6nTw1cTSuHm7MeHci25dupGWf9mVW97JSvG87uk8D3lt+4JyTJZwcDPrVDeD9FQcqoHb/Tuld29IDanm2z2dbdaNjoC8pp06zLy2TFn6VZ8Wxs0rtul5En6/4XyVi7U7qNK2T/0rbyu5y25WzNq2MoGHzOnZ/pS2cYxxyUf13qFKjGvWvGcCa9z/F0dUF71oh+a9nM3NzOZWZRY83XiDlYDSbPvuOfh+9dZHXtnL2n+nDX7hz271zbSL3xDPiodnUDvFm0pc3MHjrz2RkniIvz+Ta4T9TxdOFCR8OpkFdf/YeSCz5M+2s1GttseM64lgq3d7725rna1iVr+9sT5/x/9CnUVUSMk6y81gqHcP8S/lJlUhpu7PY/hzdrwHv/bOvRNvp5erIgPqBdPtyNWknz/Dl9c25vmkwv0VUvgmXl3KFaOHrzYAaQTxfbMUyV4sDr7ZqzLd7DpGdW1nzQpfXt6161UAOVuK+bWGltTPnagrGvHMvubl5vP/OVBYv3MjQ67txz/2DGD/2F4bdMIb6DWrQsFGt/ElDdnMRMZXeDbIWcrA4cOMHL3MyM4vF474l6fBx/GpVzrecFHe5eb/q9Wry/OQ3cHFzYc+GCH5+8zue+eH1sq/ohVzMPb/S9vN5tj198hQbZi7ihjdK3hdr1q8TSUdjmPrseKpU9aNaozp2yWuW17hzz/qdePh4Ur1+TQ7tKPkgfYUq55zXhpmLcLA40LBn8fVz7OFirq+Xdn8XYP+Gnbh7VyG4Xi2iw+28PwsptWtb7DzdeSKNrh8ts/b56gfyzfA29P6k8j5MIyJiT/8vJueZpplpGMZ0IAO4BbjWMIznbB+7ArWA48DnhmG0AnKBwhmaDYUm5oHttbYAhmF0BiYbhlHmyxcYhvEg8CDAzaOepPPN1/yrn+Ph70NGoafRMpKScffzPn+ZxJT8Mrlnclk0/lvqd29HWKdW+WX2LltP13tvAqBul9Ys/2rqv6pfeXD18yUnqSCenOQUXHx9Lnr7vDO5bPv8G6p17kBQO/u/sqQwD38f0ovtK49i+9PT35eMxGJlzvPa4dSYBNJiE5n29Hv55ac/O46bxz2Hh6/9byrEpGRTrdCKY9V8XIlLK/pq2oycM/n/XhYZy5s3t8TXw5lk2yshejYJIuJoKgnple8VENOn/sNvs1YC0LRZKLExBfsuLjaZwKrn3ncWiwMDBrVj0sTFDL2+K3PnrObu+wdZl6mvXZXqNQKIOhhDsxaVZ/XH/4qYlGyq+RbcuKnm60ZcStHXdxU5bnfG8OZtrfKP2xmro5ixOgqA565rSkwlfR1zXNYpgtwLnvyu6u5SZIW54rYmpBHi6Yq3syOpp85gMQze79KYRdFxLDtW+W4anJWQc6rIalyBrs4kniwZZ1gVd55tXpeXN0aSdrpg/54tm3LqNKtiE2nk42nXyXnr5q5k48K1AIQ0qEVqoRVf0uJTqVLshrK7twc5mdnk5uZisVhIi0+hiq3tObbvMNPHTgIgKy2DvRsjcbA40KRLC9oN7Ey7gdal9BdP/AOvQk8G2ouLrw8nC/URTiUn4+Ljc0nbg/W1Wf5tWpF+KKpS3tiLyTxZZLW7IA8X4rLOfW5uikmllpcbvi6OJJ88w6y9Mczaa73x83S7UGIzK1/7CRCXfYqqhV6HHejmUuqraet6ufNSq3o8tzYi/9xsF+jDiawcUk5Zv15xIpHmfl6VcnKe57/s/3mep/9XmSyYtYq/fl8PQL3GNUmIS8n/LDEuFd+Ai49j6Z8bueHOPtZXndQMoGp1P45FxVG/aa2yrnaZcPT15XShVTNOJyfj6O1Tolz20aMc+2kyoY8/gaPn/4+niJ19fYusCHIqJRmnS7je+nftjn/X7gAcn/MrTj6+F9ii/K3/YyVbFlnbz+r1a5FWuP1MSKWKf7H206tY+5mQUuorakOb1+O3j34mMzWDqB378An2w8Pbup8bd23BkV2H7D45LybjJNUKrfZTrYoLsRlFr7ctgqrw2bVNAfBzc6J3HX/O5Jks3p8AQK8wf3bGZZzzlbeVQfzJU0VWgQ44R5+vjqc7zzSryyubIkm3tStNfb3oXNWPDoG+ODs44O5o4cUW9Xnfjje7Vv2+knXzrcdszQa1SCm0inFKfArexY5ZD28PcjIKjtnUhJJlti7bWuSVtpXRglmrWHKedsXvEtqVs1Yt2Ub3AZUjP2RdBa9gX2YnJePqUzQmVz+fkmVs/djavbpSu5d11evIGXPyV9hz8/OlevvWGIaBb91QcDA4lZ6Bi1fJNxNUtP9MHz42g2pBBX/v4KAqxCZkFilz05CmTJi4EYDoo6kcPZ5GWKgvOyIKViVNzzjJuk1H6dGldqWcnHciNZtqPgUPTgR7uxJb7HXnGScL5Uv2xPGWQzN83Z1oG+pHvyZB9G5YFRcnBzxdnPjfsFY8PX1bRVX/osWkn6RaodVhqlVxLfFq2hbVvPhsaHMA/Nyd6F03gDN5Jo4WgyOp2STZXuW2cE88bUO8K+XkvIRibxYIcHUpte0M9XTniab1GLUlIr/tBLAYBq+0bMw/J+JYE1f5jteznIr1bU9fRt/2RCXp2xY2fepSfi2Un46JKYg1NjaZwEKr0BZnzU+3Z/LERQy9vhuenm6MeedewDoJ45oBL1EjJKBc638hHv4+ZBYaU2cmJuPuW8o9skJj6sykkuNuFw93qjetz5GtkZV6cl5Z5v1cCz3o1rBDU+Z+PovM1Iz88UpFudi8SGllcs/klvr91BMJpMYl8tNT1vti6Ykp/PzMOG4bb70v1uu+G/O3mfbiR/hUL/lq8vJQEePOw5GH2LNuJ/s27uLM6dOczMph9vjJ3Pj8neUaW2nKM+cVuXQ9hzbt5IY3R9rtgZPN81aw3bY/q9WvVWQFxvTEFDyLxerm5cnJjGzycnNxsFhKLVPc0V0H2b8hnAObI8k9Zd2ff3w4mWufrfj9WVhMWg7VvQv1hbxciSt2j7ZIn29fPG87NMHX3YnkSpw3kCubWRkeThM5h0qw/MlFy7P9ZwA3mqbZyvZfLdM0dwFPA7FAS6wr5hVeez2zxE+zMU1zLRAABAJnKPo3uazlGUzT/MY0zXamabb7txPzAKrWq03qiXjSYhPIPX2GA6u2ENqu6Gs4Qts3Z+/yDZimSezeQzi7u+Hh641pmiz/8md8Q4JpOaRvkW3cfb05HmFNMh8L34t3tYrpmF4Mrzq1yYqNIys+gbwzZzixfiNVW1/cq0dM0yTih8l4VAsmdGC/cq7ppQuqX6vI/ty3ajN12jcvUqZO+2bs/se6P2P2HMLZ3bVEZ7awgNrVuW/SWO76Zgx3fTMGT38fhn34QqWYmAew43AKoYGehPi542QxGNwmhCXhRZNRAYVuFLWo5YODQf7EPKjcr7QdNrw3034dxbRfR9Grbyv+nLsW0zTZsf0gnp5uBBZathysx+jh6Lj8f69YtoM6dYIBCK7mz4Z1uwBITEgjOiqWGjXtm/z4r9oRlUxoVU9C/G3HbbsQlmw/XqRMgFeh4zbUFwcHI/+49bcd09V93biqdQ3mbjxScZW/BJHJ6dT0dKO6uwuOhsGAmoGsPF701RwhhZM4Ph44Ohik2ibDvN6uPofSspi6r+jfprLZnZpODQ83gt2scfauFsiauKJxVnV15o3WjRi7fR9HswpuLLhaHHCzPSHsanGgXYAPUelZ2FOnId0Z+eULjPzyBRp3bs7Wvzdary27onDxcMWrWALHMAzCWtQnYuV2ALYs2UDjztbnEp6bNJrnJ1v/a9qtFUMev5kmXaxtbkaK9XU0KXFJRKzeQctebSswytJVqRNKTmwcObY+QvyGTfi1anlR2+aePMmZ7Jz8fydHROJeo3ImY8Pj0wn1ciPE0xUnB4NrwgJZGl30RketQjeKmvh74uRgkGxLiPi5OgFQzcOFAaEB/Hmg8k1YA9idkk5NDzeq2a5B/WoEsjqm6LkZ5ObCO+0b89bmvRzJLDg3Y7NP0tS3Ci62J5/bBnjb/dw8l6D6tUg5EU+qrf+3d9Vmwor1/8LaN2OXrf93Ys8hXC7Q/6tMBt3UjY+mPMtHU56lQ89mLJu/GdM02bMzGndPV/wCLr5PGhjkww7b69NTEtM5fjiOoBp+F9jKftxrh3IyLo5TCfHknTlD6qaNeLUoek06lZTI4W++JOTue3EJCrZTTS/d2dhO2mJL3rgR7xYXd70FOJ1mncR+KimRlK1b8W3fobyqetE6XtudRz5/gUc+t7af22zt55HdUbh6uObfwDrLMAxCW9QncpW1/dy2ZAONOlnbz8Tj8flPjB/ff4TcM7m4e3ngHejL0d3RnMo5hWmaHNy2l4Ca9t/v20+kU8fXnZre1nbl2kZV+cs26e6sbt+upds31v/m743n9SV78ifmAQxpFFSpX2kLsCc1nRruBX2+XsGBrC3W5wt0dWZ060a8v2Mfxwr1+X7YG83wZZu4Y/lm3tm+h22JqXadmAfQbWh3nvv6BZ77+gWad23Opr+sx2xUZBSuHm6l9vnqtarHjhXWY3bj4o0061LQ3mRnZHNgxwGadancr9cedFM3PpzyLB/a2pXltnZlr61d8b2EdgUgMyObyK0HaN+jaTnV+NL4hNUmMyaOzDhrf/bYuk0Etyma8wpu04Ijq9ZhmiZJ+w/i5O6WP4HvZKr1+pqVkMSJTduo0dm6ikhw25bER+4BIONELHlncnGuUjkmhP9X+vA7ImMIrelDSHUvnBwdGDygAX8vL7ra6PGYdLp0sD504O/nTp3avhw5loqfjxtVbK8bd3Gx0LVjLQ5E2fc1kuey42gqof4ehPi64WQxuLZlDZYUax8CCr06vWWID4aDQXLWacYv3E2Xd/+m+/tLGTl1K2sOJFTKiXkA24+nUcfXraDtbBzEX/uKjqu6fbU6/7/5u+N4fdFuFu+L53haDq2re+PqaB2rdA31ZX9C5Ryr7E2ztp1BtrazR3Ag60u0nS682qoxH4bv5XhW0YmYTzatz5HMLOZEV+68kHvtUE4V6tumXEbfNnXrVnwqQd+2sGHD+zD919FM/3U0vfu2LpSfPnCe/HRs/r9XLNtOqC0/nZ6WxWlb3u+3WStp066B3d/qElj8HtnqLdRuX+weWbvm7FtW9B6Zu6832anpnMy0nn9nTp7i2I49+NQIskcYF60s837pSWn545Yje6IxzTzc7bCCcnD9WiQXyovsWbWZsA7F8iIdmrFrWUFexNnDFU8/73NuGxBanYcnjeW+b8dw37djqOLvw4iPrPfFTp88xWnbK7ujt+3GweKAf81qFRJrRYw7+99zLc9OeZOnfxzNTS/eRZ0W9e0yMQ/KL+cVtSWSzb8t4dpXHsTpPK9bL29tr+nBvZ++yL2fvkj9Ti3YudQax7Hd1jiKT7wzDINaLeqze/U2AML/3kD9js1L+ckFet01hMd+fItHv3+DIS/cTe0WDew+MQ9g+7FUQv08CPGx9fmaV+Ov3XFFygR6FuybljW8MQxDE/NERM7h/8XKecUsAkYahjHSNE3TMIzWpmluBbyBo6Zp5hmGcRdwUetsG4bRyFY2EYgGmhiG4YJ1Yl5fYNV5Nk8Hyv3xUweLhW7338K8t77AzDNp2KcTfrWqEbHI9iTUVd2p1aYph7dE8MtjY3B0caLXY7cDELP7IHuXb8CvVnVmPjsWgA7Dh1C7bVN6PjKc1T/MwszNw+LsSM+HbyvvUC6ag8VC49uHsfmDTzHz8qjRvQueNapzZKl1KdyafXpwMiWVtWPGciY7B8MwiF68lG7vjib9yDGOr1mPZ0gN1rz+NgD1bxpKYMvzd34qioPFQo8Hbub3MV9i5pk06dsJ/1rV2LnQeqg1G9iN2m2bEr05kimPvImjixN9R96ev/2iDydyLGI/OWkZTLz/dTreejVN+nW2VzgXJTfP5I1ZO5j0aBccHAxmrotmX0w6w7uGAjB1dRSDWlVnRLc65OaZ5JzO5YlJm/K3d3Wy0K1RVV6rpMm6wrr1aM6qFTsZOuhVXF2deePtu/M/G/nwp4x68078A7wY/cpEMjOzMU1o0DCEl0eNAOCBh69h9KsTueW6NzBNeOKZG/D1tf9T7pdi0mcj6d65MQG+Vdi//nPe+mgWk6Yvs3e1Lllunskb07Yx6clu1uN2dRT7TqQzvId1FcOpKw4xqE0II3qGkZubZz1uv12fv/2XD3XCx8OZM7l5jP5lK2mVdECSa8L4rQf4tEczHAz441AsB9OyuCHMmpD79WAMfUL8ubp2Vc6YJidz83h1rfWGT0t/L64Orcq+lEx+6t8KgC/Do1kTU/luIOSZ8FnkQd5v3xQHAxYcjSM6I5vBtpvlfx6J4Y56tfByduLJpmGA9W/z6Jrt+Do7MaZNY8D6RPjfJ+LZWOgJOXtr2KEJezdG8tG9b+Hk4swNzwzP/2zS6xO4/qnb8PL35qr7rmXa2En8NWke1euG0O6qC7cdU9/6gaz0TCwWC0Meuwm3KvZ/DZhhsVB3xK3s/N8nmHl5BHXrikeN6pxYthyAar16cio1la1vvUtudg4YBseW/E3bt97gdEYGuz6fAICZl0tgxw74Na+cN6dzTXhzzX6+G9QMi2Ewe28M+1OyuLWRNZE4bfcJrgoNYGj9IM7kmeScyePppbvyt/+sXxN8XBw5k2cyZs1+0k6dOdevsqtcEz7acYCPOluvQfMOx3IoPYuhodZz8/eoGO5uWBNvZyeebVnXto3J/cu3E5mcwT/HE/mhZytyTZO9qZnMja58K1GAtf/X64GbmVOs/7fD1v9rMbAboW2bErU5kkm2/l//Qv2/BR9O5Kit//e9rf/XrJL2/9p2acyWNbt49KaxuLg68fhrt+Z/9vbT3/LoK7fgF+jNvOkr+e2nf0hJSufp2z+kTedGPPbqMG6+tz+fvTWNp0aMxzThjkcH4+VTOSYWlMawWKh+63AOffYx5Jn4dumKa/UaJK5YBoB/j17EzfuTMxmZHJ/2s3UbBwv1Xn7NfpW+SIbFQsiw4Rz49GPMPBP/Ll1xq16DBFtsAT16cTo1lT1j3yY3xzomi1+6hMaj38Ti5sahb74iNyMTLBZq3jYcR4/K9QrN+u2t7ecn91nbz+ueLmg/fxo1gSFPWtvP/vdcy6z3J7F08jyC64bQxtZ+Rq7ezva/N2JxtODo7MTNL92FYRiENAqlSbeWfP3EeBwsDgSHhdBuUBd7hZkv1zQZtWQvk29qhcXBYEb4cfYlZjKipXWCy8/bz39D3dXRge6hfryyeHdFVPdfyzPh88iDjG1n7fMtKq3PV9fa53uiSUGf77G12+1Z7YvSuGMTdm3Yxbt3vo2TizO3PV+Qw/nmla8Z9syteAd4M/j+a5n8zmTmT5xPSL0adBzUKb9c+OodNGzbEJdCq9YCTHlnEvu3HyAzNYMxt47mqrsG0anQdvbUxtauPGZrVx47T7syx9auPGNrVx59dRgA65eF07JDQ1yLxW0vDhYLLe68lbXjP8PMy6NWjy54hVTn0N/WnFedvj0IatmM2G07WfLcKCzOzrR+oODm3IZPv+FURqb159x1K86262vtnl3Y+u0Ulr70Jg6OjrR58M7K8Upb/kN9+FyTMeP+4cfPr8fBYjDr9wj2HUzithutOclfZofz+bfrGTdmAPOn344BjPt0FckpOTSsF8D4MQOwWAwcDIN5S/bxz8pD5/+FdpKbZzL69wgm39fRmi/ZeIR9sRkM72iddDh1/WGubl6NEZ1rk5trknMmlyembrFzrS9drmky6q89TL61NRbDYMaO4+xLyGRE6xoA/Lz12Dm33XY8jfl74ph3b0dy80wiYtOZuq1yPnScZ8JXuw/wVhvrmOyvY7EczsxiUIi17VxwNIbbwmri5eTEo40LxmRPrd9OEx8v+lavyqH0TD6zvbFn0v5oNiVUvryQYbFQY9hwDn76MeSZ+Nn67cX7tvtsfVsMg4SlS2ho69tGf/MVZzIyrT+nEvZtC7Pmp8MZMugVW376nvzPHn/4Y0a9eTcBAV6MeuUHMjNzME2TBg1r8soo6xj04METvP7y91gsDoTVrcboN++2UyQFHCwWut5/Cwve/oK8s/fIalYj0naPrMlV3alpu0c27XHbPbJHrfFkJaex7PMpmHl5mKZJWJc21G5nvS4fWr+dNd/PJDstg4VjJ+AfWoOrX3/cbnGW5nLzfjtXbWPDn6txsDjg5OLEsJfvtkv/wMFioc8DN/PrmC8xc02a9utEQK1qbLflRVoO7EYdW15k4sPWvMiAJ24/77bnk5WSzm9jvsRwMPDw82bgU/aZ6FRe487KpLxyXsu+nUnu6TP89sYXAAQ3CKXvI7eWWoeKUrddEw5uiuDrB9/EycWZq58ckf/ZjDcmMGjkbVTx96b33UP4fdyPrPhpHkFhIbQYYB1bZSSnMenp8ZzMysFwcGDT3GXc/+UruLjbdwL0ueTmmYyaF8nkO9tb8whbjrIvPoMR7WoC8POmIwxqEsztHWrZ7u3mMXLmtvztP72pJZ3q+OHr7szaZ3vzv3/2MWNL5ewPiYhUBKP4u8ErK8Mw3sD6WtsvgI+BLlhX0YsyTXOwYRj1gdlAFvAPMNI0TU/DMHoBz5mmObjQz8oFws9+CbximuY822fjgKHAPuAUMNc0zR8Nw1hm+zmbDMOIAtqZpplgGMZUoAWwwDTN589V///t/Ov/xx/6MjzdrD9PrP3H3tUod5927s1nkYvtXY1yN7LJAMKemGPvapS7g59eR+aZ5fauRrnzcOyJW63KMwG3vGQf/oWwh2bbuxrl7uDXN9Jh5vnmjl8ZNtzcjb4LVtu7GuXu70FdmXVoob2rUe5uqjOQ+1cts3c1ytV33XoB0PC7FfatSDnbc38Puv1+5V+DVg3txpf/gT7fo00GEJH8p72rUe6a+g7mpqVX9rkJMKtPD27958qPc1rvHkw7cOW3nbfWHUjt8UvtXY1yF/18H/ovvPL7fH8N7Mq8IwvsXY1yd03NQey8wtuVZr7WFOMLG67s83Nchz5XfP8drH34um0/tnc1yt2BzU9R58Ur+9wEOPT+YGqPXWLvapS76Jf7cc3iK39MNm9AN275D/RtZ/TuQdaZlfauRrlzd+zOh+F/2bsa5e7Z5v3/M3m+Cbuu7JzJw40HAFzxY89b6w78z+S/Ju5dZO9qlLt7GlxF6Kgrf9wZ9eYgsM7xECmifvevr/g5OXJh+1Y+VCmvD/9vVs4zTfONQl8+VMrn+7BOkjvrZdv3lwHLipU956p6pmm+ALxQyvd7Ffp3aKF/Dy9eVkRERERERERERERERERERERERP7bHOxdAREREREREREREREREREREREREZErjSbniYiIiIiIiIiIiIiIiIiIiIiIiJQxTc4TERERERERERERERERERER+T/27jo8jmr/4/h7duOuTdKmadLU3TU1SgtFil0cfsCFi12K3+IuxR0uTou3wOXilLq7N/Umqcfdm935/bFLkk1SSCHJ5pbP63l4SHZmNufbOXNkzpkzIiIiTUyT80RERERERERERERERERERERERESamCbniYiIiIiIiIiIiIiIiIiIiIiIiDQxD3cnQERERERERERERERERERERERE5A8x3J0AkWPTynkiIiIiIiIiIiIiIiIiIiIiIiIiTUyT80RERERERERERERERERERERERESamCbniYiIiIiIiIiIiIiIiIiIiIiIiDQxTc4TERERERERERERERERERERERERaWKanCciIiIiIiIiIiIiIiIiIiIiIiLSxDQ5T0RERERERERERERERERERERERKSJaXKeiIiIiIiIiIiIiIiIiIiIiIiISBPT5DwRERERERERERERERERERERERGRJqbJeSIiIiIiIiIiIiIiIiIiIiIiIiJNzMPdCRAREREREREREREREREREREREflDLIa7UyByTFo5T0RERERERERERERERERERERERKSJaXKeiIiIiIiIiIiIiIiIiIiIiIiISBPT5DwRERERERERERERERERERERERGRJqbJeSIiIiIiIiIiIiIiIiIiIiIiIiJNTJPzRERERERERERERERERERERERERJqYJueJiIiIiIiIiIiIiIiIiIiIiIiINDFNzhMRERERERERERERERERERERERFpYpqcJyIiIiIiIiIiIiIiIiIiIiIiItLENDlPREREREREREREREREREREREREpIl5uDsBIiIiIiIiIiIiIiIiIiIiIiIif4hhuDsFIseklfNEREREREREREREREREREREREREmpgm54mIiIiIiIiIiIiIiIiIiIiIiIg0MU3OExEREREREREREREREREREREREWlihmma7k7DX4X+oUVERERERERERERERERERET+OMPdCZDWp/O4dzQnR9i94B+tsnzwcHcC/iqe2TzH3UlodlP7TOCuNfPcnYxm9/Tg8by67Rd3J6PZTekxkYQ7vnV3Mppd6vOTeWDdXHcno9k9NvBkOl73lbuT0exS3joP37iL3Z2MZle2/zMuWbjI3clodp+OHcNNKxa4OxnN7rXh4/hu/0/uTkazOzNu0gmfbz8dOwaAkV8vdXNKmteyc5I4ZfaJHSPA7FOSuH7ZiV8GvTlyHN/sO/HLoLM6TCLpmxM/3y49K4mb/wJ15yvDx/HBrtnuTkazu6rLKcS9cmLXnQD7bx7DRQsWuzsZze7zcaOZlfKzu5PR7C7oeCrrs39wdzKa1YCI0wG44ATPt7PGjebWlfPdnYxm99Kwk0i89DN3J6PZ7f3kYjq+ceLXKSk3jqHnByf2tQmQfNVozpm7xN3JaHZfnzyK03858dvwP0xMYnv+9+5ORrPrHnIGT2068cfJ7u47gc/3nvhtvosST+XN7Sf2ONn13ScC8N7OE7vveXXXU3g5+cQ+lwC39JzI81tO/DLojt4TiH/oxC+D0h451d1JEBE5bnqtrYiIiIiIiIiIiIiIiIiIiIiIiEgT0+Q8ERERERERERERERERERERERERkSamyXkiIiIiIiIiIiIiIiIiIiIiIiIiTUyT80RERERERERERERERERERERERESamIe7EyAiIiIiIiIiIiIiIiIiIiIiIvKHGO5OgMixaeU8ERERERERERERERERERERERERkSamyXkiIiIiIiIiIiIiIiIiIiIiIiIiTUyT80RERERERERERERERERERERERESamCbniYiIiIiIiIiIiIiIiIiIiIiIiDQxTc4TERERERERERERERERERERERERaWKanCciIiIiIiIiIiIiIiIiIiIiIiLSxDQ5T0RERERERERERERERERERERERKSJaXKeiIiIiIiIiIiIiIiIiIiIiIiISBPT5DwRERERERERERERERERERERERGRJqbJeSIiIiIiIiIiIiIiIiIiIiIiIiJNzMPdCRAREREREREREREREREREREREflDLIa7UyByTFo5T0RERERERERERERERERERERERKSJaXKeiIiIiIiIiIiIiIiIiIiIiIiISBPT5DwRERERERERERERERERERERERGRJqbJeSIiIiIiIiIiIiIiIiIiIiIiIiJNTJPzRERERERERERERERERERERERERJqYJueJiIiIiIiIiIiIiIiIiIiIiIiINDFNzhMRERERERERERERERERERERERFpYpqcJyIiIiIiIiIiIiIiIiIiIiIiItLENDlPREREREREREREREREREREREREpIl5uDsBIiIiIiIiIiIiIiIiIiIiIiIif4hhuDsFIseklfNEREREREREREREREREREREREREmpgm54mIiIiIiIiIiIiIiIiIiIiIiIg0MU3OExEREREREREREREREREREREREWlimpwnIiIiIiIiIiIiIiIiIiIiIiIi0sQ83J0AaZyDG7ax8oMvsdvtdB0/gr7nTHTZbpomKz/4kgPrk/Hw9mL0Py8nomP76u12m51v7n4G/7BgJt5zAwCpK9azftaP5B/KYPK0O4lM7NCiMTUkY1MyWz76AtNu0mHsCLpMPsVlu2mabPnoCzI2JmP19mTAtf9HSEIcAHt+mse+hcvBgKDYdgy49nKsXp4U7DvIxg8+w1ZegW9kGINuuApPP193hFdt3/ptLHnvK0y7nR4nD2fgefXP55L3vmLfOsf5HD/lMtokOs7nvFc/IW3tVnyDA7nklXvrfff6/85j+Yz/cvWMafgGBbRIPI0xumskD53dG4vFYOaqfbw5f4/L9qGJ4bx91RAO5pYC8POWI7w6ZxcAS+47meKKKux2kyq7yVkvLW7x9P+WI5uS2fjhl5h2OwnjRtJ9cv3zueHDL0jfmIzVy4sh119OaEIchYczWPnqe9X7FWfm0Otvp9Nl0knVn+34fi6bP/2as958Gu/WdD57RvHgBX2xWAxmLU3lzdm7XLYP7RLB2zeO4EB2CQCzNxzi1R92AHDlSZ24MCkewzCYuTSVD+btqff9/wvefPY6Jo3vT1ZOIYMmTHV3cv6Ugq1bOTBrJtjtRCQlEX3qJJft5elHSJs+g9ID+2l71tlET6zJ4xlz55C9dCkYBr7t2hF/xZVYPD1bOoRGyd6czM5PZ2Ha7bQbPZKEM0512V5yOJ3k92ZQuO8Anc6bTPwkR5y2yqOsnfYc9qoqTJudqMEDSDznTHeE0CDTNPnmjf+wffV2vLw9ufBflxDbuX29/XKO5PDxkzMoKyylXedYLr7rMjw8HU3BPZt28+0bX2Oz2fEP8ufGF6YAsPirhaz6aSUYEBMfw4X/ugRPL/ef379Knh3aJoRb+3TEYhh8ty+Dj3cddNk+MTaSS7vEAlBWZeO5jXvZU+god89PbMvk+CgM4Nu0DGbtPdzSyW+0QREhXN+tI1bD4KeDGcxKdY1zXEwkFyQ44iyvsvHq9r2kFJVUb7cArw7vR055JQ9u2NaSST8uOVuS2f3pLDDtxIwaSYfT65RBR9LZ8f4MivYdoOO5k4k7tU57wm5n7aPT8A4Joc+t/2zJpP8u0zT59o3/sGPNdjy9PbngzobLodwjOXzy5AxKixzl0EVTa8qhvZt28+2/v8Zus+MX5M8Nz08hPzOPz5/9hOLcQgyLhaGnDSfpnDEtHV6DhrYJ4ZbeHbFg8P3+DD7e7ZpvJ8RGcmkn5/Vps/H8plrXZ8e2nNnBeX3uy+CLlNZ7fWZtTmaHs+6MHT2SjnXqzuLD6Wx11p2dz5tMgrPuLMvJZcs706ksKATDoP3YJDpMHO+OEI7JNE3mvv0Ve9dtw9Pbi9NvuZToTvXzbX56Dt88O53yolKiEmM58/bLsXp6kHMggx9e/oSMvQcYffkZDD3XEV9hVh7fv/gRJXlFGIZB31NHMHjy2BaOrmFjOoTy8OhOWA2Dz5OP8Ma6Aw3u16dNIN9c0J9//ryNH/dkV39uMeD7iwaQUVzJVd9tbalkH7fC5K0cnPU5pt1O+MhRDbYT9s2YTtmB/cRMPpuoiTX3HTLnziFn2RIwDHzatqPDFVe1mnaCaZr8+OZ/2LVmG57enpx7x6W0bSDP5qXnMOupGZQWldC2U3vOu7OmrAU4uHMfb9/+IhfcfSW9RvUD4OsXPmXn6mT8QwKY8uY9LRVSo5imyYyXvmbjiu14+Xhxw30Xk9A1tt5+s79cwk+zFpNxKIe3fniUoBBH/3nb+j08d/f7tIkJA2DwmN6c9/dT6h3vToXJWznszLNhI0cR1UCePeDMs9GTz6ZNrTybNW8uucuWYJom4UmjiRx/cksnv9GyNiez/ZNZmHaT2DEjSTzD9TwUH05ny7sfUrDvAF3Om0zH0yZUb9v87odkbdyCV1Ago558sKWTflxG94nhgcsHYLUYzFy4l7e+215vn6Hd23D/5QPwsFrIK6rgksfnVW+zGAb/ffwUMvJK+cdzrev+V22j24fyYFInx32hbUd4c8Ox65Svzu3Pzb9s46eUbGICvHlufDci/Tyxm/D5tiNM33yohVPfeEntQrl7aCJWw+CrXem8u8U1znFx4Uzp3wHThCrT5OlVe1mfWUh8kC/Pj+1evV9soA+vbdjHR9taZ6zFyVtJ//IzTLud0JGjiJh4msv2gtUryZ7zEwAWbx9iLroMn1hHHXT4ow8o2roZj8BAEu9/tMXTfjwGhodwbTdHH/uXgxl8kebahh8bHcnffu172my8vm0vqcUleFoMnh7cB0+LBasByzJy+GTvfneE0CimafLuC/9l3fLtePt4cfMDF5HYrX7d+cMXS/nu88WkH8zhw9mPVNedxYWlvPr4TNIP5eDl5cFN919Ih8SYlg6jnoMbt7HqA8c9+C7jR9Dn7Pr34Fd98CUHNzjGVJJurDNGZrfz3d3P4BcWzIS7HWNkG2b9wK55y/Fx3ncfcPFk2g/o2XJBNcA0TX566z/sdrb5zr792G2+L56aQVlxCTGJ7TnX2ebbsWIL8z/6AcNiwWKxcOp159ChZyIAK/67kPWzV2CaMPDU4Qw/e2yLxpa2fhsL3/0Ku91OrwnDGdLAuNjCd78idV0ynt5eTLz5MqKc42LHOnbFZz+yZc5y/JzncORlZ5IwqCe2KhtzXv+UzL0HMO12uo8dwpC/uf69lmaaJvPe+YqUtY4+6KRbLyU6seE+6HfPTafM2Qc94zZnH/RgBj85+6CjLj+DIee0nj72/vXbWPq+4/z0OHk4A86tf26XvvcV+5xj2ONvuozIxPYUZecx75WPKM0rxLAY9Jgwkr5njAVgz/INrJn5I3kHM/jb03fSplOcGyJzdWDDNpY7y6Fu40fQr4Gx+uXvf8mBDcl4eHkx9iZHOVRVeZTvHnwJ29EqTJuNhOH9GXTh6dXHbf1xIck/L8ZisdB+YC+GXX52C0d2bGM6RfDgpO5YDZi5/iD/Xprqsn1YfBhvX9yfg3llAPy8PYNXFu0F4JmzenFSl0hySio55Y1lLZ52EZHW5ncn5xmGYQBLgCdM0/zJ+dkFwN9N0zz1Nw/+7e+1AVucaUgFLjdNM/+Pft9x/u0rgUGmad5U67NNwDbTNC8+xjFjgTtN0zyjgW1pzu/LrrutKdhtdpa/N4tTH7gJ/7AQvr3nWeIG9Sa0fU2H6OCGbRQeyeL8Vx8ia3cay9/5nMnT/lW9PfnHBYS0i+JoWXn1Z6Ht2zL+zn+w7O3PmiPZx82029k0YyYj774Z37AQFj74NNED+xDUribOjE3JFKdncvLzD5O3N41N0z9nzCNTKcvNJ+WXhYx/+gGsXl6sfuVdDq5cS4fRw9nw7sf0uuRcIrp3Yd+i5ez+YS49znffpAq7zc6it7/grIf/SUB4CLOmPkvCkN6E1Tqf+9ZvI/9wJpe98SAZu9JY9NZMzn/mTgC6nTSU3qeNZu7LH9X77qLsPA5s2kFgZGiLxdMYFgMePbcPl7+1gvSCMr65dTRzk9PZk1Hsst+a1ByueW91g99xyb+Xk1dS2RLJPS52u531H8xizD1T8A0PYe79z9B2QG+CY2vOZ/rGZIrTs5j0wsPk7klj3fufc/JjUwlqG8XEafdWf8/3/7yXdoP6Vh9XmpNHxpYd+EW0vvP5yMX9+L+XlpKeV8p/7zmJuZuPsOdIkct+a3Znc83ry10+69I2iAuT4jln2gKO2uxMvzmJBVvSSct0zQv/Cz76YhFvzpjNuy/e6O6k/Cmm3c7+zz6ly6234Rkayo5pTxLcpy++bdtW72P186f9RReRv3GDy7GVeXlkzp9Pz4cfweLlRcrbb5G7Zg0RI0a0dBi/y7Tb2fHRZwz41y34hIWy6pFpRPbvQ0C7mjg9A/zoeumFZK3f6HKsxdODgXfdhoePD/YqG2uefJbw3j0J6dSxhaNo2I7V28k6lMXd0+9j//Z9fPXKF9zy6u319vvh3e8Yfe5Y+o8bwJcvzWL1zysZcWYSZcWl/OeVL/nHtOsJbRNKUZ7jWi7IzmfJfxcz9d278fT24sPHprNxwXoGnzK0pUN08VfJsxbgjr6J3LpsK5lllbw7rh9Lj+SQVlRWvc/h0nJuWrKZoqM2hkWFMrV/J65dtImEQD8mx0dxzcJNVNntPD+iF8vTczlYUn7sP+gmFuCf3RO5Z+1WsssreXV4P1Zm5rC/pCbOjLJy/rV6M8VVNgZFhHJLj07csmpT9fazO7TlQEkpftbW+9yRabez6+PP6HfHLXiHhbL20WlE9OuDf+0yyN+PzpdcSHadMuhXB+bMxy8mGltZ6zuPO9ZsJ/tQFlM/uI/9O/bx9StfMKWBcujH975j1Llj6TduAF+9PIs1P69kuLMc+vrVL7n6SUc5VOwshyxWC2dcexaxndtTXlrOK/98ns4DuhLVIbqlQ3RhAW7vk8hty53X55h+LE13vT6PlJQzZZnz+mwTytR+nbh2seP6PLNDFP9Y7Lw+h/diRUbrvD5Nu53tH33GIGfdueKRabRpoO7sfumFZNatO61Wul30N4Li46gqK2fFw08S3rO7y7HulrJuG3mHs7jurQc4vDON2f+exRXP31Fvv4XTv2HwWWPpMXogP78+k01zVjDgtFH4BPox4drz2LVyi8v+FquFk/5+DtGd2lNRWs70254loV9XIuLcO6BpMeDxsZ259OvNHCmu4LsLBzAnNYfdzoejau93z8gEFu3Prfcdf+8Xy57cUgK9Wnd5e+CzT+l0i6OdsHPaEw22E2IvvIiCjRtdjq3MyyNrwTy6P/QoFi8vUt9+k7w1qwkfMbKFo2jY7jXbyDmcxa3v3c/BHfv47rUvuO6l+mXt7Pe/ZfjZY+kzdgDfvjqT9bNXMuSMJMBxP+KXD76j04BuLsf0nzCEoZNH8dVzH7dILMdj44rtpB/M5sWZ97IneR/vPfclj79za739uvRJYMDInjx60+v1tnXr25Gpz17TAqk9fqbdzqHPPqWjM8/uduZZnzp5tl0Debbs0CFyly2h8933Ylg9SHn1ZYJ69cY7KqqFo/h9pt1O8oefM2TqzfiEhbL84ado078PgbXu+XkG+NH9sgvIXL+p3vGxScPpcPJYNr89vQVTffwshsHDVw7kimkLSM8t4+vHJjJv/SH2HCqs3ifQz5NHrhrEVU8v5EhOKeFB3i7fceWpXdh7uIAA39YxMbghFgMeGd2Z//tuM+nFFfz3bwOYm5bDnrz6dcrUYQksOVBTp1TZTZ5ctpfk7GL8Pa18e/4Alh7Iq3dsa2Ax4L5hnfjH7C1klFYw88z+LNifw96CmrSuOpzHgv05AHQJ9ef5sd058+u1pBWWcd6366u/Z8EFw5i7r1mGDv40027nyKxP6DDldjxDQkl55nECe/fDO6ZWmy8igvjbpmL186coeQuHP/2QjlPvAyB42EhCx5zE4Q/fO9afaBUswA3dE7l/naPv+eKwfqzMyuFAnb7n3Wscfc+BEaFM6dmJ21dt4qjd5N61Wyi32bEaBs8O6cPa7Dx2FhQd+w+60brlOzhyIJt/f3kPu7bu581nvuLZ92+pt1/3PvEMGtmD+298w+XzL6fPI6FLW+555ioOpmXw1rP/4bHXb2ip5DfIbrez8r1ZnHL/TfiFh/Cdc4wsJLbOGFl6Fue94hgjW/Hu55z5ZM0Y2TbnGFllnT51j9PH0Xty65ncvnvtNnIOZXHzu/dzcOc+vn/tC65toM035/1vGX7OWHqPGcB3r85k/S8rGXJ6Egn9unDDsF4YhkF66iG+mDadKW/fR0baYdbPXsE/XrwDq6eVjx94ky6DexDerk2LxGW32Zn/1hec+8g/CQwP4dN/PUvikN6E1xoXS1u3jfwjmVz17wdJ35XG/DdncvGzd/7usQMmj2PQ2a4T1XYv24DtaBX/98q9HK2o5MObnqDrqIEER4W3SLwN+bUP+o+3HuDIzjTm/HsWlz9Xvw+6aMY3DJo8lu6jBzL7jZlsnrOC/qeNwifAj/HXnsfuOn1Qd7Pb7Cx+5wvOfMgx5vnl1GeJH+w65rl//TYKjmRy6evOMc+3Z/K3p+/EYrEw8opziExsT2VZOV/c+Qzt+3YlrH0MYXExnDr1Gha9+bkbo6tht9lZ+u4sTn/QMVb/9d3P0qHOWP0B51j9ha8+RObuNJa8/TnnPPUvrJ4enPHQzXj6emOvsvHN/S/Qvn8PorokcHjrLvat2cLfnr8Hq6cnZa2obrEY8OjpPbjswzWkF5bz7bXDmbMzkz1ZJS77rdmXx9Wfrq93/JcbDzFj9X5eOKd3SyVZRKRV+93X2pqmaQLXAy8YhuFjGIY/8ATwh5ZrMAzD6vyxzDTNfqZp9gJy/+j3NQXDMLrj+LcY7YyvVcnak0ZQdARBURFYPT3oOHIA+9dudtln35rNdBozBMMwaNMlgcqSMkrzCgAoycnjwPpkuo53HXgOiY0mpF3ruWGXtzeNgKhI/NtEYPHwIHbYQNLXud6QS1+3mbikoRiGQVinBI6WlFLujNO02bBVHsVus2GrrMQ3NBiA4iOZhHfrDEBkr24cWeM6UN/SMnbvIzgmguBox/nsnDSQlNWujenU1VvoNs5xPqO7JlBRUkZJriPOdj074RPo1+B3L33/P4z8v7MAo7nDOC5940LZl1PCgdxSjtpMvttwiAk93Tuo2lRy9zjybUBUBFYPD+KGD+TwOtfr89C6zcSPcuTb8M4JHC0to8yZb3+VuXUn/lGR+EfWdA43fvQlfS85m1Z3PhPC2JdZwoHsEo7aTL5fe5AJfRs30JoYHcjG1FzKj9qw2U1W7cpiYr/WM0h7PJat3kFu/v/epMK6SlJT8WnTBu/ISCweHoQOGkz+Jtey1zMoCP/4eAyrtd7xpt2O/ehRTJsNe2UlXiHBLZX041KQkoZfVBv82jjijB46mKwNrteqV1AQwR3rx2kYBh4+PoCjrjFtNhzPLrQOySu2MOjkwRiGQYce8ZQXl1GY41rGmKbJno276TPaMQF40MTBbF3mqHvWz19P76Q+hLZxTAQODA2sPs5us3O04ig2m42jFZUEhbv//P5V8mz3sEAOlpRzuLSCKtNk3sEsRsW43kDcmltE0VEbAMm5hbTx9QIgPtCX5NwiKmx2bCZszC5gdFv33Xz8LV2DAzlcWk56mSPOhUeyGN7GNa3b8osornLEuSO/kAgfr+ptEd5eDIkM46eDGS2a7uNVmJKGb5s2+DrLoKihg8neWL8MCkpoON+W5+aRs3kLbUe3jgkidW1bvoUBE5zlUPd4ykqOXQ71/rUcmjCY5OWOcmjD/PX0GllTDgU4y6Gg8ODqFfh8/HxoExdFQbbr97pD91DX63PuoSySoutcn3m1rs+8QiJ9al2feTXX54bsAkbHtM7rs27dGTN0MJl16k7vY9Sd3iHBBMU7nmr38PXBv2005Xn5LZX0Rtm9cgu9TnL0udp1c/S5inPr59t9m3fTbWQ/AHqPH1I9EOIfEkhMlw5YPFxvqwSEBVevwOft50N4+yiKctyfb/tFBZGWX8b+wnKO2k2+253JxI71895Vfdvx095sckqPunweHeDF+PgwPk9Ob6kk/yGlaal4t4msaScMHkzB5o0u+zjaCQm/3044WolnSEjLJLwRtq/cSr/xjrK2ffd4yorLKGogz6Zu2k3PUY6ytt/JQ9i+ouZ+w8pvF9NzZF8CQgJdjovv3QnfY9xncLd1S7cy6tRBGIZB517xlBaVkZddWG+/hC6xRDpXx/tfUpqWiletPBtyjDzr10CerUg/gl9CRyxe3hhWKwGdu1Cw0b33vI4lPyUN/6jIWnXKoHqT8LyDgghpoE4BCOvWGU//VnfLtp6+iWHsyyjmQFYJR212vl+5n5MHuq5WNXlEB35Zc4AjOY4JXjmFFdXbosN8GdevLbMWpLRouo9X3zZB7Cso44CzTvl+TyYTEurXKVf0bsfslGyyy2rqlKzSSpKzHfdSSo7a2JNXSrS/d71jW4PeEYEcKCrjYLEjzh9TshgX5xpnaZW9+mdfDwtmA98zLCaUA0VlHCmpaGCr+5WlpeIV2QaviEgMDw+CBw6hqE455NexE1Y/xzXol9CRqvy86m3+nbtg/R+4PrvU6XsuTs9iWJ2+5/aCmr7nzvxCwr1r+p7lNse59jAMrIYBDZ7t1mH14q2MnTQQwzDo2rsDJUVl5DZQd3bsGktU2/p154HUDPoMcoynxMZHkXkkj/wc904Wyd6TRmB0BIHOe/AdRwxg/xrXvsn+tZvpNPrYY2QH1yfTeXzrezizrh2123zd4ikvOUabb/NueiTVtPl2ONt83r7e1fctj5ZXgvPn7AMZxHaNx8vHC6vVSodendi+vOUmeaXv3kdITAQhznGxrkkD2bvK9e/vXb2F7mMd5zCma00frTHH1mM44rfbbFRVHMXiacXbz6cZI/x9e1Ztoadz3K9ttwTKj9EH3b95N12dfdBeJw1h96pafdDOHbBYf3dov0Vl7nEd8+yUNJDUBsY8u46tGfOsdI55+ocFE+lcPdDL14fQ2GhKnP3nsNhoQlvRGHbWnjSCa43VJ44cQFqdcihtzWY6O+OM6pJAZamjHDIMA09fR3vHbrNht9kwnON+22Yvoe85E7A6V2z3DXbtq7lTv3Yh7Mst5UBemWNsd2s6E7s1/pys3pdHQdnR399RROQvolE1uGmaW4HvgLuAh4CPgfsMw1hjGMYGwzDOAjAMI94wjCWGYax3/jfC+flYwzAWGIbxKY7V8upaAbRz7ptoGMbPhmGsc35XN+fn0w3D+Lfze1IMwxhjGMb7hmFsNwxj+q9fZBjGxYZhbDEMY6thGE/X+vwqwzB2GYaxCKg7qnUJ8BHwCzC51jGnGoaxwzCMpcC5tT4PNwzjF2fsb9HMM2dKcwvwD69ZOcsvLLS6cVKzT77rPuEhlOTmA7Dyg68YctnZGJbWM5GgIWV5+fiG1cTgExZabwJTWV4+vuF198nHNyyETqedzOxb7ufnm+7B08+XNr17ABDUPob09Y4G0uFVGyjLzcOdSnLzCay1ElpAeAglOfku+xTn5BMQ7rpP3UZ6Xamrt+AfFkxEQv0l6t0tOtiHI/k1TyGmF5QTHVz/1cIDOoTx4x1j+OCaoXSOqmmAmqbJh9cO49tbR3PxMPe/frm2srx8/GqdK9+wEMqc117NPgX4hoW47lNncHL/irXEDR9Y/fuhdZvxDQ0hpEMrPJ8hvhyp9UTzkbwyokLqn8/+HcP44f7xvD9lJJ1jHOdz1+FChnSOIMTfCx9PK2N7RxMT5t7XTP/VHc3PxzO05kacV2gIR/MbV056hYYSNWEiW+65m81T/4XV15egHu599cOxVOTl4V2rjvEODaEir/H1gWm3s+KBx1l0878I79md4MSE5kjmH1KQXUBIm5rYgiNC6k1eKS0swTfAF6tzoCskIoQCZ1si+2AmZUVlvHHHq7x443OsnbO6+nvG/m0cj1/6CI9e+CA+/r50HeS6yoo7/FXybKSPF5llNYM3mWUV1ZN7GnJGh2hWZjj+HVKKSukbEUyQlwfeVgvDo0OJ8m2dA17hPl5kldfEmV1e4TL5rq5TY6NZk11zvq/v1pF3d6Vitt5xEQAq8vPw+RNl0J7PZtHp/HOrb6q3NgU5BYTUWrm5dhnzq7rlUO2yKvtQJmXFZbx556u8fONzrJtTfyXl3PQcDu85SFw397cF616fWb93fcZFszLTeX0WltIvPJggT+f1GRVKm1Z6fZbnueZbn9AQyo8j3/6qLCubon0HCGlFdSdAUU4BgREh1b8HhofUm0RXVliCd4AvFme+bWif35KfkUPm3kO07er+fBsd4MXh4pp8e6S4gqg6kyGi/L04JTGCj7fUf9Xyw6M78eTSFOytvMCtzMvHq3Y7ISSUo42cGOoVGkqbkyeSfO9dbL3rTqw+raudUJiTT3CtPBscEUxhA20+H3/XsrbQeb+hMDuf7cs3M/i01jnR+1hyswoJbxNS/XtYmxBys45vwuvurWncdcWzPHXH2xxIaV0TTI/WybOex5Fnfdq2o3j3LqqKi7FXVlC4dQuVefVXvWwNyvPyXeuUsNBWN2m7KUSF+VVPugNIzy0lKtT1nkdCdBBB/l58ct9JfPP4KZyTFF+97f7LB/D0ZxtbfVkb7e/FkUbUKRMTIvgkuX6d8qt2gd70jAhgY0b9SUOtQZSft8uEuozSCqL867f5xseF8905g/j3hF48sHRnve2TEiL5MTWrWdP6Z1Tl5+EZWnN9eoSE/mYfO2/5UgJ69mqJpDWpcB8vsuv0PWtPvqtrYrto1tXqe1qAV4f145OxQ9mYk8/Ogtb7wG5uVgERUSHVv4e3CT6uujO+c1tWLnQM4+1K3k9Weh7ZmflNnMrjU2+MLDy0ejGDmn3y8a817uIfHkKp8z79qulfMeiysxt82HbH7MX8984nWfrGx1QUu38Vz6LsfIIiQ6p/D2pEmy8oIoSiWmNM25dv4tVrn+CTh97m7FsdLwtr0yGGfVv3UlpYQmV5JbvXbqMgu+XGyoobGBcrrjOO0vA+Bb977KYfFvPRLdP45dVPKHeew84j+uPp48XbV93Pu/94kIFnjccn0L0TiYtyClzObYN90KISvP1d+6DFreBhr99S0sB4Zkmdc1uSm09Aneuz7jVcmJlDdupBorq4v//ckJLcgjplTAPlUJ1/C/+wmvFfu83OV3dO48Or7ya2TzfadIkHoOBIJunb9/L13c/y3YMvkblnX7PH0lhRQd4cLqj1loiCcqIC69/DGtA+hJ9uGMH0ywbSOTKgJZMoIvI/5Xim1z+CYxLbJMAHmG+a5mBgHPCsc8W5TGCCaZoDgAuBV2odPwS4zzTNHrW/1LmS3njgW+dHbwNTTNMcCNwJ1F5TOxQ4CbgNx2TBF4GeQG/DMPoZhtEWeNq5Tz9gsGEYZxuGEeNM/0hgAuCSBmdaZwKfARc70+UDvAOcCYwCai/z9RCw1DTN/s50N/iie8MwrjUMY61hGGtXfflDQ7s0Uv0bMnX7EA3dszEw2L9uCz7BgUQkNpjE1qUx950aCNQwDCpLSjmyfjMTX3yUU1+dRlVFBQeWrgKg/z8uJ2XOIhbcP42q8nIMDze/gqehOOt1Cn//nNd2tKKStV/OZujFp/+ppDWXhpJu1okx+WABSY/P4bTnFzFjaSpvXTW4etvfXlvKmS8u5qp3V3L5yHiGdGxFT8M35nw2eFO1Zh9bVRWH122h/bABAFRVVLL9vz/T8/x6b9Futeqdz/35jLr3J05/fB4fLtjLWzc4nkrcm17EW7N38eGtSUy/ZSQ7DhRgs7Xum84nvt/On7+lqqSEgk0b6fXEk/R55hlsFRXkrFzZtMlrKg1ms8ZPcjEsFoY/dj+jXphGQUoaxQcPNVnS/qwG2wB1yqFjtRMAbDY7B3cf4OrHr+Xaadcz9+NfyDqYSWlRKVtXbOXejx7kwc8fpbK8gnVz1zZHCMfpr5FnG647GzYgIpgz4qN4IzkNgH1FZXyy6yAvjezFCyN6sqegBFsrHeBrMM5jJLVvWDCntIvivV1pAAyNDCW/8ih7CksaPqA1aVT7r2HZGzfjGRRIYHzrvDkJNBifQSPKIee/gd1m59DuA/z9sWu5Ztr1zP3EUQ79qqKsgo8e/YAzbzgHH3/3PukODZ+6Y11h/SOCOb1DFP/+9fosLuPj3Qd5cUQvnh/Wuq/PxpzX31NVXs7G196m2yUX4OHb2h7IaEyf6/j6ZbVVllXw9bT3GP+Pc/H2c3/sjalXHh7diWnLUrDX2TA+Pozs0kq2ZLXeQegaDWbcRqkqKaFg80Z6PD6NXk8/i72yktxVraid0Ki+57H3+fGtr5n498mtbqWN32M2eB+o8cfHd43l1a8e4OkZ/+KU85J44Z73mzB1TeGP51mfmBjanHIqKS+/SMorL+MbG4thqb/qXKtwjPt5J5oGI6oTutVq0CshjGueW8SVTy3gpnN6ER8dyLj+bckpqGBrmnsfKm6UhtpCdeJ8YGQnnl5Zv075lZ+HhTdO6cljy/ZS7FxtuNVpRJwA8/bncObXa5kybxtTBsS7bPO0GIyLC2d2K56c16BjXJ8lu3aQv3wJbc76Wwsn6M87nhKnT2gwE9tF8cHutOrP7MCUlRu5YvFqugQH0CGgda44C8fuUzfWef93EsWFZdx62fP8MGspHbu0q54E5i6Nag8cox10YN0WfIMDiehYf4ys28RRnPfqw5z1zN34hgax5sP/NE2C/4SGw2hMDq7Zp/uIvkx5+z4ueuBq5n/0IwCRcdGMPH88H973Bh8/8CbRCW1btl3YmP5lQ+f5d47tMymJq958iMtevAv/0CAWf/A14Fipz2Kx8I/3H+fqtx5m/TfzyU939+vFG5OP/3jb0F0avlNb957Qb8d1tKyC2c+8x8i/n4tXK+g/N6gR5VDDQxCOnSxWC+c9dw+XvvU4mXv2kbvf8QCD3WanoriUs6fdydDLz2beC+83/O/lBo25j7D1SAEjX1zEpH8vZ/qqfbx9cf+WSJqIyP+kRs9SMk2zxDCMmUAxcAFwpmEYdzo3++CYoHYYeM0wjH6ADehS6ytWm6aZWut3X8MwNgLxwDpgjmEYAcAI4Itajc3aU7C/M03TNAxjC5BhmuYWAMMwkp3f0wFYaJpmlvPzT4DRzmNrfz7z17QZhjEYyDJNc59hGAeB9w3DCHV+V6ppmrud+30MXOv8rtE4V9IzTfMHwzAavGtimubbOCYb8szmOX+4JvULC6Ekp+ZPlObm4Rfm+go2//A6++Tk4xcWTOrKDexfu4WDG5KxVR6lsqycha/MYOzNV/zR5DQbx4pjNTGU5+ZVv5q2Zp9QynJc9/EJCSZr6w78IsPxDnKsztV2UD9yd6fQPmkogW2jGXn3zQAUH8kgfePWFojm2PzDQyiq9URScU4+/nXOZ0B4KMU5dfap829RW0F6NoUZOXx+21PV+8+84xnOf+ZO/EODmjiC43ekoJyYWiurRQf7kFFQ7rJPcUVV9c8Ld2TymNVCqL8XeSWVZDpf8ZFTXMnsLen0jQtldUrreBrcNyyE0lrnqiw3v4F867qaXt190jcmE5rQHp9gx7kqzsiiJCuHX+5+snr/Ofc9xfjH/oVvK3j9Ynp+GTGhNTegYkJ9ycyvcz7La53Prek8enG/6vM5a1kas5alAXDn2T1JzytD3MexMkPN9VSZl9/o13cV7diOV0QEnoGOsje0/wBKUvYSPmxYcyT1T/EOC6WiVh1TkZePd2jIcX+Pp78fod26kL0lmYDYdk2YwuOz7JslrPpxBQDtu8aRn1kTW0F2PkHhrmW/f7A/ZcVl2Gw2rFYr+bX2CYkMwT/YH29fb7x9venYJ5HDex03B8KjwwgIcTzt1jupD2nbUhl48qCWCPGY/ip5NrO80mU1rTa+3mSXV9bbLzHIj7v7d+KOFckUVtaUvd/vy+D7fY5XvV7Xo4PLKl+tSXZ5JZE+NXFG+HiTU1E/zoQAP27t2Yn71yVTdNQRZ4+QIIa1CWNwZCheFgt+Hlam9u7CM1t2tVj6G8s7NJTyumVQI/NtwZ695GzczIrNW7EfraKqvIxtb79Pj2v/3kypbZzl39Yph7Jq4stvRDlUu6wKjgjBL8gfL19vvHy96dg7kSMph4mMbYOtysZHj75P/5MG0tv5yh53yyxzvT4jf+v67NeJO1ckU3i05vr8YX8GP+x3XJ/Xdu9AViu9Pn3CXPNt+XHWnfYqGxtfe5uY4UOIGtQ6bs6u+2Exm2Y78m1M5ziKsvOrtxXl5BNQp1/mGxRARXEZdpsNi9Xa4D4NsVXZ+Hrae/QcO4iuI1pHvj1SXEnbgJp8GxPgTWad1+v1bhPAa6c6nmUM8/FkXHwYVXaT/tFBTOgYwbj4cLytFgK9rLw0sRu3/rKjRWNoDK/QUJeVwyrz846vnRBe004I7t+fkr17CRvqvnbCqu+WsPZnR55t1yWOglp5tiC7oF5Z6xfsT3lJnbLWmWcP7d7PrKdmAFBaWMyuNduwWC30GNGnZYI5Dr98tZT53zomRnbs3p6cWqv15GbmExrR+H6xX61J3f1H9OD957+iML+YoJDWsaKDZ508e/Q48ixA+MhRhI8cBcCR//4Hz5DQ3znCPerVKbl5eLeC+xtNLT23lJjwmvsl0WF+ZOSX1dsnr6iCsgobZRU2Vu/IpHtcCD0Twhg/sB1j+8Xg7WklwNeT528Yzh3/XtHSYfyu9OJKYurWKaX165RXJjjqlFBfT8bGhVFlmsxJzcHDYvDGqT35dncms1PcPVHi2DJKKoiptSJglJ83maX123y/WpdRQPtAX0K8Pch33udMig1jW04xOeWt95VuHiGhHK21OnJVfh6ewSH19is/dIDDn8wg7sZb8AhoHWXo8cgurySiEX3P+AA/bu7ZiQfX1/Q9ayupsrE5t4CB4aHsawWrrP3qxy+W8ss3jsUKOvdoT3ZGfvW2nMwCwiKPo+4M8OHmBy8CHBNqrj3niQZff9uS6o9/5eFX5x68X3gIJbXGXUpy8vELDSatgTGyRa/MYMzNV+AbUtOW6jJ+JHOffrP5g2nAqu+WsN7ZT2nbOY7CrPzqbYXZBQTWbfMFubb5CrPzCQyvf47je3fi6xc+oaSgGP/gAAaeMpyBpwwHYO707wiqtSpzcwto5LhYQ/vYqmzHPNa/1jnsNWEE3zzxFgA7F6+lQ//uWD2s+IUE0rZ7RzL27CckOqJZ4juW9T8sZvMvjnMbXefcHrMPWnL8fVB3CggPqTeeWXcMOyA8lOI61+evY562Khs/P/sunUcPInFYvxZJ8x/hX6+MqV8O+df5tyjJrZ/Pvf39aNuzMwc2bCMsri3+4SEkDO3reCV353gwDMoLi1vF623TCytoW+staDHBPmQWubb5iitqHrJYuDubx0+3EOrnSV5p6237yAmulU9olr+2430swu78zwDOM02zn/O/ONM0t+NY0S4D6AsMAmqvC153SYsy0zT74ZgE5wX805me/Frf2880ze61jvm1xLfX+vnX3z347cvtWJPjLga6GYaRBuwFgoDzfueY39vWpCI7daDwSBZFGdnYjlaRsmw9cYNcb57GDerNnkWrMU2TzF2pePr54hcazOBLz+Litx7nwjceZdxtV9G2V5dWOTEPIKRjB4rTMynJzMZeVcXBleuIHuAaZ/SA3uxfugrTNMndk4qHny8+ocH4hoeStyeNqopKTNMkK3knAe0cix1WFBQBjlcS7vzmJxLGj2rx2GqL6hxHwZEsCp3nc/fSdSQM7u2yT8LgXuxY4Dif6TtT8fLzqdeAqy2iQ1uunjGNK95+hCvefoSA8BAufH5qq5iYB7D5QD7xEf7EhvnhaTU4s3875iZnuOwTUWsp5L7tQzAMyCupxNfLir+348k8Xy8ro7pGsvNI63ndRViiI98WZ2Zjq6pi/4p1tB3oej7bDuxD2hJHvs3ZnYqnr6/L5Lz9y9cRN7xmsktIXDvOevNpznjlMc545TF8w0KY8MTdrWJiHsDmtDzi2wQQG+44n2cMimXuJtfXlEQE1ZzPPvGhWCwGeSWOG17hznPdNtSXU/q349s1B1ou8VKPf3w85ZmZVGQ7yt68tWsI6du4QWSvsDBKUlKwV1ZgmiaFO3bgEx3TzCn+Y4ISOlCakUlZliPO9FVriOzfuIHIysIijpY4brjaKivJ3bYD/5jo3zmqeY08axS3vzWV29+aSs+RvVk7dw2mabJvWxo+/r4E1bkhZxgGnfp2YvPiTQCs/WUNPUc4yqqew3uRuiUFm81GZXkl+3bso01cFCFtQti3fR+V5Y66dfeG3UTFRbV4rHX9VfLsjrwiYgN8ifHzxsMwGB8bydIjrhPTo3y9eXJodx5dt4sDxa6TpEO8PKv3GdM2nLkHW+dKDTsLi2jn50uUryPOsTGRrMx0jTPSx5sH+3fn2S27OFRaE+cHu/dx2aI1XLF4LdM27WRTTkGrnJgHEJjQgbJaZVDGqjVE9GtcGZT4t3MY8fxTDH/2SXpcfzWh3bq5fWIewIjJo7jtzanc9uZUeo7ozfo5znJoexq+xyiHEvt2Ysuv5dCcNfQY7iiHeozoRdrWmnJo/459tGkfhWmafPHCZ7SJi2L038a1eIzHsiO/iPb+Ndfnye0iWZZe//p8YnB3Hlu3iwMlv3F9xoQz91DrvD5/rTtLnfn2yKo1tGlk3WmaJsnvf4h/TDTxp57czCltvIGnj+bvr9zF31+5i87D+rB1vqPPdWhHKt5+PvUGPQzDIK5PZ3Ys2wjAlnmr6Ty0dwPfXMM0TX585VPC20cx5OyTmiuU47Ypo5CEEF/aB/ngaTE4s3Mb5qTkuOyTNGM1I6evYuT0Vfy4J4v7F+7ml5Qcnl6eytD3VzJy+ipu+nkbyw/mt8qJeQB+HeKpyMykIjvL0U5Ys4bgPo1vJ5Sm1rQTinfswMfNbb6hZ47in69P5Z+vT6X78N5snOcoaw9sT8PH34fABvJsQp/OJC9xlLUb566m23DHqwfvmP4Qd8xw/NczqR9n/PP8VjkxD2DieUk8NeNOnppxJ4NG92bJz2sd7dGtafgF+BAa0fh7Hfk5hdUrT+zZtg/TNAkMdu8rzWrz6xBPZa08m38ceRbgaKHj/khlbg4FGzYQMnhIcyX1TwlO6ECJS52yttF1yv+SzSm5xEcHEhvpj6fVwhnD4pi37qDLPnPXHWJw10isFgMfLyv9EsPZe7iQ52ZuImnKN4y59TtueW05K7ZltMqJeQCbMwuJD/YlNtBRp5zRqQ1zU13rlDEfr2b0x6sY/fEqftqbxUOLdzPHuc9T47qwN6+U9zYdbOjrW42t2UXEBfnSLsAR52kdI1lwwDXOuMCaCcDdwwPwtBjVE/MATkuI5MeUTFoz3w7xVGZmUJmdhVlVRcG61QT0di2HjubmcODtN2h3xdV4R7m3bvyjdtXpe46OjmRVA33P+/p15/ktuzhcq+8Z5OmBv4fj/rSXxUK/8BAOlLSeiXkAp52fxEsf38FLH9/B0NG9WPjTOkzTZOeWffgH+BB2HHVncVEZR50TE+d8s4qe/TriF+DeFcwjEp1jZM578CnL19O+oTGyxTVjZF7OMbJBl5zFhW8+zvmvP8qYW68iplcXxjjHyErzal5JuX/1JkLbu+ce0dAzR3HDa1O54bU6bb4dx27zxffpzLaltdp8wxxtvpzDWdVtn8N7DmCrsuEX5Gj7FOc7xsryM3PZvnwzvccMbKkQie4cR96RLAqc42I7l66j4xDXvlXHIb3YvtBxDo/sTMXL39FH+61ji2u9VnTvqk2ExznOYWBkKAe27MI0TY6WV3BkZxphsS1/X3PA6aO58uW7uPLlu+g8tA/JznG/w7/VB+3dmZ3OPujW+b/fB3W3Np1cxzz3NDDmGT+4FzsX1h/zNE2TBa9/Qmi7aPpNbj3954ZEdurgEufeZevpMNi1HIof1JvdzjgzapVDZQVFVDjrjaqKSg5t3klIO0d+jB/ch8NbHfcz8w9nYK+qwieodUyC33S4gPgwP2JDfB1ju72imbPDtV0TGVAzFaRvu2DH2K4m5omINOiPvt9zNjDFMIwpzpXs+pumuQEIBg6apmk3DOMK4HfXujZNs8AwjJuBb4B/A6mGYZxvmuYXhmP5vD6maW5qZLpWAS8bhhEB5OGYePcqsNr5eThQCJwPbDIMw+L8uY9pmocADMMYB9wPfAwkGIaRaJrmXud3/WoxcCnwuGEYk3C8brfZWKxWhl99AT8/8Tqm3aTLuGGEto9h+y9LAOg+cRTtB/Tk4IZkvpjyCB5enoz652W/+71pqzax4v0vKC8s5pdpbxIe345T77+pOUP5TRarlT5XXMjyZ17DtNvpMGY4QbFtSZ23GICE8aOJ6teLjE3JzLnjITy8vOh/7eUAhHVKoO2Q/iy8fxqG1UJwh/bEj0sC4OCKNaTMdXxH20H9iBs93D0BOlmsVkb/43y+eeQNTLtJj/HDCI+LYevPSwHodWoSHQb2ZN+6bXx0w6N4eHsyfkrN+Zz9/AccSt5DeWExH1zzAEMvOo0eJ7s3pt9js5s89J8tfHjtMCyGwRer97M7o4hLhjtez/bpin2c1ieGS0fEY7OblB+1cfPH6wCICPCufsWt1WLw7fpDLN7ZegYwLVYrA668gMVPvY5pt5MwdjjBsW3ZM9dxfXY6eRQx/XpyZGMyP972MB7eXgy+ruZ8VlVUkrF1BwOvufhYf6LVsdlNHv58IzNuScJiMfhiWRq7jxRxyegEAD5dnMqkAbFcOqYjNpvdcT7fWVV9/BvXDSPE34sqm52HPttA4f9oQ33Gq1MYNbw7EaGB7Fn1Go+98CUzZi50d7KOm2G1EnfRxex++SVMu52IkSPxbduWrEWLAIgcM4ajBQVsf/IJbOXlGIZB5ry59Hz4EfwTOhI6YCDbHn8cw2rFr317Ika5dwL0sVisVrpediHrn3sF026n7agRBLRry4H5jvqh/UmjqcgvYNUj06gqc8S5/5f5jHjyISoKCkh+Zwam3Y5pmkQNGUhkIyfVtITuQ3qwY9V2nrricTy9vbjwzpry5N173+L82y8iOCKY0/9xJh8/8SE/T/+RdontGHqqYxWYqA7RdB3cneevfQbDYjB00jBiEhw3svqM6suLNz6HxWqhXWIsw04b4ZYYa/ur5FmbCS9u2ssLI3thxbESXmpRKWfHOwZC/puWzlXd2hPk5cmdfROdx5hcvdDRbH5yaDeCvDypMk2e37SXolb6qii7Ca9v38uTA3thMeCXQxnsKynl9FhHnD8cTOfSxPYEenpyU/eaOKesbGz3oHWwWK10uexCNr3gKINikkbg364thxY4yqB240ZTUVDAukdryqCDc+Yz5PGHWuGrQOvrNqQHO1Zv5+krH8fL24vza5VD7933Fn+7/SKCw4M57Zoz+fTJD5k940faJrZjyK/lUFw0XQZ158XrnsEwDIZMGkZ0QgypW1NYP3ct0QkxvHj9MwCc+vcz6D6kh1vi/JXNhBc27+WF4Y58+8N+x/V5lvP6/CYtnSu7tifYy5M7al2f1yxy5NsnhjiuT5vd5IXNrff6tFitdL/sQtY56852x6g7V9SqO/f9Mp+kJx+i6MAhDi9fRUBsO5Y/8DgAnf92FpF9W8+gQuKgHqSsTeatax/F09uL0265tHrbrIffZNKUiwkMD2bclZP55pnpLP74B6I6xtJnoiPfFucVMuO2Z6koLcewWFj77UKueeNeMlMPk7xgDZHxbXn/5qcBGPN/Z5A4qKdb4vyVzYQHFu7ho7N6Y7UYzExOZ1duKZf1ctT5H2894tb0NRXDaiX2wkvY+8pLmHaT8BEj8W3bjuzFCwGIGD2WowUF7Jz2eHU7IWv+XLo/9Cj+CR0JGTCQHU88jmG14Ns+jvCk0b/9B1tQl8E92LVmGy/+/TE8fbw497ZLqrd9+MCbnH3rxQSFBzPx72cy66kZzPvwB2ISYxk48ffvF8x6agapm/dQWljMs5c9yEmXT6peVcXd+g/vzsYV27n1gifx9vHkuntr6pin73ibf9x9IWGRwfz8xWK++2QB+blF3PV/z9F/eHeuvedCVi3YxJyvl2P1sODl5cnNj1zeql6nalittLvwElJeeQnsJmEjRuLTQJ7d7cyzGAbZ8+fS9aFHsfr6su/tf1NVXOL4nosvwcO/9Uw8rM1itdLj8otY8+yrmHY7saNHEBjblv3OOiXOWacse/gpR51iMUj7ZT6jpj2Ip68vG994j9wdu6gsLmb+rffQ+ZwzaD9mpJujqs9mN3lk+lqm3zUWi8Xgy0Up7D5UyMXjOwHw2bw97D1cyOLNR/jhqUmYdpOZC1PYdbDgd765dbGZ8PCSPcw4s7fjPt+OdHbnlXJJT0ed8mnyseuUQdFBnNs1mh05xXx/gWNSyHMrU1m4v3W8IaM2mwlPrNzD2xN7YTEMvt6dzt78Ui7o6ohz1s4jTIiPYHJiFFV2k3KbnTsXbq8+3sdqYUTbUB5ZvttdITSKYbUSfcEl7H/d0ccOGe4oh3KXLAQgbNRYsn76DltJCUc+/8R5jIWOdz0AwMH336Z0906qiovZdd+/iDx9MqEjWl8/227Cv3fs5bEBjjb8nEMZ7C8pZZKz7/nTwXQu7tieIE9PbqzV97x11SbCvL24vVcXLIaBYcDS9GzW1Fo9qbUZOLI765Zv5/rzpuHt48nND1xUve3RW9/hpvsuICwymO9nLuHrjxaQl1vELZc+z8AR3bjpvgs5mJbByw9/hsVq0D4hmpvuu8CN0ThYrFaG/f0CfnGOkXV2jpHtcI6RdZs4itj+PTm4Ppmvbn4Eq5cno278/TGytR//l5y0gxiGQUBkGCOudf89+s7ONt/LVz+Gp7cXZ9dq83384JtMvsXR5ptw1Zl8+fQM5n/4A9GJsQxwtt22LdvEpnlrsHpY8fDy5Py7r6hu+8x84n3KCkuweFg5/ca/4RvYcq9ntlitnPSP8/nPI29g2kx6njyMiLgYNjnHxfqemkTCwJ6krdvGB9c7xsUm3nzZbx4LsGTGN2SlOs5hUJswxt/gyO99J43ml1c/5sObnwQTeo4fSmS8+96CAtBxUA9S1iXzznWP4uHtxaSba/qgXz7yJqfc5OiDjrlyMt8+O50lzj5o7wk1fdAPb3+Wylp90KtfvxdvN78G1mK1Muqa8/nuUceYZ7fxwwiLi2HrbOeY5ymOMc/967fxyY2Oc3vSTY5zm74jhV2L1hDWoS0zb3e8GWzYpWfSYWBPUlZuYsm7X1JWWMwPT7xJREI7znzwn26Nc+Q1F/DT469jt5t0PWkYYe1j2DbbUQ71OMUxVr9/fTKf3/QIHt6ejHWWQ6V5hSx87aPq8YWOIwbQYZDj/kjXk4az6I1P+OK2J7B4WBl7U+vpr9jsJg/+uI0PLx+E1WIwa8NBdmcVc+mg9gB8svYAk3pEc9ng9s6xXTtTvqy5Z/vK3/oyLD6UUD8vVtw+lhcX7mbW+kPuCkdExO2M43lvuWEYD+N4re3rwEs4XkFrAGmmaZ5hGEZn4CugFFgATDFNM8AwjLHAnaZpnlHru4pN0wyo9ft3wCxgKY5JejGAJ/C5aZqPGoYxHfjeNM0vDcOId/7cy3ls7W2XAPc40/WjaZpTnftc5fz8CLARx8TBL4GnTNMcVisdVuAgMADHCoAvAdnOdPVyxhkOfAZEAItwvOJ2oGmax1yH/8+81vZ/xdQ+E7hrzTx3J6PZPT14PK9u+8XdyWh2U3pMJOGOb92djGaX+vxkHlg3193JaHaPDTyZjtd95e5kNLuUt87DN879N1GaW9n+z7hk4SJ3J6PZfTp2DDetWODuZDS714aP47v9P7k7Gc3uzLhJJ3y+/XTsGABGfr3UzSlpXsvOSeKU2Sd2jACzT0ni+mUnfhn05shxfLPvxC+DzuowiaRvTvx8u/SsJG7+C9Sdrwwfxwe7Zrs7Gc3uqi6nEPfKiV13Auy/eQwXOScrn8g+HzeaWSk/uzsZze6CjqeyPvsHdyejWQ2IOB2AC07wfDtr3GhuXTnf3clodi8NO4nESz9zdzKa3d5PLqbjGyd+nZJy4xh6fnBiX5sAyVeN5hzng8Ensq9PHsXpv5z4bfgfJiaxPf97dyej2XUPOYOnNs1xdzKa3d19J/D53hO/zXdR4qm8uf3EHie7vvtEAN7beWL3Pa/uegovJ5/Y5xLglp4TeX7LiV8G3dF7AvEPnfhlUNojp4JeYCoN6DzxvRN+To78vt2/XN0qy4fjWjnPNM2Ha/16XQPbdwO1l5K5x/n5QmBhnX0D6vx+Zq1fT23gu6+s9XMa0OsY2z4FPm3g+A+AD+p+Dgyrs58Nx8RAcEzk69bAd+UAE2t9dFsD3ysiIiIiIiIiIiIiIiIiIiIiIiJ/URZ3J0BERERERERERERERERERERERETkRKPJeSIiIiIiIiIiIiIiIiIiIiIiIiJNTJPzRERERERERERERERERERERERERJqYJueJiIiIiIiIiIiIiIiIiIiIiIiINDFNzhMRERERERERERERERERERERERFpYh7uToCIiIiIiIiIiIiIiIiIiIiIiMgfYjHcnQKRY9LKeSIiIiIiIiIiIiIiIiIiIiIiIiJNTJPzRERERERERERERERERERERERERJqYJueJiIiIiIiIiIiIiIiIiIiIiIiINDFNzhMRERERERERERERERERERERERFpYpqcJyIiIiIiIiIiIiIiIiIiIiIiItLENDlPREREREREREREREREREREREREpIlpcp6IiIiIiIiIiIiIiIiIiIiIiIhIE9PkPBEREREREREREREREREREREREZEmpsl5IiIiIiIiIiIiIiIiIiIiIiIiIk3Mw90JEBERERERERERERERERERERER+UMMdydA5Ni0cp6IiIiIiIiIiIiIiIiIiIiIiIhIE9PkPBEREREREREREREREREREREREZEmpsl5IiIiIiIiIiIiIiIiIiIiIiIiIk1Mk/NEREREREREREREREREREREREREmpgm54mIiIiIiIiIiIiIiIiIiIiIiIg0MU3OExEREREREREREREREREREREREWlimpwnIiIiIiIiIiIiIiIiIiIiIiIi0sQ0OU9ERERERERERERERERERERERESkiWlynoiIiIiIiIiIiIiIiIiIiIiIiEgT0+Q8ERERERERERERERERERERERERkSbm4e4EiIiIiIiIiIiIiIiIiIiIiIiI/BGmYbg7CSLHpJXzRERERERERERERERERERERERERJqYJueJiIiIiIiIiIiIiIiIiIiIiIiINDHDNE13p+GvQv/QIiIiIiIiIiIiIiIiIiIiIn+c3l8q9XQ67QPNyRH2/HhVqywfPNydgL+Kl5N/cXcSmt0tPSdywYLF7k5Gs5s1bjR3rprv7mQ0u+eGnkTiv0/887n3htGszvrB3clodkMiT2fIF0vdnYxmt/r8JC5ZuMjdyWh2n44dg2/cxe5ORrMr2/8ZY75f5u5kNLtFZ4zkhwM/uTsZze709pO4deWJXX++NOwkAHpNX+LmlDSvrVeOot8nJ3aMABsvHcVli078OuXjMWP+MmVQ13dP/LbtzmtGc8/aee5ORrObNmg8L26d4+5kNLvbek1g1Lcnfht+yeQkzpt34tcrX40f9Ze5l/D53p/dnYxmdVHiqQAn/PW5ZHIS43868ftj8yaNZNyPJ36cC04becL3U8DRV+n5wYnf5ku+ajRXLj7x+yrTR4/hphUL3J2MZvfa8HEsyzjx70+PjDr9LzNO9siGue5ORrN7qP/JvLHtxD6fN/aYCMCnJ3jb9pLEU3lv52x3J6PZXd31lL9MnB2ePfH7nfv+dZK7kyAictz0WlsRERERERERERERERERERERERGRJqbJeSIiIiIiIiIiIiIiIiIiIiIiIiJNTJPzRERERERERERERERERERERERERJqYJueJiIiIiIiIiIiIiIiIiIiIiIiINDFNzhMRERERERERERERERERERERERFpYh7uToCIiIiIiIiIiIiIiIiIiIiIiMgfYjHcnQKRY9LKeSIiIiIiIiIiIiIiIiIiIiIiIiJNTJPzRERERERERERERERERERERERERJqYJueJiIiIiIiIiIiIiIiIiIiIiIiINDFNzhMRERERERERERERERERERERERFpYpqcJyIiIiIiIiIiIiIiIiIiIiIiItLENDlPREREREREREREREREREREREREpIlpcp6IiIiIiIiIiIiIiIiIiIiIiIhIE9PkPBEREREREREREREREREREREREZEmpsl5IiIiIiIiIiIiIiIiIiIiIiIiIk3Mw90JEBERERERERERERERERERERER+UMMdydA5Ni0cp6IiIiIiIiIiIiIiIiIiIiIiIhIE9PkPBEREREREREREREREREREREREZEmpsl5IiIiIiIiIiIiIiIiIiIiIiIiIk1Mk/NEREREREREREREREREREREREREmpgm54mIiIiIiIiIiIiIiIiIiIiIiIg0MU3OExEREREREREREREREREREREREWlimpwnIiIiIiIiIiIiIiIiIiIiIiIi0sQ0OU9ERERERERERERERERERERERESkiWlynoiIiIiIiIiIiIiIiIiIiIiIiEgT83B3AkRERERERERERERERERERERERP4Qw3B3CkSOSSvniYiIiIiIiIiIiIiIiIiIiIiIiDQxTc4TERERERERERERERERERERERERaWKanCciIiIiIiIiIiIiIiIiIiIiIiLSxDzcnQBpnP3rt7H0/a+w2+30OHk4A86d6LLdNE2WvvcV+9Yn4+HtxfibLiMysT1F2XnMe+UjSvMKMSwGPSaMpO8ZYwFY9en3pK7ZgmEY+AYHMn7KZfiHBbshuoYVJm/l8KzPMe12wkaOIurUSS7by9OPcGDGdMoO7Cd68tm0mXhK9baseXPJXbYE0zQJTxpN5PiTWzr5f0jm5mS2fjwL024SN2Yknc88xWV70eF0Nr3zIQX7DtDtb5NJPG2Cm1J6/Ea3D+WBpESshsHM7em8teFAg/v1jgzgq3P7c/Oc7fyckg3AU2O7cFJ8GDllR5k0c11LJvu4mabJRy9/zaYV2/H28eLaey8mvmtsvf3mfLWEn2ctJvNQDm98/yiBIQEArFuyla/e/QnDMLBaLVx689l07duxpcP4XcOiQrijf0cshsE3KRl8uPOgy/bRbcO4rmcHTExsdpMXNqayKaeQNr5ePDykC+E+XpimydcpGczcc9hNUfy+gq1bOTBrJtjtRCQlEd1AOZQ2fQalB/bT9qyziZ5YUzZnzJ1D9tKlYBj4tmtH/BVXYvH0bOkQ/rQ3n72OSeP7k5VTyKAJU92dnD9lSGQIU3p2xGLAD/sz+HTvIZftJ7eL5JLEdgCUVdl4Ycte9haVAhDgYeVffTuREOgHJjy9aQ/J+UUtHkNDTNPk69f/w/bV2/Hy9uTiqZcQ27l9vf1yjuTw0RMzKC0qJbZTLJfcfRkenh7Mnzmf9fPXAmC32cnYn8GjXz5OZXklnz79CUV5hRiGheGnD2f0uWNaOrwGZW1OZvsnjvoydsxIEs9wrS+LD6ez5V1HfdnlvMl0rFVfbn73Q7I2bsErKJBRTz7Y0kk/LiPbhXL3kI5YDYOvdqfz3hbXsnZc+zCm9I/H7ixrn1qdwobMQgACvaw8MqILnUIdefaBZbvYlNU68mxdI2JCmTrIUad8vSedD7a5xjk2Nowb+8RjmiZVpsmz61LYmFVYvd1iwKen9iezrIKbF25r6eQ3WsHWreyfORPTbicyKYmYSa51StmRI6TOmEHp/v20O/tsYpx1Sll6Onvffrt6v4rsbNpNnkz0ya2nfftnyyGAPRt3899/f42tyo5/sD83vTAFgMX/WcTKH1dgmjDstGGMOW9sS4Z2TKNiQ7lvWCIWw+CLnem8s9m1bTs+LpxbBnXAboLNbvLkyr2sy3Dk2//r2Zbzu8ZgGPDFjnRmJB9q6E+4TfqmZDZ/9AWm3SR+7Ai6TnYtY03TZPOHX5C+KRmrlycDr/s/QhPiANj90zzSFizHMCCofTsGXns5Vi9Ptn31PWkLluEdGAhAzwsnE92vV4vHVtv+DdtY9v6XmHY73cePoH8Dfexl73/J/vXJeHh5MW7K5UR2bE9xdh7zX/mQ0vxCDMOg+4SR9DljHABznn+f/MMZAFSUlOHt78v5z9/T4rEdy5DIEG7p7Shvv9+XwSd7XMvbCe0iubSzo+9SWmXj+c172VtYAsAFHdtyRlwUJpBSWMq0jbuotJstHcJxK0reypEvPgPTTuiIUUSecprL9vzVK8n65ScALN4+tL34Mnxj65dfrd2JdC/BNE1+eus/7F6zDU9vT86+/VLadqp/TvLSc/jiqRmUFZcQk9iec+901Ck7Vmxh/kc/YFgsWCwWTr3uHDr0TARg+dcLWD97JYYBbeLbcvZtl+Dp5f4+2l/l2hwcEcI/uzv6Yz8ezODzFNf6b3zbSC5KcPbHbDZeSt5LirM/9smYgZTabNhNE5sJNy7f1OLpb6zBESHc1KMjVgN+OJDBZ3XiPLltJBd1rBXn1pp+52djXeO8flnrjfOv0ldJahfK3UMd9zO/2pXOu1tc23zj4sKZ0r8DpglVpsnTq/ayPrOQ+CBfnh/bvXq/2EAfXtuwj4+2ta5236/ytm4l7XNHXyVqVBLtGuir7Jk+g5L9+4k7+2zanlLTbqoqLWXvjA8pPXwIA4PEK68gMDGxpUNolOzNyez8dBam3U670SNJOONUl+0lh9NJfm8GhfsO0Om8ycRPcsRpqzzK2mnPYa+qwrTZiRo8gMRzznRHCI1imiafvvI1W1Zux8vbi6vvuZgODdyfnvfVEuZ86bg//fK3Nfenj+zL4P2nPmffroOce81pnHrxuJYOoUF/dIwMYP5rn7Bv7VZ8gwO56OV7q4/JTj3IordmcrS8gsA24Uy49f/w8vNt0bjqOrwxmXUzHP2UxJNG0vOs+nGum/EFhzc44hx2w+WEOftjlSWlrHrrEwoOHgFg6PWXEdmlI/tXrmfLlz9QcCiDUx7/F+GJHVo8rrrS1m9j0XtfYdrt9Dx5OIPPqx/nove+Im2dI86JUy6jjfN8znn1E1LXbsUvOJDLXqk5n0um/5fUtVuweHgQEh3BhCmX4u3v16Jx/RbTNPm5Tjs35hjt3K9qtXPPufMyrM527oI67dy4nq2jvDVNk3nvfEXK2m14ensx6dZLiU6sH1t+eg7fPTedsqJSohJjOeO2y7F6evzm8eXFpfz82mdk7zsChsGkmy+hXbeEEyK2Nd8sYPMvKzAMg4gOMZx2y6V4eHmy4IP/snf1VqweHoTERDDp5kvwCXBPXh4TH8ZD4ztjNQw+33yEf6/e1+B+faID+e+lg7jpu638uCuLjqF+vDa5Z/X2uGBfXliWwvvrDjZ4vIjIX0GzT84zDMMEPjZN83Ln7x7AEWCVaZpnHOd3LQSmmaY5u9ZntwJdTNO88Ti/ywNIB94xTbP13C1vgN1mZ/E7X3DmQ/8kIDyEL6c+S/zg3oS1j6neZ//6bRQcyeTS1x8kY1cai96eyd+evhOLxcLIK84hMrE9lWXlfHHnM7Tv25Ww9jH0P3s8Qy9xnILNPyxkzayfGHv9Re4K04Vpt3Pos0/peMtteIaGsnvaEwT36YtP27bV+1j9/Gl34UUUbNzocmzZoUPkLltC57vvxbB6kPLqywT16o13VFQLR3F8TLudLR9+zrCpN+MbFsqSh54iekAfAtvVnGevAD96XX4BR9a13ptzDbEY8PCoTlzx3RbSSyr4+rz+zEvLYU9eab397hrekSUH8lw+/2pnBh9tPcxz47u2ZLL/kE0rt5NxIJvnPr+Xvcn7+OC5L3nknVvr7de5dwL9RvTkySmvu3zec2BnBiT1xDAM9u85zGsPfsgzn97dQqlvHAswdUAiNy3eSmZpJTNO7seSwzmkFpVV77MmI5/Fh3MB6BTsx5PDunHB7PXYTJOXN6WyM78EPw8rH57cj9UZeS7Htham3c7+zz6ly62OcmjHtCcJ7tMX3zrlUPuLLiJ/4waXYyvz8sicP5+eDz+CxcuLlLffInfNGiJGjGjpMP60j75YxJszZvPui8dVzbY6FuDWXh25Y1UyWWWVvDWqL8syctlXXJP3jpSWc/OKLRQftTE0MoQ7+3TihmWbAZjSsyOrM/N5aN1OPAwDH2vrWXx4++rtZB/K4t4Z97Fv+z6+fPkLbn3t9nr7ff/Od4w5byz9xw3gi5dmseqnlYycnMRJF57ESReeBEDyiq0s+moR/kH+2I5Wcdb1ZxHbuT3lpeW8eMPzdBnYlegO0S0dogvTbif5w88ZMvVmfMJCWf7wU7Tp71pfegb40f2yC8hcX7++jE0aToeTx7L57ektmOrjZzHg/qGJ/OOXraSXVjDzjH4s2J9LSkFN3bnySD4LDqwHoEuoH8+N7c7krx2T2O8eksiyQ7ncvnA7HhYDX4/Wk2drsxhwz+BErp+/lYzSCj45tR+LDuaSUlgT56r0fBYedMTZOcSPZ5K6c873NZP1L+najtTCUvw9rS2e/sYy7Xb2ffopXW67Da/QULY9+SQhfV3rFA9/f+Iuuoj8Da51im90NL0efLD6ezZOnUpo//4tmv7f82fLobLiUr565UuunXY9oVGhFOU5BmePpB5h5Y8ruPW127F6Wnn77rfoMbQnkbGRLR2iC4sBD47oxFU/bSGjpIIvz+rP/P057M2vybcrDucx7z85AHQN8+elk7oz6cu1dA714/yuMZz/zQaO2u28e2pvFh7IYV9hubvCcWHa7WyaPpOke27GNyyEBQ88TcyAPgTF1pSxGZuSKU7PZOLzD5O3J42NH3zOuEenUpabz97ZC5nwzANYvbxY9cq7HFyxlg5jhgPQadJJdDm9dUwIstvsLH1nFmc8eBP+4SH8565n6dBgHzuLi197iMzdaSx5+3POfepfGFYLw688l8iOjj72V/96mti+3QhrH8OEO/5effzy6f9x+8BebRbg9j6J3LZiK1lllbwzuh/L0nNIq9MWumnZZkdbqE0oU/t24rolm4jw8eK8hLZcvmA9lXY7jwzsyvh2kfx0INN9ATWCabdzeOYnJNx8Ox4hoaQ8/TiBffrhE1NT9nqFR9Dx9qlY/fwpSt7C4U8/JHHqfW5M9fE70e4l7F67jZxDWdz87v0c3LmP71/7gmtfql+nzHn/W4afM5beYwbw3aszWf/LSoacnkRCvy7cMKwXhmGQnnqIL6ZNZ8rb91GYnc+qbxdz05v34OntxawnP2DrovX0nzC05YOs5a9ybVqAm3t2ZOrqZLLKK3ljRF9WZNbvj922agvFVTaGRIRwe69O3LRic/X2O1ZtpfBolRtS33gW4JaeHfmXM843R/ZleQNx3rrSGWdkCHf07sSNy2vivG3l/0Ccf6G+yn3DOvGP2VvIKK1g5pn9WbA/h7214lx1OI8F+x1tvi6h/jw/tjtnfr2WtMIyzvt2ffX3LLhgGHP3Zbsljt9j2u2kfvopPZx9lS1PPElo37741emrJFx0Ebl17n8BpH0+k5BePel6w/XYq6qwV1a2ZPIbzbTb2fHRZwz41y34hIWy6pFpRPbvQ0C7mjg9A/zoeumFZK3f6HKsxdODgXfdhoePD/YqG2uefJbw3j0J6dT6HqgG2LJyOxkHs5n26b2kbNvHhy98yQNv3Vpvv069E+g7oidP3+J6f9o/yI9Lbj6H9Uu3tlCKf9+fGSMD6DZuKL0njWbeKx+5fO+CNz5jxJVn065nZ7bPW8GG/86rHjNzB7vdztr3Z3HSfVPwDQ9h9r3PEDuwN8G1+mOHNyZTdCSLM196mJw9aax593NOecLxQPW6GV8S068Ho27/B7aqKmwVjusxuH1bRt1+Lavf+cwtcdVlt9lZ+PYXnPOw43x+PvVZOg7pTXit85m2fhv5hzO54o0HSd+Vxvy3ZnLRM47z2eOkofQ9bTS/vOx6PuP6dWXk5WdisVpZ+uE3rPlqDkn/d1aLxvZb9qzdRu6hLKa8ez+Hdu7jh9e+4JoG2rlz3/+WYeeMpdeYAXzvbOcOPj2Jjv260NXZzs1wtnNvert19F1S1m0j73AW/3jrAY7sTGPOv2dx+XN31Ntv0YxvGDR5LN1HD2T2GzPZPGcF/U8b9ZvHz3vnPyQM6M7Zd1+N7WgVRytatp5prtiKcvJZ/90i/v76vXh6e/HN0++zfcl6eo8fSny/roz5P0deXjj9G1Z+OYexV7Z8XrYY8NiErlw6awPpRRV8e/kg5u7NYndO/bHde0Z3YnFaTvVnKXmlnDZjTfX2VTeMZPbu1tkWEhFpKS3R8y0BehmG8etd6QnAH31E7DOg7uyxi5yfN4phGL+O2k0EdgIXGIZh/M6+bpW5Zx/BMREER0dg9fSgU9JAUldvcdkndfUWuo4dgmEYRHdNoLKkjJLcAvzDgqufDvLy9SE0NpqSnALH77UGCo6WV3KMfwa3KE1LxatNJN6RkY6nXAYPpmDzRpd9PIOC8ItPwLC6nqaK9CP4JXTE4uWNYbUS0LkLBQ3cOGht8vam4d8mEv82jpjbDhtEep1JBd5BQYR0jMdibRVZs9H6tglkX0EZB4rKOWo3+X5PFifHh9fb7/96t+PnvVnklLk2rtccKSC/4mhLJfdPWb9kK0mnDsIwDDr1iqe0uIz87MJ6+8V3iSUyJqze5z5+3tXXYkV5Ja3osqzWMyyQg8XlHC6poMo0+eVAFqPbuZ7PMpu9+mdfq5Vfn9vPKT/KznzHE/6lVTZSC0uJ9PVuqaQfl5LUVHzatKkuh0IHDSZ/k+s16RkUhH98fL1yCBw3/exHj2LabNgrK/EKaT0rkx6PZat3kJtf7O5k/GndQwI5VFLOkVJHvp1/KIukKNdrMDmviOKjNsfP+UVE+noB4OdhpW94ED8ccKyEU2WaFFfZWjaA37B1+RYGTRiMYRjE94inrLiMQmdd/yvTNNmzcTd9RvcFYPDEwWxdtqXed62fv57+4wYAEBQeXL3ylY+fD23ioijILqh3TEvLT0nDPyoSP2d9GTN0UL1JeL/Wlw1dm2HdOuPp799Syf3DekcEsr+onIPF5VTZTX5KzeKkONc8W1ZVq6z1sPJrYevvaWVgVDBf7XbmWbtJUWXrybO19QoP5EBROYeccc7el8XY9r8dZ+21YNr4ejGqXRj/2ZPeQin+Y0pSU/Fu0wYfZ50SNngweQ3UKQHHqFN+Vbh9Oz6RkXiH129HudOfLYfWz1tP76Q+hEaFAhAY6lhdLWN/Bh26x+Pl44XVaiWxbyJblm3G3fpEBrKvsIyDzrbtDylZjO/gek5KXfKtpTrfJob4sSmrkHKbHZvpaOdOiI9owdT/tty9jjLWv00EFg8PYocNrDeZ5/C6zcSNGophGIR1TuBoaSlleY7zbdps2CqPYrfZsFVU4hPaOts/mXvSCIqOIMjZx05MGkDaGte8lbZmM13GOPrYUV0SqCgpoySvAP/QYCI71ulj5+a7HGuaJnuXr6dT0sCWCul3dQ91bQvNO5RFUrRrvt1auy2UV0ikj1f1NqvFwNtqwWqAj9VKdnnrHHivrSwtFe/INnhFOMre4IFDKNq00WUfv8ROWP0c7QK/hI4czctr4JtatxPtXsKOlVvpN95Rp7TvFk95SRlFufXrlNTNu+mR5KhT+p08hB0rHHWKt29Nn/poeSW1O9V2m52jlUex2WwcragkMNz9ZdRf5drs9mt/rMwR54IjWYxo49rm25ZfVN3P2pZf5BLn/4puIYEcLq2Jc/6RLEbW7XfWjjOviIj/wTj/Kn2V3hGBHCgq42Cxo833Y0oW4+Ia1+arbVhMKAeKyjhSUtHMKf5jilNT8Yms6atEDB5M3sYG+ioJ9fsqVWVlFO7aRZukJAAsHh54+LWeVapqK0hJwy+qTfW9hOihg8na4Nr+8woKIriBewmGYeDh4wM42rumzdaqxlLq2rB0KyNOcdyfTux57PvTHbrEEtHA/emg0EASusdhbUUPpv6ZMTKAtj074R1YP2/mH86kbY9OAMT27UbKSvc+yJCzJ42A6EgCoiKwenjQYcRADq51zaeH1m4mYbSjPxbROYHK0jLK8go4WlpG5vY9JI5zPBxu9fDAy7lqXHC7aILatp7FKzJ2u57PLkkDSalzPlNWb6H7OMf5jOnq7I85z2e7np3waeB8dujXvbq9G90lnuKc/GaP5XjsWLmVPs52bmwj27l9Tx7CTmc716tWO7eylY3p7lm1hZ7O89W2WwLlJWUUNxDb/s276TqyHwC9ThrC7lVbfvP4itIyDibvoc8Ex0N/Vk+PFl9BrrliA8eE3CrnPZSjFUcJCAsCIKF/TV5u2zWeIjfl5X4xQaTllXKgwNEW+m5HJhM61X9g9soBsfy0O5Ps0obHcUd2CGN/fhmHWsmDqSIi7tJSr7X9CTgd+BK4GMdkulEAhmEMAV4CfIEy4CrTNHcahtET+ADwwjGJ8Dzn8Y8bhuFtmmaFYRjxQFtgqWEYY4GHgWygF7AOuMw0TdMwjDTgfRwT8l4DPnem42XgBmAYsMKZHpd9DcPIBR4BvIG9zvQVG4bxIHCmM93LgetM02yW90aU5OQTEB5a/XtAeAgZu9Nc98nNJyCiZh//8JDqyXm/KszMITv1IFFdapasXvnJd+xcuBpvP1/OenRKcyT/Dzmal49XaE3H0DMklNLU1EYd69O2HUe++Zqq4mIsXp4Ubt2Cbwf3L9P9e8rz8vGtdZ59wkLJ39u4mFu7KH9vlxtQ6SUV9G0TWGcfLyYmhHPZt5vpU2fb/5K87ELC2oRU/x7WJoTc7AJCIoIa/R1rF21m1ls/UphXxB3P/qMZUvnnRPp6kVFacz4zSyvoGV7/nI1tG86NvTsQ6uPJ7Uvqv2Ywxs+brqH+JOe2zleXHM3Px7NWOeQVGkJJI8shr9BQoiZMZMs9d2Px9CSoRw+CevT8/QOl2UT4epFZa6Aqq7yS7qHHLmtObx/Fqsx8ANr6+ZBfeZS7+3aiU5A/OwtKeDU5hfJak1DdqTC7gJDImvojJDKEguwCgmoNNpYUluAT4IvV2akPjgihoM7EmcrySnas3cG5U86r9zdy03M4tOcgHbq5vz4tz8vHJ+zErC9ra+PnTXqtujOjpJLekfXz7Pi4cG4ZGE+4jyc3zk0GHK9Myis/yuNJXega6s+2nGKeWr3XZYCstWjj6016rTolo7SS3g3UKeNiw7m5XzxhPp5MWZhc/fm/BiXy0oZU/D1a92SDyvx8vMJq1Skhja9Tastds4awwYObMmlN4s+WQ5mHMrFX2Xn99lepKKtg1DmjGTxxCDHx0fz0/g+UFJTg6e3J9lXbaN8lrmWDa0BUveuzgj4NXJ8ndwjnjsEJhPl4ct0vjlUnduWVcOugeEK8PSivsjO6fRhbs1tPW6g817VP4hsWSu7etN/dpzwvn9COHeh8+sn8dPP9WL08ierdnag+Par3S/llEfuXrCK0Ywd6X3pe9UCRO5TkFrj0nwPCQn+3jx0QHkJJTj7+oQ30sTvHuxx7ZNte/EICCWnbplnS/0dE+niRWVaTb7PKK36zLXRGXDSrMh0T1bLLK/l8zyG+nDCYSpud1Vl5rMnKb+4k/2lH8/PwDK05hx6hoZSlpRxz/7xlSwns6d7XLf8RJ9q9hKLsfIIiQ6p/D4oIpjC7gMBa97dKC0vw8a+pU4IiQlwGrLYv38Tc6d9Tkl/MpY9cW73PiHPH8eIVD+Ph5UnigG50GtCtRWL6LX+VazPCx4usuv2xkGPHOal9FKtrxWICzwzuiQl8fyC9+sGp1ibCp06/s+y34zytgTifHeK4d/Dd/nS+b6Vx/lX6KlF+rvczM0obbvONjwvn1oEJhPt6csOc+iuNTUqI5MfUrGZN659RmZ+Pd5jr/a+iRvZVKrKy8QgMZO8H0yk5eJCADh2Iv+hCrN6t70Hcirw8vGvdS/AODaEwpfH1pWm3s/KhJynLzKL9+DEEJ7bcKxWPV73705Eh5B3n/enWpqnGyOoKi4shbc0WEob0Ye/yDRRnu/dBjbLcfPxrxekXFkL2njSXfUpzC/ALD3HZpzQ3H4vVgndQACv//RH5+w8RlhDHwCv+hodP67sei3PzCazT10rflea6TwPnvPh3zmdt2+atpMvIAU2S3qZSlJ1PcJ12blGddm6Zs51rqdXOLazTzp3nbOde4mzntgZFOQUubfjA8BCKcgoIqB1bUQnetWILDA+h2Hlf6FjHW6wWfIMD+OnlT8hMPURUp/aM/8d5eLVgvm6u2GI6xzH47JN48+qH8PDyJL5/NxL6d6/397fMXUm3JPfk5egAb44U1bSFjhRV0D/GtS6JCvDilM6RXDxzA8+c2nA9M7lbG77d3jrbtSIiLamlHn35HLjIMAwfoA+wqta2HcBo0zT7Aw8CTzo/vx542TTNfsAg4KBpmjnAauBU5z4XATNrTYrrD9wK9AA6AiNr/Z1y0zSTTNP83LmK33jgexwTBS+uk95y0zSTgLnA/cDJpmkOANYCv64x/JppmoNN0+yFY4Jes6113dCMPwPXJyIanBdYa5ejZRXMfuY9Rv79XJcV84ZdeiZXvPMYnUcPYstPi5soxU3ht+P5LT4xMbQ55VRSXn6RlFdexjc2FsPSugdsHRo+0yeCxkRx/8hEnlmZir1Zpri2nIauxeM9i4PG9OGZT+/m1ml/56t3fmqahDWhBh/IauC8LTycwwWz1zN12Xau6+U6ocfXauGpEd15YWMqJa1oBTJXf/yarCopoWDTRno98SR9nnkGW0UFOStXNm3y5Lg0eOaOMae+f3gwp7eP4q3taQBYDYPOQQF8sy+da5Zsotxm45LE2GZL6/FqMIy6F2qDobruk7xiKwk9E/APcl1VrqKsgumPfMDZN56Dj7/Pn0prk2ionG1FT4o2lUYWtczbn8Pkr9dx8/xt3NTfUdZ6GAbdwwOYueMI53+3gbIqG1f3bt+s6f2jGjp1DcW54GAO53y/jtsWb+PGPo44R7ULI6+8ku25/wOrezbYVj++fGuvqiJ/0ybCBg1qokQ1nT9bDtltdg7sOsA1T1zLtU9dz5xPfiHzYCZRHaIZd9F43rzr37x9z5u0TWyHpRWs3tDYfDt3Xw6TvlzLP+du45aB8QCk5Jfx7qaDvD+pN++e2puducXYWlEDuBHVBWaDfTWDypJSjqzbzKkvPcppr02jqqKC/UsdXf+OJ4/mlBcfZfyT9+ITEsSWT75q8rQflwbrkrr71D+sdn1ztKyCX559lxFXnVfv9bV7lq6lU1Lru1brOUbW6x8ezOlxUfx7WxoAAZ5WkqLDuHDuGs7+ZTW+VisT3fx66T+u4bK3eOcO8pYvIersv7VweprCiXUvoeEqpTHx1OzTfURfprx9Hxc9cDXzP/oRgLKiUnau3MqtHzzEnR8/xtHySjbNX9M0iW5qf5Fr81jPOPcLC2ZSbBTv7Eyr/uyWlVu4fvkm7lm7jbPiYugd2jonmDTchj92nKe1j+LtHWnVn01ZsYXrlm3irjXbOLtDDH3+p+Ks73+9r9JQoA1l23n7czjz67VMmbeNKQPiXbZ5WgzGxYUzuxVPzmuwXdTIesS02yjZv5+osWPo++ADWLy9OPTTz02dwqbRmIbubzAsFoY/dj+jXphGQUoaxQf/6MuhWkBj2rr/Y5pijKwhJ/3zErb8tIQv7nyGo2XlWFrhg3/120EN3xez2+zkpR6g84RRTHrqHqzeXiR/80vLJPJ4/U5f69g7Ne7rV38xG4vVQtcx/wN9sjpx/15e7z6iLzc527kLnO3c1qExfezfOqcNH2+32cnYe5B+k5K48uW78PLxZtWXc/90ao9P88RWXlzKnlVbuO6dh7hx+uMcLa8keYFr/2TFrNlYrFZ6jG09eblu2/ahk7rw1KK9xxzb9bQYnJwYwQ87M1sgdSIirVuLrJxnmuZm5yp3FwN1WwvBwAzDMDrjqKE8nZ+vAO4zDCMW+I9pmrudn//6attvnP//e63vWm2a5kEAwzA2AvHAUue2mbX2OwNYYJpmqWEYXwEPGIZxm2matjr7DsMx0W+Zs2Ho5UwXwDjDMKYCfkAYkAx8VzswwzCuBa4FuOChWxhx/mm/8a90bAHhIRTn1DyxU5yTj1+dp0MCwkNdnuqp/US/rcrGz8++S+fRg0gc1q/Bv9Fl1CB+eOJNhlx0+h9KY1PzDA2lMi+3+vej+Xl4hoQ0+vjwkaMIHzkKgCP//Q+eIaG/c4T7+YSGUlbrPJfn5rXa10Adr/SSCmL8a55kifb3JqPE9VUrvSMDeflkx1Mhob6ejO0Qhs1uMictp0XT+kfM+WopC79zTLzq2L09uc7VtgByM/MJjfhj57Fbv0QyDudQlF9MYEhAUyS1SWSWVhLlV3M+2/h5uzwBX9eG7EJiA3wI9vKgoLIKq2Hw9IjuzN6XycJDrff8eoaEcrRWOVSZl9/ocqhox3a8IiLwDHQ8UR3afwAlKXsJHzasOZIqjZBVVkmbWq8LivTxavCVTx0D/fhXn0Smrt5G4dEqx7HlFWSVV7Dd+XrfRUdyuCSxXcsk/BiWfrOElT86miTtu8SRn1VTf+Rn5RMc7jqI4x/sT3lxGTabDavVSkF2/X02LNxQ/UrbX9mqbEx/+H0GjB9In1F9myma4+MTFkp5rmt96f0/+tro35JRWkF0rbozyt+LrNJjvwZpXUYh7QN9CfH2IL20gozSCrY4V+P6JS2ba1rpgFdGaQXRteqUKD8vssqOHef6zJo4+0UGMSY2nKS2YXhZLfh7WnliRFfuW76zJZJ+XLxCQ6nMrVWn5De+TvlVwdat+MXF4RnUOgZpm7IcCokIwT/IH29fb7x9venYO5HDew/TJrYNwyYNY9gkR/35w3vfExIR0jIB/ob0krrXpzeZpcduC61NLyAuyJdQbw/yKqr4clc6X+5yvIr5tkHxZLSiV5z5hoW49EnKcvPwrVPG+oaF1tvHJySYzK078IsMxzvI0f5pO7gfObtTiEsaik9wTX6IH5fEiufeaOZIfpt/eIhL/7k4N69eH7vePrX64bYqG7OffYfOowbRsU4f226zkbpqE+c9O7X5AvgDssoraeNbk28jfbwbbAslBvlxV79O/GtlcnVbaFBECEdKy8mvdPy+6EgOvUKD+OVgK55owK/t+ZpzWJWXh2dwSL39yg8e4NAnM4j/5y14BLSefldjnQj3ElZ9t4T1sx11StvOcRTWWkmsMLuAwDp1il+QP+UlNXVKYXZ+g6+oje/dia9f+ISSgmLSNu8mJDoM/2DHOe4+sg8HtqfS9yT3rkj7V7k2s8srXV5TG+njRU5Fw/2xO3oncs+amv4YUL1vfuVRlmbk0C0kgC159V/R6G5Z5XX6nb7HjvPO3oncvfbYcS5xxrm5Fcb5l+mr1LmfGeX3222+dRkF1XHmVzjOa1JsGNtyiskpb/g1b62BV2goFbmu97+8GtlX8QoNxTs0lMCOHQEIHzCQQz+3vgeNAbzDQqmodS+hIi8f79CQ4/4eT38/Qrt1IXtLMgGx7r03VNu8/yxl8feO+9MJ3ercn87KJ6QVvMr9z/izY2THEhobzeSH/gk4XnG7b13yb+7f3HzDQiipFWdpbj6+dWLwCwuhtNZKatX7GI5tEZ0dqzrGDe3Ptm9b5+S8gPAQiur0tequiBcQHlrvnAc0oo27bf4qUtdu5dxHp7SKh3lX12nnFjSynWu32bD8Rju3Q+9O5L3wCaUFxfgFu6cPs/6HxWz+xRFbdJ02fFFOvsvKcgC+QQFU1Iqt9j6B4SENH28YBEaE0LZrPABdRvRj1VdzmjUuaJnY0jbuJDgqHL9gxz2ULsP7cmhHKj3HOfonW+etYu+aZC58/Ca35eX04gpiAmvaQjGB3mQUu7aF+kQF8uqZjpWfw3w9GZcQTpXd5Jc92QCM7RjO1sziY77yVkTkr6Qllx34FngOx+S62h7DMVGuF47XxPoAmKb5KTAZx6tuZxuGcZJz//8C4w3DGAD4mqa5vtZ31b4LYMN18mFJrZ8vBk52vsJ2HRAOjGtgXwOYY5pmP+d/PUzTvNq5AuAbwN9M0+wNvPNrumszTfNt0zQHmaY56I9OzANo0ymOgiNZFGZkYztaxZ6l60gY3Ntln/jBvdi5cDWmaZK+MxUvPx/8w4IxTZMFr39CaLto+k0+yeWY/MM1s9RT12whpF3UH05jU/PrEE9lZiYV2VmOVULWrCG4T+MnBRwtdNy4qszNoWDDBkIGD2mupDaZkI4dKMnIpDQrG3tVFYdXriW6fx93J6tJbM4sIj7El9hAHzwtBmd0imRenUl3Yz9ZzRjnfz/vzeLBxXv+JybmAUw4L4knpt/JE9PvZOCo3iz9eS2mabJnaxp+AT7H9cqAjINZ1U/5pe08iO1oFQHB/r9zVMvalldE+wBf2vp542EYTGwfyZLDuS77xNZaXatriD8eFoMC54DBA4M6k1pYyqe7D7douo+Xf3w85ZmZVGQ7rsm8tWsI6du4csgrLIySlBTslRWYpknhjh34RMc0c4rlt+woKCLW35doX0e+PaldJMsyXPNtGx8vHhvUjSc27uZgSXn157kVR8kqq6C9v2NVnAERwaQVl7Vo+utKOmsUd741lTvfmkrvkb1ZO2cNpmmSti0NH39fl1dJguPp0079OrF58SYA1vyyhl4jatoSZcVl7N28l14jal7lZpomM5/7jDYdohj7t3G0FsEJrvXlkVVraXOC1Je1bc0uIi7Ih3YB3nhYDCYlRLLggGuebR9YU9Z2D/PH02KQX1FFTtlR0ksqiA9y5NlhbUPYW1DaoulvrOScIuICfWjr74jzlA6RLDpYJ86Amji7hdbE+erGNE75ejWnfbOGu5fuYE1GfqucmAeOOqWiVp2Su2YNoY2sU36Vu3o1YUNaT5u2KcuhXiN6kbo1BZvNRmV5Jft37CMqztE3KcpzDNzmZeSxZelm+p/k/tfSbMkqIj7Il9gAR9v29I6RzN/n2m6NC6rJtz3CA/C0GOQ5B2nDfBzPo8X4ezMxPoLv97aeSRShHTtQnJ5JSaYjrx5cuY6Yga5lbMyA3uxfsgrTNMndnYqnry++ocH4hYeSuyeNqopKTNMkK3knQW2jASjLq3mV+uG1GwmKbduicdXVplMHlz723qXriR/kGmf84N7sWuToY2fsSsXLzxf/UEcfe9EbnxAaG03fyePrfffBzTsJaRfl8gqm1mBHvqMtFONsw49vF8nSum0hX28eH9ydx9fv4kCttlBmWQU9QwPxdq5cOTAymH3FrbNeqc23QzwVmRlUOu8rFKxbTWCd+wqVuTnsf+cN2l9xNd5R0W5K6Z9zItxLGHrmKG54bSo3vDaV7sN7s3Geo045sCMNH38fl1d9gaNOie/TmW1LHXXKxrmr6TbM0Y7NOVzTpz685wC2Kht+Qf4ER4ZycMc+KssdZVTKxl1EtHf/Of+rXJs7CopoV6s/Ni4mkuWZ9ftjD/fvxrRNuzlYWhOnj9WCr/MVYT5WC4MiQkgr+t+I86SYSJY30O98dIAzzpLfjjO1lcb5V+mrOOL0pZ2zzXdax0gWHKjT5qsdp7PN9+vEPIDTEiL5MaV1rxQT4Lz/Ve6sR7KPo6/iFRyMV2goZemOB08KdmzHN8a97bxjCUroQGlGJmXOONNXrSGykfVlZWERR0sc+dRWWUnuth34x7i/Dqlt/LlJPPL+nTzy/p30H9Wb5bMd96f3Jqfh539896dboz8zRvZbSvMd/U3TbmftFz/T85SkZouhMcITO1CUnklxZja2qir2LV9Hu4GucbYb2IfUxY7+WPbuVDz9HP0x3xBHn6zwsOPVkelbdxLcrnXl019FdY4j/0gWBc7zuWvpOjrWOZ8dB/di+wLH+TyyMxXvRpzPtPXbWPf1XM6891o8vb1+c9+WMuTMUVz/2lSuf20q3Yb3ZrOznXtwRxrex2jnJtRq526au5quznZubq127hFnO9c3yH1jRwNOH82VL9/FlS/fReehfUh2nq/DOxznq+4ENsMwiOvdmZ3LNgKwdf5qOg91nPdOQ3o3eHxAaBBBESHkHHTk632bdhLeAm34logtKDKUwzvTOOq8h7Jv0y7C2zvuhaWs28aq/8zl3Pv/4da8vOlIEQmhfrQPdrSFzuzWhjnOSXe/SnpnBUlvO/77cVcWD8zdWT0xD2Bytyi90lZalsXQf/rP3bnwmFpk5Tyn94EC0zS3GIYxttbnwcCva4Bf+euHhmF0BFJM03zF+XMfYL5pmsWGYSx0fl/diX6/yzCMICAJaG+aZoXzs6twTNiruxbuSuB1wzA6maa5xzAMPyAW+LVHnW0YRgDwN+DL401LY1msVkZdcz7fPfoGpt2k2/hhhMXFsHW2Y1HAXqck0WFgT/av38YnNz6Kh7cnJ910GQDpO1LYtWgNYR3aMvP2pwDHq2w7DOzJyo+/Jf9QJlgMAiPDGHPdhc0VwnEzrFbaXXgJKa+8BHaTsBEj8WnbjuzFCwGIGD2WowUF7J72OLbycjAMsufPpetDj2L19WXf2/+mqrjE8T0XX4KHf+ua3NQQi9VKr/+7iJXPvIpp2mk/egSBsW1Jm+943XD8SaMpzy9gyUNPUVVWDhaDlNnzGfvUg3j6+v7Ot7uXzYRHluxh+hm9sBgGX+5IZ3deKRf3cExW+mzbkd88/qWTuzG0bTChPp4svXwoL6/Zxxc70lsi6cet7/DubFyxnTsvfBIvH0/+cW/NW7OfvfNtrrn7QkIjgpn9xWJ++HQBBblF3HvFc/Qd3p1r7r6QNQs3s/TntVg9rHh5e/LPR/6vVTzhVZvNhGc37OWV0b2wGPBdagYphaWc29HRKfpPSjonxYZzWoc2VJkmFTY7961wTJboGx7EafFt2J1fwscT+gHwxpZ9LE/PO9afcxvDaiXuoovZ/fJLmHY7ESNH4tu2LVmLFgEQOWYMRwsK2P7kE9jKyzEMg8x5c+n58CP4J3QkdMBAtj3+OIbVil/79kSMGuXmiP6YGa9OYdTw7kSEBrJn1Ws89sKXzJi50N3JOm42E15KTuG5oT2xGPDjgUzSisuYHOfIt9/uT+eKLnEEe3pyW6+O1cdc57wR8nJyKvf374KnxeBwaTlPbdp9zL/V0roP7cH21dt58v8ex9Pbi4v/VVPuvH3vW1x4+z1eEE4AAQAASURBVEUERwRzxjVn8uETH/LjBz8S26kdQyfVrOT4/+zddXgU1/7H8fdk465AkBCCu7trKdQdSv13a7d+W+pCjbq7Ai1tsVKjFFooViS4JGggweLukN35/bFLHEpLkk3p5/U897klO7M535yZM99z5syZ7X9so23PtniUW7XjwI4DbPhtA+EtwnnllpcAGHfjeXTo26HugquGi8VCh2uuYv3Lb2PabDR1XC8POq6XESOGUJyVzR9P2a+XhotB/OKlDJ5qv15uee9TMnbt4VheHkvveZjWF59Hs6EDnRpTdawmPL82jg9Hd8JiGMzfl0xcVgFXtLUfs7N3JzG6eSgXtLS3tUUlNu5fvqt0/+fXxfHikLa4ubhwKK+Qx1fVn2O2PKsJL2yI4/0R9hzh+7hk4rILuKy1Pc65e5MYGRHK+S0aUGIzKbLamLxq1598a/1jWCxETJjA7jfegHLXlBTHNaWB45oS81zZNSX5t9/oPGUKFi8vrMXFZO/cSfNJk5wbyEmcaTvUsHkj2vZqzyv/eQnDxaDvuf0Ib2HPE6dN+ZyCnHxcXC1ccudlePt5OyXG8qwmPL16H5+caz8/5+1JYl9WAVe1s5f5m12JnBMZyoWtG9qP2xIb9y7dWbr/26M6EOjhSonNZMrqfeQcKznZr6pzLhYL3a6/kj9efAfTZqP50P74N23M/t/sbWzUqCE06taJ5C0xLL7vSSzu7vS85RoAglu1oEmf7ix9dCouFhcCmjcjcoT95taOr+eTnXDYvppDWAjdb5zotBjBHueg/7uCBc+8i2kzaTvC3seOWbQSgI7nDCaiR0cOborh6/9OwdXDjWH/Ld/HjiY4ojFz/jcVgD4TL6B5T/uT4vtWbaTVoJ7OCewUrCa8vj2OV/vZc/gFB5OJzy3gwub29vb7hCRuaNOMADc37uvS0rGPyX9WbCU2K49liel8OqQbVtNkb3Y+PyTUz/5YeYbFQuMrJxL/jj2fD+pvH1fIcIwrBA8ZRurPP1KSl8/RWTPtO7m40Oqhx51X6L/hbBtLaN27A3vWx/LmTc/g5uHORfeWtRdfPvEBF9w9Af+QAEbfcD5zX5zO0hkLaNSyKT3O6Q9A7B9b2bpkPRZXC67ublz+0HUYhkHTdpF0GNSVD+96GReLC42imtLr3AHOCrPUv+XctJnwdux+Xuxt748tPJxCQl4h5zlurv50KIlrWkXg7+7G3R3L+mO3r95KkLsbU3rY37RgMQyWJKayPi3LWaGcks2Et2L281KfjrhgjzM+r5DzHf3OHw8mcW1re5z3lOt33vqHPc5nepbF+dvR+hvnv6mv8tzafXw0xt5Xmb83yRGnPeebvTuR0ZGhXNCyYWlf5f5lZTmfp8WFAY2DmLK6fsZ3gmGx0GLiBHa+8QamaaPBwIF4N2lM0jJ7X6XRsKEcy85m+7PPlY7DJ/72G12fnoKrlxctJkxg7yefYpaU4BEWSqvrr3duQCfhYrHQdtKVbHrlLUybjcaDB+DbpDGHHNfLZo6xhHVTptrHEgyDg4uXMuD5JynOzibm4+mYNhumadKwT0/CutXfifBd+rVn25qdPDThedw93Ljx4bL+2esPfMT1D9rHp3+du4JfvraPTz9xwyt06deeGx68kuz0HJ6++XUK8+1jKr/OXcGzMx7Eq9zD2HXtTO6RASx+7XOO7thHUW4e0//vcXpfNY4Oo/qzd9VGdix09HX6daXdCOe+9cTFYqHXDVfw+/PvYtpsRA3vT2Czxuz91d5PaT16MI27d+Tolhh+vPspLB7u9Lu1LM5eN1zO6nemYSspwbdBKP1utffVDkVvYcO0ORTn5LH8pfcJbN6UEY/c4ZQYwR7nsP9czndT7PXZYWQ/QiLC2faLvT67jB1EZM+OxG+MZfpt9vocfWdZnAtf/ZzDMfsoysnj0/97nL5XjaPTqP4s+3gO1uMlzH/qXQAatYlk5G1XOSXG6rTu3YG962N525HnXlguz53pyHP9QgIYVS7PDW/ZlO7l8txtS9bj4mrBzd2Nyxx5bn0Q1asD+zfG8PEtT+Pq4c65d11d+tncKR9wzh322IZefwE/vDyNlV8uoGFUUzqP7ven+4+8+TJ+em0GtuNWAhqFMO7uq6v8/n9ibI3bRtJ2YDem3/MSLhYLDaKa0PUce//ktw/nYi0pYfYT9rcOhLeN5Jzb6/4evtU0eeK3Pcy4rBsWF4PZ24+yNz2fq7vaJ+LP3HrqBTg8XV0YHBnMI4v/eWO5IiK1wTgxy77WfoFh5Jmm6VvpZ8OA+03TPM8wjP7AdCAVWApcY5pmpGEYDwOTgONAEjDRNM0Mx/4XA98C7U3T3FX5Ox3/fgfYYJrmNMcKeb1M00wzDON6YKxpmqUZmWEYwcBu7BPvdp/Y1vHZCOBF4MTd6sdM0/zBMIxnsb9WNx44BCSYpvnUyf4Ob8Ysrt0/dD1wd8cxXPH7CmcXo9bNHj6E+9ctdXYxat0rfUfQ8v2zvz7jbhtCdOoCZxej1vUJG0+fOav+fMN/uOjLBzHRMXh4Nvtq2FC8Iib8+Yb/cIUHv2boT384uxi1bvl5A1lwqH6+9qUmjW92LvesPbuvn2/0s69S3GnaSieXpHbtuH4w3Wae3TECbLl6MJOWn/3XlC+HDv3XtEFtPzn7c9vd/zeEhzcscXYxat3UXiN5fUftv8rG2e7tNJrBP5z9OfzKCwZx6ZKz/7oyb+Tgf81Ywjdxvzi7GLXqqpZjAc7683PlBYMYufDs748tOXcgw38+++P8fdzAs76fAva+SsfPz/6cL+aGIVy/4uzvq0wbMpQ71vzu7GLUunf6D+eP5LN/fHpgw/G8GVM/X7Nak+7uOIYpmyuvA3L2ebL7KN6LPbvr8/YOYwD46izPbSe2HMunuxc5uxi17qa25/xr4mz+8tnf70x4YATY34AoUkGri2ac9XNy5M/t++7aetk+1PrKeZUn5jl+tgxY5vjvNUCbch8/7vj5VGDqSb5zPpUa3PLf6fj3HeX+O7Lcf08DplXaNwMIc/wzstJnS4He1ZThMeCx6sonIiIiIiIiIiIiIiIiIiIiIiIi/24uzi6AiIiIiIiIiIiIiIiIiIiIiIiIyNlGk/NEREREREREREREREREREREREREapgm54mIiIiIiIiIiIiIiIiIiIiIiIjUME3OExEREREREREREREREREREREREalhmpwnIiIiIiIiIiIiIiIiIiIiIiIiUsM0OU9ERERERERERERERERERERERESkhrk6uwAiIiIiIiIiIiIiIiIiIiIiIiJ/i+HsAoicnFbOExEREREREREREREREREREREREalhmpwnIiIiIiIiIiIiIiIiIiIiIiIiUsM0OU9ERERERERERERERERERERERESkhmlynoiIiIiIiIiIiIiIiIiIiIiIiEgN0+Q8ERERERERERERERERERERERERkRqmyXkiIiIiIiIiIiIiIiIiIiIiIiIiNUyT80RERERERERERERERERERERERERqmCbniYiIiIiIiIiIiIiIiIiIiIiIiNQwTc4TERERERERERERERERERERERERqWGanCciIiIiIiIiIiIiIiIiIiIiIiJSw1ydXQAREREREREREREREREREREREZG/xTCcXQKRk9LKeSIiIiIiIiIiIiIiIiIiIiIiIiI1TJPzRERERERERERERERERERERERERGqYJueJiIiIiIiIiIiIiIiIiIiIiIiI1DBNzhMRERERERERERERERERERERERGpYZqcJyIiIiIiIiIiIiIiIiIiIiIiIlLDNDlPREREREREREREREREREREREREpIZpcp6IiIiIiIiIiIiIiIiIiIiIiIhIDdPkPBEREREREREREREREREREREREZEapsl5IiIiIiIiIiIiIiIiIiIiIiIiIjXM1dkFEBERERERERERERERERERERER+VsMw9klEDkprZwnIiIiIiIiIiIiIiIiIiIiIiIiUsMM0zSdXYZ/C/2hRURERERERERERERERERERP4+LZEmVbS69EvNyRH2zZtUL9sHvda2jiw4tNDZRah145udy7mLVzm7GLVu4ZhBXPjbSmcXo9Z9P2ow5yw6++tz0TmDmHvgF2cXo9Zd1mIsIxf+4exi1Lol5w7kjjW/O7sYte6d/sMZ+tPZX5/LzxuIV8QEZxej1hUe/Ppf0w7BHmcXo5a1ASDy0Z+dXI7aFf/cOCJeX+bsYtS6g/cOY33qAmcXo9b1DhvPjwfP/r7K+RHncvG/IIefP2owLSd+7exi1Lq4rybw5KbfnF2MWjelxyie3Xz2x/lY91F8sHOxs4tR625tP4aVSWf/dWVwo/EsPnJ250JjmowD4IWtvzq5JLXroa6jGbbg7O93Lhs/kBtXLnN2MWrdZ4OHMf5fMG67YMwgBnx79se5+pJBXLrk7M9t540czH3rljq7GLXutb4jWJ54dl87AYaGj+P1HWf3tRPg3k6jmfIvyOGf7D6KW/84u8fhPxg43P7/Z3lf5db2Y/h8zyJnF6PW3dDmHN6OPbvrEuDODmPoPOPszxG2XzvY2UUQEfnL9FpbERERERERERERERERERERERERkRqmyXkiIiIiIiIiIiIiIiIiIiIiIiIiNUyT80RERERERERERERERERERERERERqmCbniYiIiIiIiIiIiIiIiIiIiIiIiNQwTc4TERERERERERERERERERERERERqWGanCciIiIiIiIiIiIiIiIiIiIiIiJSw1ydXQAREREREREREREREREREREREZG/RUuTST2mw1NERERERERERERERERERERERESkhmlynoiIiIiIiIiIiIiIiIiIiIiIiEgN0+Q8ERERERERERERERERERERERERkRqmyXkiIiIiIiIiIiIiIiIiIiIiIiIiNUyT80RERERERERERERERERERERERERqmCbniYiIiIiIiIiIiIiIiIiIiIiIiNQwTc4TERERERERERERERERERERERERqWGanCciIiIiIiIiIiIiIiIiIiIiIiJSwzQ5T0RERERERERERERERERERERERKSGuTq7ACIiIiIiIiIiIiIiIiIiIiIiIn+LYTi7BCInpZXzRERERERERERERERERERERERERGqYJueJiIiIiIiIiIiIiIiIiIiIiIiI1DBNzhMRERERERERERERERERERERERGpYZqcJyIiIiIiIiIiIiIiIiIiIiIiIlLDNDlPREREREREREREREREREREREREpIZpcp6IiIiIiIiIiIiIiIiIiIiIiIhIDdPkPBEREREREREREREREREREREREZEapsl5IiIiIiIiIiIiIiIiIiIiIiIiIjVMk/NEREREREREREREREREREREREREapirswsgIiIiIiIiIiIiIiIiIiIiIiLytxjOLoDIyWnlPBEREREREREREREREREREREREZEapsl5IiIiIiIiIiIiIiIiIiIiIiIiIjVMk/NEREREREREREREREREREREREREapirswsgf51pmsx/91t2Ru/E3cONCZMn0rR1syrbpSem88Vz0ynILaBpq6ZMfGgSrm6uLJ21lE1LNwBgs9pIPpjM03Ofxcffp65DOaWeIYHc2i4KF8Pgl8PJzIk/XOHz4Y3CuLxFUwAKrVbeiY3jQF4+bi4GL/fugpuLCxYDViWn82XcQWeEcFryYnaQMvdrTJuNwIGDCRkzrsLn2dFryfh1IQAuHp40vGoSnk3t9Z34xefk7diGxc+PqMeervOy/xW9Qu31aTEMFh5OZvaBSvUZHsYVjvosKrHy9s449ufml37uArzdvxvpRcd4YnNsXRb9T5mmyYL3v2X3+ljcPNy49H9X06SaczIjKZ1ZU6dTmJtP41bNuOwB+zl5wuHdCXxw7+tc9fD1dBrcDYDCvALmv/ENyfGJGIbBJfdOIKJDi7oK7aR6hwby3/ZRuBjw8+Fkvtl/pMLnIxuHcVWLJoD9/HwjJo79uQUAzBzakwKrFZtpYjXh9tVb67z8pyttWwy7v5qNabPRZMhAWpw3tsLn+UeTiPl0OjkJh2h16QVEnjsGAOux42yY+gq2khJMq42GvXvQ8uLznRHCaekTFsidHe31ueBgMl/FVazPUU3CmNjSUZ8lVl7bHkecoz59XS080LUVLfy8wYQXt+4jJiu3zmM4Ux+8fAvnjuxOanoOvUZPdnZxzsiZtkn7t+7lyymfENQoBICOA7sw4uqxVfavT0zT5LnnPmL58o14enrwwgt307FjqyrbPfTQ60RH78DPz57zvPDCPbRvH1XXxT1tQ1uH8sT4DlhcDGZtOMT7K/ZX+Lxfi2A+mtSTw5mFAPwSk8Rbv+8jPMCT1y7rSpivBzbT5Ov1h/h8TbwTIjg9Q5sH89SwVlhcDL7Zkch766vP27o09OP7q3rw359j+XlvKgB/3NiP/OMlWG1gNU3O+2pjXRb9LzFNky/enM+WNTvx8HTn5kcm0KJt0yrbLZ63kl9mryDlSDrv//Q0foG+FT6P23mQp255kzunXEuf4V3rqvinZJom379X1j+58oGT90++fH46hTkFNGndlAkPluVC+7bu5Yf35mO12vDx9+H21+4E4LlJU/Dw8sTFxcDFYuGe9/5Xp7GdTF7MDpIcOXzQwMGEVpPDp5XL4cPL5fBHv/ic3B3bcPXzo2U9z+GHdAnn8Wt72Nuh3+P48MedVbbp274Bj13TA1dXFzJzi5n4zBIAlr95PvmFJVhtJlabjYseW1zXxT+lxC0xbJoxF9NmI2r4QDpcOKbC56Zpsmn6HBK3xGBxd6fvbdcQ3CICgGP5BUR/NJPsw4kYQJ9bJhHaJoo/3vyU3MRkxzaFuPt4MfaFR+o6tAqObIlhw3R7nK1GDKRTNXGunz6Ho5tjsHi4M+C2awhxxPntHY/j5uWJ4WJgWCyMf/5BADISDrPuk28oKSrGJyyYQXdcj7u3V53GFb8plmWfzMNms9FpdH/6XFo1rmWfzOPAxhjcPNwZc9ckGrZsdlr7bvhuCSunfcetM6bi5e9L0p54fnvvG/v3YtL/qnG06uf89tc0Tb5+az7b1+3E3cOdGx+eQPM2Va8rS79dya9zV5B6JJ3Xvy+7riQmJPP5C99wcO9hLv6/cZxz1fC6DqFapmky7535xKzbibunG5MmT6BZm6rXlLTEdKY9M8M+5tW6Kdc+fDWubq4U5hUy4/kvyUjJwma1MvKK4fQ7ty8AM1/6mh1rY/EL9OWRzx6s69AqOLwllnWf28/NNiMH0OWiqsfwus/ncnhzDK4e7gy6/RpCo8r+DjabjR8fegnv4ABGP3RbhX23//AbG778jgmfvICnf8U8wpn6hAVyR4coLAYsOFRNv7NxGBNalo0jvF6539nF3u80sfc7Y+tpvzNzxw72fz0bbDYaDh5E03EV+1IFiUns+3waeQcP0fziC2lyTlndb3jwESyeHhguLuDiQrfHH63r4p+2niGB3OwYt11czbjtsEZhXHZinM9q5V3HuG2ohzv/69yGIHd3bJj8cjiZHw4edUYIf1nfhoHc08U+tvljfDJf7KkY8+DwYP7TobljvMvkzW0H2Jae46TS/n25MTtInPM1mDaCBgwm7JyKeW5W9FpSF5fluY0nTMKradV2uj5K2RZD7JezMW0mzYYOpNX551T4PO9oEls/nkFOwiHaXHYBLceNLv1s68czSNmyHXd/P4ZOfaKui/63mabJrLfns32t/bp6/UMTaF7NdXXptytZMncFqUfTePW7Z6r0Q+uDg5tj+eMz+7Wz/cgBdL+k6rXzj8/mcnBTDK7u7gy/8xrCopqRl5bJ0rdmUJCVg2EYtB89kC7nleU9239exo6FK3BxcSGiZyf6X3tRHUdW0dEtMWx05O8tRwykYzX5+0ZH/u7q4U6/Sv2UdR/a+ykAfW+dRFibKDZ/+S1HNu3AxdWCb8Mw+t06CXcf7zqP7VTSt8ew96vZYNoIHzyQ5uMrjcMnJrHrs+nkJhwi6pILiBhb6e9is7Hh6al4BAbS5Z7/1mXRq6iNvsrqmT8RF70dwzDwCvDjnLsn4RscAEBq/BGWvP8NxQVFGIbBxFcewNXdrU5jNk2T3z6aR9zGWNw83Bl/99U0alW1rclKSuf7l6dRlFtAw5ZNOf++a7C4uZJ+KJkFb84kOe4QQ645j76XjCzdpyivgIVvf01qgv0e2bi7J9KknXPukSVsimXlp/MwbTY6jOpPz2rqduWn80jYaD8/R945iQaOul3y9kziN+zAK8CPiW9VHSfY9N0SVk//jpum2/uh9cXAxkE82Nue/3y7L4lPd1S6t9ssmDu6RdrzH5vJixv2sznFnv/4uVl4akAbWgd6Y5rwxOo9bE2rnzm8iEhdqLPJeYZhWIHtgAFYgTtM01x9ht/ZDWhsmubPjn9fD7wMnBjd2QbMBTqYpvnCKb7HBXgDGAGYQBFwhWmaBwzDiAdyHWUGuN00zdWGYfwC9ANWmaZ53pnE8VftjN5J2pFUHpn+KAk7E5j75hzueee+Ktv99PGPDL10GN2H92DOG7NZt3AtAy8YxIgrRzDiyhEAxKzZwfJ5y+vdxDwX4L/tW/LIxh2kFR3jzX7dWJeazsH8wtJtkgqLmLx+G3klVnqFBnFXx1bcu24rx20mD23YTpHVhsUweKVPFzakZbIru/5d8E2bjeTZM2l25324BQYR/9Kz+Hbuhkd449Jt3EJDibh3MhZvH/JitpP01QwiJ9sH5wL6DSRo6AiOzvjUWSGclhP1+fAGe32+3b8ba1Mq1mdyYREPRJfV590dWnH3urJJWxc1b8yh/AK8LfVvTvGe9bGkHU3lvs8e49CuBH54Zw63vVn1nFz06Q8MvHgYXYb14Lu3ZrFx0Vr6njcIsE+UXfTZj7Tu2a7CPgs++JbWPdsz8bEbKTlewvHiY3UR0im5AHd1jGJydAypRcd4b0BX1qRkkJBXVp+JBUXcu247eSVW+oQGcl+nVtyxZlvp5/9bt4Oc4yVOKP3pM202dn3xNT0euBvP4CDWTZlKWPcu+DYpd376etP26itJ3bSlwr4ubq70fPBeXD09sZVYWf/8y4R07khgq/o3CcgFuKdTFP9bF0Nq4TE+HNyVP5Kr1udda7aTd9xK37BA7u/Sitv+sNfnnR2jiE7J4smNu3E1DDwt/8xFeb+Ys5wPpi/ik9dvd3ZRzlhNtEmRnaK49ulb6rjkf9+KFRuJjz/K4sUfsnXrbp566n3mzHm12m0nT76RsWMH1nEJ/zoXA54+vyOTPo8mKaeIH24byK87U9iXmldhu/Xxmdz0xYYKPyuxmTy7cCcxR3Pwcbfw438HsXJfWpV96wMXA54d0Zqrv91KYm4xP07sya9xaezNKKiy3cODoliekFHlO66cs5XMouN1VeS/bevanSQdSuPVbx4hLiaBaa/MZcrH91TZrk3nFnQf0JHn7ny3ymc2q41Z7/9Elz5t66DEp29X9E5Sj6Ty0LRHObgzgXlvzeHut6u2Ows++ZEhl9j7J3PfmE30L2sZcP4gCvMK+Patufxn6q0ENQgiN7Ni3n7bK//FJ6D+DEyaNhuJs2fS3JHD73/pWfyqyeEjHTl8bsx2jn41g6h/Wg5vGDx1Q0+um/o7SemFzH92DEs2HWHfkbKbzH7ebky5oRc3vLiMxPQCQvw9KnzH1c8tITPX+flrZTabjQ2fz2b4I3fiFRLIr4++RJOenQloGl66TeKWGPKSUhn/+lOk74tnw6ffMOZZ+wT+TdPnEt61A4Pu/Q/WkhKsjhx94N03le6/+Yt5uNXxhLXKbDYb0Z/NZtSjd+IdEsjCR16iac/OBJaL8+iWGHITU7nwjadI2xfPuk++YdxzZQ8qjH787iqTe9Z+OJOeky6hYYfW7Pt9NbE//ka3K+vuQRSb1cbSD+dwyZT/4hcSyFcPvEzLPp0JaVYWV/zGWLISU7jh/SdI2hPP0g9mMeHl+/9039zUTA5u2YVfWFDpd4U0b8zEVx/AxWIhLyObL+99gajenXCxWOos5upsX7eTlMNpPD/zEfbHJvDla3N59IN7qmzXqlMLuvTvyMv3VLyu+Ph7M+Gui9m8akcdlfj0xK7bScqRVJ744hHidyYw64253P/evVW2++GjHxl+2VB6jujBN6/PZs3P6xh84UBWfL+KRpGNuOX5/5Cblcez102l16ieuLq50vecPgy5aBBfvPCVEyIrY7PZWPvpbM557A68QwL58eGXiehV8dw8vDmWnKRULn3rSVL3xrPmk284//kHSj+P/fl3Aps05FhhUYXvzkvL5Oj2XfiEBlGfuAB3d4zi/nX2cYQPBlXT7yws4u41jnGEsED+17kVt6+29zvv6BhFdGoWT26q3/1O02Zj/8yv6XjfPbgHBbH12akEd+uCd+OyHMHVx5sWE64iY/OWar+j0/3/w82v/uQ91XEBbmvfkscc47av9+vG2tR0DlUa53vIMW7bMzSIOzu24r51W7GaJp/sPkBcbj5eFgtv9uvG5vTMCvvWRy7A/V1bcveqHaQUHuPT4d1YmZhOfG5ZuTekZLEy0d5faenvzbN92zHh101OKvHfY9psHJ01kxZ33YdrYBD7X3wWvy7d8CyX57qHhBJ1X8U8t+Xk+juR9ATTZiNmxjf0nXwXnsFBrHryBRr26IJfk7K2183Xm47XXEHSxqoPEjcd3J/I0cPY8uG0Oiz1mduxbifJh1N5duYjHIhNYObrc3nk/arX1Vad7fnCq/e844RS/jmb1caqj2dz3hN34BMSyLcPvkzz3p0JLpf/HdwUS3ZiKhPeeZKUvfGs/OgbLnnhAQyLC/2vv4SwqGYcKyxi3gMv0rRrO4KbhXNk+x7io7dzxWsPY3Fzo9DJ95BsNhsbPpvNiEft/ZRFjvw9oJr8/fw37P2U9Z98wzmO/H3j9LmEd+vA4Psq9lMadW5P1wkX4mKxsHnmd8R8t5juV1/kjBCrZdps7Pnya7r97248goPY8PRUQrt1waf8OLyPN60nXklapXH4Ew79uhTv8EZYK+VGda22+io9Lx7JgKvtt6I3/7SMtbMWMuq2q7BZrfzy+gzG3nMNYS2aUpiT75R+yv6NsWQeTeWWDx/n6O54Fr0/m+terfpw5bJp39P7wmF0GNKTX96dxdZf19Bj3GA8/bwZffOl7Fm7vco+v338LVE92nPxwzdhdeI9MpvVxvKP5nDhU//FNySQ2ZNfpkWfiu1QwqZYso6mMOm9J0jeE8/yD2dx+Uv3A9BuRF86jxvCb29+UeW7c9MyObS1Yj+0PnAx4NG+Lbn51x0kFRTzzbhu/H4og/3ZZeO2axOz+P2QPd9pE+jNK0Pbc8H39oenH+zTkj+OZPC/5TtxdTHwqqc5vIhIXanLVrDQNM1upml2BR4GptbAd3YDxlX62SzH7+lmmua1pmn+cKqJeQ5XAo2BLqZpdgYuBrLKfT683HeemFD4MnDNmYfw1+1YvZ1eo3tjGAaRHSIpzCskJz27wjamabJvy166DLE/zd17TG92/FE1qdm0dBPdh/eok3L/FW0C/DhaUERSYTElpsnypFT6NQipsM3O7FzySuxzJndl5RDq4V76WZHVBoCrYeBqGJiYdVf4v6Ao/gDuYQ1wDw3DcHXFv2cf8rZtqbCNd1QrLN72yZNeLaIoycos+6x1G1x86tfEyuq0rVSfyxJT6V+pPmOzKtWnZ1l9hnq40ycsmIWHk+u03Kdr55oddB9pPycj2kdSdJJzcv/WvXQcbD8ne4zqQ+zqsnNyzQ8r6DiwKz4BfqU/K8ovIn57HL3G9gPA1c0VL1/nP9HWLtCPI/lFJDrq8/fEVAY0CK6wTfn6jM3KJaxcff5TZO+Px7thA7wbhOHi6kqjvr1J3bytwjbu/v4EREViVOrwGoaBq6cnAKbVimm1YhhGnZX9r2h/oj4L7PW59EgqgxpWrM+YzFzyjtvrMyYrlzAve316u1roGuLPgkP2c7PENEvr/Z/mj+hdZGTVv4lLf0dNtEn/NEuWrOWii0ZgGAbdurUjJyeflJSqk7j+Sbo1DSQho4BDmYUct5r8uC2RMe0bnta+qbnFxBy1T57JP2YlLjWPRv6etVncv61bI3/iswo5mF3EcZvJj7tTGNMytMp2N3RrysJ9qaQX1P9JeCezceUOBo3thWEYtOoUSX5eIZlpVVfSiGzTlLDw4Gq+wb6qXu+hXfAP8qv2c2eJWbOdXqPs7U7zDidvd8r3T3qV659sWrqJzoO6ENTAPgjpV8/iq6ywUg4f0LMPuafI4b0r5fA+rdtg+Qfk8F1bBZOQnMehlHyOW238tOYgo3pWXJXrggHNWbz+EInp9oHZ9JxiZxT1L8vYF49fozB8G4ZicXUlon9PjmyomOcd2biNyMF9MQyD0NYtOF5QSGFmNscLCkndtY+o4QMAsLi6Vll1wjRNDq7dRPMBveospuqkO+L0c8TZfEBPDlWK89CGbUQNsccZ5oizIDP7JN9ol5OYQoP29hVqwzu352D0ltoKoVpJexMIDA8lsFEoFjdX2g7qSdy6inlMXPR22g/rg2EYhLdtQXF+IXkZ2X+677LPvmXwdRdiUJa7u3m4l97gsh4/XuEzZ9qyagf9z7FfV1p2jKQgr5CsalZoimjTlNBqriv+QX60aB+BxbV+3SDZvnoHfRxjXi0cY17Z1VxT9mzeR7eh9mtK3zF92Oa4phiGQVFBMaZpUlxYjLefNy6Om0CturbEux48nJq2Lx6/RqGl52bUgB4cXF/x3Dy4YRuthtiP4QZtWnAsv+zczE/P5PCmGFqPHFDlu6Onz6P31RfVu/5nu0A/jhSUjSMsPZrKwOr6nSfGETIr9TuD/xn9ztwDB/Bs0ADPMPs4QlifXmRsqTjJx93fH78WVccR/kkqj9uu+JNx291ZOYQ4xm0zjx0nzvGmjEKrlUP5BYR4VJzcXx91CPbjcH4RRx1jJ78dTmVweMWYCx3j0QBerhbM+jkcfUqF8QfwcOS5Lify3K1bKmzj3bJinns8M7Oab6p/suLi8W4QVjrO17hfL5I3VTw/Pfz9CYyKrHZiS0i71rj9A3L4yrb8sYP+59ivq1Ed7dfVrPSquV5E6+rzhfoiZV88/o1C8XfkcC0H9SC+0rUzfv022gy1XzsbtrHnf/mZ2fgEBRDmWH3W3cuToKaNyM/IAiBm0Uq6Xzwai5t9lTGvAOf2RdP3xeNbrp/SfEBPDlfup2zYRoshZf2UY+X6KSk799Gymn5KeNf2pcd1aOtICjLq13mbsz8erwYN8HKcnw379iZtS9VxeP+TXD+LMjJJ37adxkOc/zBubfVVPMo9+HW86FhprpeweRehkY0Jc6xW6+XvU5r71qW9a7fTaYQ9pibtymIqzzRNErbtpd3AbgB0HtmHvY7JeD6BfoS3aY5Lpb5JcUEhh3bso8uY/gBY3FzxdNI9suS9CQSEhxLgqJ/Wg3qyP7pi3R6I3k674fa/QyNH3eY7/g5NOrbC06/6sq/67FsGXnsh1JO+5gmdQ/w4mFvE4bwiSmwmC+NTGd6s4rWisKT6/MfHzULPBgF8u8+Rw9tMco/XzxxeRKSuOGsJKn8gE8AwjHBgluNnrsBtpmmuNAwjD3gXGOXY9hHgJSACuAf4BXga8DIMYxAnmeznWE2vl2madxiGMQ3IAXoBjYDJpmnOBcKBRNM0bQCmaR6u7rvKM01ziWEYw/566GcuJy2bwHKz5wPDAslOy8Y/JKD0Z/k5+Xj6emFxJKoBoYFVBjOPFR1j14ZdXHLnpXVT8L8g1NOd1KKyGztpRcW0PUXH6JwmjdiQVtahcAHe6teNxt5e/HQokd3Z9XPCxfGsTFyDyurSNTCIwvj9J90+a/UqfDp2qoui1aiQauqzXeDJ63Ns00asL1eft7aL4pM9B+rlqnkAOelZBIQFlv7bPyyAnPSK52RBTj6ePmXnpH9YIDnpWQBkp2URu3obN71wB4f3lL3KLyMpDe8AX+a9+hVJB47QuFUzzrvtEtw9nTtoaT8/y55OSi06RvtT1Oe5zRoSnZpV+m8TeKl3R0zgp0NJpQPs9U1xZiYewWXnp0dQIDn7D5z2/qbNxtonn6cwJZVmI4cS0NL5ryOuTqiXOymV6/MUkyLGN2vIupQsABp7e5J17DgPdW1FK38fdmfn83bM/tIJ0uIcZ9omARzcGc/bt72IX0gA5/7fhTSMLHsCsD5KTk6nUaOyCV2NGoWQnJxOgwZVB5Zff/0L3n33G/r378L991+Pex2/5uF0NfT35Gh22dO+iTmFdGsWWGW7HhGBLLxjEMm5RTy3cBd7UyrmPE0DvegQ7s+Ww1m1XOK/p5GvB0dzy3KExLxiujXyr7BNQx93zmkVylVzt9B1dMXPTEy+vKQLADO3H+Wr7Ym1X+i/KTMth5AGgaX/Dm4QSGZaNkGh/iffqZyM1Cw2rNjOI2/ezv4XZtVSKf+e7LRsAhuUXTMDQqv2Twpy8vEq1z8JLNc/STucgrXExnv/e5viwmIGXzyEXqP72Hc0DD566AMwoP/4AfQbX3UiQl0rycrE7S/k8JmrV+H7D8zhGwZ5l066A0jKKKBrq4o3oVuE++NqMZj52Ah8vdyY9stu5q+MB8A0YdpD9tdFfb1kH98sjauzsv+ZwswsvEPK6tArJJCMffEVt8nIxjsksGyb4EAKM7IwLC54+Puy7oMvyEo4QnBUBD2uvQzXcjl66q59eAb44xfeoLZDOaWCjCx8ysXpExxIWqU4CzKy8SkXp7cjTu+gADAMljz/DhjQeuQg2oyyr7Ab2DScwxu30axXVxLWbSI/vW5v7uVlZOFXblUw35BAkvbG/+k2eRnZp9w3Lno7viEBpTe2ykvcE8/it2eSm5rB2HuudfqqeQBZaTkEl7uuBIUFkpWaTWDI6V1X6qustGyCysV1YswroNKYV4VrSlgA2Wn2a8qQiwbx0WOf8tjlT1JUUMwNT1yLi0v9moBoP+/KjkPvkCBSKx3DBRlZFVa/8wkJpMBxbq6bNo9eky7ieKWVYQ5u2IZ3cCDBkVWPYWcL83QntbBiv7PDKcYRxkc0JLpyv7NLK1r6+7AnO5+3Y+tnv/NYZhbu5XIE96Agcv/COAIGxLz+BmDQaOhgGg0dUuNlrAkhnu6k/YVx2zFNGrExreq1ooGnB1F+Puyuh287qSzM053kwrKYUwuL6RBcNeYhjUO4rWNzgjzcuH91bF0WsUYcr5znBv1JnvvHKvz+IXluUWYWXuXaXs/gILLi/sL5+Q+VlZpNULkxorJ8IeDkO9VD+RnZ+JbP4YKDSK507czPyKq4TUgg+elZ+ASVxZqTkk7agcM0bB0JQHZiCok744j++kcsbm70v+5iGrRqXquxnEphpfzd+yT5u3el/L0gIwsXRz9l7ftfkHXwCMEtIuh5XcV+CkDcsjU079+zNsP4y4qzMvE8g3H4fV/PptXll1BS5NxV86D2+ioAf3z5I7G/R+Ph48Vlz9wJQObRFMDg26fepTAnjzaDetL7klG1Etup5KZn4xcaWPpvv5BActOzS1+9C1CYk4+Hr1dpX+rENqeSlZSOd4AvC96YSUr8ERq1bMaomy91yj2y/GrqJ3lPfIVt8tKz8A2pWrc+wSdvcw9Eb8cnOIDQavqhztbA24Ok/LL8J7ngGF1Cq+Y/I5qFcE+PSII93fjvkhgAmvp6kll8nGcHtKFNsA+x6Xm8uD6uwmQ+EZF/m7ocnfIyDGOLYRi7gE+AZxw/nwgsMk2zG9AV2OL4uQ+wzDTNnthfK/ssMBr7qnZPm6Z5DHiCspXyTtyhutLxe7YYhnFDNeUIBwYB5wEnVtSbDZzv2OdVwzC6V9rnd8dn6/5KwIZh3GwYxgbDMDb8MnPhX9n1lKp96q7yE7HVPplXcZuYNTto0bFFvXul7V/VJSiAMU0a8lm5JNUG3LF2C9esiKZNgC/N68FqY6ftJE835+/ZRfbqlTS48LI6LtCZqy6ikz092jU4gHOaNORTR1LbNyyIrGPH2ZeTX2vlO1PVxVLlKfVTbPPzB/M558YLqjzRZLPaSNx3mL7nDeSOdyfj7unO8lm/1VSxa5R5kgrtFhzAuU0b8vHu+NKf3b12O7eu3srDG2K5MCKczkH19ObRabSjp2K4uND/mccY/NpUsvfHk3f4yJ/v5ATVRnSS+uweEsD4Zg35cGc8ABbDoLW/L98nJPF/K7dSZLUysWX960T+25xpm9S4VTMemPEUd77/IP0vGMzMpz+p+ULWsNOKGbjvvuv45Zf3mTfvNbKz8/joo7l1ULq/p7p0oHKcO47mMPDl3zn3nVVMW5PAR1dXHFz1drfw/sQePL0glrzi+vkq8epzhIqBPjWsFVNX7sdWTT1fOmsz47/ayLXzt3Ft1yb0aVJ/bzBUd638K8/Dfvnm91x163lOeQL6z5zOOVjtNo6/gNVq4/DeQ9z07M3cPPVWfvtyMamHUwC44/W7uff9+/m/527hjx9WEbet/kzwquAUOXzWPzWHr/YErfhPi8WgU4tg/u/l5Vz/wu/ccXEnIhvZB2qveOo3Lnx0ETe+uIxJo1vTu11Y7Rf6NFWf6lQ+Zqs9sDGtNjIPHKL16MGMfeFhXD3cif1hcYXNDq7eQPMB9euGV6kqFVt9nABjp9zH+BceYsRD/2XP4hUk79wLQP9bJ7F70QoWPPwCxwuLcHGt44eoTtGelG1zkjb3JPseLz5G9JxFDJgwvtpfGd4mkuvefpQJLz9A9LzFlBxz/kqu1R+jdV+Omnayc6/iNtXs6Nhm5/pdNGnZmGfnTOGhj+9nzlvfUpjv/Bu15VWbE5zGqYlhcGjjdrwC/AiNiqjwUUnxMbZ+u4geV1Z/DNdHJ3vLRbeQAMY1a8iHu+IBe7+zjb8v3x9M4j+rtlL4D+t3/pVFDDs/NJluTzxGh3vuJPH35WTv2VN7BTsDf6WpOTFu+3mliQmeFhce7daej3cfoND6D1hFpbr+WTWbrTiazoRfN/HQmp38p4PzJvjUrOprPG/3LjJXr6ThRf+UPLfahrXOS1HXqmtr69vqqqflb147y8d6vLCYxS9/woAbLsXdsQqZzWqjOL+Ai6feT79rL+LXVz876Ti3s1Str+rr1Faun3LuCw9j8XAn5vuK/ZQd83/BxWIhclDvWizx33A69zxPIm3LNtz8/fCLrCdtbi30VU4YOOl8/vPpM7Qb0ostP68A7K9CProzjnPvu44rpt5L3LqtHNy6+wwC+LtO4xw9rW0qslltJMUdpse4Qdz45oO4eXqwdq6T7pGd1nH612I8XnyMDXMX0fck/VBnq3Z8uprtlh5K54LvN3L377Hc0d1+LlpcDNoH+zJrTyJX/LSZwhIrN3VqVrsFFhGp5+pyBLXQMQEPwzD6AzMMw+gErAc+MwzDDfjONM0tju2PYV8dD2A7UGya5nHDMLYDkaf4PbNM07zjxD8cK+eV951jhbxYwzAagn2lPMMw2gIjHP9bYhjG5aZpLnHsM9w0zbS/GrBpmh8BHwEsOLTwjDL6Vd+vZO3PawBo1iaCrNSypw2zUrMIqPRktE+AD0V5hVitViwWC9lpVbfZvGxzvXylLUBa0THCyj35EOrpQXrxsSrbRfp6c0/HVjy+KYbc41VvOueXWNmWkU2vkCAS8gqqfO5sboFBlJRb+r8kKxO3gMAq2xUdOUTSzOk0u/1uLL6+dVjCmnG69dnCUZ+PbSyrzw6B/vRrEEzvsCDcXVzwdrUwuXMbXtru3AHKtT+sZP0v9nOyaZsIssutDJeTmo1fcMXzzTvAh6L8snMyJzULP8fTMkf2HmTW1OkAFOTksWd9LC4WF5q1i8Q/NJBm7SIB6DS4W72YnGevz7LX1IZ5uldbn1F+3vyvc0seXh9LTrnz88S2WceOsyo5nXaBvmzPrPr6JWfzCA6iuNwS/8WZWXgEBf7l73Hz8SaoXRvStsfg27RJDZawZqQWHqNBpfpMK6q+Ph/o0pLJ0WX1mVpUTGpRMTsdr4NdnpjOxJb1L8Z/g5pskzx9yl5/2rZPR354Zy752Xn4BNSv68/MmQuYPXsRAJ07tyYpqSxVS0qqftW8Ez9zd3fjkktG8dln39ZNYf+GpOwiGgeU1UW4vxcplV4XWX7C3bI9qTx7gUGQtxuZBcdxdTH4YGIPvtt6lEWx9XOFUrCvlNfYryxHCPf1ICW/YhvUuaEf74zrAECwlxvDWwRTYjNZHJdGsmPb9MLjLNqXRrdG/kQfOfVTt3Xp13mr+P3HtQBEtW9GumMFGICMlCwCQ09/MuGB3Yd456kvAMjNzmfrmp24WFzoNaRzjZb5dP3x/UrWneiftI0gK6XsmpmdloV/Nf2TwnL9k6xy2wSGBeIT4IOHlwceXh5EdWnJ0bijhDVtQIDjb+QX5EengZ05tDuBll1a1lGU1XMNDKrw+q5T5fBHZ04n4va7cf0H5vBJGQWEh5Q95NQo2JvkzMKK26QXkJlbTGGxlcJiK9E7U2jfPJD4pFxSsuzbpucUs3jDYbq2DGH9rtQ6jeFkvIMDKSi32lthehZeQRXPR++QQArKrSpbmOHYxrCvohfSyr4qctO+3dlZ7qaXzWrlUPRWznn+wdoN4jR4BwdWWNUuP6OaOIPtK4qcUFBuG+/gQMD+eq9mvbuSti+Bhu1bE9CkEaMeta/UkHM0mSObY2o3kEp8QwLJLbcCU156VpWVCHxDgqrdxlpirfbn2YlpZKek8+U99mc4c9OzmHnfS0x4+X58yj1MFNKsEW4eHqQdTKRRq4qTo+rC0vmrWPmT/boS2bYZGeWuK5mpf+26Up+s+G4VqxfYrykRbSPILBdXdWNevpWvKanZpdus/SWa0RNG2l/V3CSMkEbBJB9MJrJ9Pblhi30VvPLnZkF6pn21ynK8QwLJL3es5qfbV82LX7uZgxu2c3hzDNZjxzlWWMTyt6bT+aJR5KWk8/0DU0u3/+HBFzlv6gN4Bzr/gbjUomOlr6mFP+l3dm7Jg+v/pN/Zqn72O92DAjlWLkc4lpmJe2Dgae/v4djW3d+fkO7dyDsQT0CbNjVcyjOXVnSM0NMct72rYyueqDRuazEMHunant8TU1idkl4nZT5TqYXHaOhVFnOYlwdphVVjPmFLeg5NfDwJcHcl+1j9fFCqOm6V89zMk+S5hw9xZOZ0Iv/7z8lzPYOCKCzX9hZlZOIZ9M+8bv6Z3+evYuVP9utqZLsIMsuNEWWmZhFwmqu31yc+IYHklc/hMjLxrpT/VdkmPat0G2uJlUUvf0zrwb2I6tetdBvfkEBa9O1qfxVu60gMw6AoJ89pr7f1qpS/F5wkfy+oLn837J+Ftrb3UyL6dq/wENH+5Ws5smkHIx+7q95N0PQICqKo8jj8aV4/s/fFkb5lG2u27cB2vISSokJiP/qMDjffWEulPbXa6KtU1m5IL7579gMGTBiPX0ggTTu2wsvf3hZH9uhIyv5DRHRtW9OhVbFxwQq2LrK3NeGtI8hNyyr9LDc9q8KqeQBe/r4U5xVis1pxsViq3aYyv9BA/EIDadw2EoB2A7uxdu6vNRrH6fI5zbrNS6+0zSmuNdlJaeQkp/PNvS+Ubj/rfy9x+UsV+6HOkpxfTCOfsvynobc7KQXFJ91+Y0oOTX29CPRwJTm/mOSCYran2VdI/jUhTZPzRORfzynLLpimuQYIBcJM01wBDAGOAF8YhnGtY7PjZtkjKjag2LGvjTObVFj+qlGagZqmWWya5kLTNB8AngcuOoPfUeMGXTiY+z+czP0fTqbzwM5s+HU9pmkSHxuPp49XhVdGgf1JmVbdWrFtxVYA1i9eT6cBZTfuCvMKidsWR6cB9XPZ+T05uTT29qKhlweuhsHQRmGsTcmosE2YpwePd2vPy9v3cKSg7CnoADdXfFztyyK7u7jQPSSQQ/n1b2IegGfzSI6lJHMsLRWzpIScjdH4du5aYZvjGekc+eg9wq+7CfeGjZxU0jOzOyeXJuXqc1h49fX5RPeq9fn53gQmLV/PdSs2MHXrbramZzt9Yh5AvwsGc+d7k7nzvcm079+ZzUvs5+TBnfF4+HhWe05GdWlNzEr7Obnpt2ja97eff/dPf5IHZtj/13FQNy6443I6DOiCX7A/AWGBpDpe+xq3eQ8NIpx/DOzKzqWJjxeNHPU5PDyM1ZXqs4GnO091b8fUrXs5XK4+PS0ueDmWLfe0uNArNJD43Pp5fvq3aE5BcgqFqWnYSkpIWreesO5dTmvfYzm5HHe0O9Zjx8iI3YVPuPPrrjq7snNpWq4+RzQJ44/kqvX5TK92PLdlL4fLrTqRUXyc1MJimvnYnzbtERpAfF7Fm/ZSN2qyTcrNyCl9SvjQ7gRM04Z3PVxl9+qrx/P992/x/fdvMWpUP777bimmabJlyy78/LyrnZyX4mirTNPkt9/W0rp1/blJW9nWI9lEhvjQNMgLN4vB+V3C+XVXxUl2Yb5lNzi7Ng3AMAwyC+wr+bx4SWf2peTx6R/1+zU9W5NyaRHkRTN/T9xcDM5v24Bf91d8JmbQZ+sY+NlaBn62lp/3pvLY0r0sjkvDy9UFHzf7NcXL1YXBzYPYnVa/Vtodfekgnp92P89Pu5+egzuz6pcNmKbJvh3xePt6nvYrbQFen/MYb8x9nDfmPk6fYV25/n+XOm1iHsDACwdz34eTue/DyXQc2JkNv9nbnYRT9U+6lvVPNixeT0dH/6Rj/04c2L4fq9XKsaJjJOxKoEFEQ4oLiyly5BHFhcXs2bibRvXgNdtelXL47JPk8Ic+eo8m192Exz80h98Wl0FkIz+ahvngZnHhvP4RLNl4uMI2v208Qu+2YVhcDDzdLXRrFULckRy8PCz4eNq77V4eFgZ3bsSeQ/Vn4mxwy+bkJqWQl5KGtaSEg2s20qRnxfOpSY8uxK9ch2mapO09gJu3F15BAXgFBuAdEkTOUXubnLxjNwFNy+o4efsu/Bs3rPDaXGcJccSZ64gzYfVGmlWKs2nPLuxfYY8z1RGnd1AAx4uKS1+ZebyomMRtOwlsZj//Ch2vHzRtNrbP/6X0dbd1pVHrCDITU8lOTsN6vITdqzYS1adiXFF9OrFzWTSmaZK4+wDuPp74BgecdN/QyMbcOn0qN308hZs+noJfSCBXvzYZnyB/spPTsDlWdcpJySDzSDIB1eQZdWHExYN48tP7efLT++k+uDNrFtmvK3Ex8Xj5eP5jX2k75KJBPPTxAzz08QN0GdSJaMeY1wHHNSWgmmtK626t2LLcfk1ZtziazgPtuWxwgyD2bLKv8piTkUvKoVRCG1d8JbezhbZsTk5iaum5uX/1Jpr1qtjXjOjVmX0r7Mdwyp4DuDvOzV4TL+TKD57l8nefZug9NxDeqQ1D77qO4IgmTPjkBS5/92kuf/dpfEICueDFB+vFxDyA3ZX7nY3DWF1dv7NnO57fWrXfmVJU1u/sGRpAQm797Hf6RUZSmJxCkWMcITV6A8Fdu/75joC1uLj0dXzW4mKyYmPxbtK4Nov7t+2pNM43pFEY66oZ53u0W3te3b6HowUVV6+8u2NrDuUX8F3C0bos9hnZmZlLU18vwr3tMY9qGsaqxIoxNyn3oFubQB/cXIx/1MQ8sOe5xY481+bIc/26VDyGj2Wkc/Dj92j2D8tzA6Kak5+cQoHj/Dy6dgMNT3Oc759m+MWDeOLTB3ji0wfoNqgTaxbZr6v7Y+Lx8vH6x73SFqBBq+ZkJ6aS48jh4lZtIrLStTOyd2f2LLdfO5Md106foABM02T5ezMJatqIrheMrLhPny4cddxryDqajLWkBE9/5004DanUT0lYXU0/pWcXDqz4835K0o7dBDSxn6NHt8QQ+8OvDH3gFlw93Kv8Xmfza9GcwnLj8Mnr1hPa7fTOz5aXXcyAV1+g/8vP0+HWmwhq185pE/OgdvoqcOL1tXZx0dsJatIQgObd25OWcJTjxcewWa0cjtlLcLO6aZt7jh/CjW89yI1vPUjrfl3YsdQe05FdB/Dw9qwy8c4wDCK6tGbXH1sA2L4kmtZ9Tz2u5Rvkj39oIOmH7cd1/NbdhNRRfJU1bB1RoR3au2ojLXpXLH+L3p3Y9bv975C0+wDu3p6nfKVtaPPG3DR9Ktd9NIXrPpqCb0ggV746uV5MzAPYkZ5Lcz9Pmvh64OpicG5kGMsOVcx/mvmV5T/tg31wsxhkFZeQXnScpPxiIv3tOXzf8EDisuvnvUARkbpSx+8esTMMox1gAdINw2gOHDFN82PDMHyAHsCM0/yqXOCMH2ExDKMHkGSa5lHDMFyALsC2M/3e2tK+bwd2Ru/k+Wufxc3DnQkPTCj97KNHPuTK+64iIDSA8/7vfGY8N4OfP/+Zpq2a0PfcfqXbbf9jG217tsWj3BN/9YnNhPd3xfFsj05YDFh8JJmD+QWMc9z0+PlwEhOjmuHn5sZ/29tXzrCaJnev20qQhzv3d2qDi2FgGLAyKY3ock8z1CeGxULDKyZy6N03wGYjoP9APBo3IXPlMgCCBg8jbeGPWPPzSf5mpmMfFyIffByAI599RMHe3Vjz8tj36AOEjr+AwAGDnRPMKdhMeHdnHM/37ISLoz4T8gsY76jPBYeTuLqlvT7vKFefd67d6sxin7a2fTqwZ30sr934DG4e7lxy38TSz6Y//gEX3zMB/5AAzrnpfL6ZOp1fpy+gccum9Dqn/59+93m3X8rsl77AeryE4PBQLi333c5iM+Ht2P282LsjLgYsPJxCQl4h5zk6RT8dSuKaVhH4u7txd8coAKwm3L56K0Hubkzp0R6wPym9JDGV9eWeqKpPXCwW2k66kk2vvIVps9F48AB8mzTm0FL7kvHNRgyhOCubdVOmUlJYhGEYHFy8lAHPP0lxdjYxH0/HtNkwTZOGfXoSdpoDCnXNasIbMft5pa+9Pn8+lEJ8XiEXOCaC/nAwievaRBDg5sa9ncrq85ZV9vPzzZgDPNa9DW4uBkcLinhh616nxXImpr99J4P7tyc0yI99697hmdfmMn3WMmcX62850zZpx6otRP/0By4WF9w83Ljy4evr3RO1lQ0d2ovlyzcwevTNeHl58Pzzd5d+9p//PMWzz95Jw4Yh3H//q2RmZmOaJu3aRTFlyu1OLPWpWW0mT/wYw4zr+2AxYPamw+xNyePqPvZVemZGH+TcTuFM6hOB1WZSdNzKnbM2A9CreRCXdm/KzqQcfr7DPmHipcW7WbanfqxYVZ7VNHl86V6+uKQLFsNgVkwie9ILmNTFfiPyy20nv2EX5uPOR+fbb8S7uhh8tyuZ5QkZJ93e2br1b8/WNTv535XP4+7pxs2PlOXwL9//Ef/30JUEhQawaM4Kfvrqd7Izcnn4ulfo2r89/3noSieW/M+179OBXet28sJ19v7JlfeXxfbJIx9yuaN/Mv4/5/PlczP4ZdrPNGnZhL5j7f2Ths0b0bZ3e169+SUMF4O+5/YjvEU46YlpTHvqM8D+KpPuw3vQrnd7p8RYnmGx0OiKiRx89w1Mm43A/gPxbNyEjJXLAAgePIxURw6fWC6Hj3Lk8IcdOXxJXh57Hn2AsPEXEFQPc3irzWTKtA1Me2gYLi4Gc5ftZ++RHCaMbAXA10v2EXc0hxXbElnwwrmYpsms3/ez53A2zRr48P699pgsFhd+/COeFdsSnRlOBS4WCz2vv4LlU9/FZrMRNaw/Ac0as+/XlQC0Gj2Y8O4dObolhp/ueQpXD3f63jKpdP+e11/OmnemYSspwbdhKH1vuab0s4Q1G2k+oFedx1QdF4uFPjdcwZLn38W02Wg1vD+BzRqzxxFnm9GDadK9I0e2xPDd3fY4B9xqj7MoO5flr34EgM1mpcXA3jTp1hGA+D82sHuxPSeO6NOVlsP+vF9T03GN+M/lfDvlPUyrScdR/QiNCGfrL6sA6Dp2EC16diR+Yyyf3/o0rh5ujLlr0in3PZUjsftZ/+2vWCwWDBeDEbdcUboyhTN17tee7Wt38sjE53H3cOOGh8ra3jcmf8T1k68kMDSA3+auYNE39uvKUze+Qud+7bl+8pVkp+fw7C2vU5hfhOFi8NvcFTw9/UG8yk0ucYaOfTsQu24nT096DjdPdyZNvqr0s/cf+oiJ919JQGgAF958Hp8/8wU/fbaQpq2a0N8x5jX2mjF8+eJXPH/TS2CaXHjzefg6VoD+/JkZ7Nu6j7zsfB6/4inGXT+W/uP6VVuO2uRisdDvxitY/Ny7mDaT1sP7EdQsnF2L7edmuzGDadq9I4c3xTDvrilY3N0YfPukP/nW+s1qwps79vNyn7JxhCr9ztb2cYR7y40j3PKHvd/5VswBHuvWBlcXg8R63O80LBaiJl5FzBtvgs1Gg4ED8W7SmMRlywEIHzaUY9nZbH32eayFRWAYHP1tCd2ffoqSvDx2vvsBAKbNSlifPgR1qp8PVZ8Yt32mh32c71fHuO25jnG+hYeTmBDVDH83N24vN853z7qtdAj0Z2TjBhzIzedtx+pV0/clsKGejt2eYDXhtS1xvD7QPlb9U0IyB3ILuKiFPebvDiQxvEkIYyMaUGIzOWa18Xi0M14reGYMi4XGV04k/h17nht0Is9dsQyA4CHDSP35R0ry8jk6y57n4uJCq4ced16hT5OLxUKna68i+qW3MU0bTYcMwK9pYxIc43zNRwyhKCubP558gZLCInAxiF+0lCEvPIGblxeb3/uU9J17OJaXx5K7H6b1JecRMXSgk6P6c537dWDHup08evVzuHu4c/2DZdfVtx78iGsfsOcLS+atYNHXS8nJyOXpm16mc9/2XFvuGuxsLhYLg/7vChY8Y792th3Rj+CIcGIW2a+dHc8ZTESPjhzcFMPX/52Cq4cbw/5rv3Ym7drPnuXRBEc0Zs7/7CvM9pl4Ac17dqTdiP4se28ms+55DourhRF3XuPUMTAXi4VeN1zB7478PcqRv+915O+tRw+msaOf8uPdT2HxcKffrWU5Qq8bLmf1iX5Kg1D63Wrvp2z4fDa24yUsfe5tAEJbt6DP/02oWgAncbFYaDPpSra+Zh+HDx80AJ8mjTnyu/38bDJ8CMXZ2Wx8umwc/vCvS+nz7JO4enk5ufQV1VZfZdWMH8g8moJhGPiFBTPqNvs4kaevNz0uGMFX97+MYRhE9uhAVK+6zx9a9urA/g0xfHjz07h5uDPu7qtLP5v91Aece+cE/EICGH79BXz/0jRWfLmAhlFN6TLGnovnZeYw/d6XKS4ownBxYcMPy/i/9x7Bw9uL0bdcxo+vzsBaYiWwYQjj77n6ZMWoVS4WC0P+cznfT3kP02bSYWQ/QiLC2eGo205jB9G8Z0cSNsbyxW32uh15Z9n5uejVzzkSs4+inDw+/7/H6XvVODqMqtu+9F9lNeH56Dg+GNUJi2Ewf18ycdkFXN7Gnv/M2ZPE6IhQzm9pz3+KrTYeWLGrdP+p0XG8MKgtbhYXDucW8vjq+pnDy9nFdKnf97Lk380wq3m3fa38IsOwYn89LdhXrHvENM0FhmFcBzwAHAfygGtN0zxgGEaeaZq+jn2fAvJM03zF8e880zR9DcMIBhYBbsBUwAvoVc1rbXuZpnmHYRjTgJ9M05xb6XvGAs8BJ2aqRQO3m6ZZZBhGvGP/Ckt4GIaxEmgH+ALpwE2maS46Wfxn+lrbf4Lxzc7l3MWrnF2MWrdwzCAu/G2ls4tR674fNZhzFp399bnonEHMPfDLn2/4D3dZi7GMXPiHs4tR65acO5A71vzu7GLUunf6D2foT2d/fS4/byBeEfVnoKi2FB78+l/TDoHzVz6tXfZXTkU++rOTy1G74p8bR8Try5xdjFp38N5hrE9d4Oxi1LreYeP58eBCZxej1p0fcS4X/wty+PmjBtNy4tfOLkati/tqAk9u+s3Zxah1U3qM4tnNZ3+cj3UfxQc7F//5hv9wt7Yfw8qks/+6MrjReBYfObtzoTFNxgHwwlbnvFKrrjzUdTTDFpz9/c5l4wdy48plzi5Grfts8DDG/wvGbReMGcSAb8/+OFdfMohLl5z9ue28kYO5b91SZxej1r3WdwTLE8/uayfA0PBxvL7j7L52AtzbaTRT/gU5/JPdR3HrH2f3OPwHA4fb//8s76vc2n4Mn+856e3ts8YNbc7h7dizuy4B7uwwhs4zzv4cYfu1g6HcGxJFTmg54auzfk6O/Lm4ryfWy/ahzlbOM03TcpKfTwemV/Nz33L//VR1n5mmmQH0rrTrtErbTjvxM9M0rz/J9/wCVHtX3DTNyJP8vP4tbSAiIiIiIiIiIiIiIiIiIiIiIiL1gouzCyAiIiIiIiIiIiIiIiIiIiIiIiJyttHkPBEREREREREREREREREREREREZEapsl5IiIiIiIiIiIiIiIiIiIiIiIiIjVMk/NEREREREREREREREREREREREREapgm54mIiIiIiIiIiIiIiIiIiIiIiIjUME3OExEREREREREREREREREREREREalhmpwnIiIiIiIiIiIiIiIiIiIiIiIiUsNcnV0AERERERERERERERERERERERGRv8UwnF0CkZPSynkiIiIiIiIiIiIiIiIiIiIiIiIiNUyT80RERERERERERERERERERERERERqmCbniYiIiIiIiIiIiIiIiIiIiIiIiNQwTc4TERERERERERERERERERERERERqWGanCciIiIiIiIiIiIiIiIiIiIiIiJSwzQ5T0RERERERERERERERERERERERKSGaXKeiIiIiIiIiIiIiIiIiIiIiIiISA3T5DwRERERERERERERERERERERERGRGqbJeSIiIiIiIiIiIiIiIiIiIiIiIiI1zNXZBRAREREREREREREREREREREREflbDGcXQOTktHKeiIiIiIiIiIiIiIiIiIiIiIiISA3T5DwRERERERERERERERERERERERGRGqbJeSIiIiIiIiIiIiIiIiIiIiIiIiI1TJPzRERERERERERERERERERERERERGqYJueJiIiIiIiIiIiIiIiIiIiIiIiI1DBNzhMRERERERERERERERERERERERGpYZqcJyIiIiIiIiIiIiIiIiIiIiIiIlLDNDlPREREREREREREREREREREREREpIZpcp6IiIiIiIiIiIiIiIiIiIiIiIhIDXN1dgFERERERERERERERERERERERET+FhfD2SUQOSmtnCciIiIiIiIiIiIiIiIiIiIiIiJSwwzTNJ1dhn8L/aFFRERERERERERERERERERE/j4tkSZVtLzmG83JEeK+uKpetg96rW0d+fHgQmcXodadH3Euz2/51dnFqHWPdBvNfeuWOrsYte61viP4PuHsP24vbH4uL207+4/byV1GM/fAL84uRq27rMXYf017u+DQ2R/n+Gbn/muOW6+ICc4uRq0rPPg1e7N/cnYxalXrgPMAuP8szxNe6TuCydFnd4wAL/UZwfLEn51djFo3NHwcb8cudnYxat2dHcbw6e5Fzi5Grbup7TncuHKZs4tR6z4bPIwnN/3m7GLUuik9RvHL4bM/5xvb9Fy+ijv7c76JLcfy+Z6zvx26oc05zN5/dtfnFVFjAfjmLD9ur2o5lhe2nv3jJQ91Hc1vR87+nG9Uk3Fn/TEL9uN2+t6zv629rvU5/5pc6IOdZ39f5db2Y/4149P/lpzvwfVLnF2MWvdi75Fn/XE7uctogLO+Hbq1/Zh/TT/l1e1n9zEL8L/Oo/81418iIv80eq2tiIiIiIiIiIiIiIiIiIiIiIiISA3T5DwRERERERERERERERERERERERGRGqbJeSIiIiIiIiIiIiIiIiIiIiIiIiI1TJPzRERERERERERERERERERERERERGqYJueJiIiIiIiIiIiIiIiIiIiIiIiI1DBNzhMRERERERERERERERERERERERGpYa7OLoCIiIiIiIiIiIiIiIiIiIiIiMjfYhjOLoHISWnlPBEREREREREREREREREREREREZEapsl5IiIiIiIiIiIiIiIiIiIiIiIiIjVMk/NEREREREREREREREREREREREREapgm54mIiIiIiIiIiIiIiIiIiIiIiIjUME3OExEREREREREREREREREREREREalhmpwnIiIiIiIiIiIiIiIiIiIiIiIiUsM0OU9ERERERERERERERERERERERESkhmlynoiIiIiIiIiIiIiIiIiIiIiIiEgN0+Q8ERERERERERERERERERERERERkRqmyXkiIiIiIiIiIiIiIiIiIiIiIiIiNczV2QUQERERERERERERERERERERERH5WwxnF0Dk5LRynoiIiIiIiIiIiIiIiIiIiIiIiEgN0+Q8ERERERERERERERERERERERERkRqmyXkiIiIiIiIiIiIiIiIiIiIiIiIiNUyT80RERERERERERERERERERERERERqmCbniYiIiIiIiIiIiIiIiIiIiIiIiNQwTc4TERERERERERERERERERERERERqWGanCciIiIiIiIiIiIiIiIiIiIiIiJSwzQ5T0RERERERERERERERERERERERKSGaXKeiIiIiIiIiIiIiIiIiIiIiIiISA1zdXYBRERERERERERERERERERERERE/hYXw9klEDkprZwnIiIiIiIiIiIiIiIiIiIiIiIiUsO0ct4/hGmafP/et+yM3om7hxtXPjCRpq2bVdkuPTGdL5+fTmFOAU1aN2XCg5NwdbNX876te/nhvflYrTZ8/H24/bU7ASjMK2D2a7NIik/EAK64fwKRHVrUZXjVOrIlluhpczFtNlqPGEDni8ZU+Nw0TaKnzeXI5hhcPdwZeNs1hETZ/yZz73gCN08PDBcXXCwunDf1QWeEcFpStsUQ++VsTJtJs6EDaXX+ORU+zzuaxNaPZ5CTcIg2l11Ay3GjSz/b+vEMUrZsx93fj6FTn6jrov8p0zT54b1v2bV+J24eblxxf/XHbUZiOjOfn05Brv24vWqy/biN27qX6U9+SlCjYAA6DerC6EljAVg1fznrfl4DQJ9z+zH4kmF1FtepHN4cy9rP52Kz2Wg7cgBdL6563K79fC6HNtmP2yH/vYbQqLK/ic1q4/uHXsInOIAxD99W18U/JdM0WfD+t+xeH4ubhxuX/u9qmlRXn0npzJo6ncLcfBq3asZlD5S1QwCHdyfwwb2vc9XD19NpcDcAVn+3jPUL14AJvc7tz8CLh9VNUNWozfZ2xbxlrFu4FgwIjwznygcm4ubuVqfxnWCaJvPfLYtzwuSTx/nFc/bzs2mrpkx8yB7n0llL2bR0A2A/bpMPJvP03Gc5VnSMr16cSW5mDobhQv/x/RlyydC6Dq9aZ3oM79+6ly+nfEJQoxAAOg7swoirx9Z1GGfkg5dv4dyR3UlNz6HX6MnOLs4ZMU2Tj179jg2rd+Lh6c49T1xFq3ZNq2z38uNfsm/nYSyuFtp0bMYdD1+Oq6uFQ/HJvPH0LOJ2H+ba287lkknDnRDFX5OyLYYdjpwhYuhAWlfKGXIdOUN2wiHaVcoZ6pvkbTFs/2I22Ewihg2kTaVYTNNk+xezSdkag8XDne43X0tgZAQAcYuWkvD7KgCaDxtIy7EjAVj/zifkJSYDcLygADdvb4Y/92gdRlWVaZrMens+29fuxN3TjesfmkDzNlXbnbTEdD56egYFOQVEtGnKjY9cjaubK/m5BUx/8RtSj6bh5u7GdZOvoklUOABL5i5n5U9rMTEZPL4/oy53XlubsCmWlZ/Ow7TZ6DCqPz0vrZr/rPx0Hgkb7fnPyDsn0aCl/e+w5O2ZxG/YgVeAHxPfeqR0n3Xf/Ezsr6vx8vcFoN+k84ns2bHugipX9iUfz2P/hljcPNw5956radSyah1mJaXz4yvTKMwtoGHLppx37zVY3FxPuf+GH5axbfEaTNOk65j+9LqwrB3a+NNyNi1YiYuLCy17dWTYDRfWWczlZe7Ywf6vZ4PNRsPBg2g6ruJ1ryAxiX2fTyPv4CGaX3whTc4pq/uSggL2Tf+CgiNHAINWN1yLf8uWdRzBySVuiWHTDHt/M2r4QDpcWPW43TR9DolbYrC4u9P3tmsIbhFBztFkVr/1ael2eSnpdL5sPG3HjeDg2k3smLuAnKPJjHnmAYJbNq/rsKowTZNv3/2W2HX2PtnVkyfSrJp2KD0xnenPTic/t4BmrZsyyZHzLZm1lI1L7Dmf1ZHzPTfvWXz8fSjIK+CbV2aRGJ+IYcCE+yfQoqNzxhJM0+SXD79lryPPu+i+qwlvVTXOzKR05r0wncK8fMJbNuPi+ydhcXNl15rt/P7FAvsYgosLY2+5mIiOLclOzeS7V78kLzMXwzDoMbY//S4aVvcBYo/xt4/mEbfR3p6Mv/tqGlUTY1ZSOt+/PI0iR3t0/n329ij9UDIL3pxJctwhhlxzHn0vGVm6T1FeAQvf/prUhEQMw2Dc3RNp0s55dfnzB9+yx1GXl/zvahqfpC5nvzCdAkfOfun9VfudH933Olc8VNbvnP/aV+yOjsEn0Jc7P3i4rkKqlmmaLKx0zJ4szjnljtlLHHHuWrOdpZWO2eYd7W3s69dPwd3LAxeL/bNb3rq/rsMrdXhLLOs+t7e1bUYOoEs1Y3vrPp/LYcfY3qDbK42R2Gz8+NBLeAcHMPoh+xjJ769/Rs5Re853rKAQd28vLnzZ+fU55535xKyz53zXTJ5AxElyvs+emUGBo6297mF7zleYV8i0578kMyULq9XKqCuG0//cvgAsnbOMP35ei2EYNG4RzjUPTnDqOEJtHber5//OpkVrMQxoENmYi+517njJrx/NI25DLK4e7px/z8nb2+9esud/jVo15QJHe5t2KJkFb8wkKe4QQ689j37l2tvo735ny+I1gEGDyHDOu+dqXJ0U59/NhQCO5RcQ/dFMsg/b7yf0uWUSoW2iyIw/xIZPv8F6/DiGi4VeN15JSKvIOo0rflMsyz6Zh81mo9Po/vSppm+y7JN5HNgYg5uHO2PumkRDR35+sn1Xz/yJuOjtGIaBV4Af59w9Cd/gAApz8vnppU9J3pdAhxF9GXHzFXUaa3l/d0y65NhxFjzxBraSEmxWKy36dafHleMBWPraZ2RXam8vfsW57W15tZX/OVvy1hi2fzEH02bSfNgA2lxQ3XjJHJK3xGDxcKPHzdcS6Dg39y1cQsKy1WCAf9Mm9Lj5GizubmQnHGbL519jLSrGKyyYXrfdgJu3lzPCK1Ub91GiZ8zn4MYduLha8G8YyuD/TsLDx7tO44LaaYdO2PDdElZO+45bZ0zFy98X6/ESfnv/G5L3HcRwMRh202U069y6zmItH1Nt9VXeu+kpPLzK7vde//oDdRlaBYc2x7Lakdu2GzmAbtUct6s/m8uhzTG4ursz7I6ytvbHJ97AerwE02qlRf/u9HK0tWtnzCdhww4srhb8G4Uy1EnH7cmc6bhY+uFkFjrqdvA159Hn4pHV/BYRkX+HOpucZxiGFdgOGIAVuMM0zdVn+J3dgMamaf7s+Pf1wMvAEccm24C5QAfTNF84xfe4AG8AIwATKAKuME3zgGEY8UCuo8wAtwMFwPuAv+Pnz5mmOetMYvkzu6J3knoklYemPcrBnQnMe2sOd799X5XtFnzyI0MuGUb34T2Y+8Zson9Zy4DzB1GYV8C3b83lP1NvJahBELmZuaX7fPfefNr1asd1T9xAyfESjhcfq81QTovNZmPtZ7MZ8+gdeIcEsuDhl2nWqzOBTcNLtzmyJZbcpFQufvNJ0vbGs/bTbxj/XFlSds4Td+PpuJlXX5k2GzEzvqHv5LvwDA5i1ZMv0LBHF/yalMXp5utNx2uuIGnj1ir7Nx3cn8jRw9jy4bQ6LPXp27V+J2lHUpn8+aMc3JXA/LfmcGc1x+3Pn/7I4EuG0W14D+a9OZv1v6yl//mDAIjsHMWNz9xcYfukA4ms+3kNd759HxY3C58+8iHt+nYkrElYncR1MjarjdWfzmbs43fgExzIDw+/TESvzgQ1K6vPw5tjyUlM5fK3nyR1bzyrP/6GC6aWHbcxP/9OYJOGHC8sckYIp7RnfSxpR1O577PHOLQrgR/emcNtb1atz0Wf/sDAi4fRZVgPvntrFhsXraXvefb6tFltLPrsR1r3bFe6fXL8UdYvXMNtb/4Pi5uF6Y9+QNs+HQht0qCuQqugttrb7LQsVn63gsmfPISbhzsznpnGlt830fucvnUdIgA7o+3n5yPTHyVhZwJz35zDPe9UjfOnj39k6KX2OOe8MZt1C9cy8IJBjLhyBCOuHAFAzJodLJ+3HB9/H6zHS7jw1gtp2roZRQVFvH7bq7Tp2ZZGzRvVdYhV1MQxHNkpimufvqWOS15zvpiznA+mL+KT1293dlHO2IbVuzh6KI2P5j3M7h0Hee/Febz2+d1Vths2tif3P301YJ+ot/i7dYy7bAB+/t7ccv9FrF22o66L/reYNhvbZ3xDv8l34RUcxMonX6BRpZzB3debTtdcQWI1OUN9YtpsbJv+DQMetMey/Al7LP7lYknZGkN+cgojX5lCZtwBtn7+NUOnPEjOoSMk/L6KIVMewsXVwpqX36Zht874NmpA7zv+r3T/HV/Nxc3LuQPNADvW7ST5cCrPznyEA7EJzHx9Lo+8f2+V7eZ9+COjLhtKn5E9+PLV2az6eR3DLhzIwi9/o1mrxtz+7I0kJiTz9ZvzuO+12zmyP5GVP63l4Q/uxdXVwpuTP6Rz/w40bFr3uZDNamP5R3O48Kn/4hsSyOzJL9OiT2eCy+U/CZtiyTqawqT3niB5TzzLP5zF5S/ZJwq0G9GXzuOG8NubX1T57q7nD6fHRc4dtNu/MZbMo6n858PHSdwdz6/vz+aaV/5XZbvl07+n1wXDaD+kJ4vem8W2X9fQfdzgk+6fmnCUbYvXcM2r/8PiamHOU+8T1bsjwY0bkLBtD/vWbeeGtx7E1c2N/KzcakpW+0ybjf0zv6bjfffgHhTE1menEtytC96NG5du4+rjTYsJV5GxeUuV/fd/PYvAjh1pd9st9pt9x5zfzzzBZrOx4fPZDH/kTrxCAvn10Zdo0rMzAeX6m4lbYshLSmX860+Rvi+eDZ9+w5hnJ+PfuCFjX3ik9Ht+uP0RmvbuCkBAs8YMuu9m1n/ytVPiqk5s9E5SD6fy2Ax7zjfnzTnc927V/OeHj39k2KXD6DGiB7Nen83ahWsZdMEgRl45gpGOnG/H6h0sc+R8AN++M5/2vdtx41P2sYRjThxL2Lchlowjqdz5yWMc2Z3Agnfm8H9vVI3zt89+oN/Fw+g0tAc/vT2LTYvX0nv8IKK6taFtv04YhkHygSPMmTqNOz56FBeLC2P+7yLCWzWjuKCIj+56hZY92hEWUfe57Yn25JYPH+fo7ngWvT+b616t2h4tm/Y9vS8cRochPfnl3Vls/XUNPcYNxtPPm9E3X8qetdur7PPbx98S1aM9Fz98E1YnjwvtXR9L+tFU7vn0MQ7vSuDHd+ZwSzV1ueizH+h/kT1n/+HtWWxatJY+5fqdiz//kVY92lXYp/voPvS9YDDzXvmyTmI5lb0bYkk/kspdnzzG4d0J/PTOHG6uJs5fP/uB/hcPo/PQHvzoOGb7jB9Ei25tuM1xzCY5jtk7Pyp7KOH6F+7AJ8C5Y2I2m421n87mnMfsY3s/OsZIyo/tHd4cS05SKpe+ZR8jWfPJN5z/fNkYSaxjjORYuTGS4ffeWPrf0TO+xd3JkwsAYtbZxxGe+uIR4ncm8M0bc5n8XtWc77uPfmTEZUPpNaIHX78+m9U/r2PIhQNZ/v0qwiMbcdvz/yE3K4+nr5tK71E9ycvKY9n8lTz2+YO4e7jzyZRpbFi6mf5j+zghyto7bnPSslj3wwru+OBh3Dzcmf385+xYvonuo50zXhK3IZaMo6nc+pG9vf3lvdlc/1rV9napo73tOLQnC9+ZxZZf19Bz3GC8/LwZfUvV9jY3LYv1Py7n5vcewc3DnW9f+IzYFZvoMqru4zyTXAhg0/S5hHftwKB7/4O1pASr47qx5avv6HjpOBp368jRzTvY8tV3jHzinrqLy2pj6YdzuGTKf/ELCeSrB16mZZ/OhJTrm8RvjCUrMYUb3n+CpD3xLP1gFhNevv+U+/a8eCQDrj4PgM0/LWPtrIWMuu0qXN1dGTBxPGkHE0k/eLTO4qzsTMakLW6ujHvyLty8PLCVWPnp8ddo2r0DDdq0YMR9Ze3tuun1o70tr7byP2cybTa2Tp/FwIfuwis4kGVPvEijnhXHS5K3xpCXlMKoV58iMy6erdO+YeiUyRRmZLF/8TJGvvg4Fnd3ot/6hMNrN9B8SH82f/IlnSZeQmj7NiQsX83eBb/R4fLznRZnbd1Hady1Hb2uvgAXi4XoL79j6/zF9Jl0UV2GVmvtEEBuaiYHt+zCLyyo9Lu2/2q/zX7tW49QkJXL/KffZ+Ir92O41O2L82qzrwIw4bk78XZ2bmu1seqT2Yx/wn7czn/oZZpXOm4POY7bK99+kpS98az86BsufsHe1p5Xrq39/rHXaNa9Aw3btKBpl3b0cRy36774ji3fLqbvNRc5L9BKznRczNPXm5E3X8rek9StiMi/SV1enQtN0+xmmmZX4GFgag18ZzdgXKWfzXL8nm6maV5rmuYPp5qY53Al0BjoYppmZ+BiIKvc58PLfedq7JPzrjVNsyMwFnjDMIzAGojnpGLWbKfXqN4YhkHzDpEU5RWSk55dYRvTNNm3ZS9dhthvDPQa05sdf9gvdpuWbqLzoC4ENbAnbX5BfgAU5Rexf3scfc7tB4Crmytevs6fkZ+2Lx7/hqH4NQzF4upKiwE9OLR+W4VtDq3fRtSQPhiGQVibFhzLL6QgM/sk31g/ZcXF490gDO8GYbi4utK4Xy+SN1W8oe7h709gVCQuFkuV/UPatcbNx6euivuXxa7eTo/RjuO2fSSF+Sc/bjufOG5H9yZm9amTtJRDyUS0j8Td0x2LxUJU55bE/LHtlPvUhdR98fg3CsW/YSgWN1eiBvbg4IaK5UpYv41WQ+3HbYNKx21+eiaHNsXQduQAZxT/T+1cs4PuI+31GdH+5O3Q/q176TjYXp89RvUhtlx9rvlhBR0HdsUnwK/0ZykHk2nWrqw+Izu3qrBPXaut9hbsHbjjxcexWq0cLz6Gf0hAHUVV1Y7V2+nlOD8jO0RSeBpx9i4XZ3mblm6i+/AeAPiHBJSuwOfp7UmDiIZkp9WPtrkmjuF/uj+id5GRlefsYtSIdSt2MGJcTwzDoF3n5uTnFpKRllNlu94D22MYBoZh0KZDBGkpWQAEBvvRpkMEFteq19f6KDMuHp8GYfiUyxmS/kLOUJ9kxsXj07Aslib9elV5CCFx01aaDeqHYRgEt4rieEEBRVnZ5B5NIqhVC1w93HGxWAht14bEDVsq7GuaJkfWbaJJ/951GFX1tvyxg/7n2NudqI72tjarmnZn16Z99Bxqb3f6j+3DllX2dudoQhLterQBILx5Q9KSMsjJyCXxYDJRHZrj4eluXxWyWys2r3ROLpS8N4GA8FACGtnzn9aDerI/umK7eSB6O+2G2/OfRm1bUJxfSH6G/e/QpGMrPP2c3/84mX3rttPRUfbG7VpQlF9IXkbVOjy4bS9tB3YDoNOIPuxdt/2U+6cfSia8bXPcHMdys46t2LvGXodbFq6i76WjcXWzr6LiE+iHM+QeOIBngwZ4htnP1bA+vcjYUvFcdff3x69FJEaldqeksJCcvXtpOHggAC6urrh61596ztgXj1+jMHwd/c2I/j05UilvP7JxG5GD+2IYBqGtW3C8oJDCSv3N5B278W0Yhk+YfVXdgCaN8G/csM7iOB07/thO7zEVc77satqhvZv30tXRDvUZ05vt1eR8G3/fRI8R9pyvKL+IuO1x9BtXNpbg7cSxhF1rd9DFkec1bRdJUX4hudWcqwe27aXDIHucXUf1Yfcae5zuXh4YhgHAsaJjpf/tFxxQugKLh7cnYRENyUnLqqOoKtq7djudRtjbkybt7G1pde1Rwra9tHO0R51H9im9CeIT6Ed4m+a4uFYcCiwuKOTQjn10GdMfAIubK55OrMuda3fQzVGXzdrbj9lq67Jczt5tVB92rik7Ztc6+p2+ldrPyM6t8Kon15xd5eM8zWO226g+7HLE6VHumD1edAwc/12fpO2Lx69R2dhe1IAeHKw0tndwwzZaDTn5GMnhTTG0PskYiWmaHFiziRYDe9Z6LH9m2+od9HX0r1ucoq3ds3kf3R1tbd8xfdjmaGsNw6CooBjTNCkuLMbbzxsXi/1ctVYYRzhOYIh/3QZXTm0etzarjePHysZL/Jw4XrJn3XY6l2tvT5b/JWzbS/tB3QB7e7tnTVl727hN89I6LM9mtVFy7Dg2q5WS4uP4BjunPs8kFzpeUEjqrn1EDbefmxZXV9wdK/wYhkGJY6LM8YIivILqth6T9iYQGB5KoKNv0nZQT+LWVcxp4qK3036YvX7D25ZdT0+1r0e5SWnHy+UJbp4eNOnQssLKrc5wJmPShmHg5uUBgM1qxWa1VrmmnGhvowY5v70tr7byP2fKjIu39y8ahOLi6krTfj2rjJckbdxGxKC+jvGSFhzPL6DIce00rVasjjbGeuxY6TmYl5hCSDv7amphndqRuH5z3QZWSW3dR2natX3pmFiD1i0oSM+qk3jKq612CGDZZ98y+LoLMSg7VjMOJRHRpS0A3oF+ePh4kbzvYN0EW05t9VXqk9R98QSUO25bDuxBfKXcNn79Nlo76rZhmxYcKzh5W3uiHpt2K3fctmlBvhOO21M503Exn0A/wltXnxeJiPzbOKvX4A9kAhiGEQ7McvzMFbjNNM2VhmHkAe8CoxzbPgK8BEQA9wC/AE8DXoZhDOIkk/0cq+n1Mk3zDsMwpgE5QC+gETDZNM25QDiQaJqmDcA0zcOnKrxpmnvK/fdRwzBSgDAqTuirUdlp2QQ2KHsaIiA0kOy07AoTOwpy8vHy9cLiuIgHhgaWDgSlHU7BWmLjvf+9TXFhMYMvHkKv0X1IT0zDN8CXWS9/xdH9R2nauhkX3n4xHo4kwVkKMrLxCSmL1zskiNR98RW3ycyqtE0gBRlZeAcFYGDw63PvgGHQdtRA2owaVFdF/0uKMrPwKheDZ3AQWXEHnFiimpWdnk1guad4ThyTpzpuTxzbJxyMjef1W1/CP9if8TdfSKPIcBpGNuKXzxeQn5OPm7sbu9bH0rRNRN0FdhJVjtvgIFL3xlfapupxm+84btd+Po8+ky7ieFH9WzUPICc9i4CwwNJ/+4cFkFNNfXr6lNWnf1ggOY7ORHZaFrGrt3HTC3dweE9ZB7FhZDi/Tl9AQU4+ru5u7FkfS5NqXv9SV2qrvQ0IDWTYZcN59uopuHm40aZnO9r2qriSQ13KSat0foZVjTM/Jx/PyudnpRsMx4qOsWvDLi6589IqvyMjKZ0j+w7TvJ3zX+kGZ34MAxzcGc/bt72IX0gA5/7fhTSMLHsyTupWeko2oQ0DS/8d0iCA9JRsgkOrv7lRUmLl94Ub+c99F9VNAWvY2ZQzFGVm4RVcFotXcBCZlWKpbpvCjCz8mzZm59wfOJabh4u7O8lbdxDYomIbk757Hx4Bfvg2cs4KrOVlpWYTVK7dCQoLJCs1m8By7U5edj7evl6lE0WDwgLISrW3tc1aNmHzym207hLFgZ0JZCRlkpmaRZMW4Xz3yc/kZefj5uHGjrWxNG/rnGtnfkYWfqFldeUbEkjynvgK2+SlZ+EbUnGbvIxsfIJPfbNu+88r2L0smgYtIxh4w8VOmSySm56Nf7k69AsJJDc9G99yZS/MzcfDx6t0MNUvJJA8x/XyZPuHNQ9n5Zc/UZiTj6uHG/s3xtKolT2fzTyayuHYOFZ++RMWN1eG33gR4a3r/lp6LDML96CyenMPCiJ3/+m1O0Wpabj5+rHv8+nkHzqMT/MIoiZcicXDuf3MEwozs/Aud0x6hQSSUam/WZiRjXdIYNk2wYEUZmRVuMl8cPUGIgbUr5uUlWVVyvkCHDlfQKWcr0JuGxZIVlo1Od/6XVzmyPnSHGMJX730FUf2H6VZ62Zc8l/njSXkplXK80IDyE3Lxq/8uerI806cq/6hFfO8nau3smTaT+Rn5TFxSsXV2wGyktNJjDtM03aRtRXGKeWmZ+MXGlj672rbo5x8PHwrtke5lfL3yrKS0vEO8GXBGzNJiT9Co5bNGHXzpbh7Oqcuc9KzCCgXZ0BoADmV6rJyzh5Qri5z0rLYuXobN7xwB0f21P2NydOVm5ZV4frgfxpx+ocGklvpmP3NccxeXf6YNeCLx94HA3qdO5Be5zrnAcBqx/aqGyMpl0f4lBvbWzdtHr0mXXTSNwsk74zDK8CPgHDn53z2cYTA0n+faEdP1dYGhQWUtrVDLxrEB499yiOXP0lRQTE3PXEtLi4uBIYFMuqKYTx21dO4e7jRrldb2vd23jhCbR23/qGBDLhkOK9f9xSu7m607NGuysqXdSkvPRv/02hvK19T/qy99QsNpO/FI3jnhidxdXcjqns7onq0r5UY/syZ5EKGxQUPf1/WffAFWQlHCI6KoMe1l+Hq6UH3ay9j+dR32Pzlt2CajJpSdWWd2pRXTd8kqVK7U902eRnZf7rvH1/+SOzv0Xj4eHHZM3fWWgx/x5mOSdusNr5/8EVyklJpP3YIDVpHVtg3qR61t+XVRf5X1worjYV4BgeRGRdfdZtK40OFmVkERTWn1bhRLLr7MSzubjTo3J4GnTsA4N8snKRN2wjv2ZWj6zZTmJFZJ/GcTF3cR9nz+xqiBvSo8bL/mdpqh+Kit+MbEkBYi6YVvis0sglx0dtoO7gHuWmZpMQdIjcti0Ztaj62U6mtvgrYX8c364n3wIDuYwfSbezAmi7+acnPyK6UtwaRUvm4rTT+5RMcSH56WVs7/8EXyU5KpeM5Q2jQJrLK79i9dA0tB9b9cXsqZzouJiIiZepycp6XYRhbAE/sk+FGOH4+EVhkmuZzhmFYgBN3XHyAZaZpPmgYxnzgWWA00AGYbprmD4ZhPIFj4h2UTsS70jFZD+BN7K+pLS8cGAS0A37A/trb2cAqwzAGA0uAL03TLP/oyO+O1/IWm6ZZYZ15wzD6AO5A3N/8u5wWs3IU9t/959s4Zt5brTYO7z3ELS/dTsmx47x91xs0bx+JzWrjyN7DXPTfS2jePpLv3v2W32ctYez1lRckrGPVBFP5uaVT/U3OffpevIMDKczO5ddn38G/cSMadWhVCwU9U9UEUSXSf7BTHJOlm5yiHpu0asbDXz6Jh5cHO6Njmf7Upzw47TEaRjRi2BUj+fih9/HwdCc8qgkudbxMd/WqOW4rVefJztODG7fjGeBHaMsIEmP2VN2oHjiddqjaOnds8/MH8znnxguqPCHTIKIRQy4fyWcPv4eHlweNoho79Sma2mpvfQJ82bFmB4988QRevl7MeOZzNv62gZ6jetVGGH+quhiqHrDV7Vlxm5g1O2jRsUXp681OKC4sZtqUz7no9ovx9PE8o7LWlDM9hhu3asYDM57Cw8uD3dExzHz6E+777PGaL6icltM5hMt778V5dOweRafuUbVWptp19uQMZvUnY6WNqt/Er0k4rcePYfWLb+Hq6UFARNMqr+o4smY9Tfs5f9U8ALPa3OA06s2xzdiJI5n19nyevullmkSF06x1E1wsLoQ3b8jYCSN4/f738fTyoGlLJ147T+tk/PMcqbLOYwfR+/KxGAas/WoBf3w+n5F3Xv23i/n3nUbZq08MTrl/SLNG9L1kFLOeeBd3Tw/CWjTBcNShzWqjKK+ASS/fR9Leg/zw4ufc/PGT9WIlh9MtgmmzknfwIFETr8IvqgX7v57F4YW/0PyiC2u3gKep2jyoSj/l1G2VtaSEIxu30/Wq+hHTX/FX8p8TdlTK+WxWG4f3HubSOy8hsn0k8975lt++WcL4G5w8llBe5Ry+uk3K1Xv7AV1pP6ArCdv38fsXP3Pt8/8t/exYYTGzn/uMsTdfgoe3s3Lb02lL/3p7a7PaSIo7zOhbLqNx20h+/Wgea+f+xpBJ4/9+Uc/E3+2nnOh3fjifMdX0O+ub6kM4nUa26jEbv30fS7/4mescx+xNr9yDf0gAeVm5zHj0PUKbNiCyc92PiVXXjp5GigCGwaGN2/EK8CM06uRjJPv/2EDUQOf0pyurPtbTH/+KXb+Lpi0bc/ert5N6NI13HviAlp1bYtpsbPtjB09/9Tjevl58MmUa0b9uoM9oJ40jVPOzmjhuC3ML2L12B/d8/iSePl7Mfv5zti5dT9cRzsnpq88BKm3zN9rbwrwC9q7bzu2fPomnjzfzX/iMHb+vp9Pwuo/zTHIh02oj88Ahel5/OSGtWrBp+hxif1hMlyvOZ9+vK+h+zaU069udg2s2Ev3RTIY/eletxFCt0xiLPul9hz/Zd+Ck8xk46Xyi5y5my88rGDDBSdfJav39MWkAF4sLF7/yMMX5BSx5+WMyDh4lOKJx6Xb7V20galD9aG//VA3mf05R7blZeZvqrznH8gtI3LSNMa8/jZu3N9Fvf8yhVetoNqgv3f9zDdtmzGbX/J8J79EFw9W5qz3W9n2ULfN+wcXFhZaDnXAdqYV26HjxMaLnLOKSp6oen51G9SPjcBJf/e9l/BoEE96uhZPy4NrpqwBMeule/EICyM/K5ZvH3yW4aUMiOjnhfu9p5LbVX17L2tpLHW3t4peqtrWb5v2Ci8WFVs44bk/pTMfFRETkhLrMwApN0+wGYBhGf2CGYRidgPXAZ4ZhuAHfmaa5xbH9Meyr4wFsxz4x7rhhGNuByFP8nlknJus5ftf1lT7/zrFCXqxhGA3BvlKeYRhtsU8YHAEsMQzjctM0lzj2GW6aZlrlX+RY9e8L4LoTq+5V+vxm4GaA26feydiJ556i2FX98f1K1v28BoBmbSPISil7miU7LQv/Sq8x8AnwoTCvEKvVisViIavcNoFhgfgE+ODh5YGHlwdRXVpyNO4oLTpHERAWQPP2kQB0GdKVpd8swdm8QwLJTy+LtyA9E+9Ky+Dbnzgov03ZKgbewYEAeAX4EdGnC2lx8fVycp5nUBCF5WIoysjEs46X+69pq3+odNymlsWXdRrHbflju/yEnvZ9OvDd23PIz87DJ8CXPuf2K30d88LPfqrwZL2zeFc+JjMy8a60IoxPlWM7C+/gAA6s3czBDds5vDkG67HjHCssYtlb0xl213V1Vv7qrP1hJet/sddn0zYRZKdmlX6Wk5qNX6XXb3gH+FCUX1afOalZpU8rHtl7kFlTpwNQkJPHnvWxuFhc6DCgC73G9qfXWPtrlBZ//mOFJ5TrQl20twAhjYLxDfQFoPOgLsTHHqjTyXmrvl/J2hNxtql0fqZmEVBNnEWVzs/K22xetrn0lbYnWEusTHvqM3qM7EkXx6umnKUmj+HybVLbPh354Z25pW2S1I2f5qxi0XfrAGjdoRlpyVmln6WnZBMcVv019KuPF5GTmccdD19fB6WsHWdTzmBfBa8slsKMTDwDK8biGRxYdZugQACaDxtI82H2p2RjZ39X4alym9VK4oYtDH3m4VqM4NR+n7+KlT/Z253IdhFklmt3MlOzCKi0uqNvgA8FeYVYS6xYXC1kpmYT6NjGy8eT6x+aANhvjj1y1TOEhttfnzlofD8GjbfnQvM/XkDQSY7/2uYTEkhuWlld5aVnVVkRzzckiLz0Stv8yfHrHVj2d+o4ZgA/PfthDZX4z21asIJti+112Kh1BDnl6jA3PavC08EAXv6+FOcXYrNacbFYKmzjFxJ40v27jOlf+hrJFTN+LH3K3C8kgDb9u9pfcdOmOYaLQWFOHt4Bdft6W/egQI5lltXbscxM3AMDT2tfj6AgPIKC8ItqAUBIzx4cWfjLn+xVd7yDAykod0wWpmdVee2ad0hghdcgVV41L3FLDEEtmuEZ6LzXC57Myu9WssaR80VU6pNlp55GbltNXrjp982lr7QFe84bGBZApGMsoduQrvxWx2MJ0T+uZNMie5yNW1fK89Ky8asUg7e/Pc87ca7mpGVV+9rE5p1bkfnaTAqy8/AO8MVaYmX2c5/ReVgv2g+s29x244IVbHXEGN46gtxyr9Q9aXuUV317dDJ+oYH4hQbSuG0kAO0GdmPt3F9rNI4/s+7HlWxw5OxN2kSQXS5O++rep87Zs9Oy8C/X75z9QvX9TmdbV+mYzTnNY7a0b3KSYzaycyvmvzaztG9yYmVw30A/2vfvwpE9B50yOa/q+EfVsT3vkEDyy+URJ1YWia9mjGT5W9MZ6hgjsVmtJERv5YIXJtdNMNVY/t0q/lhgr8/mbSPISskq/ay6dtS3UlubmZpdus3aX6IZM2Gk/dV9TcIIaRRM8sFkMpIzCQkPwc8xjtBtcBf2x8TX6eS8ujhu47ftJbBRcGnfuv3ALhzaeaBOJ+dt+GkFW8rHWam99avUlnr7+1a5pvxZexu/ZTeBDUPwceR0bft35fDOA06ZnHdGuZBhX0UvpJU9z2vatzs7v18MQPyKdfS47nIAmvXrQfTHX9VyJBX5nmbfpLptrCXWP90XoN2QXnz37Af1anLemYxJl+fh402jjq05siW2dMKIzWolPnorF73ovPa2vLrK/5zFq9JYSFFGZpVz0yu4mvGhwABSd+zCOywED397G9O4Vzcy9u6n2aC++DVuxMCH7BNl8xKTSdqyow6iObnavI+yd9laDm7cwbgn73LKA2610Q5lJ6aRnZLOl/e8ANivSzPve4kJL9+PT5A/w24qe6PNNw++RmDjsNoKr4K66KsApeesT6Afbfp3IXFPglMm5/lUyVuruW8dElhh/Cs/o2r9e/h407hjaw5tLmtr9ziO2/OcdNxWVpPjYiIiUsYpj5GaprkGCAXCTNNcAQwBjgBfGIZxrWOz42bZ41k2oNixr40zm1RYXO6/y9YzMM1i0zQXmqb5APA8cNGpvsQwDH9gAfCYaZprq9vGNM2PTNPsZZpmr786MQ9g4IWDue/Dydz34WQ6DuzMht/WY5omCbHxePp4VXgNn6NMtOraim0rtgKwYfF6Og7oDEDH/p04sH0/VquVY0XHSNiVQIOIhvgH+xMYFkTKoWQA9m7eQ8PmDf9yWWtaaMvm5CSlkpuShrWkhAOrN9G0V8WB1Ga9OrN/RTSmaZK65wBu3l54BwVwvKi49JUXx4uKObptF0HNGlf3a5wuIKo5+ckpFKSmYSsp4ejaDTTs7vwB4zMx4ILB3PvBZO79YDIdB3Rm06+O43ZnPF4nOW5bdm3F9hPH7a/r6dDfftzmZuSUPqV5cFcCps3E27FSQ15mLgCZKZnsWLWNbsOdv9RzWKvm5CSmkpuchvV4Cfv/2EREpeM2oldn9i23H7cp5Y7b3ldfyIQPn+XK955m+L030LhTG6dPzAPod8Fg7nxvMne+N5n2/TuzeYm9Pg/ujMfDx7Pa+ozq0pqYlfb63PRbNO37dwLg/ulP8sAM+/86DurGBXdcXnqDJC/LXp9ZKRnE/LGNrsPq9vVgddHeBjYIJGFnAseKjmGaJns376VhRN22t4MuHMz9H07m/g8n03lgZzY4zs/4U8XZrSzO9YvX08kRJ0BhXiFx2+LoNKBT6c9M02TWK1/ToHlDhl02vG4CO4WaPIbLt0mHdidgmv/P3n2HR1G9bRz/zm56IZ0Qagi9914FARXErmDvvWDD8rM3VOwVUZRiARQVFQVEpfcOCR1CT++d7M77xy7pQcQkmxfvz3V5SXZnNs/JmXPmOWfOztiL+iSpGaOu6M/7Xz3M+189TJ9B7fnz1w2YpsnObQfx8fOq8JG2C35czcbVu3j0petqyV1Wz0xgBTlDvf+nOUNgVBOy4xLITnCU5ejq9dTrWros9bp25PDy1ZimScre/bj7eBct4MtPzwAgJymF4+s306BP8cXJxOid+EXUK7Vgr6adc0l/npnyKM9MeZTO/duzaoGj39kf7ciFAivod1p1ac6GJY5+Z9X8tXTu5+h3cjJzKTxRCMDyeatp0akZ3s6FwhnOXCg5PpWNS7fSY6hrcqHwFo1JP55IhjP/2bN8A017dCi1TdMe7dn5lyP/idt1AA8fr799pG12SvHjL/av3kJIk5p7jHjXkQO58d3HuPHdx2jRqyPRztiP7TyAp49XuQlGwzBo3KEFu1ZsBmD7n2tp0cvxN2jes0Ol+2c785+MxBR2r9pCm4GO/Kd5744c3Oq4A0DK0QRshTa869T8BSL/yEhy4xPIc/Y7iWvXE9zp9BYmeQQE4BkcRE5cHADpO3biXb/2PAo+uFkTMuMSyHKONw+t2kCDbqWP2wZdOxK7bA2maZK0x5G3l36k7Qaa9K2ddxAZcPEAxk8ez/jJjpxv3cLSOV9ABf1Qi87N2eLsh9ZWkvN1KJHznZxLiHfOJezetJt6NTyX0PPCAdz5wXju/GA8rft0YKszzzuy05HnlV1IYRgGTTu2IGa5o5xbFq2lVW9HmVKOJRblecf3Hna2O19M0+Snd74htFE4fS6t+dy228iB3PzeY9z83mO06N2R7X86+pOjp+qPOrZgp7M/2vZHcX9UGb+gOtQJDST5iKMuY7fsIqRRvWopT2V6XTiAez4czz0fOnL2zc66PLwjFq9T1OXJnH3zorW0dubsD099loenOf5r178zo+65olYszANHOe/6YDx3fVCmnDsrL2dkiWN286K1tHYes8kljtljzmPWp44vBXn55Oc45sQK8vLZt2kndWvwHFpSaDPnHImzr92/ciONKpojWVo8R+LhnCPpfvVFXDXpJa748AUGjbuJiPYtixbmARzbtouA+uGlHndX0wZd3J8nP32UJz99lE7927PGOb4+EOPI+Srqa1t2bs4mZ1+7ZuFaOjpzvqC6QezauAeAjJRM4g8nElo/hKDwIA7ExBbNI+zauJt6jWv2sZI1cdwGhAVxZGfxfMn+zbsJreF+qPuogdz6/mPc+v5jtOzTkW2n0d826dCCHcs3A47+tmXvU/e3dcKCOLorlhPOcsZu2U1II9fMw/+bXMg7MACfkCAyjjnOG/HbdxHQ0FFf3kEBJOxwHMvx0bvwr1czC0ROqteiManHE0l3jk12Ld9AVM/S5Yrq2Z4dix31e3zXATx8HfV7qn1TjyUU7b9v7TaCGrj++klJ/2ZOOjc9k/zsHAAK8ws4tnUXASXKd2zrLgJd3N+WVBP5nysFRjUhq8R8yZHVGyqYL+nAoeVrnPMlB3Dz8cYrKADvkCBS98ZSmO/oYxKjd+HXwNE289MdY0/TbmfX3N9oOnRAjZetpOq6jnJkUwxbf1zEsMfuwM3TwxVFq5Z+KDSyPndOm8Atnz7PLZ8+j39IINe8NR7foDqcyC/gRJ7jsvfBzTuxWC2ENKqZ3K8mxiplc9vYTTsJc1FuG9a8San5r30rNtKkR+njNrJ7B/Y46za+RG5btq89unUXgc6+9vCmGDb/uIgRLjxuy6rKeTERESnmknsXG4bRGrACyYZhNAGOmqb5qWEYvkBXYPppflQm8K9vH2AYRlcgzjTNY4ZhWICOwNZTbO8B/ABMN03z23/7+09Hm55t2blmB6/e8BLunh5c9cjYovc+e/ITrnhoDAGhAYy87UK+fHk686f+SoNmDeh1nuNuGuFN6tGqRxvevP11DItBr/N7E9HUkcBcfM+lfD3hS2yFhQRHhHDVI1fXRJFOyWK10uvmK1n0yofY7SYtBvcmqFEEu35fBkCrYQNo0KUdRzZF8/0Dz+Pm4U6/u64FIC89k7/e+BQAu91GVL/uNOjc1mVlORWL1Ur768ew9vX3MU07DQf2xb9hfQ7+uRSAJkMGkpeWzopnX6UwNw8sBrEL/mTgq8/g7u3Npo+mkLxjNwVZWfzxwBO0uHQUjQf1c3GpirXu2Zada3fw2o0v4eHpwRUljtsp//uEyx8aQ0BIABfceiFfvzKdBdN+pX6zBvR0Hrdbl21h9S8rsFgtuHu4c/WTNxR9a2T6i1+Qk5GN1c3Kxfddjo+/T4Ux1CSL1UqfW65k/ssfYtpNWp7jOG53LHQct22GD6BRV8dx++19juN2wD3Xujjq09eqZ1t2r4vhrZtfxN3Tg0sfKu4rpj09iUvGjaVOSAAjbrmQmROm8fu0edRv1pDuI/r87Wd//eLn5GRmY7VaGX3P5Xi7sD6rs7/tOKATb9/9BharhQbNGtL7gr4uKSNAm15t2bF2B69c7yjn2EeLyzn5yU+4ylnOUbdeyPSXp/PrF7/SsHkDejnvWAmwbcVWWnVrhae3Z9FrB7YfYP2i9UQ0jeCNO14H4IKbR9G2l+v74X97DG9fvpm1J/skT3eueuLGWvFNtn9i2vv3MaBPG0KD/Nm75gNefOs7ps1a7Oqwzkj3fm1Yv3IHt106AU8vd8Y9PabovWfHfcr9/7uSkLAAPnxtDnXrBfHILe8B0PecDoy9dTipSRmMu/EdcrLzsBgGc2cu4+OZ4/Hxqx2PYS7rZM6w2pkzNHLmDLHOnCHSmTMsK5Ez7F/wJ4OdOUNtYrFa6Xj9GFZNfB/TbqfxwL7UaVifA384ytJ06EDCO7UnfvN2Fj3yDFYPD7rcdn3R/mvfm0xBVrbjc24Yg4dv8eT50VXrSy3Wc7UOvduyfc0O/nfNy3h4enDjY8XH6XuPTeb6R68iMDSAy+4YxacvzGDulN9o1KIB/S5w9LXHD8XzxStfYVgs1I8M5/rxxftPeuYLsjNysLpZuXrcZfi66NxpsVoZeNsVzH3+I0y7SduhvQlpHMH2+csBaH9ef5p0a8fBDTHMuOsF3DzdGXpfcf6z4M0vOBq9l7yMLL649Wl6jbmAtuf2YeX0uSQeOIJhGPjXDeacO8dUFkK1iurelv0bovn0jhdw8/Tg/PuLH6373fOTGHHvWPxDAhh042h+mjiVZV/OIzyqIR2G9f7b/ee+OoXcTMexPOzOK/Dyc9Rhx3N789t7X/P5vROwuFm54IFrXXK+MaxWoq4eQ/Q774LdTt1+/fBpUJ/ji5cAEDF4EAXp6Wx56RVsuXlgGBxb9AddXngON29vmo4dw+5Pp2AW2vAKC6XFTa7/4slJFquVbjdeyZIJH2K324ka3IeARvXZ6xxvNh82gIgu7Ti2OZpfxj2Hm6cHve4oPm4L8wuI27aT7reOLfW5R9ZtZsPUb8nPyGLJ6x8TFNmQwU/ciyu17dWWmDU7ePG6l/Dw8uDqEjnfpCc+YezDjpzvwtsuZNpL05nnzPn6lMj5ti4vn/MBXHbfpcx45UsKTxQSGhHC1eNdN5fQokdb9qyL4f1bHHneRQ8Wx/LVM5MY/YCjrZ5704V899o0/pw+j4hmDenizPNiVmxh6x/rsLhZcfdw5/LHHWPPQ9H72PrnOupGRjDpXkduO/SGkbTo0a7Gy9ise1v2r4/mk9tfwN3TgwseKO5PZj83ifPvc5TxnBtHM/f1qSx19kcdhzvqMis1g2kPTiQ/Jw/DYmH9T4u59aMn8fTxZtgdl/Pzm9OxFdoIDA9h5DhXPEbcoWUPR87+9s0v4u7lwaUl6nL605O42JmzD7/5Qma/Oo0/nHXZbfjfjztnvzqNA1v3kpORxcRrn2HIdefT7TTGq9WhhbOc7zqP2YtLlPNL5zFbJySAYSWO2XrNGtK1xDG75Y91WN2suHm4c4XzmM1KzWTmS1MAxyOLOwzuRovubVxSRovVSu+br2Shc46khXOOZKdzjqT18AE07NKOIxujmXP/81g93Blw9+nNkRxYsYGofjX7pb5TaderLdFrdvDctS/j4eXBtSVytg8fn8w1jzhyvotvH8XnL87g589/o1GJvvb864Yz47WvefmW1zFNk4tvH4VfgB9+AX50GdSJV+94E4vVQsPmDeg3ynXzCNV13DZsHUnb/p345P6JWKwW6kU1pPv5ritns+5t2bs+mo9vc/S3o0r0ibOencQF9zv725tG8+Nrxf1tpxL97RfjivvbdXMXc/vHT9KgVSSt+3VmyrjXsVis1GvWgC7nuaac/zYX6nbjFaz6YCr2wkL8wkPpdcd1APS47Wo2Tv8O02bH4u5Gj1trNjewWK0Mue0Kvn/+I0ybSbtzexPaOIItzrFJp/P607RbO2I3xPDFnY6xyfD7rz3lvgDLp/9E6rEEx9gkLJhz77qq6HdOue1Z8nPzsBcWsm/NNi597u4aWxhTstxnOiedm5bBkg9mYNrtmKZJVJ+uNC6xUHP/ig1E9a89/W1J1ZX/uZJjnuMqVr7+AabdTpNBfcrPl3RuT/yWaH5/+FncPDzocruj/QU3b0r9nl1Y/NQEDKuFgCaNiDynPwBHVq1j/yLHZ9Tv3pnGA12T/5xUXddRVk6Zjb2wkPkvfgBA3ZaR9Lt97N/sVbWqqx+qTE5aJj88/xGGxcA3OIDzxl1/yu2rS3WNVXIzspnz8mcAmDY7bQd1I6qba64zWKxW+t16Jb+95Lhu3WpIb4IbRRCzwHHcth3hOG4PbYxm5r3P4+bpzmBnbpuTmsHikn1t36406e7oa1dMmY3tRCG/njxuW0Qy4I6aPW5P5d/Oi2WlZjD9oYkUlKjbWz50jENFRP5rjOKb01XzLzIMG47H04LjjnVPmqY5zzCMG4BHgRNAFnC9aZoHDMPIMk3Tz7nvc0CWaZpvOH/OMk3TzzCMYGAB4A5MALyB7hU81ra7aZr3GoYxFfjFNM3vynzOecDLwMmZ5rXA3aZp5hmGEevcP6nEZ14LfAFElyjijSUeyVvOz4d+q5k/tAtd2Ph8Xtlcs48+cYUnOw/joTV/ujqMavdWryHMPfibq8Oodhc1OZ/Xt579x+34jsP47kDteZRYdbm86Xn8fOjsP24vbHw+8w6f/eUc2ej8/8xx69249gy4q0vuoW/Yk/6Lq8OoVi0CRgHwyFmeJ7zRawjj157dZQR4vecQlhz/1dVhVLtBERfwfsxCV4dR7e5rO5wpuxa4Ooxqd0urEdy8bLGrw6h2nw8YzLMbF7k6jGr3fNdzmX/k7M/5zmt4Pl/vO/tzvqubnccXu8/+fuimliOYvf/srs8ro84DYOZZftyOaXYer245++dLHu80jEVHz/6c79wGF5z1xyw4jttpe87+vvaGFiP+M7nQpB1n/1jlzjbD/zPz0/+VnO+xdX+4Ooxq91qPoWf9cTu+4zCAs74furPN8P/MOOXNbWf3MQvwcIdh/5n5L0o8IVHkpGa3fHvWr8mRv7dvyhW1sn+osTvnmaZpreT1acC0Cl73K/Hv5yp6zzTNFKBHmV2nltl26snXTNO8sZLPmQ9UOCowTTOygte+BL6saHsRERERERERERERERERERERERERi6sDEBERERERERERERERERERERERETnbaHGeiIiIiIiIiIiIiIiIiIiIiIiISBXT4jwRERERERERERERERERERERERGRKqbFeSIiIiIiIiIiIiIiIiIiIiIiIiJVTIvzRERERERERERERERERERERERERKqYFueJiIiIiIiIiIiIiIiIiIiIiIiIVDEtzhMRERERERERERERERERERERERGpYlqcJyIiIiIiIiIiIiIiIiIiIiIiIlLF3FwdgIiIiIiIiIiIiIiIiIiIiIiIyJkwDVdHIFI53TlPREREREREREREREREREREREREpIppcZ6IiIiIiIiIiIiIiIiIiIiIiIhIFdPiPBEREREREREREREREREREREREZEqpsV5IiIiIiIiIiIiIiIiIiIiIiIiIlVMi/NEREREREREREREREREREREREREqpgW54mIiIiIiIiIiIiIiIiIiIiIiIhUMS3OExEREREREREREREREREREREREaliWpwnIiIiIiIiIiIiIiIiIiIiIiIiUsW0OE9ERERERERERERERERERERERESkirm5OgAREREREREREREREREREREREZEzYjFcHYFIpXTnPBERERERERERERERERERERERETmrGYZxnmEYuwzD2GsYxuOVbDPYMIzNhmFEG4ax5N/+Tt05T0RERERERERERERERERERERERM5ahmFYgQ+BYcARYJ1hGD+ZphlTYptA4CPgPNM0DxmGUfff/l7dOU9ERERERERERERERERERERERETOZj2BvaZp7jdNswCYCVxUZpurge9N0zwEYJpmwr/9pVqcJyIiIiIiIiIiIiIiIiIiIiIiImezBsDhEj8fcb5WUksgyDCMxYZhbDAM4/p/+0v1WFsRERERERERERERERERERERERH5f8swjNuB20u8NNk0zcklN6lgN7PMz25AN2Ao4A2sMgxjtWmau880Li3OExERERERERERERERERERERERkf+3nAvxJp9ikyNAoxI/NwSOVbBNkmma2UC2YRhLgU7AGS/O02NtRURERERERERERERERERERERE5Gy2DmhhGEZTwzA8gDHAT2W2mQsMMAzDzTAMH6AXsOPf/FLdOU9ERERERERERERERERERERERETOWqZpFhqGcS+wALACn5umGW0Yxp3O9yeZprnDMIz5wFbADnxmmub2f/N7tThPREREREREREREREREREREREREzmqmaf4K/FrmtUllfp4ITKyq36nH2oqIiIiIiIiIiIiIiIiIiIiIiIhUMcM0TVfH8F+hP7SIiIiIiIiIiIiIiIiIiIjImTNcHYDUPlF3zNGaHGH/J5fVyv5Bd84TERERERERERERERERERERERERqWJurg7gv2J90jxXh1DtuoeO5O6Vf7k6jGr3Ud9zmLxzgavDqHa3tx5Br++WuzqMarfm8v6sSzz722ePsJHcunyxq8Oodp/1H8zVi5e4Ooxq9/XgQYxb/aerw6h27/QeAux2dRg1oCV70n9xdRDVrkXAKLwbj3V1GNUq99A3ADT7eKmLI6le++4aSI/ZZ3+OsO7K/kzasdDVYVS7O9sM5+3tv7s6jGr3YPthjFhw9h+3C0b0J9+2ztVhVDtPaw/+PParq8OodkPqX0C/H87+43bFJf2ZvX++q8OodldGncf1S87+scr0QYPO+vPKg+2HATD0txUujqR6/XF+P17ZfHbXJcCTnYdx5V9nd/4OMPucgVy0aJmrw6h2c88dwJj/QH3OPGcgU3ad/fPTt7Qawb2rzv7rDR/0+e9cb3g3+uwfYz/Qbjhf7D776/OmliOYue/szuHHNDsPgBl7z+76vK75CN7cdvbnfA93GPafGXf+V3I+EZH/b3TnPBEREREREREREREREREREREREZEqpsV5IiIiIiIiIiIiIiIiIiIiIiIiIlVMi/NEREREREREREREREREREREREREqpgW54mIiIiIiIiIiIiIiIiIiIiIiIhUMS3OExEREREREREREREREREREREREaliWpwnIiIiIiIiIiIiIiIiIiIiIiIiUsW0OE9ERERERERERERERERERERERESkirm5OgAREREREREREREREREREREREZEzYjFcHYFIpXTnPBEREREREREREREREREREREREZEqpsV5IiIiIiIiIiIiIiIiIiIiIiIiIlVMi/NEREREREREREREREREREREREREqpgW54mIiIiIiIiIiIiIiIiIiIiIiIhUMS3OExEREREREREREREREREREREREaliWpwnIiIiIiIiIiIiIiIiIiIiIiIiUsW0OE9ERERERERERERERERERERERESkimlxnoiIiIiIiIiIiIiIiIiIiIiIiEgV0+I8ERERERERERERERERERERERERkSrm5uoAREREREREREREREREREREREREzohuTSa1mA5PERERERERERERERERERERERERkSqmxXkiIiIiIiIiIiIiIiIiIiIiIiIiVUyL80RERERERERERERERERERERERESqmBbniYiIiIiIiIiIiIiIiIiIiIiIiFQxLc4TERERERERERERERERERERERERqWJanCciIiIiIiIiIiIiIiIiIiIiIiJSxbQ4T0RERERERERERERERERERERERKSKaXGeiIiIiIiIiIiIiIiIiIiIiIiISBXT4jwRERERERERERERERERERERERGRKubm6gBERERERERERERERERERERERETOiGG4OgKRSunOeSIiIiIiIiIiIiIiIiIiIiIiIiJVTHfO+3/INE2mv/MDW1btwMPLgzv+N5amrRqW227hd8uYP3sp8UeTmTTvBfwD/Uq9v2/HIZ69/V3ue+F6ep3TqabCP23J26LZ/fVsTLud+gP7ETnyvFLvZx+PI2bKNDIPHqbZpaNpcv5wAGwnTrBxwhvYCwsxbXbqdu9K1CUXuqIIpZimyV+fzuHAhhjcPD0474FrCG/WqNx26fHJ/DJxKnlZOdSNasgFD16H1d2t0v0zElOZ/84MstMyMQyDjiP60vXCwUWft/GXJWyetwyL1ULT7u0YdONFNVjqYr3DA3mocxQWw+CnA/FM33Wk1PsDI4K5vV0TTExsdpO3txxgS3IGAE91a0G/iCBS809w9e+bXBH+aTNNkxnv/sDmVTvw9PLg9icraZ9zHO0z4WgyH/9Scft87o53ue/56+lZC9tnyrbt7P9mNqZpp96A/jS6oHT7zDkex+7Pp5J16DCRl1xEw/OGF723dvyTWL08MSwWDIuFLs/8r6bDP23p27dzePYssNsJ7d+feuedX+r9vLjjxE6dRs7hQ9S/6GLqDS8uZ/yi30lavhwMA+8GDYi84UYs7u41XYTTkrg1mh1fzca0mzQc1I9mo0aUej/rWBzbPptO+sHDtLxsNFEXDCt6b+tn00ncvA2POv4MeOWZmg79jJmmycsvT2bJkg14eXny6qsP0K5d83LbPf7426xdux1/f18AXn11HG3aRNV0uP+IaZpMfvNH1q909EPjnhlD89bl+6GJT3/J3h1HsLpZadmuEfc+cQVublYOx8bzzguz2LfrCNffdT6XXnuOC0rx70yaeAfnD+1CYnIG3YeNd3U4Z2xgoyCe7t8Mq2Ewa0ccn2w6XOF2HcL8mHNpF+7/fQfz9ycR4evJG0NbEerjgd00mRVznKnbjtVw9KevT71AHnbmCHMPxDNtZ5kcoX4wd7ZvgmmaFJomb20+wJakDMK9PXiuV0tCvDwwTZMf9sczc4/ryxm7MYbFn83BbrfTflgfel42vNT7pmmy+LM5HNgQjbunB8Pvv7YoJ/y7fdf/+AfLpv7IndMn4F3Hj/T4ZKbd9zLB9esCUK9VJOfeNaZmClrCoU0xrPj8O0y7nTZD+9Ll0vJlXvH5dxzaGI2bhwfn3HcdYVGNyEpK5c/3ppOTloFhGLQZ1o+Ooxx9TtKBIyz9ZCa2EyewWC30v+0qwltE1njZKtM9NJA7W0dhNQx+OxLP7AOlj9tzIsK4sqmj780rtPH+jn3sz8wuet8CvN+nM8l5BTyzKaYmQ/9HTNPktVdmsGzpZry8PXnxldtp27ZppdtPeGkaP/6wlDUbpgAw7+cVfD7lFwB8fLx46pkbadW6SY3E/ndM02T2+z8QvWYHHl7uXP/YWBq3LD8+SzqezJQXppOdmUPjFg258clrcHN3IzszhxmvzyTpWBJuHu5cN34MDZpGAJCTlcuXE2dy7EAchgHXjR9LVLvIGi5heb3qBjKuo6O//flgPF/uLn3cDm8YxjUtHcdtbqGNNzbvY2+G47i9oll9RkeGYwA/xcYze5/r+9uSTNPk10nfs3tdDO6e7lz68DXUb16+PlPjkpn96jRyMrOp37wRlz1yLW7uxVNjR3YdZPJDb3Pl4zfSfkBnAH5462t2rY3GN9CP+yY9UVNF+ltp27dzcNYsTLuduv37U//80mOV3OPH2T9tGtmHDtHo4ouJcI5VcuPi2Dt5ctF2eUlJNBw9mohzz63R+E/HmZ5fCgtOMPfpd7CfKMRusxHVpws9xox0USn+Xo/QQO5pE4XFgF+PxDNz/9FS7w+tH8aYpg0AyLXZeCd6H/szcwD4alA3cmw27KaJzYS7V26p8fhP5ejmGNZOddRhiyF96XBx+TpcO/U7jm6Kxs3Tg353XUdIlKPtfnfvM7g75w4sVgujJjwGwPovf+Dwhu1Y3az4hYfS/65r8fD1qfGyVSYjejvHZs/EtNsJ7jeA8ArmEQ5Pm0ru4UPUG30xdYcXj78T/1hEyoplmKZJSP+BhA2tfe3ypKzo7SR89w2m3U5gvwGEDL+g1Pvpa1eT8vtvAFg8vQgfcy1eDR11e3zGF2Rt34rV35+op16o8dj/iYzo7Rxx1mdIvwEVzgsddNZnxOiLCS9RnwmLfid5xTIwDLzqN6DJDTe5fF7INE3++HQO+9fH4O7pwfnjrqFeBfPTaXHJ/PzGVHIzcwhv1pBRJeanK9t/0q3P4eHticViwbBauOGtRwFY9uU89q7ZhmEx8Anw4/wHrsU/JKBGy31S0tZodjmvNzQY2I+mo8pcbzgWR/SUaWQcPEzzy0YTefJ6Q8EJ1pe43hDeoyvNXHy9wRXXGlZ+8yvbFq7CO8Axj93/2lFEdW9XY2U+tDGG5Z87xsttz+1D1wryguVT5nBwo+OcMvTeawlr1ojMpFT+eG8GOakZGBaDtsP60WmUo0x7V25i3axfST0Sz+WvPULd5o1rrDyVMU2TRZPnsG+Do52NfOAa6lWQ16bFJTN34lTynO30woccdZt8OJ55735F/L7DDLxuFL0uHQpAYcEJvnr8XQpPOI7jVv06M+CaC8p9bk0xTZPfPvmePc78/eKHKs/fv311GrlZ2UQ0a8Slzvx956pt/DljniNPsFg4745LaNKuGQBv3/i8oz+yOt67471Harp4RUzTZOEnc9jr7DcvfPAaIiop5w+vTSU3K4eIZg256GFHfW77ax2rvvsDAA8vD86/5yrCoxoU7We32ZkybiL+IYGMee6OGitXWYc3xbDyC0fO13poXzpfUr59rvz8Ow5vcuTtg++9jlBn3v7zM+9gO1GIabPRtE8Xul/lyNvXz5rHzj9W4l3H0ef0uHo0jbvWXJ9Tkf/iuPNMc74TqSkcnzaFwox0MCwE9h9I8Dm1N7cVEakJLlmcZxiGDdgGGIANuNc0zZX/8jM7A/VN0/zV+fNzQJZpmm+U2CYW6G6aZtIpPqc1MBMwgcuBMcDVzjjtwB2maa4xDGMxEAHkOnd9yTTN7/5NGU7XllU7iDuSxJuznmRv9EG+eOM7Xvh0XLntWnZsSpd+7Xjp3g/LvWe32Zn50S907NmqBiL+50y7nV0zvqHLIw/gGRzEuhcmENq5I34N6hdt4+7rQ6urryJx0+ZS+1rc3Ogy/kHcvLywF9rYMGEiIR3bEdDMtYspDmyIIfV4IjdPeprju2NZ9PFsrnnj4XLbLZ02l26jB9N6YDd+/2gW2xatovP5Ayrd32K1MOjmSwhv1oiCnDy+fHgiTTq1IqRxBIe27mbfmm1c/95juLm7k5OW6YKSOy4+PtqlGfct205CTgFTh3Zm2bFkDmTmFm2zLiGNpcdTAGge4MPLvVpz1cKNAPxyMJ5v9x3j2R4tXRH+P7Jl9Q7iDifx5swn2Rd9kKlvfMfzFbXPDk3p0rcdL99Xcfuc9XHtbp/7vvqG9g+PwzMoiM0vTiC4c0d86xe3TzdfH5pdPYbkMu3zpI6PPoy7v1+F79UWpt3OoW++puW4B3EPCmLnhFcI6NgJ7xLltPr40mjMGNI2l140WpCaSsKff9LuueexeHiwf/InpKxbR2jfvjVdjL9l2u1ET59Jz/H34xUcxMrnXqVul474N4go2sbdz4c2115JwsbyF3oa9u9Dk3MHs3Xy1BqM+t9bunQDsbHHWLjwE7Zs2cVzz33Mt9++WeG248ffzHnn9avhCM/c+pU7OXY4iclznmDX9kN89Noc3vrigXLbDT6vG4+8cA3gWKi38Mc1XHB5X/zr+HDHIxezevH2mg69ysz4dgmTpi3gs7fvdnUoZ8xiwHMDmnPDz9uIy87nh8u68EdsMntTc8pt91ifKJYdTi16rdA0eWXlfqKTsvB1tzL38i4sP5JWbt/awGLA+K7NuHfJduJzC5h2bmeWHkvmQEaZHGFhcY4woU9rrpi/kULT5J3NB9iVlo2Pm5XpwzqzJj611L41zW6z8+cn33Lp8/fgHxLI149OpFnPDoQ0Ku5TYzfEkHY8gZs+foa43bH8OWkWYyc+8rf7ZiamcmjzTvzDgkr9zsB6oVz7zuM1Ws6S7DY7yz+dzahn7sU3JJDvH5tIkx4dCC5R5kMbY0g/nsjYD54lYU8syybP5NJXH8WwWuhz46WERTWiIDePOY++RsNOrQluFMHqGT/S/crzady1HQc3RLN6xo9c9MI4l5WzJAtwT5tmPLF+O0l5BbzfpzOrE5I5lF187MXn5vHo2q1kFdroHhrEA22b88Ca4vPoxU3qczg7Bx9r7f6+3PKlWzh4MI5f5r/J1q37eOn5qXw96/kKt43evp/MzNL9TIOGYXwx7SnqBPiybOkWnn/280r3r2nRa3aQcDSR5798kgM7DvLN29/x2McPltvuh09+ZsgVg+gxpCtfvzWbFb+uYdBF/Zj/1SIaNq/PnS/eTNyheGa+M4dxbznOO7Pf/562Pdtw+/M3UXiikIL8EzVdvHIswMOdmjFuxXYScgv47JzOLD+eTGyJMdmxnDzuXbaVzBM2eocHMb5Lc25fsoWm/j6Mjgzn1sVbKLTbebNve1bGpXAkO891BSpjz7oYko8lMm7KUxzZeZCfP/iWO955qNx2Cz7/iT4XD6bj4K789P4sNi5YTc9R/QFHf7bwi59p3rV1qX26DOtJr9EDmPPGlzVSltNh2u3Efv01rR98EI+gIKJfeYXATp3wKTUm86XJmDGkbio9VvGuV48OzzxT9Dmbxo8nuEuXGo3/dPyb84vV3Y3Rz92Pu7cntkIbc596i8Zd2xLesvLFxa5iAe5vF8X4tdEk5hXwUd9OrEpI4WBWcds8npPHg2u2kVVoo2doIA+1b869q7YWvf/wmu1knCh0QfSnZrfbWf35bIb/7158QgKZ98REGnXvQGDD4jo8ujmGzLhELnn3WZL2xLJ6ykxGvvxo0fsjnnkArzql5w4iOrSm69jRWKxWNnz1I9t+XEi3ay6uqWKdkmm3c/Sbr4l6wDGPsGfCywR07IRXmXmEBleNIX3z5lL75h49SsqKZbR4/EkMqxv733+XOu074BkeXsOl+Hum3U787K9odN9DuAcGEfv6S/h16IxnRIl529BQGj84HquPL1nR24j7ejqR4x1fzgzo3Y+gQUM4Nn2Kq4pwWky7ncPffE1zZ33uctZn2XmhhhXUZ0FqKol//UGbZ1/A4uHBgcmTSF23lpC+rp1b2L8hhtRjidz2ydMc3xXL7x/P5roK5qeXTJtL99GDaTOwGws+msXW31fR5YIBf7v/mJfvw6dMm+156RAGXOtYaLHh5yWsnDWfEXdfVb0FrYBpt7Nzxjd0ffQBvIKDWPP8BMK6lLne4OdDq2uuInHj5lL7Wtzd6PZY8fWGda9MJKRDOwKbu+56gyuuNQB0HT2YHpcMreniYrfZWfrpt1z47D34hQTy3fiJRFaYFyRwzYfPEL87liWTZ3H5a49gsVjod8MlhDVzjDu/feR1GnVqRXCjCIIbR3De+FtZMmlmjZepMifb2R2fPM2xXbEs+Hg2N7xZvm4XT51Lj4sG03ZgN+Z/OIstv6+i6wUD8PL3Ydjtl7F79bZS21vd3Rj78n14OPOjLx97h6hubWjQ2jX50Z71MSQfTeT+z57iyK6D/PLBt9xeQf7+++c/0eeSwXQY1JWf35/FxoWr6TmyP007t+Su3u0xDIO4A0f5dsJU7ptcfBOAG1+9F98A119/2Lc+hpRjidz96dMc3RXLbx/O5ua3y9fnn1/MpdfFg2k3qBu/fjCLzQtX0W3kAALDQ7ju1fvx9vdh7/oY5r0/s9T+a39aTGijeuTnuG5sZrfZWf7ZbEY+cy++wYH88PhEmnTvQFCJ9nl4UwwZxxO56v3ivP0SZ94+6llH3m535u2NuhTn7R1GnkOni2rPgq7/4rjzTHM+w2Kh7qVX4tW4Cba8PGJfexHf1m1L7Ssi8l/jqsfa5pqm2dk0zU7AE8CEKvjMzkBVfM3jYmCuaZpdgLrAKKCraZodgXOBkrcsucZZjs41tTAPYMPy7Qw4rzuGYdCifSQ5mbmkJmWU2y6yZUPCIoIr/IwF3y2jx+CO1Anyr+5wz0jG/li869bFu24YFjc3wnv2IGnT1lLbeNSpQ52oSAyrtdTrhmHg5uUFgGmzYRbacKwDda19a7fR9pyeGIZB/VZNyc/OJSslvdQ2pmlyaOseWvbrDEC7IT3Z6xxEVba/X3BA0bfiPHy8CG4YTqbzc7fMX07Py4bh5vxWpk+ga+q7bbA/R7LyOJadT6Fp8vvhRAbWDym1Ta7NXvRvL6sVs8R7m5MyyCiofRPNFdmwbDv9ne2zeftIsrP+eftcOGcZPQbV3vaZuf8AXnXr4h3maJ9hPbuTsqn0oi2POnXwb1q+ff5/kn3AUU5PZzmDuvcgbUvpcrrXqYNvZMXlNO127CdOYNps2AsK8Ah0zbeC/07a/lh8w8Pwcfa3Eb26l1uE51mnDoEV9LcAwa1b4O7rW1PhVpk//ljNxRcPwTAMOnduTUZGNgkJKa4Oq0qsWbqdIRd0wzAMWndoQnZmLikV9EM9+rXBMAwMw6Bl28YkJaQBEBjsT8u2jbG6/f9tvyvW7iQlLcvVYfwrner6czA9l8OZeZywm/yyN5FzI0PKbXd9hwbM35dIcm5B0WuJOQVEJznKn33Cxt7UHMJ9PWos9n+iXbA/h7PyOJqdT6Hd5PdDiQwqmyMUFucI3m7FOUJy3gl2pTnu6JRTaCM2I4cwb8+aCr1CcXsOEhgRSmC9UKzubrTq3419a0pPiO9bu402gx05XUSJnO7v9l38+fcMuOEijFqQ15aUsDeWOvVCqeOMu1n/rsSuK523x67bSstBjjKHt3SUOTs1Hd+gAMKcd8fx8PYiqGE9slPSivYryHVMLhfk5OIbVHvOo60C/DmWk0dcriO3XXw8kT51Sx+3MWmZZBXaANiZlkGoV3EbDPX0oGdYML8dia/RuM/EX39u4MKL+mMYBp06NSczM5vExNRy29lsdt564xsefKT0nRs7d2lJnQBHntCpU3MS4mvPuXbLiu30Ht4DwzCIahtJTnYu6cnlx2e7Nu2l6yDHnax7j+jJluWOdhkXG0frro4vD9VrHE5yfAoZKZnkZuexd+t++l3QCwA3dzd8/LxrsGQVaxPsz5HsPI7lOI7bP44kMiCi9HG7PSWTzBOO4zY6JYO63o7jNtLfm+iUTPJtdmwmbE5KLzeec7Udq7fTeaijPhu1iSQ3K7doXHySaZoc2LKHdgMc9dn53J7sWFXcz67+aSnt+nXCr8y4ObJDc7z9a89duQCynGMVL+dYJbhHD1IrGKv4VTJWOSl9xw48w8LwDKld9Qn/7vxiGAbuzpzAbrNhryXzQhVpHejP0ew8jjvPKX8dT6Rv3dJzBSXPKTFpmYR51c68rqykvbHUCQ/FPzwUq5sbTft25XCZOjy8bitRAx11GNayKQXZueSkplfyiQ4NOrXB4jyuQ1s0JTs5rbqK8I/lxB7Ao25Y0TxCYI8epG/dXGob9zp18IlsWq5t5scdx6dpFBYPTwyrFb8WLUnfXDufHpEXewCPsLp4hIZhuLlRp1tPssqU0yeqOVYfRw7g3TSKwrTi/MGnRUss/w/mEXJiD+BZoj6DKqlP3wrqE8rMC50owD0wsGYCP4W9a7bR7uT8cuum5J1ifrqVc366/ZCe7HGOS05n/7I8fYrzoBN5+S7rjdP3x+ITXrdo/qterx4kVnC9IeB0rjfYbBiGa88rrrjW4EoJew8SEBFKgDMvaN6/GwfWlh5rH1i7jVbOsXa9Vo5zSnZKOr7BAYQ1KzPudOb9wQ3rEdSgdi2C3rN6G+2HOMrRoHXldXtw6x5aO+u2w9Ce7HHWrW+gPxEtm2BxK3351zAMPE7mR4WO/MiVx/HOkvl760jysivJ37fuoW3/4vx9pzN/9/T2LIr/RF4BuLhNVmbX6m10cNZnQ2e/WVE5Y7fuoU3/zgB0HNqTXc76bNQ2qmgs0qBVJJkl8p6MpFT2rouh84g+NVKWyiTujSWgXih1wp15e7+K8/YWg4vz9oIcR85XLm+32WrdvFdJ/7Vx57/J+dwCAvFq7HhygtXLC8/wiFL5oIjIf5GrFueVVAdIBTAMI8IwjKWGYWw2DGO7YRgDnK9nGYbxmmEYGwzDWGQYRk/DMBYbhrHfMIzRhmF4AC8AVzn3PeVXrwzDiDQMY4dhGJ8ahhFtGMZCwzC8DcO4ABgH3GoYxl847oyXZJpmPoBpmkmmabr82S0piRmE1A0s+jm4biCpiac/QEpJTGP90m2ce3Htu4PTSXmpqXgFF98VxDM4kPzU0z9pm3Y7a555iWUPPEpwuzYENHP9t6OzktPxDw0s+tk/NJCsMhd/cjOz8fL1Lppk9AsJLBp4nc7+6fHJJOw/SkRLR8KTeiyRIzH7+OqRN5n15LvE7TlYDSX7e3W9PYjPzS/6OSE3nzDv8pPJg+qHMGt4V97q35aX1u+pyRCrTGpSBe0z6Z+3z6G1uH3mp6XhWaJ9egQFkZ+WdvofYMC2t95h0wsvc3zJ0qoPsIqcSEvDPaj4oohHUCAnTnPw4BEURPiw4Wx74nG2jn8Uq7c3ddq69pbrlclLTSvV33oFB5GXmua6gGpIfHwy9eqFFv1cr14I8fHJFW779tszuPDC+3jllU8pKHD9nW/+TnJCOqHhgUU/h9QNIDmh8n6osNDGX79toGuf1pVuIzUv3NeT49nF58647PxyC+zCfT0Y3jSEr2OOV/o5Dfw9aRfqx5Z419w99++EeXsQn1NczvhKcoTBDUL49ryuvN2/LS+uK58jRPh40irQl+hk15YzKyUN/9DiPtWRy6Wdxjbpp9x339pt+IUEENa0/COq0+OT+fLB15j9v3c5Er23agt0GrJT0vErGXdwUNGFjuJt0kpvExJY7kJ6RkIySQeOFD26tt/Nl7N6+o/MuP0pVk3/gV7XXFRtZfinQrw8SMwrPm6T8vJLLb4r67yG9ViXVJxD3Nk6is92H8A0K92l1khISKVeveJFO+HhwSTEl8+Hvvl6IYPP6UpYmTs7lvT9nMX0G9CxWuI8E2lJ6QSVyNuDQgNJK5O3Z2dk4+PnjdU5PgsMCyjapkGzBmxe6rjgELvjIClxqaQmppF0PBm/QD+mv/YNL9/2BjMmziS/xFjIVcK8PEgoOyY7xXE7qkk9Vjvren9mDp1CA6jj4Yan1UKfekGEu3gxdFkZyWkElBgvB4QGkFGmPnMyHOPtk/UZEBpIhrMvykhKY8fKrfS44P/H3ZIL0tLwCC4xVgkM5MQ/mDM5KWXdOkJ69KjK0KrMvz2/2G12vn14AtNufpyGnVoT3jKyJsL+x0K9PEjMK/Eli7wCQr0qb1/nNwpnbWJa0c8m8HqPdnzctxMjG9WuxQU5Ken4hhTXj09IENllFt7lpKaV2SaQHGf+Y2Dw+8sf8PPjr7F70fIKf8fev1bRoEvbqg/+DJ1ITcOjxDyCe2AQJ05zfO1VvwFZe3ZTmJWFvSCfjO3bKEitPYvaSzqRlopbUHG9uQUGnXK+JG3lcnzbta+J0KpUQZn69PgH9ekRFETdc4cT/eRjbH/sEaxetWNeKDM5nTphgUU/+4cEklnB/LRniflp/5DiOehT7W8As5/5iGkPvs7m+StKfebSGb/w8c3PELNkA/1d9BjN/NTUUvOZnkH//HrDqqdfYsn9jxJSC643uOJaA8DmX5cx7f5Xmf/eV+Rl1dzd+bOT0/ALKXPOLzPWLpsX+IYEkl1m0UzRuLNEmWqbzLJ1U1E7zcjG0690Oy27TUXsNjuf3/8a7133JJFdWlG/VWRVhv6PZCallepP6pxG/l4nNLDU4rQdK7fw/u0v89Wzk7l43NjiHQ2Y8dTHTLp/Iut/+1cPbfvXyvabjjKUr8+SbdW/gm0ANi9cRbNubYp+Xjj5e4beNNrli4WzU9LxLdX2gsq1vZwybdg3uHTePueRCUy/5XEadmxN3RJ5e/T8pXz30Css/vBL8muwz6nMf23cWVU5X0FyEnlHDuEV6don3ImIuJqrFud5OxfR7QQ+A150vn41sMA0zc5AJ2Cz83VfYLFpmt2ATOAlYBhwCfCCaZoFwDPALOdd7GadRgwtgA9N02wHpAGXOR+JOwl42zTNc4CFQCPDMHYbhvGRYRiDynzGV85ybDYMo9zXjA3DuN0wjPWGYaz/fvr80/rDnJYKruL8k9xrxrtzGXPXKCzW2rA28x/4B4U0LBZ6vfAU/d6aQPqBWLKOHK3GwE6PeTr1dopt/m7/gtx8fnptCufcemnRNxLtNjv5WTlcPfEhBt54MT+//kWFn+MKFUWx5FgyVy3cyPiVO7ijXe0dIJ9KhfX0D/b/8t25jLmzlrfPf3kIdXp8PF2ffYp24+7j+J9LSN+1u2riqnIVFfT0arMwO5v0LZtp//IrdHz9dWz5+SSvXl214VWVCvuW2vvttKpSUVdYUbkfeugG5s//mDlz3iI9PYvJk2vsRrlnrMIj9xRV+tFrc2jXJYr2XTQ4rk1OpxU+1a8Zr68+gL2SftnHzcJHI9ry4op9ZDnvhFTbVFTOioqz+GgyV8zfyKMrdnBn+9I5grebhdf6tuGtzQfILnRxOSvqW8qWsrJcoZJ9T+QXsPbbBfQdO7Lc+77Bdbj10xe49u3HGHTTJfz21jTyc2r4sb6nleOW361kn3siN5+FEz+j702X4eHMY6MXLKPvjZdy3eSX6HvjZSz+6KuqjPpfqfC4raQddgoOYESDcKbsjgWgV1gQaQUn2JuRXW3xVaWKxyCl/wIJCan8vmAtY68ZXunnrF0Tww/fL+HBh8dUuk2Nq7DSjL/d5GT5R1w9lJysXF6+dSJ//bCMRi0aYLVasNtsHN59hIGj+/G/Tx/B08uDBd/8UQ0F+GdOt78F6BoawKjIcD6KjgXgYGYuX+0+wjv92vNW33bsTc/GVkvGlUVOJwE6xTa/fvIDw28eXbvHYSVVfHD+o4+wFxaSumULId27V1FQVexfnl8sVgtXvPkE101+iYQ9B0k55PLv2p62yuZtOgcHcH7DcD7dFVv02gOrt3Hnyi08sT6GixpH0CGoTg1FeRpOY37kVP3s+S88yIWvPc65T9zNzgXLiIsp/SWErd/Px7BaiOpfmxaYVpjQnRaviAjqjjiP/e++zf733sW7YUMMy/+ju5lX0gdl795J+spl1L3o8hoOqCqceX0WZmeTvnUzbV+aQPvXJmIvKCBlTW2YFzqz+enicle+/9WvPciN74zn8mfvYtOvyzi8vbjNDrxuFHd9/gJtB3Vj47xlZxb6v1Vh1/rPrjf0efEpBrw1gfT9rr/e4IprDZ3O788tk57h+nfG4xcUwOLPfzjj+P+pijP3srn7qdvsidx8Frw+hX43X1o07qydTuf635ldI7RYLdz83mPc88ULHN99kMSDrsuPKk7NT6dNFm/Tpm8n7pv8P8Y8fQt/zvi16PVb3hjHne8/yrUv3MnaX5YRu63mv8hY5HTyodO44BK7ZTebF65myE2OLy7uWbsd3wB/Ilo0rooo/53T6I8q7oKL8/bL3niCaz55iYS9xXl72xEDGPPBc1z2xuP4BNVh1bTvqzjwM/BfG3dW5B/mfPa8PI5++hHhl1+F1bs2970iItXPzUW/N9e5AA/DMPoA0w3DaA+sAz43DMMd+NE0zc3O7QuAk6vbtgH5pmmeMAxjGxBZye+oLJs5+fqBEp+/oaLPMU0zyzCMbsAA4BxglmEYj5umOdW5yTWmaa6vrJCmaU4GJgOsT5r3r2auF85Zzl8/OQbwUW0akex89BxASkIagaGn/5inAzsP88GzMwDITM9my6odWK0Wug/s8G9CrFJeQUHkpRSvvs9PScPzDG797+7jQ1CrliRvi8avYYMqjPD0bJq3lG2/rwKgXvPGZCalFb2XmZSGb3DpevOu40dedi52mw2L1UpWclrRI7z8QwMr3d9WaOOnV6fQZlB3WvTpVLSNf0gALfp0cjw2rWUTDItBbkYWPgE1+7jUhNyCUndWqOvtSVKJx++VtTkpg4Z+XgR4uJH+/+Bxtr/PWc5fP1dR+9x1mA+eK90+LbWsfXoGBZJfon0WpKb+o/bpGeTY1qNOHUK6dibzQCwBrVpWcZT/nuMb7sXfUi9ITTvtR5Bk7tyBR2go7v6OthbUpSvZ+/cR0rt3dYT6r3gFl+5v81JS8aylj+D9t776ah6zZy8AoEOHFsTFJRW9FxeXTN265R81ffI1Dw93Lr30XD7/vBZMAlTgl2+Xs+DHNQC0aNuIpPi0oveSE9IJDqu4Tr/+dAEZqVnc+8SNNRCl/BNx2flE+BafO+v5ehKfXfrc2SHMn3fPdXxjNsjbncFNgrHZTX6PTcbNYvDhiLbM3Z3AwgMV3xWyNkjILSDcp7ic4X+TI2xKyqCBb3GOYDUMXuvbhvmHEvjrqOvL6RcSSGaJO6RlJZfP9/xCgircxlZoq/D19ONJpCck8+W4VwHITE7jq4deZ+zER/ANqoObuzsA4c0bE1gvlNRjidRrXnOTs74hgWSVjDslFZ8yZS63TXJa0Ta2QhsLJn5KiwHdierduWib3YvX0O9mx4Res75dWPLx19VYin8mKa+AsBJ3NQr18iQ5v/xx29TPh3HtmvPUhmgyTzhy2raBdehdN5geYUF4WCz4uFkZ36Elr2+rPV9WmPn178z59i8A2nWIIi6uuG3Fx6cQVuJucwA7d8Ry6GA8o857GIC8vAJGjniIeQveAmD3rkM898xnfPTJowQG1uw4pKzFPyxnxTzH+KxJ68aklsjbU5PSCAwtvajFL8CXnKxcbDYbVquVtMR0AkIc23j7enH9Y467M5imyVNjXyQkIoSC/AICwwJo2taxkLjLoE4s/Nr1i/MS8gqoW3ZMllf+uG1Wx4fHuzTn4VXRZJQYi/1yMJ5fDjoexXxH2yal7sLnKmt+Xsb6+Y76bNCyMeklxsvpSenUCSldnz4BvuRlF9dnelIadZx90dE9h5j96jQAcjKy2L0uBovVQtu+tedujyV5BAVRkFJirJJ2+mOVk9K2b8encWPc69SixVwl/Nvzy0mevj7Ub9+CQ5tiCG5cv3qDPgOOc0rxXSzDvDwqPKdE+fvwcIdmPLEuhowTxW3z5LZpBSdYHp9M60A/tqVmVH/gp8EnJJDs5OL6yUlOxafMY+odd00puU0a3s5tfIIDAfAO8Kdxz44k7YulXtvmAOxdspojG7cz/On7a9WXy9yDgkrd7e5EWuo/apsh/QYQ0m8AAMd//B73wMrvSOtK7oFBFJa441hhWiruAYHltss7epi4r6bR6O4HsPr51WCEVcOjTH0W/IP6zNy5A4+Q4nmhgC5dyN63j+BeNT8vtHHeUrYudM5Pt2hMRom7b2Ymp+FXwfx0fon56ZLb+IcEVrq/f4jj/76B/rTo3ZHjew7SqH3zUp/dZlB35rzwCf2vrvm753kGB5Waz8xPTSuao/wn3H19CGrdkiQXXG9w9bUG38DinKHD8D788NLkqi5ipfxCAslKPvU53y8kqFRekF2ivLZCG/MnfkaLgd1pVmLcWVtsmLeULQscdRvRokzdVtZOsypup6fDy8+Hxh1asH/DDsKa1Fx+tObnZWx0lrN+mf4oIykd/7L5e53S+XtGUlpRX1NSZIfm/PDWV2SnZ+Eb4Ecd5zZ+gf606dORo7sPEdmhebn9qsv6X5ayyTlOiWhZtpxp+JUpg0+ZtppZppzxB47yy3vfMPaFu/Cp43h86OGY/exes42962MoLDhBfm4eP06czsWPXl/9BSzDNySQ7FJtr4Kcr0wbzk4p32d5+vpQv10LDjvzdp8SfU6bc/sxf8KkairBqf2Xx53/NuczbYUc/exjAnr0xr9zt5oIWUSkVnP50mzTNFcBoUCYaZpLgYHAUWCGYRgns4gTZvHXXuzAycfM2ql8gWEyUHYGwx/HXfI4+RlOtso+xzRNm2mai03TfBa4F7jsNItWpYZf1p8J0x5hwrRH6D6wA8vmr8c0TfZsj8Xbz4ug0NOfTH3nu6d4d87TvDvnaXoO7sSNj1xWqxb+APg3bUJOQgK5iUnYCwuJX7uO0C6nl5wUZGRyIsdxe2NbQQEpMTvxjahXneFWqsvIgVz/zmNc/85jNO/dkZi/1mKaJsd2HcDT16vcgMkwDBp3aMHuFZsBiP5zLc17OeqmWc8OFe5vmiYL3/+akEbhdL9oSKnPa96rI4e2Oi70pRxNwHbChnedmp8M25GaSSM/byJ8PHEzDIY1CmPp8dKP5mjo61X071aBvrhZjP8XC/MAhl3Wn1emPsIrUx+h24AOLHe2z73bY/H5h+3z7W+f4p3vnuad75zt8+Ha2D4jyYtPIM/ZPhPXrie4c6e/3xGw5edTmJtX9O/U6Bh8GtS+CyQAvpGR5CUkkJ/kKGfq+nUEdjq9cnoEB5O9fz/2gnxM0yRj50686kVUc8RnJqBpE7LjE8hx1ufxNeupe5r97f8311wzkrlz32Pu3Pc499ze/Pjjn5imyebNO/H396lwcV5CgqOvMk2TRYtW06JF7byr56gr+vP+Vw/z/lcP02dQe/78dQOmabJz20F8/LwIrqAfWvDjajau3sWjL12HxeLylFDK2JqQSWSgNw39vXC3GIxqHsYfsaUXnw3+ai2DnP/N35fIM0v38rtzm1cHt2RfWg6fb3X93YNPJSYlk8Z+3tT39cTNYjCscRhLj5XJEfxK5wjuJXKEp3u0IDYjh69314674dRr0ZjU44mkxydhO1HIruUbiOpZ+jwe1bM9OxY7crrjuw7g4czpKts3NLI+d06bwC2fPs8tnz6Pf0gg17w1Ht+gOuSkZ2K32QFIi0si9XgigeHlbuhdreo2b0L68UQynHHvW76RyO6lzyORPTqwe4mjzPG7D+Dh441vkCOPXfLRVwQ1rEen0UNL7eMTFMCxaMcjjI9u201ARFiNlenv7MrIpIGPN+Hejtx2cEQYqxNKH7dhXp4806UNE7ft5mhOXtHrX+w5yLVL1nHD0vVM2LKLLcnptWphHsCYq4fx7Q+v8O0PrzBkaDd+nrsc0zTZsmUv/v4+5R5dO3BQF/5a9iHzF73D/EXv4OXlUbQw7/ixJB68/x1eefVOIiNdnwsNvqQ///vsUf732aN06tee1QvXYZom+2Ni8fb1JiCk/PisVZfmbFyyBYDVC9bSqZ/jES05WbkUOhfIrJi3mhYdm+Ht60VAcB2C6gYSdygBgF0b91Av0jXj0ZJ2pmbSsMSYbGjDMJaXGZOFe3vySq82vLBhN4ez8kq9F+jhXrTNoPohLDqSWGOxV6bXhQO458Px3PPheNr06cDmPxz1eXhHLF6+XvhXMN5u2rEF0csc9bl50Vpa93HU58NTn+XhaY7/2vXvzKh7rqi1F0gA/JxjlTznWCVl3TqCTnOsclLy2rWE9uxZTRH+e//m/JKbnkl+tmNeqDC/gCNbdxHUoHY98vWknemZNPD1pp7znHJORBgry5xT6np58FyX1kzYsocjJc4pXlYL3s7HZXlZLXQPDSQ20/WP+zoptFkTMuISyUxIwlZYyIGVG2lYpg4bde/A/qWOOkzcfQB3H298ggI4kZfPCefcwYm8fI5t3UlQI8fcwdHNMWyfu4gh4+/AzbPyx3O7gk+TSAoSEshPSsReWEjaunUEdDz9tnkiw7GwsiAlmfRNmwjsUTvbqFeTSAoS4ilISsQsLCRjw1r8OpQu54mUZI5O/oiIG27BI9z158Ez4dMkkvwS9Zn6D+rTIziYnAPF80JZO3fi5aL56a4jB3Lju49x47uP0aJXR6JPzi/vPICnT+Xz07uc89Pb/1xLC+f8dPOeHSrcvyAvn3xn/1SQl0/s5p2ENnbkfinHEoo+e+/abQQ3rFsDpS6vTtMm5MQXX2+IW7OOsH9yvSHb9dcbXH2tIavEYyr3rt5aVMc1oW7zxqXygr3LN9C0R+mxdmSP9uxyjrXjdh3Aw8cLX2eZ/vrwK4Ia1KPz6CGV/AbX6jZyIDe/9xg3v/cYLXp3ZPufjnIcPVU77diCnc663fZHcTutTE56ZtGjiE/kFxC7eRchDWs2P+p14QDu+mA8d31QJn/fWXn+HtmxBTHLS+TvvR35e/KxxKK7JR7bexhboQ2fOr7l+qN9m3ZSt0nNjkW7jxrIbR88xm0fPEar3h3Z5qzPIzsPVF7ODi3YsXwzAFv/WEtLZ32mJ6Tw3ctTuOjh6whpUNx/DrlxNA9Mf5H7vniOSx67kciOLV2yMA8grGzevmIjTXqUydu7d2DP4tJ5u08FefvRrbsIdObtOanFfc6BNVsIauSaOYX/8rjz3+R8pmly/MtpeNSLIHho5U9aEBH5L3HVnfOKGIbRGrACyYZhNAGOmqb5qWEYvkBXYPppflQmjsV3Jy3F8djZV03TzDQM41Jgi2mattP9RqVhGK0Au2mae5wvdQYOnmY81aZznzZsXrWDh658BQ8vd+54cmzRe68/PJnbHr+KoLAA5n+7lF+++ov0lEwev/4NOvdpw21PXOXCyE+fxWql1TVXsenN98BuJ2JAX/wa1OfIX0sBaHjOQPLT01n3/AQKc/MwDIPDv/9J75efJT89nZjPpoHdjmma1O3RjdDOrk9umnZry/710Uy58wXcPT0Ycd81Re99/8Ikht8zFr+QAAbcMJp5b0xlxVfzqBvVkPbDep9y/6M79hOzeB2hTeozfdxrAPS/dhRR3dvR/tzeLHj/a6beNwGrm5Xzx13rkm8U20x4Y/M+3hvQHosBP8fGcyAjh0uiHInaD/vjOKdhCBc0rkuhaZJvs/PU6l1F+7/YsxVdwwII9HTj5wt6MDnmED/Hxtd4OU5H5z5t2LJqBw9f5Wift5donxMfmcytj19FUGgAC75dyi9fO9rnEze8Qac+bbjt8f8f7dOwWml2zRi2v/0upt1OeP9++Daoz/HFSwCIGDyIgvR0Nr34CrbcPDAMji76g24vPseJrCx2fOD4hpNptxHWqyfBHdq7sjiVMqxWGo8Zy55338G02wnt1w/v+vVJXOIoZ9igQZxIT2fHKy9jy3P0Qwl/LKLdc8/j2zSKoK7diHnpJQyrFZ9GjQgdMMDFJaqYxWql7XVjWDfxfUy7nYYD++LfsD6H/nT0t42HDCQ/LZ0Vz73q6G8tBrEL/2TAhGdw9/Zm80dTSNm5m4KsLP4c9wQtLhlFo0H9XFyqvzdoUHeWLFnPsGG34+3tySuvPFD03m23PcdLL91HeHgIjzzyJqmp6ZimSevWUTz//N0ujPr0dO/XhvUrd3DbpRPw9HJn3NPFjxB8dtyn3P+/KwkJC+DD1+ZQt14Qj9zyHgB9z+nA2FuHk5qUwbgb3yEnOw+LYTB35jI+njkenxILpGq7ae/fx4A+bQgN8mfvmg948a3vmDZrsavD+kdsJjy/bC9TR7XHYhh8tzOOPak5jG3rmIj6JuZ4pft2q1eHS1qFszM5i5+v6ArAm2sOsPhQaqX7uIrNhNc37uO9ge2xGvDTgXj2Z+RwaTNHjvD9vjiGNAxhZJO6FNpN8mx2nnTmCJ1C6zAysi570rL5alhnAD7cdpCVca4rp8VqZchtV/D98x9h2kzandub0MYRbJm/3BHzef1p2q0dsRti+OLOF3DzdGf4/deect9TORq9j5XfzMNitWCxWBh651V4+ftWezlLslit9L/1Sua9+CGm3aTVkN4EN44geoHjcVXtRgygcdd2HNoYzTf3PI+bpzuD73GUOW7nfnYvWUtw4/p8+/AEAHpePZom3dox6K6rWfH5d5g2O1YPNwbdObbSGGqa3YQPd+zjlW6O3Hbh0XgOZucwsqHjuJ13JI5rmjXC392de9s0A8Bmmty3eosrwz4jAwZ2ZtnSLYw872G8vDx48eXbi967+46JPPfirdStW/ldfSZ9/ANp6Vm8/MJUAKxuVmZ++2J1h31a2vduy/Y1O3jm2pfx8PTg+seKz5cfPD6Zax+5isDQAC6+fRRTXpzBz1N+o1GLBvS9wDE+izsYz9QJX2GxWIiIDOfaR4v3v+r+y/ji5RnYCm2ERoRw3WOuP35tJry9ZR9v9WuPFced8A5k5nCxc+Hgj7Fx3NS6EXU83HmkU/Fxe8tix3H7Sq/W1PFwp9A0eXPLPjJr2ePSW/Zoy+51Mbx984u4e3lw6YNXF703/elJXDxuLHVCAhh+84XMfnUaf0yfR0SzhnQb3udvP3v2q9M4sHUvORlZTLz2GYZcdz7dRvz9ftXJsFqJHDuWXe84xiph/frhU78+8c6xSvggx5hs+8vFY5XjixbR8fnncfP2xpafT8aOHTS99lqXluNU/s35JSc1gz8/mIFpc8wLNevblSbda9eX3k6ym/B+zH5e69EOiwG/HUngYFYuoxo52uYvh+O4rnlj6ni480C7KMDRnu9euYUgD3ee7+q4i7LVMPjjeCLrStzJw9UsViu9br6SRa98iN1u0mJwb4IaRbDrd0cdtho2gAZd2nFkUzTfP/A8bh7u9LvLUYd56Zn89canANjtNqL6dadB57YArPl8NrbCQha+9AEAYS0i6XOb6/tZcLTNBlddzf733gG7SXDffnjVb0DS0sUAhA4czIn0dPZMeAlbnmO+JOnPRbR69gWs3t4cnPwxhVnZjs8ZezVuvjWb150uw2ol/MqrOfzhO2C3E9CnH571G5C6bDEAQQMGk/Tbz9iys4mf+ZVzHwuRjz0NwNHPJ5OzZxe2rCz2/u9RQkeOJrBv7ZszMaxWGl51NfveewfTbhLStx/eFdTnLmd9GoZB4p+LaPPsC/g2jSKwazd2vvwShtWCd6PGhPQf6NoCAVHd27J/QzSf3vECbp4enH9/8fz0d89PYsS9Y/EPCWDQjaP5aeJUln05j/CohnRwzk9Xtn9OWiY/vPIZAHabnbaDuhHVzdFml077mZSjCRiGQZ26QQy/2zXznxarlVbXXsXGN97DtNup77zecNg5/9XIOf+1psT1hkML/6TvK47rDdGfTsN0Xm8I79mNMBdfb3DFtYal0+aSeOAoYFCnbjDDarAuLVYrA269gp9f+AjTbtJ6qCMv2L7AMdZuP6I/Tbq149DGGL662zHWHnJvyXHnOoKb1GfWQ4470ve+5kKadGvH/tVbWPbZd+RmZDHv5UmENm3Ahc/cU2Plqkiz7o66+eR2R91c8EBx3c5+bhLn3+dop+fcOJq5r09lqbOddhzuqNus1AymPTiR/Jw8DIuF9T8t5taPniQrJYNf3vkS0246/ob9O9O8p+vm5Vs48/d3b3kRd08PLi6Rv3/5zCRGP+DI34fddCHfvTaNP6fPo16zhnR15uExK7aw5Y91WN2suHm4c8XjN2AYBlmpmcx8aQrg6I86DO5Gi+5tXFJGgOY92rJ3fTQf3uqozwsfLK7Pb56dxKj7HfU55KbR/PD6VBbPmEe9qIZ0HuGoz2XfzCc3I5v5H30LOB4Be8u7j7qkLJWxWK30u/VKfnvJkfO1GtKb4EYRxDjz9rYjBtDImbfPvNeZt99dnLcv/mBGUf8aVSJvXz3jR5Jjj2Bg4Fc3mIF3uD7f+y+OO88058vdt5eMtavwrN+AA688D0DY6Evwa+/66/UiIq5iFN+QrgZ/qWHYcDyeFsAAnjRNc55hGDcAjwIngCzgetM0DxiGkWWapp9z3+eALNM033D+nGWapp9hGMHAAsAdmGCa5izDMO4A7sbxKNsE4E7TNPcbhhEJ/GKaZnvnZzwC+Jmm+VzJz3c+0vZ9IBAoBPYCt5ummWQYxmLgkVM91rakf/tY2/8PuoeO5O6Vf7k6jGr3Ud9zmLxzgavDqHa3tx5Br++WuzqMarfm8v6sS5zn6jCqXY+wkdy6fLGrw6h2n/UfzNXORYJns68HD2Lc6j9dHUa1e6f3EKB23U2oerRkT/ovrg6i2rUIGIV3Y9dPolSn3EPfANDs46UujqR67btrID1mn/05wror+zNpx0JXh1Ht7mwznLe3/+7qMKrdg+2HMWLB2X/cLhjRn3zbOleHUe08rT3489ivrg6j2g2pfwH9fjj7j9sVl/Rn9v75rg6j2l0ZdR7XLzn7xyrTBw06688rD7YfBsDQ31a4OJLq9cf5/Xhl89ldlwBPdh7GlX+d3fk7wOxzBnLRomWuDqPazT13AGP+A/U585yBTNl19s9P39JqBPeuOvuvN3zQ579zveHd6LN/jP1Au+F8sfvsr8+bWo5g5r6zO4cf0+w8AGbsPbvr87rmI3hz29mf8z3cYdh/Ztz5X8n5cKwxESkl6v4fz/o1OfL39r93ca3sH1xy5zzTNK2VvD4NmFbB634l/v1cRe+ZppkC9Cjz3ifAJxV8XizQvsTPb1T0+aZpbgD6VhLr4IpeFxEREREREREREREREREREREREbG4OgARERERERERERERERERERERERGRs40W54mIiIiIiIiIiIiIiIiIiIiIiIhUMS3OExEREREREREREREREREREREREaliWpwnIiIiIiIiIiIiIiIiIiIiIiIiUsW0OE9ERERERERERERERERERERERESkimlxnoiIiIiIiIiIiIiIiIiIiIiIiEgV0+I8ERERERERERERERERERERERERkSqmxXkiIiIiIiIiIiIiIiIiIiIiIiIiVUyL80RERERERERERERERERERERERESqmJurAxARERERERERERERERERERERETkTpmG4OgSRSunOeSIiIiIiIiIiIiIiIiIiIiIiIiJVTIvzRERERERERERERERERERERERERKqYFueJiIiIiIiIiIiIiIiIiIiIiIiIVDEtzhMRERERERERERERERERERERERGpYlqcJyIiIiIiIiIiIiIiIiIiIiIiIlLFtDhPREREREREREREREREREREREREpIppcZ6IiIiIiIiIiIiIiIiIiIiIiIhIFdPiPBEREREREREREREREREREREREZEqpsV5IiIiIiIiIiIiIiIiIiIiIiIiIlXMzdUBiIiIiIiIiIiIiIiIiIiIiIiInBHdmkxqMR2eIiIiIiIiIiIiIiIiIiIiIiIiIlVMi/NEREREREREREREREREREREREREqpgW54mIiIiIiIiIiIiIiIiIiIiIiIhUMS3OExEREREREREREREREREREREREaliWpwnIiIiIiIiIiIiIiIiIiIiIiIiUsW0OE9ERERERERERERERERERERERESkimlxnoiIiIiIiIiIiIiIiIiIiIiIiEgV0+I8ERERERERERERERERERERERERkSqmxXkiIiIiIiIiIiIiIiIiIiIiIiIiVcwwTdPVMfxX6A8tIiIiIiIiIiIiIiIiIiIicuYMVwcgtU/Th3/SmhzhwJuja2X/4ObqAP4rDmb97OoQql0Tvwtp9dlSV4dR7XbdOpDB81a4Ooxqt3hkP5o+9ourw6h2B14bxdaUs7+cHYNH/WfaZ78flrs6jGq34pL+tJ+6zNVhVLvtNw4g8n+/ujqMahf78gU8suZPV4dR7d7oNYRmH5/d/dC+uwYC4N14rIsjqV65h76hefd3XR1Gtdu7/gG2p579OUL7oFF8vW++q8Oodlc3O4/Gb/3l6jCq3aGHzqHXd2d/LrTm8v5M3rnA1WFUu9tbj6D7zLM/51s/ZgDfHTj7+6HLm57HK5t/d3UY1e7JzsOYd/g3V4dRrUY2Oh+A/nPP7v52+UX96fr12d8Hbbx6AD1mn911CbDuyv40fm+Jq8OodofuH0STl87+vvbgU8M4f+HZf9z+Nrw/Q387++fh/zi/H38eO/vnv4bUv4DXt5797XN8x2E8sf4PV4dR7SZ0H8q9q87uMfYHfc4BYNqes3vseUOLEbwfs9DVYVS7+9oO54vdZ3ddAtzUcgRRd8xxdRjVbv8nl7k6BBGRf0yPtRURERERERERERERERERERERERGpYlqcJyIiIiIiIiIiIiIiIiIiIiIiIlLFtDhPREREREREREREREREREREREREpIppcZ6IiIiIiIiIiIiIiIiIiIiIiIhIFdPiPBEREREREREREREREREREREREZEqpsV5IiIiIiIiIiIiIiIiIiIiIiIiIlVMi/NEREREREREREREREREREREREREqpgW54mIiIiIiIiIiIiIiIiIiIiIiIhUMTdXByAiIiIiIiIiIiIiIiIiIiIiInJGDMPVEYhUSnfOExEREREREREREREREREREREREaliWpwnIiIiIiIiIiIiIiIiIiIiIiIiUsW0OE9ERERERERERERERERERERERESkimlxnoiIiIiIiIiIiIiIiIiIiIiIiEgV0+I8ERERERERERERERERERERERERkSqmxXkiIiIiIiIiIiIiIiIiIiIiIiIiVUyL80RERERERERERERERERERERERESqmBbniYiIiIiIiIiIiIiIiIiIiIiIiFQxLc4TERERERERERERERERERERERERqWJurg5ARERERERERERERERERERERETkjFgMV0cgUindOU9ERERERERERERERERERERERESkimlxnoiIiIiIiIiIiIiIiIiIiIiIiEgV0+I8ERERERERERERERERERERERERkSqmxXkiIiIiIiIiIiIiIiIiIiIiIiIiVUyL80RERERERERERERERERERERERESqmBbniYiIiIiIiIiIiIiIiIiIiIiIiFQxLc4TERERERERERERERERERERERERqWJanCciIiIiIiIiIiIiIiIiIiIiIiJSxbQ4T0RERERERERERERERERERERERKSKubk6ABERERERERERERERERERERERkTNiuDoAkcppcd7/Q6Zp8tHEuaxbsQNPLw8eee4qWrRpWG67Cf/7ij07jmB1s9C6XWMeePJy3NytRe/vij7EAze+z5MTrmXguZ1qsginZUDDIP7XuxkWw+DbXXF8uvVwqfeHNg7hge5NsJtgs5u8snofG+IzALi+XX2uaBWBYcC3O+OYFn3UFUU4LT3DArm3bRRWA+YdjufrfaVjPbd+GGObNQAg12bj7W372JeZA4Cfm5VHOzanqb8PJvDalr3EpGXWdBFOy8CWYTw7uh0Ww2DWukNMWryv1Pu9okKYfEN3jqQ4yjZ/exzv/7Gn6H2LAT/dN4C4jDxunbquRmP/J0zT5Iu3f2TjSkf7vOfpMUS1Kt8+f/t2OfNmLSX+aDJTfnueOoF+AMz98i+WLdwIgN1m50hsPFN+fQH/AJ8aLcff+a+0z151AxnXMQqLYfDzwXi+3H2k1PvDG4ZxTUtH/eYW2nhj8z72ZmQDcEWz+oyODMcAfoqNZ/a+YzUd/mnr1yCIx3tGYTUM5uyJY8q20uU8p1Ew93WJxI6JzW7y6tr9bEpw1Ke/h5Xn+7akeZAPmPD0it1sSayd/dCgFqE8M7ItVovBrPWH+Xjp/lLv924azORru3EkNReA+dFxvPfXXiICvHjr8k6E+XliN02+WXeYL1bFuqAE/1zC1mi2fzkb027SeFA/Wlw4otT7mcfi2PLpdNIPHqb15aNpdsEwF0X6zwxsFMTT/ZthNQxm7Yjjk02HK9yuQ5gfcy7twv2/72D+/iQifD15Y2grQn08sJsms2KOM3Vb7W2bf2fSxDs4f2gXEpMz6D5svKvDOWMD+zThqUcGYbUYzP4xmk+mrS/1vp+vB2+9OIKIev64WS189uVG5vwcQ0S4HxOfH05oiC+m3WTmD9uZNnOzawpxGkzT5PO3fmTjqh14eHpw39NjiGpdPkf41ZkjxB1J5ov5xTnCj1/+xbIFjhzBZrNzNDaez3+rHTmCaZrM/+R79qyLwd3TnYsfuoaI5o3KbZcal8ycV6eRm5VNRLNGXPLItVjd3di5aht/zZiHYbFgsVg4745LaNyuGYUFJ/hi/HvYThRit9lp078T51x7gQtKWN6gyGCeG9wCqwVmbjvOR+sOVbhdx3B/5o7txj3zovl1TyIAK27pTfYJGza747w66usNNRn6P9I7PJCHOjtyoZ8OxDN9V+kcYWBEMLe3a4LpzBHe3nKALcmOHOGpbi3oFxFEav4Jrv59kyvCxzRN/vp0Dgc2xODm6cF5D1xDeLPyx2Z6fDK/TJxKXlYOdaMacsGD12F1dzvl/gc2xvDXp99j2u20H9aHXpc7zqErvprH3jXbMCwGPgF+nHf/tfiFBJCbkc3Pr00hbu8h2g3pxdA7rqjRvwVAn3pBPNLVUZ8/7o9j2o7S9TmoQTB3dojEbprYTJM3N+5nS1IG4T4ePN+rFSFeHtgx+WFfHDN3167zp2mazPv4e3Y5+6HLHr6GBi3K13VKXDKzJkwjNzOb+s0bcfmj1+LmXjw1dmTXQSY9+DZjnriR9gM6A7Dyx8Ws+20VmND9/D70u2RwzRTqbxzdHMPaqd9h2u20GNKXDhcPL/W+aZqsnfodRzdF4+bpQb+7riMkyvE3+e7eZ3D38nT0u1YLoyY85ooiVMg0TX748Ht2rN2Bh6c7Y8dfTcMK6jL5eDIzXp5GTmYODZs35OrHi+ty7+Y9/PjxD9gK7fgG+HLvW/cBsPT7Jaz+dRWmCb0v6M2gywbXZNEq1atuIA90iMKCwS+H4vlyT+m2OaxhGNc0d447bTbe3FJi3BlVnwubOMedB+P5dn/tapsl9Y0I4pFujnHnD/vimBpTvg+6u2PxuPONjfvZnJhR9L7FgC9HdCExN58HlsTUdPinrU+9QB52njvnHohn2s4y5876wdzZvgmmaVJomry1+YCjr/X24LleLQnx8nC0g/3xzNxTe+tzUJMgnhvYHKthMDP6OB9tqHhM1rGuP3Ov7MI982P4dW8SnlaDby/rjIfVgpvF4Ne9iby15mANR3/6BkWF8OyIVo5ybj7KxytjK9yuY0QdfrypJ/d+v5VfdyYAcFOPRozt0hDDgG82HeXztRXni7VBt5BA7mztOG7nH4nn29gy80L1wriiaXE/9EHMPg5kZeNuMZjYoyPuFgtWA5bHJ/Plvtpbzh6hgdzTJgqLAb8eiWfm/tJzkkPrhzGmafE8/DvR+9jvnIf/alA3cmw2Z54Ed6/cUuPxn4ppmsx+/wei1+zAw8ud6x8bS+OW5c+fSceTmfLCdLIzc2jcoiE3PnkNbu5uZGfmMOP1mSQdS8LNw53rxo+hQdMIAP435gW8fLywWAwsVgtPfPJwTRcPgCObYlj9xXfY7XZaDe1Lp0vK5z6rv/iOwxsduc/Ae64jNKoRhQUnmPfMO9gLC7HbbDTt3YWuV40E4M+3Pif9WDwABTm5ePh4c8kbT9R42UqK2xLN1hnfYtpNIgf3pdXo0nN5pmmydfq3xG2JxurhTrc7rieoaWMA9vz2B7F/rcQwoE6jBnS7/TqsHu5F++6e9zvbv/6BkZNex9Pfr0bL9XeStkaz6+vZmHY7DQb2o+mo80q9n30sjugp08g4eJjml40m8nxH/dsKTrB+whvYCwsxbXbCe3Sl2SUXuqIIFTJNk98nz2HfeseY8sJx11CvgvmStLhkfnx9KrmZOdRr3pDRDznGpEmH45n3zlfE7TvMoOtH0fvSoUX7rP3xLzYvXAUY1I2MYNS4a3ArUd816eDGGJZNmYNpt9P23D50u6x8+1w2ZQ4HNzja59D7rqWuc2z9x/tfEbt+O94B/lz93pNF+6z++hcOrN2GYRh4B/gz9P5r8QsOqNFylWWaJosmz2HfhhjcPT0Y+UDl9Tl34lTyMnMIb9aQC531mXw4nnnvfkX8vsMMvG4UvUrU50e3PIend/EY7ca3H63Jop2Wge3CeebKTlgsBrOXH2DSgt3ltunVMpSnr+yEm9VCalY+Y99c6oJIRURqp2pbnGcYRgjwh/PHeoANSHT+3NM0zYIS244DJpummfM3n7kYeMQ0zfWGYcQCmc7PtQJPmaY591/GHAn0NU3za+fPPsCnQEcc62zTgPNM08wyDMMGbCux+8Wmacb+m99/utat2MnRw4l88ePj7Nx+iPcmzOH96Q+U227o+V15/KWrAcdCvd9+XMOFV/QFHBf0PntvHt36tKqJkP8xiwHP9G3OTb9tIz47n+8u6sKfh5LZl1Z8iKw6lsof3ycD0CrYl3eGtOH879bTIsiHK1pFcMXcTZyw2/nsvA4sPpzMwYw8VxWnUhbggXZRPLImmsS8Aib178SK+BQOZuUWbXM8N48HVm0jq9BGz7BAHu7QnLtXbgXg3nZRrE1M49mNu3AzDLystfNJ1RYDXri4Pdd9toa49Fzm3juARTHx7E3IKrXdugMplS68u6l/U/YmZOHnVbvXFG9atZPjh5N4/9sn2BN9iE9fn8OEKeXbZ+uOkXTr35bn7v6o1OsXXXsOF117DgDrl0Xzy6ylteKie0n/pfb5cKdmjFuxnYTcAj47pzPLjycTm1ncPo/l5HHvsq1knrDROzyI8V2ac/uSLTT192F0ZDi3Lt5Cod3Om33bszIuhSPZtbCcBjzVqxm3LdxOXE4+s0Z15q9DKexPL67P1cfT+OuwY0FIyyAf3hjchtE/OBYSPN6zGSuOpvDQ4h24WQy83WpxP3RhO679Yi1xGXn8dFc/ft+RwN7EMv1QbCq3zCi9MKjQbvLSbzuIPpaBr4eVn+/pz7K9SeX2rW1Mu51t02fSe/z9eAcHsezZV6nXtSP+DSKKtvHw86H9dVdyfEPtmlQ+FYsBzw1ozg0/byMuO58fLuvCH7HJ7E3NKbfdY32iWHY4tei1QtPklZX7iU7KwtfdytzLu7D8SFq5ff+/mPHtEiZNW8Bnb9/t6lDOmMVi8Nxjg7nhnh+Ii8/i++lj+GPpfvYeSCna5rorO7HnQAq3P/QzwYHeLJxzPT/9tpPCQjsT3l5G9K5EfH3c+XHGWFasOVRq39pkozNH+MCZI0x+fQ6vfl5xjtC9X1ueKZMjXHztOVzszBHWLYvml5m1J0fYuz6GlKOJ3PfZUxzddZB5H3zLre88VG67RZ//RO9LBtN+UFd+eX8WGxeupsfI/kR1bkmr3u0xDIP4A0f5dsJU7p38P6zubtww4V48vD2xFdr44pF3adG9LQ1bR9Z4GUuyGPDSkJZcM2czxzPz+fma7vy+L4k9KeX7oScGNGPJwfLH5FWzN5Oad6KmQj4jFuDRLs24b9l2EnIKmDq0M8uOJXOgRC60LiGNpccd5Wse4MPLvVpzlfOLJr8cjOfbfcd4tkdLV4QPwIENMaQeT+TmSU9zfHcsiz6ezTVvlL+YuHTaXLqNHkzrgd34/aNZbFu0is7nD6h0f7vNzh+ffMvlz9+Df0ggXz3yBs17tiekcQTdLxlCv2scF/s2/ryEVbPmM+zuq3DzcKPvNSNJPnicpEPHa/pP4Tgvdm/GPX9tJz43n+nDOrP0aAoHMoqP27XxaSw56qi/5gE+vNqvDZf/uoFCu8nbm/ezKzUbHzcrM4Z3Zk1cWql9XW33uhiSjiXy0OdPcXjnQX764Fvuerd8P7Rgyk/0u2QwHQd35cf3ZrFhwWp6jeoPOL4cteDzn2nRrXXR9vGxx1j32yruevdhrO5Wpv1vEq16tiW0Qd2aKlqF7HY7qz+fzfD/3YtPSCDznphIo+4dCGxYnOcd3RxDZlwil7z7LEl7Ylk9ZSYjXy6+wDPimQfwqlO7LsoC7Fi7g6SjiTw57X8c3HGQ7979lnEflK/LXz79mUGXDabLOV359p3ZrPltNf1G9yc3K4c5733H7RPuJCg8iMxUxxeHjh84zupfVzHug4ewuluZ/PgntO3VjrCGYTVdxFIswEMdm/HgSue4c1BnlseVHncez87jvhXOcWfdIMZ3bs7tSx3jzgubhHPbUue4s097VsXX3nHnY92bcfefjj7oyxGdWXKkgj7oN0cf1CLQ0QddNq94AfvYVg04kJGDX4kvHtc2FgPGd23GvUu2E59bwLRzO7P0WDIHMsqcOxcWnzsn9GnNFfM3UmiavLP5ALvSHH3t9GGdWROfWmrf2sJiwEuDW3DND1s5npXPz1d15fcDyRXnQv2asuRQcS6UbzMZ88MWck7YcbMYzLm8M38dTGFTXO37kp/FgBfPb801X210zCPc0otFuxPZk5RdbrsnhrZg6f7kotdahvkytktDRn++hhM2k+lXd+HPPUnE1sKxpwW4p00zntywnaS8At7t3Zk1ickcyi4+9uJy8xi/bitZhTa6hwZxf7vmPLhmCyfsJo+v30aezY7VMHijZ0fWJ6WyM70W1idwf7soxq91zMN/1LcTqxLKzMPn5PHgGuc8fGggD7Vvzr2rtha9//Ca7WScKHRB9H8ves0OEo4m8vyXT3Jgx0G+efs7Hvv4wXLb/fDJzwy5YhA9hnTl67dms+LXNQy6qB/zv1pEw+b1ufPFm4k7FM/Md+Yw7q3iuYYH374bvwDX5Q12m52VU2Zz3tP34hscyE9PTKRx9w4ENSrOfY5siiHjeCJXvP8siXtiWfnpTEZPeBSruxsXPHs/7t6e2Att/PL0WzTs0pa6LZsy5KGbi/ZfM+17PHy8XVG8Iqbdzpaps+j/xP14Bwfy19OvEdG1I3VK5HjxW6LJiktg+JvPkbo3ls1fzOScF8aTm5LGvgWLGfb601g9PFjz3mccWbWeJoP6AJCTnELCtp14hwS7qniVMu12ds74hq6PPoBXcBBrnp9AWJeO+DWoX7SNu58Pra65isSNm0vta3F3o9tjD+Lm5YW90Ma6VyYS0qEdgc2jargUFdu3PoaUY4ncOflpju2KZf5Hs7nxrfJj0j+nzqXHRYNpN6gbv30wi82/r6LbBQPw9vdh2B2XsXv1tlLbZyalse7nJdz+0ZO4e3rw/aufE7N0Ix3P7VVTRStit9lZMvlbLnruHvxCApk9fiJNe3YguET7PLgxhrRjCVz70TPE745lySezuOL1RwBoPaQXHS4YyKJ3Z5T63K4XD6X31aMA2PLLYtbN+o1z7hpTcwWrwP4NMaQeS+SOTxz1ueDj2dzwZvn6XOysz7YDuzH/w1ls+X0VXS8YgJe/D8NuL1+fJ419+T58XNjXnorFgOfHdub6d5YTl5rDj08MYdHW4+w9XnzO9/d254WxXbjpveUcS80lxN/ThRGLiNQ+1XYF3TTNZNM0O5um2RmYBLx98ueSC/OcxgFncmXpHOfnXw6892/idYoEri7x8wNAvGmaHUzTbA/cApy8gpJbojyda2phHsDKJdEMG9kdwzBo06EJ2Vl5JJf4JulJPfu3wTAMDMOgVbvGJCWkF703d9ZyBgztSGBQ7TzJdwzz52BGLkcy8zhhN5m3P5GhTUJKbZNTaC/6t7ebBdP572aBPmxJzCDPZsdmwrrj6QyLDK3B6E9f60B/jubkcTw3n0LT5M9jifQLLz04ik7NJKvQBkBMaiZh3h4A+LhZ6RRch3mHHd/sKjTNou1qm06NAjmYnM3hlBxO2Ex+3nKUYW3DT3v/egFenNM6nFmV3JGkNlm3dDuDzu+GYRi0bN+E7KxcUpPKt8+mrRpSN+LUA+Hlv2+i/7Au1RXqGfuvtM82wf4cyc7jWI6jff5xJJEBEaXLuT0lk8wTjnYXnZJBXWf7jPT3Jjolk3xnOTcnpTOwfki531EbdAj151BmHkey8ii0m/x2IJEhjUsfm7ml6tPKyQr1dbfSLTyAOXuc/ZDdJLOgdvZDnRsGcjAlh8OpuY5+aOtxhrc5vX4oMTOf6GOOdpxdYGNfYhb16nhVZ7hVInVfLL51w/CtG4bFzY36vbsTt7H0IjzPOnUIjIrEYq29F7jK6lTXn4PpuRx29kG/7E3k3Mjy7ev6Dg2Yvy+R5NzitDMxp4DoJMeiyuwTNvam5hDu61FjsVe1FWt3kpJWuxeJ/p1O7cI5eDidw0czOFFoZ97C3Zw7qPQEqmma+Pk48x8fd9Iz8ii02UlMziF6l+O7P9k5J9gXm0J43dqZ24IzR7jg73OEqFYNqVv//1eOsHP1djoO7YFhGDRsHUledi6ZKemltjFNkwNb99C2v+OO3Z3O7cmuVY7JSA9vTwzD8cyBgryCon8bhoGHt2Miz15ow2arHeeYzvXqEJuWy6F0Rz/08854hjcrn8/c1Lkhv+1JJDmn7PD3/4e2wf4cycrjWLYjF/r9cGK5fCbXVpwjeFmtRTkfwOakDDIKXHvxct/abbQ9pyeGYVC/VVPys3PJquDYPLR1Dy37dQag3ZCe7HVOlFe2f9yegwTWCyOwXihWdzdaDejK3rWOfTxLXNA7kZ+P83DG3cuThm2blbpzRU1qF+zP4cw8jmY7cr6FhxIZ1ODUOZ/prNDkvBPsSnUsRMgptBGbkVuU99YWO1Ztp4uzH2rcJpK8rFwyksvX9f4te2g3wNEPdT23JzEriy+KrPppKe36dcI3wL/otYRD8TRqHYmHlwdWq5XIDs1L7eMqSXtjqRMein94KFY3N5r27crhdVtLbXN43VaiBjqO37CWTSnIziUnNb2ST6w9tq/cRvdhjrqMbBtJbiV1uXfzHjoOdNRlj+E92L7CUS8b/9hIh/4dCQoPAsA/yFGf8YfiadKmuC6bdWrGthWl/2au0Cao9Lhz0dFE+tcrM+5MLTHuTM0gzKvEuDO1eNy5KSmdgRG1c9zZPsRxTjnZBy04mMjghn8z7iyhrrcHA+oH8+O+uBqJ90y1C/bncFYeR7PzKbSb/H4okUFlz51l+1rnv5PzTrArrWRfm0OYd+28oNk53JkLZThzoT0JDI8qf+zd1KkBv+1LIjmn9BcSck44/gZuFgM3i1F0vqltOtcPIDYlh8NpuY5yRscxrGX5Bb039mjMbzviScouzvmah/qy6Wg6eYV2bKbJmoOpjGjt2sXAlWkZ4M+xnDzinPPTS+IS6V23dH3uSC+en96ZlkGoZ3EekOfMB90MAzfDwKR2VmjrQH+OZhfPw/91PJG+dUv3QzFpJebh0zKL+tv/D7as2E7v4Y7zZ1TbSHKyc0mv4Py5a9Neug5ynD97j+jJluWO82dcbBytuzq+VFOvcTjJ8SlkpNSeRZaJe2OpUy+UOuGO/DuqX1cOrS99Hj+4bivNBzlyn7olch/DMHA/Oa602bDbbBQl6U6maXJg1Uai+nersTJVJGVfLL7hYfjWDcXi5kbD3t3KfaH22IatNB7QC8MwCG7RlBM5OeQ6czzTZsNWcAK7zYYtvwCvoOK7jG2dMYf2Yy8pW/RaIX1/LD7hdfFxzmHW69WDxE2l69ejTh0CoiIxysxhGoaBm5djnta02TBttqI5hdpg95ptdBjiOC4btG5KXiVj0oNb99Cmf2cAOgztyW7nfIlvoD/1WzbBUsGNOew2O4XO+i7MP4FfcJ1qL09F4vccJCAilADn+LhF/27sX1t6zHRg7TZaO8fW9Zxj62zn36FBu+Z4+ZdfIuBRamxdUCvqdc/qbbQvUZ+VzTEc3LqH1s45hg5De7JndXF9RrRsgqWW3uDgVDo1DeZgQjaHk7I5YTP5Zf0RhnWqX2qbi3o2YsHmoxxzPpkoOTPfFaGKiNRaNdr7G4Yx1DCMTYZhbDMM43PDMDwNw7gfqA/8ZRjGX87tPjYMY71hGNGGYTx/Gh9dB0h17utrGMY8wzC2GIax3TCMq5yvxxqG8YphGKucn93VMIwFhmHsMwzjTufnvAoMMAxjs2EYDwIRQNG9zU3T3GWapsvPJMkJ6YSFBxb9HFo3gOTEyidYC0/Y+GPeBrr3ddwlLykhnRV/bWfkZX2qO9QzFu7jSVx28Z86PjufcJ/yg+Fzm4Tw2+Xd+WR4e55cuguA3anZdK8XQKCnG15WCwMbBVPPt3ZOZoV5eZBYctFAXgFhXpXHOrJxOGsT0gCo7+NFWsEJHu/YnE/7d+LRDs1r7Z3z6gV4czyt+Jvbcel51Aso/y20ro2D+PWBgXxxc09ahBdfXH/mwna8+usO7LVzbqeUlMR0Qkq0z5CwAFJO0T4rk59XwObVO+k1uGMVRlc1/kvtMyG3uJwJufmnnJQb1aQeq+Mdd+jan5lDp9AA6ni44Wm10KdeEOG1dFK9brn6LKCuT/lYhzYO4adLuvHRue14eoXjduUN/b1IzTvBS/1b8u2FXXi+b4tae+e88DpeHEsv7oeOZ+QSHlC+nF0bB/Lbvf2ZekN3WlSwyKdhoDdtI+qw+UhadYZbJfJS0/AOCSr62Ss4iLzUNNcFVEXCfT05XuKYjcvOL7fALtzXg+FNQ/g6pvI7EzXw96RdqB9b4mvPZPN/UXhdP46XqIO4hKxyC+xmzN5Cs6ZBrJx/K/NmXsOLbywpdwGvQYQ/bVvVZcv22nvBNiUxndC6gUU/h/xNDl+ZkzlC73NqT46QmZRGQFhg0c91QgPITCpdttyMbLx8vYsWA9cJDSQjOa3o/R0rt/DB7S/z9bOTGT1ubNHrdpudSfe+zsSr/0dUl1Yuv2seQD0/T45lljinZOUTXubbwOF+HoxoEcaXW4+W3R0T+PKyTsy7pjtXd4go935tUdfbg/iyuVAFC7IG1Q9h1vCuvNW/LS+t31OTIf6trOR0/EMDi372Dw0kq8xFytzM0semX0hg0eR6ZftnJaeVfj2k9Ocun/ELn9z8DDuWbKDv1bXjUcx1vT2JzylZnwXUrSA/HdwghO8u6MY7A9vxwtryj6iJ8PWkVZAv25Nr1/kzI7lMPxQWUG5BV46zH7Ke7IfCivuh9KQ0YlZupefIfqX2CY+MIHb7PnIysinIK2D3uhjSE1NxtZyUdHxL5Hk+IUFkl1l4l5OaVmabQHJS0gAwMPj95Q/4+fHX2L1oeY3EfLoyktIJDCuOOzAskPQy55TsjGy8/IrrMiA0sGgBQsLRBHKzcvnwofd56643WLdwLQARkfXYv3Uf2emOutyxJoY05/yKK5Uddyb+3bizcT1WJzjHnRk5dA4JoI67c9wZHlRhu64NwrxLjzsTcioed57TMIQ5I7vx7qB2PL+muA96pFsz3t10oNbPC4V5e5Tqa+MrOXcObhDCt+d15e3+bXlxXflzZ4SPJ60CfYmuZX3tSfX8PDiWVVzO41n5hJeZ2wn39WBEs1C+3Fb+0bwWA34b241Nt/Zl+aFUNtfSMVk9f0+OZ5QoZ2Y+9crmfP6ejGhVly83ln4M7O6EbHo2DiTQ2x0vNwvnNA+lfi39kl+olweJecXlTMrLJ8Sz8n5oRIN6rE8qPhdagA96d+abwb3YlJzGrvTa+QUyRzlLz8OHnmIe/vxG4axNTCv62QRe79GOj/t2YmSj0//SeU1JS0onqMR4Myg0kLQKzp8+Jc6fgWEBRds0aNaAzUsdi6FidxwkJS6VVGf5DcPgvUcn8crtb7Ls55XVX5gKlMt9goPILpvrpZTPfbKduY/dZueHRybw1S2PU79ja+q2iCy1b9yOfXgH+BMQ4dq7I+ellJ7L8w4OKlp4d6pt8lLT8A4OpMXIc/nt/qf49Z4ncPfxJrxjW8CxoM87OIDAJg1rpiD/UH5qKp7BxWXyDAokP/X0c27TbmfV0y+x5P5HCWnXhoBmTasjzDOSlZxOnTJjx8yyY9IK5kvKblOWf2ggvS4Zwgc3Pcu71z2Fp48XUV3bVHn8pyM7JQ3/0OL68wsJJLvEfA9AVnIafiGltym7qK0iq778mam3Ps3uJevpNdb1Y+vMsnMEldSnp19xfVa0TUUMYNYzH/HFuNfZPH9FVYZdJeoFenO8xB2Aj6fmEh5Y+jpv03A/Anw8+Pqhgcx9cgiX9G5c02GKiNRqNfl8SC9gKjDUNM3dhmFMB+4yTfMdwzAewnEXvCTntv8zTTPFMAwr8IdhGB1N06zo66x/GY6l8lHAlc7XzgOOmaY5EsAwjJIPoD9smmYfwzDedsbSzxlXNI67+z2O47G5o5z7dgYWGoZxOY5H9E4zTfPkjIm3YRibnf8+YJrmJWf+p/lnzIq+TniKbwy8/+r3dOgaRYcujruQfPzGXG69fyTWWrqQCyouTkXzb4sOJrPoYDLd6wXwQLdIbvptG/vTcvlsyxE+P78DOSfs7ErJwlbbZ+9KqOzbhZ1DArigUTj3Ob+lbzUMWtbx473o/exIy+Letk25ullDPt9d++4uV9HRWfY4jj6aTv9X/yCnwMbgVnX55PoeDJn4F0Na1yUpK5/tR9PpVcG3cGubCmvvDL7Qs355NK07Nq01j6sr6b/SPis8bivZtmtoAKMiw7nLOYl1MDOXr3Yf4Z1+7ckttLE3PRtbLf0q+OmW849DyfxxKJlu4XW4t0sTblu4HTfDoE2IH6+s2ce2pEwe7xnFLR0a8cGmg9Ud9j9W4XFbpqDbj2XQb+Jfjn6oZRiTr+nGOW8vKXrfx8PKx1d35YV5MWTl187HmJRWUU26/huG/9bplOCpfs14fXXlF+983Cx8NKItL67YR9aJ2nEnrv+q08kRBvRpwo7dSVx75/c0aRjA1A8vYf3VX5PlvDOFj7c7H74+kpfeXFL0Wm30D1P4Sq1fFk2rDrUzRyil7J0IKtqkxBHQpm8n2vTtxMFte/lrxq9c/8o9AFisFu78YDx5WTnMemkKCbHHqBtZv4JPqzkVH7elf35ucAsmLNtXYT902cyNxGcXEOLtzleXd2ZvSg5rj9b+u1lBxfW45FgyS44l0zm0Dne0a8J9y7bXeFyVqWjsXK7dnWKbyvavOOcv/uD+142i/3WjWPPdQjbNW0a/2rBA7zRz+MVHk1l8NJkuYXW4s0MT7llcXJ/ebhZe79eGNzftJ7uW3bW94j62TKFPsc2vk35gxM2jy92Rom7jegy8YiifP/ERnt6e1IuqX+FdK2pcRcfm329SVN7zX3gQn+BActMz+f2lD6hTvx712javhkD/uQqHTadRlyf/AnabncO7D3PXxLs5UXCC9+5/hyb/x959h0dR7X8cf89ueq8kgYTQe++9SVGxXPVee70/r9futVfsimIXe0dFAUFFpQio9BoglISWQKjpvUN25/fHRlJB8CbZvfh5PU8eJXtmOYeZOXPOd75zpksrImIjGX35Wbz34Lt4envQvG0Ll9iXpzq/BugdFsjE2AhuXVE57ywq5cs9h3htyP/ovLOeqv52KJvfDmXTJzyAW3rEcsuv2xnePIScsqPsyC2ib7PAuhu5kFOdXx/va8MCuLlbLLctq9nXvjikM6/G73O5vvZ3p9LOJ0e0Y/KqvfWOhewmnPP1RgI8rHxwXjc6hPiwO8f1Xvd6KtfOJ8Z15IVf99RpZ1J2Me+tSWH6lX0oPmYjMb2ICheNf52OHsGBjG8RwX3VVmu1A7evjcfXzcqkXp1+4rcyAAEAAElEQVSJ9fNhf5EL7s961HufBegVEsg50RH8p9prB+9au43s8qMEebgzpX9XDhSVsi237kroTlP/BfQPi/w+Nphw5Vl889Z3PHfjSzRvE0VM+xbH7x/dN/VOgsICKcgt5M373iOyZQTte7Zt6Bb8gT8e19fbvsp/A4vVwkUvP0x5cQm/vPQhOQeOENKyal65d2UcbYb1a9Aa/xmncm+h3vtHhsHR4hJSN27l7Nefxt3Hh3VvfsiBleto3r83u+YuZNhDdzRGlRvGf3lTxbBYGPzMYxwrLmHL1PcoOnQYv+gWDVa9/0b993NrlTmF47u20qIS9qzbxq0fP4GXrw/fvfAJ23/bQLfR/f+L2v5JpzJ+/xNtBBh89fkMvvp84uYsYuv85Qy8YuKfqmLDOZV2/Lm2Xj3lbvxDAynOK2TGpLcJiY6gZTfXmKOdSO1j12qx0K1lEFe/tgIvdytzHhxN/N4c9mW4ZuK+iEhTa8rkPCuOJLbfH3ucBtwGvF5P2UsNw7gJR/2igC5Afcl5o03TzDIMoy2OJL6lwDbgZcMwXgR+Mk1zRbXyP1T+dxvgZ5pmIVBoGEaZYRhBtb/cNM14wzDaAOOBscAGwzAGm6a5g8rX2p6swZVtuAng+Tdu5cp/nn2y4if1w6xVzP9uHQAdu8SQmZ53/LOsjHxCw+pfrviLDxaRl1vEE49ed/x3u3cc5PmHvwQgP6+Y9at2YLVaGTq625+uX0NLKy6vsZpWhK8nGSd5HVRcWj4tA7wJ9nQjt7yC2bvTmL3bsXLK3f1akV7s9AUP65VZdrTGE7ThXh5kldVtZxt/H+7v3pYHNyRScKyicttyMsvK2VH5Ortlqdlc2c41Jhy1peaXEhVU9XRoZKAX6QVlNcpUT3RZuiuDZyzdCPZxp2+rEMZ2iWB0x2Z4ulvw83Tntct6cffM+Kaq/h9aOHslS35wnJ/tOseQXe38zM7MJyTs9IPHqxbHM9SFXldX3V/l/Mwoq7maSDNvz3rPz7YBPjzUux33rkmo8eq2n/an89N+x+te/90ltsZqCK4kvaT2/vQgs+TEdd2YXkCMvzdBnm6klZSTXlLOtizHU+6LUrK4sXtMo9f5z0jLL6N5YFU/FBXgTUZBzXbW6Id2Z/LsBQbBPu7klhzDzWLw3pV9+H7LEX5OTG+yev83vIKDKc2uesq0LCe3xuss/lelFZcTVe2YjfT1JL1WQlb3cH/eGOt4WjTY251RsSHY7CaLU7Jxsxi8PaELc3dnsGhfdpPWXepKyygiKqLq9YGRzfzIyCyuUeaS87vw/mdxAOw/lM+hIwW0aRXM1oR03KwW3p4ykR8W7mLRb8lNWvdTsWD2SpbMrRojZFVboSc748+NEVYuiWf4eOePEdb/uIJNP68BoHn7luRXW1WiICsf/9Ca8xOfAF/Kikux22xYrFYKsvLwD63b/tju7ch9dTol+UX4BFatoujl50Ns93Ykbdzp9OS81KJymvtXu6b4eZJRVPOa0j3Cn7fOdaxSEOLtzujWoY5XiSZnHe+zskuP8XNSJr0iA1wyOS+j9GiNlX+beXuSVXriMV98VgHRfl4EeriR78TX2W6et5xtix3HZmS7lhRm5R3/rDArD9+Qmsedd4BfjWOzKDsP38rrpX9YUL3b2ypsNX+fnVfvK4Q6j+jHt8+87xLJeRkl5UT4VN+fHmSeZHy6ObOAaD/v4/vTahhMGdqFhfsz+e2Qa1w/1/6wgg0LHfs6ukOtfigzH/9a+8Qn0NEP2Ww2rFYrBZl5+FceD4f3HGDm5GkAlBQUsXtDIharhS5DetDv7MH0O9vx5oFFn/5YY+ULZ/EJDaK42jivJDsXn1rjPN+Q2mXy8K4s4xMSBIB3oD8tB/QgKznFqcl5K+euYO18x76M6dCSvGqrE+Zl5hFY65riG+hLWVHVvszPqioTFBaEb4Avnt6eeHp70qZ7W44kH6FZdDMGnTOIQecMAmDexz8R5AL7svYqluEnm3f2asd9axKOx4UA5h1IZ94Bx/zkps6xJz2vnSmjtOa8s5nPyfugTZV9UJCnGz3DAxgZHcqw5iF4WC34ult5dnBHHluzqymqfloySo/W6Gsj/uDauTmrgBa+XjX62heHdGbhgQx+O+wafW19UouO0tyvqp1Rfp5k1IrtdG/mx1tnV46FvNwZ3SrEMRbaW9WugqM21h7KY1RsiEsm56UVlBMVUK2d/p6k13o9W4/mAUy9qDsAIT7ujG4X5mjn7kxmxh9hZrxj5cD7R7cjrVYs1FVk1XqTS5iXJ9nldY/bVn4+/KdrOyZtSqDwWN2xXnGFja05+fQLDXbJ5DxHO2vG4etrZxt/H+7t3paHq8XhgeNl844eY2V6Np2C/JyenLf0u5Wsmue4fsZ2aklutflmblYeQbXuGfkF+lJS7fqZl5l//Prp7evFtQ86VjA3TZPHrniG0MpXpQdVzlsDgv3pNbw7KTsPNHlynk/tcU1OLj61xvW+dcZHeXXKePr6ENm1PYfjE48n59ltNlLWb+FvLz7QiC04Nd4hQTVieaU5uXgH1Zq/hATXKeMVFEjG9p34hIfiGeCIsTTv34vsPXsJbBlNSWYWvzz8XGX5PH59dDKjn34AryDXiBN6hgRTnlPVpvLcPDyDg077e9x9fQju1IGsbQlOTc6L+2k58dXiJQW15o7+tY5Ln1pz0oKsPPxCTr5vUuJ3ERQRim+gY393HNyTQzv2OSU5zzc0iMJqK6oWZdedd/uFBlOUXavMacSpOwzvx0/PvueU5LyN85azpXJ/RrVvWU8soG6Mobyoan/WV6Y+v8fIfIP86TC4B6m797tUcl5aXilRwVUPCkcFe5ORV3Nsk5ZbQm5ROaVHbZQetbF+TyadogOVnCciUqkpHxEt/uMiYBhGa+A+HCvs9QDm4Vjd7oRM00wG0oEulcl/fXEk4E02DOPxakV/nz3bq/3/73+uN1HRNM0i0zS/NU3zVuBL4JSj6qZpfmCaZj/TNPv9N4l5ABdcOpT3vr6H976+hyGjurJ4XhymabJj2358/bwIDa97I2DBd+vYuGYXjzx/NRZL1a7+4sdH+eInx8/ws3pwx0MXu1RiHsC2zEJaBXgT7eeFu8VgYptwft1fMyjVstqrALqE+uFuMcitTKwI8XIHHK/cGd8qjJ+SM5uu8qdhV34h0b7eRHp74mYYjGkezur0nBplmnl58EzfTjy/ZQ+HiqsGOjnlx8goKyfG17FscN+wQPYXljZp/U/V1kP5tAr1JTrYG3erwfk9W7BkR83klrBqQb2e0UEYFoPckmO8tHAnQ57/heEv/sodX21mdXKWSyXmAZz992G8/Pm9vPz5vfQf0Y1lCzZimia7t+/Hx9eL4BMkz55IcVEpiZuT6T+iayPV+L/zVzk/d+YWEu3nTZSP4/w8Kzqclak1z88Ib0+eH9iZpzfu5mBRzYlIkIf78TIjm4ey5JBrtnN7ViEtA7xo4eeJm8XgnNbh/HawZjtjqiUgdA7xxd1ikFdeQXbpMdKKy2kV4OiHBjUPIjnf9QKwAFsO1+qHekSxeGfNfijcrypI2zM6EMNw9EMAL17cnaSMIj5eta9J6/3fCGoTS3F6BiWZWdgrKjiyNo7I3q7zGsw/a2tGIa2CvIn2d/RB57UL55eUmn3QqOnrGVn5szA5k8eXJ7G4sswLozqQnFfCJ/W8alKa3tbEdGJjgohuHoC7m4WJ4zvwy/K9NcocSStkyABH4m9oiA+tY4M5eMiRyDT58bEk7cvhk+mbm7zup+Kcvw/jlS/u5ZUv7mXAyG4sm19tjOD3vz1GGHD+cG5+6wFufusBOg3uztZfNmCaJod2puDp61Un2GwYBq17tCdx5RYAtixZT8dBjjlIzpHM40+TpyYdxFZhwzvAl+L8Isoqb+wdKz/KvvjdhEU79zVDAFvSCmkd5E1MgKMfOr9TBIv3ZtUoM+zjtQyt/Jm/J5PHftnNouQsvN0cSQXgWBlneGwIu7JPaarc5HbkFhJTbSw0Liac5bXGQtG+VWOEjkG+uFkMpybmAfSeOIJrX3+Qa19/kHaDepD423pM0+TIrn14+nrVCYobhkHL7u3ZvSoegIRf19NuoOMme9sB3evdPrJ9S/JSM8lPz8Z2rIJdKzbRdoBjm9wjGce/O2n9NkJaOP+YBUjMKSTG34vmvo4x3/iW4Sw/XGt/+lXbn8GOMd/v+/PxAe3ZV1DC9F2uc/0cdMFw7njnAe545wE6D+7O5sp+6MAORz8UEFp3X7fp0Z6EFY5+aNOS9XQe7OiH7pv2BPd/7vjpOqwXF9z+D7oMcYybivIcD6LkZeSQsGorPUf1bcJW1i+sbSwFaZkUZmRhq6hg3+pNRPerOc6L6dedvcsdx2/m7n24+3jjExzIsbJyjpU65i7Hyso5snUnwTHOTXoeduFw7nv/Ae57/wG6D+1O3GLHvkxJTMHL17vefdmuVzu2Lnfsyw2LNtBtiOMc7DakG/u278Vms3G07CgHdu4noqXj9YOFuY59mZuey7aVW+k9pk8TtrJ+O/MKifGt6mvHtghnVVrdeedz/TvzzMbdHCw+ybwzKpQlh11z3pmQXbMPmhAbzrJafVBMtT6oU3DVvPOtLSmc8/16zvthAw+v2klcep5LJuaBo69t6ed9vJ3jWoaz/MhJ+tqgmn3tpP7tSSko4avddV8F60q2pBfUHAu1b8bivTXnZMOmrWfoZ+sY+tk65idl8tjSPSzam02ItzsBHo6xkKfVwrCYYJJzXTSOcKSA1iE+xARVtrNrJIt31zzHhr218vjP/B0ZTFqwg0WVZUJ9HOdn8wAvzu7YjLkJaU3ehlOxu6CQ5j7eRFTGp0dGhrM2o+ZxG+7lyaRenXlp224Ol1T1Q4Hubvi6Ofanh8VC79AgDha75v7cmV9Ii2px+NFR4azOqBuHf7J3JyZv2cOhau30slrwrnw9oZfVQr+wIFIKnd/OURcN49GP7ufRj+6n59BurF3kuH7uTUzB29ebwHqunx17t2PTMsf1c+3P6+k51DEWKikqpaIyGXHVvLW079EWb18vykvLKav8tygvLWdH3C6at45swlY6hLeLpSA1k8L0LGzHKti7ahMta419WvbrTtIyx9gno9rYpzS/kPLK47Ki/ChHtu4isEXVq4mPbN1FUPOIGq/EdZbgNrEUpWVQnOGI5R1au5GovjXbGdWnOwdWrMM0TXL27MPd2xvv4EB8QoPJSUqhovyoY/yXsIuA5pEEtmzBxHencPYbz3L2G8/iHRLEmOcedpnEPICA1rGUpGdQWhnDTFu3gfBTjGEeLSjkWOX+tR09Sk7iTnyjmv4Yra7feSO4ceqD3Dj1QToM7sG2Xx3H5eGd+/D0qX9OGtu9PTtWxgOw7Zf1dBjU/aR/R0B4MId3pXCszLG/U7bsJtRJr9yOaN+S/NRMCirPzz0rN9K6f836t+7fjZ2Vc+u0Xfvw8PGqk8BXW161ufW+DdsIjnZO+/pOHME/33yQf775IO0H9WD7KezPlj3as7MyxrDtl/W0H3jy/Xm0rJzyyr72aFk5KZt3Eh4b1Sjt+bO2puTSqpkf0aE+uFsNzusXzZItNcesi7ek0r99GFaLgZe7lZ6tQ0hOK3RSjUVEXE9Tv9a2lWEY7UzTTAKuAX5/V1wh4A9kAQE4EvnyDcOIAM4Blp7siw3DaAa0BvYbhtEcyDFN80vDMIqA60+jjr/X4/fvHQokmqaZaxiGB44V/E5al6YwYFhn1q/ayfUXvoCnlzv3PXnZ8c8evfMj7pn0D0LDA3lj8hwiIoO564apAAwb3Y2rbxrvrGqfFpsJT69O4qNzumE1DObsTiMpr4TLOzkGIzN2pjKhVRgXto+gwm5SVmHn7l93HN9+6tguBHm6UWE3eWp1Uo3VrFyJzYQ3tu/lpQFdsRiw4FAGKUWlXNDSMXn44UAa17VvSYCHO3d3bXN8m3+vckyg30zYx2O9OuBmMUgtKeOFLXtO+Hc5k81u8sTcBD7/v4FYLAbfbDjInvQirhzYEoCv1h3g3O5RXDU4FpvNpKzCxp1fbXJyrf+cPkM6s3n1Du74x2Q8PN257bHLj3/2/D0fcvPDlxISHsj8WSuY++Vv5OUUct81r9B7cCduecRxLq9fto2eAzviVe3peVfyVzo/X9uSzKtDu2HFsRLevsIS/tbKcX5+n5LGDZ1iCPBw577Kp0Vtpsn/LXWcn88P7ESAhzsVpskrW5IpdNFXZ9pMeH5tMu+Pc+zP75LSSc4r4dKOjnbO2pXGuNgwLmjbjArTsT/vW7bz+PbPr0vmxREdcbdYOFhUyqSVrtsPPf5jAp9fPwCrAbM2HWJPRhFXDXD0Q9PXH+CcblFcPaAlNrtJ2TEbd8x0JPv0iw3mkt7R7EgrYP7twwCYsmgXS3e75o2v31msVrpdezlrp0zFNO3EjBiCf3RzUn5dDkCrMSMoy8tnxRMvUFFaBhaDvT//yqgXHsfd29vJtT8xmwlPrUjis/O6YTEMZu9MY09uCVd0cfRBXyemnnDbvpEBXNQxgp3ZRfz4D8fN2FfW7WPpgdwTbuPKpk29g+GDOxMW7E/Surd45tXZTJu51NnVOi02m8lTLy3l06l/w2o1+OaHRPbszeGKSxxBq6/nbOPtj9Yz5clxzJtxFYYBL01dSW5+GX17NueiiZ3ZuSeLH6ZfCcAr76xm2aoUJ7boxPoM6cym1Tu47e+T8fSqOUZ49u4PufURxxhh3swVfF85Rrjn6lfoM7gTtz7qGCOsW7qNngNcb4zQvn8X9mxIZOr/PYO7pwcX3n3l8c+mP/4eF9x1Bf6hgYy94XxmvziNXz+fR1TbaHpPcKxElbhqC1t/2YDFzYq7hzt/f+g6DMOgKCef71+Zjt1uxzRNug7vTYeBzn+oyGaaTPptN19c0hOrYTBzeyq7s0u4uocjueXLrSe+oR7u68EHFziObzfD4Pud6SxLyTlheWeymfByfDJvDu+GxYAfU9LZV1DCRW0cY4Tv9qYxOjqUc1s6xgjlNjuPra1KlnhmQEf6hAcS5OnGj+f254PEA/yY0rSrz7bu24W9cQl8fPPTuHt6MOGOq45/9u3T7zH+tivwCw1k+HUXMO/lz1g1fR7N2kTTbdygk25vsVoZc9PfmfPkO9jtdrqdNYiwlo7r0IrPfyTncAaGYRDQLJixt1TN1z/815McLSnDVlFB0rqt/P3JWwlt2TQBd5sJL21MZurIblgtBj/sTWdvQQmXtHXszznJaZwVHca5rZtRYXfsz4dXO8Z8PcMCmNg6gj15xUyf4Fi5852tKaxKdZ3rZ8cBXdi9IZFX/+nohy6+p6ofmjbpPS76zxUEhAYy4f/OZ8bkaSyeNo/mbaPpV9kPncxXz3xCSWExVquVC277O97+zn+tuMVqZeA/L2XJ829jt5u0HzWI4Jgodi12vDyi47jhtOjdlUObE/j2rqdw83Bn6C1XA1CWX8hvL38IgN1uo83QfrTo1cVpbamt88Au7Fi/g+evfRZ3Tw+uuP+K45998Mj7XHbP5QSGBXLejefz+XOfM//T+US3a8HAyhXxImIj6divMy//awqGxWDgOYOIau04zz576lNKCoqxuFm5+I6/4+MC+9Jmwqtbk3l1sKOvnXfAMe+8sHLeOTcljes7xhDo4c691eadN1YmVjw3wDHvtNlNXt3q2vPOF+OSeXu0Ywz/w9509uaXcEm7yj4oKY0xMWGc17rqmvLQqp1/8K2ux2bClE3JvDmiG1YDftjn6Gsvruxrv01OY0x0KBNjHX1tmc3OI5XXzp5hAUxs1czR147rBcDb2/azOs11+trf2UyYtDSJLy7sjtViMDMhjd05JVzdzXGufbn9xHOyZj4evDq+I1bDwGIY/LQnk19cdixk8vjCXXx+RR+sFoNZ8UfYk1XMVX2iAZi+6dBJt3/v7z0J9nbnmN3k8YU7KShzzfiX3YR3dybzbB/HcbvocDoHiks4N9px3M4/lMaVbWLwd3fnts5V/dBd67YQ7OnBfd06YDEMDANWpGWxPsv1jllwtHNq4l5e7F8Vh99fVMp5MY52/nQwjWvaOeLwd1WLw9+6egvBHu481cexOr/VMPglNZMN1VZOcgXdBnVh+7odPH71c3h4enDtg1Xzzbce+oCr77uMoLBA/nbTeXz8zBf8+PECYtq3YMi5jutn2v50Pps8HYvFQlSrCK6+37F9QW4h70/6FHCsMNd/bF+6Dujc5O2zWK0M/r9LWfjc25h2kw6jHWOfHYscY5/O44cT08cx9vnmDsfYZ/htjrFPaV4By976ArNyXtlmcB9a9q1KlNm7aiNthjn/4QtwtLPX9Zex6sW3MO12YkcOJiC6OXuXOGJ5bcaOILJXN9LjE1h0zxNYPTzo++9rAAhp15oWA3rz66OTsVgtBMbG0GrMMGc255RZrFY6Xn0Zm15+E9Nup/nwIfi1aM7ByhhmzJgRlOfls+6pyVSUlmEYBgcW/cqQ55+gPD+fhA+nHd+/EQP6Et7LdR5ObtuvC0lxCbz7L8ec8rz/VM1JZz7xHufe6YiXjL7hAr5/8TOWfzmPiDbR9BzvODeLcgv49D8vUV5ShmGxsGHuUm569xFadGxFp6G9+Pg/U7BYrES2bUHvs4c4pY0Wq5UR//oHc596B9Nu0uWsQYS2jGL7wpUAdDt7GLF9u7J/YyJf3PI0bp7unHXH1ce3//mVTzmckERZQRGf3jiJgZefS5exg1n9xQ/kHc7AsBj4h4cw6ubLTlSFJtO2nyNG8P5Njv157l1V+3PWk+9xzh2V+/P6C5g7pWp/9qi2P6fdXbU/435Yyo3vPEJpQTFznvsIANNmp8vIvrTp6zpzNHDcX3lyRjzT7hrmuM+7KoU9qYVcOaI1AF8t30dyWiHLEtKZP2ksdtNk1qoUdh9xoVfAi4g4mVHv++4b+i8xjCeBImAz8DKOpMANwC2maZYbhnEHjlfcppqmOdowjM+AgcBeHCvc/WCa5meVr629zzTNOMMwUnAk09kAd+AV0zQ/MQxjAvASjtXwjlX+Hb+X71f5GtzrK///9sr6pQD9gHxgIRAGfAZk41jFz8CxyuA84EHTNE3DMIpM06x6z9If2F/0Y+P/QztZrN/5dPxoubOr0eh23TiCUfNWObsajW7pxKG0fvAnZ1ej0e178Ty25pz57ewRct5f5vwc+t1KZ1ej0a26aBjdPlvxxwX/x22/fjitHp3v7Go0upTnzuW+db86uxqN7uWBY2j77pndDyXfMgIA75ZX/EHJ/22lB76mXb83nF2NRpcUdxfbc8/8MUK34PP4Knmhs6vR6K5sezYtX/3N2dVodAfuGc3A2Wf+WGjd34fxwc6fnV2NRndTpwn0m3Hmj/niLh/O7H1nfj/099Zn83z8YmdXo9E90msc8w4ucHY1GtXEmHMAGDb3zO5vV144jD5fnfl90KYrh9N/1pm9LwE2XDqMlm8u++OC/+MO3DmS2GfP/L52/2PjOGfRmX/cLhg/jLMWnPlx+F/OGcqvR878+NeY5ucyZeuZf34+0GMcD8f94uxqNLrJ/c7i9jVn9hz7rcGjAZi258yee17XfgJTExc5uxqN7o4u4/l095m9LwFu6DCBNv+e4+xqNLq9718CjvwNkRpaP/jTGZ+TI39s34vnuWT/0CQr55mm+WS1P/au5/OpwNRqf77+BN8zqtr/tzpBmZ+BOlfX6uVN0/wMR/Jdfd91Vq1NPz/B33PKiXkiIiIiIiIiIiIiIiIiIiIiIiLy19KUr7UVERERERERERERERERERERERFpMKbFJRdMEwEcr2oVERERERERERERERERERERERERkQak5DwRERERERERERERERERERERERGRBqbkPBEREREREREREREREREREREREZEGpuQ8ERERERERERERERERERERERERkQam5DwRERERERERERERERERERERERGRBqbkPBEREREREREREREREREREREREZEGpuQ8ERERERERERERERERERERERERkQam5DwRERERERERERERERERERERERGRBqbkPBEREREREREREREREREREREREZEG5ubsCoiIiIiIiIiIiIiIiIiIiIiIiPwpFsPZNRA5Ia2cJyIiIiIiIiIiIiIiIiIiIiIiItLAlJwnIiIiIiIiIiIiIiIiIiIiIiIi0sCUnCciIiIiIiIiIiIiIiIiIiIiIiLSwJScJyIiIiIiIiIiIiIiIiIiIiIiItLAlJwnIiIiIiIiIiIiIiIiIiIiIiIi0sCUnCciIiIiIiIiIiIiIiIiIiIiIiLSwJScJyIiIiIiIiIiIiIiIiIiIiIiItLAlJwnIiIiIiIiIiIiIiIiIiIiIiIi0sCUnCciIiIiIiIiIiIiIiIiIiIiIiLSwNycXQEREREREREREREREREREREREZE/xTCcXQORE9LKeSIiIiIiIiIiIiIiIiIiIiIiIiINTMl5IiIiIiIiIiIiIiIiIiIiIiIiIg1MyXkiIiIiIiIiIiIiIiIiIiIiIiIiDUzJeSIiIiIiIiIiIiIiIiIiIiIiIiINTMl5IiIiIiIiIiIiIiIiIiIiIiIiIg1MyXkiIiIiIiIiIiIiIiIiIiIiIiIiDUzJeSIiIiIiIiIiIiIiIiIiIiIiIiINTMl5IiIiIiIiIiIiIiIiIiIiIiIiIg3MME3T2XX4q9A/tIiIiIiIiIiIiIiIiIiIiMifZzi7AuJ6Wj22QDk5Qsqz57hk/+Dm7AqIiIiIiIiIiIiIiIiIiIiIiIj8KXpvqLgwJec1kYPFPzq7Co0uxvd8Yl/+1dnVaHT77xvDoDkrnV2NRrf2kmHETl7i7Go0uv0PjyUua56zq9Ho+oVNZNjcM/+4XXnhMCb8fOa38+cJw+g1fYWzq9Ho4q8aTsvXljq7Go3uwN2jeGD9mX/9nDJgDP1nndnn54ZLhwHQrt8bTq5J40qKuwvvllc4uxqNrvTA1+zM+8nZ1Wh0nYLO49PdPzu7Go3uhg4TaH3XXGdXo9Hte+NCxi1c5exqNLrFZw/lvR2LnF2NRndz5/F0+WS5s6vR6BL/OYI1GWf+nGxws4ncvuY3Z1ej0b01eDRPbDqzYwlP9RkLQLv3zuzzM+nmEbR998xuI0DyLSM4Z9GZPU8BWDB+GC3fWObsajS6A3eNJPbZxc6uRqPb/9i4v0z868IlZ378a+7Y4fx4YIGzq9Hozm95Ds9uPrPHCACP9R7Lw3G/OLsajW5yv7O4dfWZPbZ9Z8hoAKbtObNjJte1n8Ar2878a+e93cf9ZeJfbW751tnVaHR7373Y2VUQETltyh0VERERERERERERERERERERERERaWBKzhMRERERERERERERERERERERERFpYErOExEREREREREREREREREREREREWlgSs4TERERERERERERERERERERERERaWBKzhMRERERERERERERERERERERERFpYErOExEREREREREREREREREREREREWlgSs4TERERERERERERERERERERERERaWBKzhMRERERERERERERERERERERERFpYG7OroCIiIiIiIiIiIiIiIiIiIiIiMifYhjOroHICWnlPBEREREREREREREREREREREREZEGpuQ8ERERERERERERERERERERERERkQam5DwRERERERERERERERERERERERGRBqbkPBEREREREREREREREREREREREZEGpuQ8ERERERERERERERERERERERERkQam5DwRERERERERERERERERERERERGRBqbkPBEREREREREREREREREREREREZEGpuQ8ERERERERERERERERERERERERkQam5DwRERERERERERERERERERERERGRBqbkPBEREREREREREREREREREREREZEG5ubsCoiIiIiIiIiIiIiIiIiIiIiIiPwpFsPZNRA5Ia2cJyIiIiIiIiIiIiIiIiIiIiIiItLAlJwnIiIiIiIiIiIiIiIiIiIiIiIi0sCUnCciIiIiIiIiIiIiIiIiIiIiIiLSwJScJyIiIiIiIiIiIiIiIiIiIiIiItLAlJwnIiIiIiIiIiIiIiIiIiIiIiIi0sCUnCciIiIiIiIiIiIiIiIiIiIiIiLSwJScJyIiIiIiIiIiIiIiIiIiIiIiItLAlJwnIiIiIiIiIiIiIiIiIiIiIiIi0sCUnCciIiIiIiIiIiIiIiIiIiIiIiLSwNycXQE5faZp8vZLc1m/cgeeXh488NRltO8cXafc849OZ3fiIdzcLHTs2pK7H/07bu5W4uOSePyez4hqHgLAsDHduOam8U3djD80slUIT4xpj9UwmLEtlXfX76+3XI9If76/sh+3/7Sd+bszAQjwdOPFCZ3oEOoLwP0Ld7AptaDJ6v5nDYoI4u6ebbAYBj/sS+eL3YdqfD48KoR/d43FbprYTJPXt+xjS7brtwtgZJtQnhjbAavFYEb8Yd5de4L9GRXA99f25/bvtzF/VwYA/9e/JZf3bI4J7Mws4v6fEim32Zuw9qfONE0+f/07tqzZgYeXB/9+9Apad6x7fi6avYKFs5aTfjib9+Y9jX+QX43Pk3cc4Imb3uCOp69l4OieTVX9UzawWRB3dW+DBYOfDqTz5Z6ax+q46HCuaudod6nNxitbkkkqKAbg0jbNOT82AhPYW1DC85t3c9RuNnUTTkm/sCBu7tQGq2Gw4FA6s/bVbOfoqHAube1oZ1mFjak7ktlbWHz8cwswdXAvssuO8vjmxKas+mkZEhXMA/0cfc93SWl8mliznaOiQ7i1RytM06TCNHlp417iM6v6HosBX53dm4zScu5c6rrtHBkbwpOj2jn6oe2pvLPhQL3lekT4M/fyPtw2P5H5exzXlVX/HETxsQpsdrCZJud9tbEpq35S6VsT2PbFLLCbtBw1lA7nT6jxuWmabPtiFhlbErB6etD7pmsJatUSgOSff2X/bysBiB01lLZnnwXAhrc+oig1HYBjJSW4+/gw+rlHm7BVJzc4Moh7ezmO2bn70pm2s+YxO6J5CDd3iz1+zL4av48tWQVEeHvw5MAOhHp5YJom3+1NZ8aeI05qxR8bMTiWx+4bidViMOv7BN6fFlfjcz9fD159ZgJRkf64WS189OUm5vyYSFSEHy89NZ6wUF9Mu8mM77YzbUa8cxrRAN576d+cc1ZvMrML6DfuAWdXp0GYpsmHr37PxtWO8fxdky6nbae644VXHv+SpB2HcHOz0r5LDLc+/A/c3KxOqPHJmabJkg/mkLwxEXdPDybedRWR7WLqlMtLy2buS59RVlhCRNtozr/nGqzubmQfTGfeG9NJTz7IiGvOY+DFZ9XYzm6z89k9L+EfEsQ/nvh3UzXrpEZ0asYTF3fHYoGZaw/w3pI9NT4f2C6UD24cyKHsEgAWbj3C1J9306aZH1Ov63e8XEyYD6/N38mny/Y2af1PVb+wIG7t3AYLsOBQOjP3Ha7x+ZiocC5r0wKA0gobbyYms7ew5PjnFuDtIT3JKjvKpE07mrDmfyxlUyJLP5qD3W6n27jBDLik5pzYNE2WfjSHfRsTcPf0YPydVxPRNuak2y7/7Hv2btiG1c2NwMgwxt9xFV5+Pk3ethMZ1iKYhwe1xWoYzN6dxkdbD9b4fEzLUO7oE4tpQoVp8sK6ZDalO8Z813Ztwd87RGICu3OLeXTFLo7aXHMMb5om09/4jq1rd+Dh6cGNj1xBq3rmZEvmrGDRN8vJOJzN1B+r5mSrF21k/vRfAfDy8eTaey+hZbsWTdqGU5G1NYFdX83CtNtpMWIorc87u8bnxUfSSPh4GgX7D9LukgtodY7jOLUdPUbc5JexV1Rg2uxE9O9D24vOd0YT6pUan8Cmz2dj2u20GT2ULhfWPTc3TfuG1PgErB4eDLzlGkJaO8a2R4tLWP/BdPIPpWIAA/59NWEd2pCbcpC4j2dgO3YMw2Kl3z8vI7Rdq6Zv3AmMiAnmsaGOc3PWjjTejz9Yb7nu4X7Mvqg3dy3ZwcK9WQBMHtWBMbEhZJce49xZrjNHqc+ImGAmDXO0c+aONN7ffOJ2zrm4N3curmrnC6M6MKaVo53nzHTtdvYNdcQRLIbBwkPpfJNSK44QGc4/WlfFS95KTGZfUTHuFoOX+vfA3WLBasDK9Gy+TK5/zuoKRsYG8+TIdo64bUIq78TVvz97RPgz99Le3LYgkflJWcd/bzHgp8v7kF58lBt+2N5U1T5tI9uE8sSEjo52xh/m3dUp9ZbrERXA9zcM4PZvtzJ/pyOeeUP/GK7oHY1hwNebD/PJetfdn3+V+FdRwnYyZn+NabcTNHQ4oePPrfF5/vq15CxeAIDF04uIy6/GK9ox/kv94lOKtm/F6u9Pm8eebvK6/xHTNJn7zrfsWL8DD093Lrv/SqLb152TZadm8+Xz0ygtKKFF+2iuePBq3NwdtwmTtuzhh3e+w2az4xvgy62v3gHAc1c/hae3FxaLgcVq5T/v3Nukbfvd4fgE4qY5xgjtxgylWz1jhA3TvuHIZkf8a8gt1xBaOUb49vZJuHt7YVgMDKuVic8/eHy7nQuXsuvnZRhWCy16d6PvVRc1abtqS9uSwNYvvsG0m7QaNYSOF9SN8239/BvStiRg9XCn77+vJbiynXsW/ELKb6sxDAiIaUHfm67B6uFO3v5DxH/yNRVl5fiEh9D/1htw9/F2RvNOKHtbArsrx7bNRwyl1cRaY9vUNBI/nkbh/oO0vfgCYn8f2x47xqZqY9tm/frQxoXGtqZpsviDOSTHJeLm6cH5/zlxvOT7KZ9RWlhCZLtoLqiMl2z/bQNr5vwCgIeXB2ffehkRlXPwn16fTtKGBHwC/bnpnYebtF21HdycyOpPHednp7OG0Ouiuufn6k9mc3BzAm4eHoy6/RrC2sRQcfQYPz7+OrZjFZg2G60H96bfZRMB2Lt6ExtnzSf3cDoXTb6P8HaxzmhaDX/J+FeXCB6/tAcWw2DWqhTeW7S7xucD24fxwS2DOZjlGBf8HH+EqfN3AnD96LZcNqwVBgYzV+3j01+Tm7z+8hdkMZxdA5ET+p9LzjMM4xPgPCDDNM1uJyk3Cjhqmubqyj8/CfwLyKwsstA0zYcMw1gK3GeaZlw933Ee8AyO+aU78IZpmu+f6Lv+68adovWrdnL4QCbT5j7Ejm0HeGPyHN76/K465c46pw8PP3slAM8/Mp3536/jgn8MAaB7r9Y89+b/NVWVT5vFgGfGduSqbzaTVljOD1f3Y0lyJnuyS+qUe3hEO5anZNf4/RNj2rNsXza3/LAdd4uBt7vr3cSszQLc16std67cTkbJUT4d04sVqdmkFJYeLxOXkceK1BwA2gX48OygTly+aJOTanzqLAY8M74jV83YTFpBGT9cP4Ale7LYk11cp9zDo9qxfF/V/ozw8+SGfjGc9eEayivsvP237pzfJYLZ21KbuhmnZMuaHaQdyuKVmY+QlLCfT1+ezdMf/qdOuQ49WtN7aFeevf3tOp/ZbXZmvPMTPQZ0bIIanz4LcE+Ptty9ejsZpUf5aGQvVqbVPFZTi8u4Y9VWCo/ZGNQsmAd6teOm5VsI8/Lg722ac/Wvmzhqt/N0v46c1SKcBQcznNegE7AAt3Vuy8Nx28kqO8rUwb1Ym5HNgeKqdqaXlnH/+q0UVdjoFxbMXV3acde6Lcc//1tscw4Wl+Bjdd3LrcWAh/u35eZft5NeUs70s3ux7FAOewuq+tt1aXksPeToa9oH+TBlWGcu+qnqhsiVHVuwr6AEXxfuay0GPDumPVd9u4XUwnJ+vLIvi5Oz2JNTz3VlWBuW7c+p8x2XfbOF3LJjTVXlU2La7WydNoMhD96Jd0gwyx5/gcg+PQhoEXW8TMaWBIrTMzjr5afITd7Hlk+/ZuRTD1Jw8DD7f1vJiKcewuJmZc1LU4no1R2/yGb0v/3G49tv/2o27t6uE7CzGPBAn7bcvmw76aVHmTa2F8uPZLOvoOrc3JCRx/JFldfLQB8mD+7EPxZuosI0eT1+H7vyivFxs/L5uF6sS8+tsa2rsFgMnnxwFNfd9h1p6UV8+/nl/LJ8L0n7qo7Nay7tyZ59Odx0z4+EBHmzaM61/LBgJxUVdia/toKEXZn4+rjz/RdXsGrdgRrb/i/54ptlvDftZz567VZnV6XBbFy9k9SDWbw3+2F2bz/Au1Pm8PIndcfzIyf05Z6nrgLglUlfsnjuOs65ZEhTV/cP7d2YSO6RTP79/iSO7Erh53dncd0rdW/YLP1sLv0vHEWXEX1Z+PZMtixeQ59zh+Pl78O4my5h99pt9X5/3I9LCYuOpLykrJFbcmosBjz9jx5c885q0vJKmXvvSJZsSyMpvbBGuQ17s7nxg3U1frc3o4iJLy09/j1rn57Aoq2uOa61AHd0acODGxLIKjvKW4N7siYjp8ZYKK20jHvXbaOowkb/sCD+07Udd67devzzi1o150BRKT4ullRqt9n59f1vuPip2/APDeKr+1+i7YDuhMZUXT9TNiaSl5rBDe8+TtruFH59byZXvHTfSbeN7dmRYdecj8VqZcW0uWyYs5jh113oxJZWsRjw2OB23PjzNtKLy5l5QW9+O5BNcl7VWGjtkVx+PeCYi3UI9uXV0Z0579s4mvl4cHWXFpz/bRzlNjuvju7Mua2b8X1SurOac1Jb1+4g/VAWL379CMmJ+/n8ldk8/sF/6pRr3701PYd05YU7a87JwqNCePit2/D192Hr2h18NuWberd3JtNuZ+cXX9Pn/rvwCglm3VOTCe/dA78WzY+XcffzoeNVl5G5Kb7GthZ3N/o+eDduXl7YK2xseP4lQrt3JahdmyZuRV12u524T2cx+pE78A4NYvGjU2jRtzuB0VXnZmp8AkVpmUx87Umyk1KI+3gG4591JO9vmjabqJ5dGHb3v7BVVGArPwpA/Fff0/WSc2neqytHNm8n/qvvOevx/zijiXVYDHhyWDuu+2kbacXlfHtxb37Zn01Sbt15ygOD2rDiUG6N33+7K50vtx/hpTGuGT/4ncWAJ4e347ofHe387pLe/JJSfzsfHNyGFQdrtnPOrnS+2H6El89y8XbiiCM8stERR3hjUC/WZWbXuXY+sKEqjnBn13bcvW4Lx+wmD8Vto8xmx2oYvDygB3FZuezMLzzxX+gkFgOeHdWeq77bSmpROT9e3ofFe7Prn18Pbc2yA3XnIf/sFU1Sbgn+Hq4dL3nmnE5cNX2TI575fwNZsjuTPVn1xDPPas/yvVXxzA7hvlzRO5oLPlnHMZvJ51f25tc9WaTUOuZdwV8l/mXa7aTPmk7MHffgHhRMypRn8eveC8+oatfOsDBa3v0AVh9fihK2kfbV57R6wPGgYuCgoQSPHMORzz92VhNOauf6HWQezuShzx7lwI79zHnzG+6aek+dcvM++pERF4+i9+g+zH59FusXrmXI+cMoLSrh2zdn86/JNxPcLJjC3Jp9zy0v34ZvoF+d72sqdrud9Z/MYuyjd+ATGsSCR6YQ3bc7QdXGCEfiEyhMzeTC158kKymFdR/N4Nznqh7wGzfpLrwCarYhLWE3B+O2ct6UR7C6u1Pq5D7XtNvZ8tlMhj18J94hQfw26UWi+vQgoFo707ckUJSWwfhXniQ3KYX4T2cw+ukHKM3JI/nnpYybMgmrhwfr3vyIQ2viiB05mE0ffUn3Ky8mvHMHUpauZve8JXT9hwslsNnt7Pria3rfdxeeIcFseHoyYb1qjW19feh45WVkbo6vsa3FzY3eD1SNbTdOfonQHl0JbOv8sS1AclwiOUcyufkDR7xk4TuzuP7VuvGSXyvjJV1H9mXBWzOJX7yGvucOJygylKtfuBNvPx+S4xJZ8NaM49v3GDuQfueN4IdXv2zqZtVgt9lZ+dEsJj5+O74hQXz30EvE9utOcLX59cHNiRSkZnLZ1CfI2JPCig9mcNEL92N1d+O8J+7E3dsTe4WNuY+9SkzvLkR0aE1wy+aMu/9frHj/aye2rqa/Yvzrqct7cu2bK0nLLeX7h0azZGsqSWm14l9JWdz4zpoav+vQPIDLhrXioheWcsxm57M7hvLbtjRSMmuOo0RE/kr+F19r+xlw9h8VAkYBte9cvWaaZq/Kn5Mm0xmG4Ql8AJxvmmZPoDew9M98V0NbvTSBcef1wzAMuvSIpaiwjOzMuqunDRzWGcMwMAyDjl1bkpWe35TV/K/0igwgJbeEg/llHLOb/Lgzg3Ftw+uUu753NAt2Z5BVUpUs4edhZWB0EDMqk7eO2U0KyiuarO5/VpcQfw4Vl3GkuJwK02TxoUxGNA+tUaa02mpxXm5WcM2FCuro1TyQlNxSDuaVOvbnjnTGdahnf/aLYcGuDLKKj9b4vdVi4OVmwWoYeLtbSC8qb6qqn7aNK7cz/GzH+dm+WytKCkvJzap7frbqEE14VEi93/Hz7BX0H9WDgGD/xq7un9I5uPJYLXEcq0sOZzIssuaxuj23kMJjNgAScgsI9/I4/pnVYuBpdTwJ7mm1klVWc3+7io6B/hwpKSOt1NHOpamZDG5Ws52JeYUUVTjauTOvgLBq7Qzz9GBAeAgLDrnmTcvfdQv152BhGYeLyqiwm/y8P5NRMTWPzdKKqr7H281ao+tp5u3B8BYhfJuU1kQ1/nN6RQaQklfKgd+vK7syGN82rE65G3pFsyApk+wS10rCO5Hc5BR8I8LxbRaOxc2NFoP6kbZxS40yqZu2EDNsEIZhENKuDcdKSijLy6fwSBrB7Vrj5umBxWolrFMHUuPia2xrmiaH122ixeD+Tdiqk+sa4s/BojIOF5dTYTdZfCCTkbWvlyc4ZrPLjrErzxEAKKmwkVJQQri3Z1NV/bT07BrB/oP5HDxcwLEKO/MW7WbsyJqBRdM08fNx9Ds+Pu7kF5RRYbOTmV1Cwi7HMyTFJcdITskhopnzguj/rVXrd5KTV+TsajSo9cu3M/qcvo5xevdYigtLyalnvNBvaNV4vn3XlmRl5DV9ZU/BnrXb6DZmAIZh0KJTa8qLSynKqTn3ME2T/Vv30GloLwC6nzWAPZXBSN8gf6I6xGJxqzs9LcjKJXlDIj3GD270dpyqnrHB7M8s5mB2CcdsJj9uOsy47pGn/T1DO4SzP6uYw7mulyAM0DGo1lgoLZMhETXHCNXHQjvyCmuM+cI8PRgYHuySY6G0PfsJigojKDIMq7sbHYf1JXldzeB48vptdB7lOK6jOlYd1yfbNrZ3ZyxWRyJiVMdWFGXnNXXTTqh7mD8HCko5VOgYCy3Ym8mYljWvnyU1rp+WGmM+q2HgVTmG97JayChxzTE8wOaV2xlaOSdr17UVJUWl5NXTx8aeYE7WvntrfP0dKx627RpLTmZeY1f5tOXvTcEnohk+lWPAyIH9ydy8tUYZj4AAAtu0wrDWTI41DAM3Ly8ATJsN02bDMFzjyfKcpBT8I8PxiwjD6uZGy8F9ORxXs12HN26l1fCBGIZBWPvWHCsppTQ3n2MlpWTuTKLNaEco0OrmhoevYz8ahkFFqeMG17GSMryDA5u2YSfRs5k/+wtKOVh5bs5LzmRsq9A65a7t1oKf92aSXVrz3NuQmk9euevPXXo282d/flU7f0o6QTu7t2Bh8v9uOzvUiiMsS8tkUK04wo78WnEEz6prZ1ll3M/NMHAzDEwXDfz1igggJb+UAwWV8+vdGYxvU3d/3tCzBQuSsurMryP9PDirdQgztrt4HKF5ICk5JVXxzIS0+uOZ/VuyYEd6jXhmuzBfNh/Op6zCjs00Wbc/lwmd6m7rCv4q8a+ylH14hDfDIywcw82NgL4DKNoaX6OMT5t2WH0cb+Lxbt2GiryqRGGf9h2w+Po2ZZVPS8KabfQb2x/DMIjt0oqyolIKsuvOyZLi99BjhOMtLf3G92f7Ksc4dtOvm+g+rAfBzYIB8HexuHR25RjBv3KMEDukLwdrjREOxm2lzQjHGCG8coxQknvye2K7Fy+n24Xjsbq7A+Ad6Nx25xyP84VhcXMjelBfUmvF+Y5s3ErLyrFQSPvWHCspobSynabNhu3oMew2G7byo3hVjnmKjmQQ1qk9AM26d+LI+s1N27A/ULA3Be9mzfCuHNtGDOhPVj1j24BTGdtW2ADXGNsC7F63je7V4iVlJ4mXdB7WC3DES3avcZyb0Z3b4F25GnvzTq0oyMo7vl3Lbu3w8nf+Su2ZSSkERoYREOGYI7cd2oeUDTX3X8qGrbSvnF9HdGjN0crz0zAM3Ctjs3abDbvNhlG5/4KjIwlqEdHk7TmZv1z8q1WII/6V5Yh//RR3iHE9o/54Q6BtpD/x+3IpO2bDZjdZtzuL8b2a//GGIiJnsP+55DzTNJcDNR63MwzjTsMwEg3D2GoYxgzDMFoBNwN3G4YRbxjG8FP5bsMwigzDeNowjHXAQBwrC2ZX/r3lpmnuatDG/ElZGfmERwQd/3N4s0CyMk88yag4ZmPJ/I30H1L1dGnitv3cdNkrPHz7h6Qku14gJNLfk9TCqgSs1KJyIv1r3jyP8PNgQvtwvtxS89VKLQO9yS45xstnd2b+Nf15cXwnvN1d/1AP9/Ygo6SqzRml5YR7e9QpN7J5KDPG9+GVoV14duOeOp+7okg/T1ILqp70SC0sq2d/ejKhQzO+3FzztQnpReV8sG4/a24bxoY7h1NYXsEKF175JyezgNBmQcf/HNIsiNyTnJ91t88jbvk2xv7N9VbF+V24lwcZpVXHamZpeY0bsbWd1zKStRmOYFZW2VFmJB1mzvj+fD9hIMXHKtjggje7AEK9PMgsq2pnVll5jeBjbWdHR7Ihqypod3OnNny0ex+ma8bSj2vm7Ulatb4nveQozepJVhodHcp35/Vl6qiuPLm2auny+/u15fXNrt/OSD9PjtS6rkT41eqHfD2Y0C6ML7fWfc2picmXF/dg3pV9ubL7qU1Am0JZbh7eIcHH/+wdEkxZbt4flinNySMgujnZu5I4WlhERflR0rdspzSn5goV2buS8Az0xy+yWaO243SEe3uQXv2YPcH1clSLUL45uw+vDevCMxvqXi+jfDzpGORLQrbrrUQBENHMj9Rqq3ClZRTVSbD7YtYW2rYOZvXCG5k34yqeeXlZnXOxRZQ/XTo2Y4uL3/j6q8nOzCes2ng+rFkg2Scbz1fYWLpgI30GdWqC2p2+wux8/MOCjv/ZPzSIwlo3gkoLivH08z6euFRfmfr88uG3jL7hAgwXeiVBZKAXqXnVVsDJKyUy0KtOuT6tQpj/wCg+/fcg2kfWvclzXp8W/LjpcJ3fu4owTw8yqyVHZJUdJczzxAnNZ0dH1BjX3dK5NR/uSsHugokFRTl5+IdVXRv9QoMoysk7hTL5p7QtwPYla2nVp0uD1/3PivD1JK246vqZVlxOM5+618+zYkP56eJ+vDe+G4+tcIRAMkqO8un2g/xy2UCWXT6IomM2Vh/JrbOtq8jNLCCk2pwsODyI3Kw/97Di8p/W0WNg5waqWcMpz83Fs9r4zjM4iPLcU98npt3OmknPsuzO+wnt2pnAtq0bo5qnrTQ3D5/QauPW0CBKa41tS3Py8QkNqioTEkRpTh5FGVl4Bvix7r0vWPjQZNZ/MJ2Kyvlc72v/Tvz075h726PET/+Wnpdf0BTNOSURvp6kVnsAMa2onAhfj1plPBjfOpSvEl1zpdVTEeHrSWqtPuhMbGdYPXGEUM8TxxEmtIgkrlocwQK8NagXX48ayObsPHblu+YDKpF+Hqc2v24bxpfb6s6vnxzRjudX7sXu4oGESH9PUguqtbOwnvi0vycTOjbjy00145m7M4oZ0DKIIG93vNwsjG4XRvOAuuNFV/BXiX8dy8vFLbjqGuMWFMyxvBNfO/NWr8S36wlf3ORy8rPyCWpW1b7AsCDya41/SgqK8fbzxlo5JwsKCyK/ck6WdSiD0sJS3rl3Kq/d+jJxi9dXbWgYfPDQe7x268usnbe68RtTj5KcPHyrjRF8K6//Ncvk41ttjOBTvYxh8MvzbzHv4RfYvWTl8TIFqRlk7Exi/qNT+Pmp18hK3t+IrfhjZTl5eIfWiuHVSjCsr4wj9hdE+4ljWXDnY8y/7WHcfbyJ6OGYjwTERJG60ZEsdXjd5jrxP2cry83Fq/rYNuT0x7brHn+WFXfdT4gLjW0BirLzCTiFeImXb1W8JCCs/njJlkVraNvP9eYmxTn5+FabI/uGBlNcK2GtJDsPv1rncHHlw2x2m505903m8/97iOgenWjWoVVTVPtP+cvFv4K8SK32QGlqbikRQXXfsNO7dQjzHh3DJ7cPoX2UI/61+0gBA9qFEuTrgZe7lVHdIogKdn4yqYiIM7l+xtKpeQjobZpmD+Bm0zRTgPeoWt1uRWW535P14g3DmFDP9/gC203THFiZBPgDsN8wjK8Nw7jKMIzq/15/9F0YhnGTYRhxhmHETf9kYYM1tr6nJo2TPAnyxgvf0qN3G7r3cay20r5TNF/Ne5QPZt7L3y4fxhP3fNZgdWtMZq0Z/hOjO/DC8mTstf45rBaDbhF+fBl/mHO/2EDJMRu3Dohtwpr+OfXuwXqCGsuOZHP5ok08uGYH/+7q+u0C6m1c7YDNE2M78MJve+rszwAvN8a3D2fYO6sYMHUF3u5WLup6+iuTNJl6IlGnswjBF2/M5fJbzsNidd3uub72nCj+1jsskImxEbybkAKAv7uVYZEhXLp4A3/7eT1eblbGR7vmk8P17bYTBRp7hgQyoUUEH+9OAWBgeDB5R4+RVOD6S3Sf6v787VA2F/20kbuXJ3JrD0ffM7xFCLllR9mR45o3DKqrf3/WbOmTo9oxecXeOv0QwCUzNzPxq41c+91Wru3ZggEtXGO1jdptAOru1BMU8W8RRfuJ41n94pusfWkqgS2jMSw1+57DazYQPch1Vs2DE+zLen639HA2/1i4iftX7eDmbjWvl95uFl4c0plX4/dRXPn0v6s5lWN2+OBYduzOYsjZH3HBlV/xxAOj8Kt2k9PH2523p0zk2VeWUVTsuisc/RXVe+qepPx7U+bQtVcbuvZ2jdey1HUq45/THyMlrd+OT6A/ke1a/vmqNYL6Vpiq3bqEg/kMe3IR505ZyrQVe3n/xgE1Pne3GoztFsn8+Lo3rF1F/f1t/YOhniGBnBMdwYe1xkJ7XHUsVO85WPv6Wd+8+9S2XffNz1isFjqN7Pfn69jATnVK8sv+bM77No7blyRyZ99WAAR4uDGmZRjjvlnPqBnr8HazcH5b10ncr62+8dGfWRhux6Y9LJ+3jktvOa8BatXA6j0VT72RhsXC4GceY/irk8nfm0LRIddIFK5/vmXUKlP/4Na02cndd5D244Zz9gsP4+bpQeIPiwBIWryc3tdcwoVvP0fvay5h/QfTG77yf9KpzDsfG9KWKWv31TtP+V9xKkfnY0P/99t5OnoEBzK+RQSf7Ek5/js7cPvaeK5Zvp4OgX7E+rnmDcxTOW6fHNmOyavqzq/Pah1CVulRtmW4fhyh3nhmrT8/Ma4jL/xaN56ZlF3Me2tSmH5lHz6/sg+J6UVUuOjB/VeJf9XrBAOE4t07yV+9gmYX/r2JK/Tn1X95rH0NradM5RFgs9k5tOcg//fsTdw0+WaWfLmIzEMZANz+2l3c/e593Pjcv1n1w0qStyY3eP3/lDr778QxsrOfuoeJLzzEmIduY/ei5aTvcDzEabfZKS8u4Zxn76fvVRex/PWP6x9rNJFTGeLVOyczDI4Wl5C6cStnv/405741mYrycg6sXAdA35uuYe/iZfz66GQqSsuwuLnuK6iPO40BvGGxMPDpxxj66mTy97nO2BZONHatVeYU4iUpW3ezZdFaRl9/YQPWroGcwvyr/mPbUchitXDJyw9z1fvPkpG0n5wDrhsn+avFv+qreO3dnXAwj+GPLWTic7/y+W/JvH+zY+W/5LRC3l+0m8/vHMZndwxl56F8bHZ7ne8TEfkr+R8YgZ2SrcB0wzC+B74/SbnXTNN8+SSf24A5v//BNM0bDcPoDowF7gPGAdef4ndhmuYHOF6Ny8HiH/+rEf3cmauY/51jIN2hawyZ6XnHP8vMyCc0PKDe7T5/fxH5uUXc/fJ1x3/n61f1lN7AYZ15c/K35OcWExjsOsuypxWWE1XtScQoP0/Si2reVO4R6c/U87oCEOLtzug2oVTYTTYfKSC1sJz4NMdra+bvzuDWga6fxJZRepRmPlVtbubtSeZJXvcZn1VAC18vAj3cyD/q2q/tTSssJ6ra06FR/l51Xk3bIyqAqRd2ByDEx53RbcOosJu4WQ0O5peSU+p4BcbCXZn0jQ7kuwTXWQFo0ZyV/PbDWgDadI4hu9or53Iy8ggKO/Uknn07D/LWE18AUJhfzJY1O7BaLfQb0b1B6/zfyCitubJauLdnva+mbRvgw0O92nHfmgQKjjmO0X7hQaSWlJFXecwuT82me0gAiw5lNk3lT0NW2VHCvaraGeblSXZ53Xa29vPhP13b8djGBAor29klKIBBzULoHx6Mh8WCj5uVB7p3YMq23XW2d7b0knIiq/U9ET4eZJaWn7D8powCYvy9CfJ0o1d4ACOjQxnWPAQPqwVfdyvPDenIo6tdYqHZGlKLymle67qSUStZqXuEP2+d63iiNMTbndGtQ6iwmyxKziK9smx26TF+TsqiV2QA6w87/3XxjlXwqp4kLc3JxSuoZp/jFRJUt0xwEACxo4YSO2ooAImzvq+xwp7dZiM1Lp6RzzzciC04fRmlR4mofsx6e5JVeuLr5eZa10urYfDikM4sPJDBb4ezm6LKf0paRhFREVUrbUU28yMjs+YNj0vO78L7n8UBsP9QPoeOFNCmVTBbE9Jxs1p4e8pEfli4i0W/uUjg/C9u3jcrWTzXMZ5v1yWGrGrj+ayMfELC6x8vzPjoZwpyi7j1xeuboJanbuO85Wz5eQ0AUe1bUljt1SqF2Xn4hdRsj3eAH+VFpdhtNixWa71laju0Yy9J67eRvDER29FjlJeU8eMrn3P+vdc2eHtOR2peKVHVnhSODPImPb+sRpmi8qrx+dLEDJ75u4VgXw9yK68nozpHkHAon6zCE19znS2z/GiNlUnDvDxOOBa6p1tbHolLPD4W6hocwOBmIQyoNhZ6sEd7XtzqGit/+4UGUVhtxZei7Dx8ax2PfqHB9ZaxVdhOum3Cr+vYF7edS56+w2VeFQqOVaoifauun5G+nid9Ne3G9PzjY76BUUEcLiojt8wxJ1u8P4tezQL4MTmj0et9qpZ8u5JlPzrmZK07xZBTbU6Wm5lHUOjpPVhxMOkIn7w4i3tf+hd+ga4TK/mdZ0gw5dXGd+W5eXhWju9Oh7uvD8GdOpC1LQG/6BYNWMM/xyckiJLsauPW7Lw6r6D1CQ2ipNoro0tzKssYjlX0Qts5VkqJHtibHXMdyXkpy9fR57p/ABAzqA/rP/yqkVty6tKKy4mqtuJYpF/dc7NbuD+vj3OskhLs5c6olo55ypIU1x3L1pZWXE5UrT4ovfZ8LNyfN8ZWttPbnVGxIdjsJov/h9p5qnGEVpVxhEmbquII1RVX2Niak0+/0GD2F5U0ap3/jNSio/XMr2uOabo38+Otcyrn117ujG7lOG57RwYwrnUYo1uF4mm14O9h5fUJnfjPzzubtA2nIq2gnKiAau309yS91titR/MApl5ULZ7ZzhHPXLQ7k5nxR5hZ+SDG/aPbkVZQc7zoKv4q8S/3oGAqqq3EVZGXi3tgUJ1yZYcPkjZ9GjG33oXVz6/O565k1dwVrJvvmJPFdGxJXkZV+/Kz8ggIrXnPyDfQl9KiUmw2G1arlbxqZYLCg/AN9MXT2xNPb0/a9GjLkeQjhEc3I7Aytu0f7E+3od05uGs/bXu0baJWOviEBFFcbYxQnFPPGKHaSlzgWG3v9zI+IUGA47W1Mf17kpW0n4jO7fENDaJl/14YhkFYu1YYhkF5YRFeAc55va13SBCl2TVjeN614nzeIcF1yngFBZKxfSc+4aF4Vta9ef9eZO/ZS8thA/FvHsmwh+8EoDA1nbT47U3QmlPnFRxMWfWxbU4enkFBp/097j4+BHfsQLaTx7ZxPy0nvjJe0rx9yxqvoi3MzsO/1tzTJ8CPsuKqeElBVs14Sca+w8x/82sue+oWfAJcb27iGxpEcbU5cnF2Lj61zk/f0CCKap3Dtefgnr4+NO/anoObEwlp6TqvP/0rx7/SckuJCq6Kf0UFe5ORX1qjTFFZtfhXQjpPW43j8a9Zq/cza7VjRdL7LuxKWm7NbUVE/mpcd2mm0zMReBvoC2w0DOPPJh2WmaZZY/kU0zS3mab5Go7EvEv+u2r+eRdeNpT3Z9zD+zPuYeioriz+KQ7TNEncuh9fP696k/Pmf7eOuDW7ePT5q7FUWwknJ6vg+NMaO7cfwG6aBAS51pOYW9IKaR3sQ0ygF+4Wg/M7NWNxclaNMsM+XHP8Z/7uTCYt2cWipCwyS46SWlhOm8rlcYfGhrAn2/Wf3tuRW0iMnzdRPp64GQbjosNZcaTm61ujfasS3DoG+eJmMVw+MQ9gy5ECWgd7V+3PzhEs3lMzGWvYu6uO/8zfmcGkn3eyaE8mRwrK6N08EC83xzE8tFUwSVmuFZgcf8kwJk+7j8nT7qPfiO6sWOg4P/dsT8Hbz4vgsPqTZ+vz+uzHeGPOJN6YM4kBo3py/X2XuFRiHsDOvEJifKuO1bEtwlmVVvNYjfD25Ln+nXlm424OFlcFH9NLy+ka7I9n5cqAfcMCSSl0rf35u10FhbTw8SbC29HOUVHhrM2o2c5wL08e792Zl7bt5nBJVTs/3bOfq5dt4LrlcUzesost2fkuGZgESMgupKW/F819PXGzGEyIDWfZoZrtjKmW1N0p2Bd3i0FeeQVT41OY8N16zp27gYdW7mRDep5LJubB79cVb2ICKvuhjs1YvLfWdeWTdQz9ZC1DP1nL/D2ZPPbrHhYlZ+Ht5kg8BMeKa8Njg9mV5RrXlaA2sRSnZVCckYW9ooLDa+OI7NOjRpnIPj04uHItpmmSk7QXdx/v4wl85fmORPaSrBxS4+JpMbhqhZ/MhJ34RUXWSNhzBYk5hbT08z5+zI5rGc7y2tdLv5rXS/dq18tJ/duTUlDCV7td+SlM2JqYTmxMENHNA3B3szBxfAd+Wb63RpkjaYUMGRADQGiID61jgzl4yJE0OvnxsSTty+GT6ZubvO5Sv4n/GMbrX97L61/ey6AR3fhtwUZM02TXNsd4PqSe8cKiuWvZtHYX9z5zTY3xvCvoO3EE/3zzQf755oO0H9SD7b+uxzRNDu/ch6ePV53Ao2EYtOzRnp2r4gHY9st62g88+Rhn1HUXcNtnz3Drx09ywQPXE9ujg9MDkwBbD+TRKtyX6BAf3K0G5/dpwZJar44Oq3bDumfLIAwLxxPzAM7v24IfXPiVtgC78h1jocjfx0KR4aypMxby4InenXhx654aY6FPdu/nyqVxXLNsI89t2UV8dr7LJOYBRLZvSW5qJvnpWdiOVbBr5UbaDKh5PLYZ0I0dSx3HdequfXj4Oo7rk22bsimRuG+XcMEjN+F+ktcYOsP2rEJiA71p4ecYC53TJpzfDtRMeGnpX3X97Bzqd3zMl1pcTs9wf7wqx/CDooLZm+daY/ixFw/jmU/v45lP76PP8O6sqpyTJSU45mRBpzEny07PZepjn3LTY1cS2dI1VwgMaB1LSXoGpZmOMWDaug2E9+7xxxsCRwsKOVbs2H+2o0fJSdyJb5RrrE4f0jaWwrQMijKysFVUcGDNRlr0rXlutujTg5QV6zBNk6w9+3D38cY7OBDvoEB8QoMpOJIOQPr2XQRGO9rlHRxIRuUKOekJu/CPdJ3V27dmOM7NaH/HuTmxbTi/1EpGG/3VekZNd/ws3JvJEyuS/qcS88DRzlZBVe08r13ddo6avp6RlT8LkzN5fHnS/1RiHsDugkKaV4sjjIysP44wqVfdOEKguxu+bo55p4fFQu/QIA4Wu1Zf+7st6QW0Dqo2v+7QjMV7a+6rYZ+tZ+in6xj66TrmJ2Xy2G97WLQ3mxdX72PgJ2sZ+uk6bl+QyOpDeS6ZmAeV8cwQH2KCKtvZNZLFu2vFM99aefxn/o4MJi3YwaLKMqE+7gA0D/Di7I7NmOtCDxpX91eJf3nFtuJoRjpHszIxKyoo2Lgev+49a5Q5lpPN4Q/eIeq6/8MjwjWujScz9MLh3PP+A9zz/gN0HdqduCUbME2T/YkpePl6ExBad07Wrmc7ti7fAkDcog10HeK4znYd3I192/Zis9k4WnaU/Tv306xlBOWl5ZRV7vPy0nJ2b9xFZKuopm0oEFo5RiisHCPsX72RmFpjhOi+Pdi73DFGyKwcI/gEB3KsrJxjpY42HCsrJ3XrDoJiHG2I6deTtATHMVtwJB17RQWe/s5LygxuE0tRtTjfobUbiepbc4wX1ac7ByrHQjl79uHu7RgL+YQGk5OUQkX5Uce/QcIuApo7juOy/ELA8frXXd8voPVZw5u8bSfj3zqWkoyqsW36+g2Enc7YtsS1xrb9zhvBjVMf5MapD9JhcA+2nUK8JLZ7e3asjAcc8ZIOgxzHd35GDnOe/5gL7r2G0BauOTcJbxdLfmomBZVz5ORVm4jtX3P/terXnT2V8+v03fvwqDw/S/MLKa8c71SUH+Xw1l0EtYhwRjNO6C8d/9qfS6tmfkSHOuJf5/WLZsnW1Bplwqo9yNAjNhiLYRyPf4VWxsaaB3szoVdzfog72HSVFxFxQf/zK+dVvmo2xjTN3wzDWAlcCfgBhcCpR1/rfq8f0M80zaWVv+oF7P/vatswBg7rzPqVO7n2whfw9HLn/icvO/7ZI3d8xD2P/4Ow8EBef34OEVHB3Hn9VACGjenGNTeNZ/mSrfw4ew1WqwUPT3cem3y1Sz3RD2AzTR7/ZTefX9ILq8Vg1rYj7Mku5qqejqclpm85+Q31J37ZzRsTu+ButXAgr5T7Fu5oimr/V2wmvByfzBvDumEx4KeUdPYVlnBRa8dE4rt9aYxuEco5sc2osJuU2+xMWueaSTC12UyTxxfv4vPLe2M1DGZtPcKerGKu6u14emn65hPfmIw/UsD8XRnM++dAbHaThPRCvoo/1FRVP229Bncmfs0O7rn0eTy83Pn3I1cc/2zKvR/wr4cuIzg8kIXfLOen6b+Rn1PIQ9e+TK/BnfnXw5ed5Jtdh82EV7cm8+pgx7E674DjWL2wleNYnZuSxvUdYwj0cOfenm0rtzG5cdkWEnOL+O1INp+M7IXNNNmdX8wP+10zOGk34e0dyTzf19HORYfT2V9cwsTKGzzzDqVxVdsY/N3dub1zVTvvWLvFmdU+bTYTXohL5t0x3bAYBnOT00nOL+Hv7R3tnL0njbNahnF+a0ffU2az88BK1wycn4zNNJn06x6+uLgHVsNgZkIqu7NLuLqH47ry5dYTX1fCfT344PxuALhZDL7fmc6y/TknLN+ULFYrPa69nDUvTcW022k5YggB0c3Z98tyAFqfNYKInt1Ij9/Okvsex+rhQe9/VU3s17/5AUeLih3fc93lePhWPX15eE1cjWQ9V2EzYcqmZN4c0Q2rAT/sS2dvQQkXt3Ucs98mpzEmOpSJsVXH7CNrHdfLnmEBTGzVjD15xUwf1wuAt7ftZ3Va7on+Oqex2Uyeemkpn079G1arwTc/JLJnbw5XXOII5nw9Zxtvf7SeKU+OY96MqzAMeGnqSnLzy+jbszkXTezMzj1Z/DD9SgBeeWc1y1alOLFFf960qXcwfHBnwoL9SVr3Fs+8OptpM5c6u1r/lb5DOxO3egc3XzIZTy937ph0+fHPnv7Ph9z26KWEhgfy7otzaBYZzIM3vgnAoFHdufzG8c6q9gm17deFvXEJvH/T07h7enDuXVcd/2zWk+9xzh1X4B8ayOjrL2DulM9Y/uU8ItpE02P8IACKcguYdvdLlJeUYVgsxP2wlBvfeQRPH+8T/ZVOZbObPDFnK5/fMhiLxeCbtQfYk1bIlUNbAfDVqhTO7dWcq4a2wmY3KTtm487KVS4BvNytDOvYjEdnuvaYwW7CW4l7mdyvKxYDfj6Uwf6iUs6LcfS3Px1M45q2LQnwcOfOLo5XLttMuG2Na7cLHNfPMf/6B98+9Q6mzaTr2EGEtYxiy8KVAPQ8exit+3YlZWMin978NG6e7oy/8+qTbgvw6wffYDtWwbdPvA1AZMdWjL3l8vor0cRsJjy3JokPJzjGfN/tSSMpr4TLOjrqPnNXKuNahXFhu4jj1897lzrm0VszC1mUksXsC/tgM012ZBcxa1fqyf46p+o5uDNb1+7ggcufx9PLnf97uGpO9ur9H3DDg5cRHBbI4tnLmf+VY0426fqX6TGoM/986DLmfrqIovwSPn/V8WIFq9XCkx/d46zm1MtitdLx6svY9PKbmHY7zYcPwa9Fcw7+6hgDxowZQXlePuuecry6zDAMDiz6lSHPP0F5fj4JH07DtNsxTZOIAX0J73VqNz8bm8Vqpe/1l7Js8tvY7XbajBpMYExzkhavAKDduOFE9e7KkfgEfvrPk7h5ejDw31cf377v9f9gzVufYa+owC8ijIH/vgaA/v+6kk2fz8a02bG4u9H/xiud0r762Ex4amUSn07shtUw+GZXGntyS7iii+Pc/Drx5Ofaa2d1YmDzQIK93Fl59UDeiNvPNztdb45tM+GpFUl8dp6jD5q98/Ta+frYau28ZiBvbHDNdtpNeHdnMs/2ccxVFh1O50BxCedWxhHmH0rjyjaOOMJt1eIId63bQrCnB/d164DFMDAMWJGWxfos15ungGN/TlqaxBd/6+6YXyemsTunhKu7O/bnl9tc9xpxOmymyeMLd/H5FX0c8en4ynhmn2gApm86eXzyvb/3JNjbnWN2k8cX7qSgzDUfsP6rxL8Mq5WIS6/k4Nuvg91O4OCheDZvQe6KpQAEDx9F1oIfsRUXkz5jeuU2Flo9OAmAw598QMmeXdiKikh69H7CJl5A0BDXSXDqPKALO9ft4IXrnsXd04PL7qsa/3z0yPv8457LCQwLZOK/zufL5z5n4WfzadG2BQPPdszJImIj6di/M6/cNAXDYjDwnEFEtY4iOzWLz578BHC8Arb36D506t+5ydtnsVoZcMOl/PL825h2O+1GDyYopjm7K8cIHcYNp0XvrhyOT+D7uxxjhCE3O8YIZfmFLHvlA0cb7DZaD+1Pi16ONzK1HT2YNe99yQ/3PYvVzY0ht17r1HtlFquVXtdfxqoX38K024kdOZiA6ObsXeIY47UZO4LIXt1Ij09g0T1PYPXwoG/leCekXWtaDOjNr49OxmK1EBgbQ6sxwwA4tGYDexc7vqN5/17EjhzsnAaegMVqpeNVl7H5lTfBbieqcmx76DdHnaNHj6A8P58N1ca2Bxf/yqDnHGPbxI+mQeXYtln/voS5yNgWHPGSpLgE3v2XI15y3n+q4iUzn3iPc++sjJfccAHfv1gVL+lZGS9ZOWMhpQXFLHznG8DxCth/vn4/AN9P+Yz925IoLShi6nWTGH7VufQa3/T71mK1MvTGS1nw7NvY7SYdxwwiJCaKxJ8d52eXCcOJ6dOVA5sSmHH7U7h5ujPqVsf5WZJbwNK3vjg+N2kzpA+x/Ryxz33rtrD6428oLShi4eT3CG3VgnMn3d7k7avurxj/enJGPNPuGOqIf63ez57UQq4c7lit/KsV+zindwuuGtEGm91O2TE7d368/vj279w0kCBfDypsdp6YEU9ByTFnNUVExCUY9b7v3oUZhvE1MAoIA9KBZ4BrgEDAAL40TfMFwzA6ALMBO3AHcBZQVPtVtIZhLAXuM00zzjCMItM0/Sp/7w/MBNoCpUAxcFdluSfr+66T+W9fa/u/IMb3fGJf/tXZ1Wh0++8bw6A5K51djUa39pJhxE5e4uxqNLr9D48lLmues6vR6PqFTWTY3DP/uF154TAm/Hzmt/PnCcPoNX2Fs6vR6OKvGk7L15Y6uxqN7sDdo3hg/Zl//ZwyYAz9Z53Z5+eGSx1Bz3b93nByTRpXUtxdeLe84o8L/o8rPfA1O/N+cnY1Gl2noPP4dPfPzq5Go7uhwwRa3zXX2dVodPveuJBxC1c5uxqNbvHZQ3lvxyJnV6PR3dx5PF0+We7sajS6xH+OYE3GmT8nG9xsIrev+c3Z1Wh0bw0ezRObzuxYwlN9xgLQ7r0z+/xMunkEbd89s9sIkHzLCM5ZdGbPUwAWjB9GyzeWObsaje7AXSOJfXaxs6vR6PY/Nu4vE/+6cMmZH/+aO3Y4Px5Y4OxqNLrzW57Ds5vP7DECwGO9x/Jw3C/Orkajm9zvLG5dfWaPbd8ZMhqAaXvO7JjJde0n8Mq2M//aeW/3cX+Z+FebW751djUa3d53LwZHXohIDa2eWXTG5+TIH0uZNN4l+4f/uZXzTNOs707g+/WU2w1Ufzyi3lmcaZqjqv2/X7X/LwTOPcE2T55abUVEREREREREREREREREREREROSv6H8uOU9ERERERERERERERERERERERATAdOLr6UX+iMXZFRARERERERERERERERERERERERE50yg5T0RERERERERERERERERERERERKSBKTlPREREREREREREREREREREREREpIEpOU9ERERERERERERERERERERERESkgSk5T0RERERERERERERERERERERERKSBKTlPREREREREREREREREREREREREpIEpOU9ERERERERERERERERERERERESkgSk5T0RERERERERERERERERERERERKSBKTlPREREREREREREREREREREREREpIG5ObsCIiIiIiIiIiIiIiIiIiIiIiIif4qWJhMXpsNTREREREREREREREREREREREREpIEpOU9ERERERERERERERERERERERESkgSk5T0RERERERERERERERERERERERKSBKTlPREREREREREREREREREREREREpIEpOU9ERERERERERERERERERERERESkgSk5T0RERERERERERERERERERERERKSBKTlPREREREREREREREREREREREREpIEpOU9ERERERERERERERERERERERESkgSk5T0RERERERERERERERERERERERKSBuTm7AiIiIiIiIiIiIiIiIiIiIiIiIn+KYTi7BiInpJXzRERERERERERERERERERERERERBqYkvNEREREREREREREREREREREREREGpiS80REREREREREREREREREREREREQamJLzRERERERERERERERERERERERERBqYkvNEREREREREREREREREREREREREGpiS80REREREREREREREREREREREREQamJLzRERERERERERERERERERERERERBqYkvNEREREREREREREREREREREREREGphhmqaz6/BXoX9oERERERERERERERERERERkT/PcHYFxPXETl6inBxh/8NjXbJ/cHN2Bf4qBs5e6ewqNLp1fx/Go3G/OLsaje65fmfxfPxiZ1ej0T3SaxxDvj3zj9vVFw/jte1n/v68u9s43klc5OxqNLpbu4zn5lW/Obsaje69oaO5etkyZ1ej0X05ciQbMuc5uxqNrn/4RJalznd2NRrdyKhzeW/Hmd0P3dx5PADbc39yck0aV7fg89iZd2a3EaBT0Hl4t7zC2dVodKUHvuapzUucXY1G90TvsbS76HNnV6PRJX13LVtzzvzzs0fIeXyR9LOzq9Hormk3gTbvnPljvr23jqTt/33j7Go0uuSP/0Grp8784zbliQk8e4ZfVx7rPRaAtjfMcnJNGlfyp5fy91+XO7sajW72mBE8senMPmYBnuozlst/O/P354zRI/4ycaEHN5z5cfgX+5/FRUtWOLsaje67scP/MnOyv8oYfsrWM/9+wwM9xp3x9wOf63cWAFPP8Psqd3QZzyvbzvxj9t7u4/gqeaGzq9Hormx7Nn2/PvOvnRuvGO7sKoiInDYl54mIiIiIiIiIiIiIiIiIiIiIyP8mi0sumCYCgMXZFRARERERERERERERERERERERERE50yg5T0RERERERERERERERERERERERKSBKTlPREREREREREREREREREREREREpIEpOU9ERERERERERERERERERERERESkgSk5T0RERERERERERERERERERERERKSBKTlPREREREREREREREREREREREREpIEpOU9ERERERERERERERERERERERESkgSk5T0RERERERERERERERERERERERKSBKTlPREREREREREREREREREREREREpIG5ObsCIiIiIiIiIiIiIiIiIiIiIiIif4rFcHYNRE5IK+eJiIiIiIiIiIiIiIiIiIiIiIiINDAl54mIiIiIiIiIiIiIiIiIiIiIiIg0MCXniYiIiIiIiIiIiIiIiIiIiIiIiDQwJeeJiIiIiIiIiIiIiIiIiIiIiIiINDAl54mIiIiIiIiIiIiIiIiIiIiIiIg0MCXniYiIiIiIiIiIiIiIiIiIiIiIiDQwJeeJiIiIiIiIiIiIiIiIiIiIiIiINDAl54mIiIiIiIiIiIiIiIiIiIiIiIg0MCXniYiIiIiIiIiIiIiIiIiIiIiIiDQwN2dXQERERERERERERERERERERERE5E8xnF0BkRPTynkiIiIiIiIiIiIiIiIiIiIiIiIiDUzJeSIiIiIiIiIiIiIiIiIiIiIiIiINTMl5IiIiIiIiIiIiIiIiIiIiIiIiIg1MyXkiIiIiIiIiIiIiIiIiIiIiIiIiDUzJeSIiIiIiIiIiIiIiIiIiIiIiIiINTMl5IiIiIiIiIiIiIiIiIiIiIiIiIg1MyXkiIiIiIiIiIiIiIiIiIiIiIiIiDUzJeSIiIiIiIiIiIiIiIiIiIiIiIiINzM3ZFZDTNygiiHt6tcFiGPywL53Pdx2q8fmIqBBu6hqLiYnNbvLaln1syS4A4LG+7RkaFUxu+TGuXLzZGdU/ZWlbEoj/4htMu0nrUUPodMGEGp+bpsmWz78hdUsCbh7u9Pv3tQS3bgnA7gW/kPLbajAgMKYF/W66BquHuzOaUa/D8Yms/2w2pt1O+zFD6P638TU+N02T9Z/N5vDmBNw8PRh6yzWEtokBYPbtj+Pu5YlhsWCxWjhv8oMApKzZRPzs+eQfTmfic/cR1ja2ydt1qgZGBPGfHm2wGgY/pqTzxe6ax/DwqBD+1SUWu2liM03e2LqPrZXHsCs6sDmRVZ849mfns4bQ++K6+3PVJ7M5sCkBNw8PRt9xDeFtYijKyuXXNz+nJK8AwzDoPG4oPc4bDUBWyiFWvD+DY2Xl+IeHctZ/rsPDx9sZzatXyqZEln08B9Nup+vYwfS/pG6bl308h5SNjmN4/B1X06yt4xhePHU6++K24xPoz9VvPuKM6p+y7G0J7PlqFph2ooYPJXbi2TU+L05NY+cn0yjcf5A2F19Ay7Nr/TvY7cQ9PRnPoCB6/Oe2pqz6acnfvp0DM2di2u2EDxtG1Dnn1Pi8NDWVfdOmUXLgAC3+9jeixjvaWZqWRvIHHxwvV56VRYsLLiBy7Ngmrf+pMk2TL974jvg1O/D08uCmR66gdcfoOuUWzVnBwlnLyTiczbs/PY1/kF+Nz5N3HODJf7/BHU9dy4DRPZuq+idkmiYzp37HtrU78PBy5/qHriC2Q0ydclmp2Xzw9OeUFJTQskM0/3zkKtzc3SguLGHaizPIPJKFu4c71z1wOS3aRAHwy+xlrPhpLSYmwycOZuw/RjZp21I2JbL0oznY7Xa6jRvMgHr6mqUfzWHfxgTcPT0Yf+fVRFT2NX+0bdz3v7Dis++5+fPJeAf4kZ+ezbQ7niOkeTMAIju2YuwtlzdNQ0/ANE0+efV7Nq3ZgYenB3dMupw2neoes/O/Wcm8mctJO5TNpwufIqDymP3+y99Y8fMmAGw2O4dT0vlkwdP4B/o0aTtOl2mafPjq92xc7ThX75p0OW3rafcrj39J0o5DuLlZad8lhlsf/gdublYn1LhhvPfSvznnrN5kZhfQb9wDzq7OaTkSn8DGaY6xUNsxQ+l6Yd1zdeO0bzhSObYddMs1hFSO248Wl7Du/enkH0oFYODNVxPeoQ1bZv7I4Y1bwTDwCvBn0C3X4BMS1NRNO6ERvZvz2P/1x2oxmLUkife/3V6nzMCuETz6f/1xt1rILSzjyscWAXDdeZ24bFx7DAxmLt7DZz/taOrqnzLTNPn0te/ZVHk+3jbpctrUc+1cUNkPpR/O5uMFVf3Q3C9/Y8UiRz9kt9k5lJLOx/Ndox8yTZNF788hKS4Rd08Pzr/7KqLa1b1+5qZl892Ln1FaVEJU22guvPcarO5ubPttA2tm/wKAh5cH59x2GRFtWhzfzm6z8/F/XsI/NIjLn/x3k7XrZEbEBPP4sHZYLAazElN5b/PBesv1aObPnIt7c+eiRBbszSLKz5OXz+pEuI87dhNmJKby2dbDTVz7UzeiWwSTruiN1TCYuWIv7y/YVafMwI7hPHZ5L9ysBrlFR7lyylIAXrihH2N6RJFdWM45jy9q4pr/eSPbhvH42Z2wWgxmbjrEu6v21fh8UGwwH1zem0N5pQAs3JHBm8uTnVHVP3Q4PoG4ymtKuzFD6VbPNWVD5TXF6unBkFuuIbTymvLt7ZNw9/bCsBgYVisTn3fES3L2H2LdRzOoKCvHNzyEYbdf71Lz6xHdIpl0ZS/H/lu+j/fn76xTZmDHcB67shduVgu5heVc+eJSokK8efnGgYQFemE3TWYu28tni/c4oQWnpjBhO0dmzQDTTvDQ4TSbUHPeWZaWyqHPP6Ps4AEiLvgb4eOq4oBZvy4hZ+UKwCRk6AjCznKtOWdqfAKbPncct21GD6VLPcftpmnfkBqfgNXDg4GVY6GCI+msfvPj4+WKMrLp/veJdDx3DAfWbmL77HkUHEln/DP3E+Jicb6ChO0cmjUD024ndOhwIs+uuz/3T/uM0oMHiLrgb0SMr9qfGUsWk71qhWOc17wFsdfdgMXddeK21Z3JcaH0LQlsq4y9x44aQod6Yu/bvviG9PgErJ7u9LnpWoIq+9vkhb+SsnQVmBA7eijtzh4DwPavviVt8zYsblZ8m4XT+6Zr8PB1/rjvd0UJ20mb/TWm3dEPhY0/t8bn+evXkrV4AQAWTy+iLr8ar2jH+PDIF59SuH0rbv7+tH3s6Sav+x9pjDnZ5i+/5fCm7VjcrPhFhDPo5qudvj//CmP4Q5sTWfvpbOx2Ox3PGkLPi+ruy7WfzubgJse+HHHbNYS1qfo3sNvszH1oCr4hgYx/+BYA9q3ZxKZZ88k7nM4Fk+8j3AWuKY1x/+/Quk0kzplHwZE0xjz9ACFtnN/O/ZsSWVF5H6XL2MH0rSe2ueLjOeyvvI9yVrX7KL9MnU5K3Ha8A/25stZ9lC3zlrFt/nIsVguxfbsy9Lq/NVWT6nVwcyKrP3X0QZ3OGkKveo7b1Z/M5uBmxz2yUbc7jtuKo8f48fHXsR2rwLTZaD24N/0umwhA3Mx57PxlNd4BjvhC/ysvoGWfrk3etupM02Th+9+yZ0Mi7p7u/O2eE/dBc16YRmlRMVFtY7jovquxurux9bc4Vn2zBAAPb08m3nYpkZV90Nrvl7Lp5zVgQp+zBzPob6OasmknNDgqmPv6OO7nfp+cxmc7at7PHdkihFt6tHLcz7WbvLJpL/FZBXhYDD4c2xMPi4HVYvDLgSze337ASa0QEXENLp+cZxhGDPA5EAnYgQ9M03zjNLZfCtxnmmacYRgpQCFgq/z4VuAI8JNpmt3q2dYCvA6MAUygDLjUNM199X2XaZqrT7d9p8sC3N+7LXes2E5GyVE+O6sXK45ks6+w9HiZDRl5LE/NAaBdoA/PDezEZZU3RH7an843yUd4on+Hxq7qf8W029n82UyGP3wnPiFB/DLpRZr36UFAdNTxMmlbEihMy+DsV54kJymFTZ/O4KynH6A0J4+kn5cyYcokrB4erH3zIw6uiaPVyMFObFEVu93O2k9mMf7R2/EJDWLewy8R0687QdXadjg+kcK0TC564wmy9qSw9uMZTHzu/uOfT3j8LrwCaiaLBMU0Z/S9/2LNh183WVv+DAtwX8+23LVyOxmlR/l4dC9WpGaTUu0YjsvIY0XlMdw2wIdnB3biisWbnFTjk7Pb7Kz8cBbnPX47vqFBfPvgS8T2705ITNX+PLApkfzUTK546wky9qSw4oMZXPzC/RhWC4Ovv5jwNjEcLS1jzv0vEt2zEyExUSx75ysGX3cRzbu2Z+cva4if+wsDrjjPiS2tYrfZWfrBN1z05G34hQYx44GXaDOgO6HV2pyyKZG8Ixlc987jpO1O4df3Z3L5lPsA6DJmID3PHcGiN75wVhNOiWm3s/vLr+l17114hgQT9/Rkwnr1wLdF8+Nl3H19aH/lZWRtiq/3Ow4u/hWfqEhspWVNVOvTZ9rt7P/qKzrcfTcewcEkPv88QT174t28qp1uvr60vPxy8jbXTOr2joyk2+OPH/+e+AceILh37yat/+nYsnYHaQezeGXGIyQn7Oezl2fz1If/qVOuQ/fW9B7SlefueLvOZ3abnZnv/kSPAR2boManZvu6HaQfyuTZ6Y+wL3E/01+bzSPv3l2n3Jz3f2Ts30cy4Kw+fPnKLFbOX8eoC4ey4MslxLRrzq3P/pPU/el8/cYc7nn1Vg7vTWXFT2t5+L27cXOz8sYD79N9cBciosObpF12m51f3/+Gi5+6Df/QIL66/yXa1u5rNiaSl5rBDe9W9jXvzeSKl+77w20LM3M5EL8T//DgGn9nUGQYV7/+UJO071RsWrOT1INZvPXNw+xJOMAHU+bwwid31SnXqUcr+g3twuO3vlPj93+7ejR/u9qR9L1hRQI/zVjuEgkxf2Tjake735v9MLu3H+DdKXN4uZ52j5zQl3ueugqAVyZ9yeK56zjnkiFNXd0G88U3y3hv2s989Nqtzq7KabHb7cR9Mosxj96Bd2gQPz8yhei+3QmsNrY9Ep9AYWom57/+JNlJKWz4aAYTnnMkIG6cNpuoXl0Yfs+/sFVUYCs/CkCX88fS87LzAdi14De2f7uAATde0fQNrIfFYvDkTQO57snFpGWX8O2Uc/ll/UGSDuUfL+Pv485T/x7IDU//QmpWMSGBXgC0bxnEZePac/H98zlWYeeTx8fy28ZD7E8tdFZzTmpzZT80tbIf+nDKHCZ/XH8/1HdYF56s1Q9dePVoLqzsh+JWJPDTTNfph5LjEsk5ksmtH07i8K4UFrw9i3++dm+dcr9+OpeBfxtF15F9mf/WTOIXraHvxOEERYRyzQt34u3vQ1JcIvOmzqix/foflhIWE0l5iWuMAy0GPDWiPdf+uJW0onK+/3sflqRkk5RbUqfcA4Nas+JgzvHfVdhNnl+VTEJWEb7uVn74Rx9WHsyts60rsBjw5FV9uO6V5aTllvDdpLH8En+EpGrnmL+3O09d3YcbXltOak4pof6exz+bsyqFL35J4uUbBzij+n+KxYCnz+3M1V/EkVZQxg//GsziXRkkZRXXKLfhQC7/97VrP6Rpt9tZ/8ksxj56Bz6hQSyovKYE1XNNufD1J8lKSmHdRzM497mqpPZxk+rGS9a+P52+V19MRJf2JP22msQfl9Cr8hrjbBbD4Mlr+nDdy8tIyynlu8crj9kjVQ8o+nu789Q1fbjh1RWk5pQcP2YrbCbPz4wnYX8evl5uzH1iHCsT0mts6ypMu50jM76i9Z134xYcTPILzxHQoydeUdXmnT6+NL/0cgq2xNfYtuzwYXJWrqDdQ49gWN3YN/UN/Lt3x7NZRBO3on52u524T2cx+hHHWGjxo1NoUWsslBqfQFFaJhNfc4yF4j6ewfhnHyCgeQRnv/DI8e/54dZHiO7veAAsMKY5w+65iQ0fuV6cz7TbOfj1V7S7627cg4PZNfk5AnvUjCNYfXyJvuxy8uPja2x7NDeXzN9+ofMTT2Px8GDfB++Ru2E9oUOGNnEr/tiZHBcy7Xa2TJvJ0IfuxDskiKWPv0hk3x4EtKg6btO3JFCUlsHYV54kNzmFLZ/NYORTD1Bw8AgpS1cx8qkHsbhZWTPlLSJ7dcMvshnNuneiy2UXYrFaSZjxHXt+/Jmul1/kxJZWMe12UmdNJ/aOe3APCmbvlGfx794Lz2r9kHtYGK3ufgCrjy+FCds48tXntHngUQACBw0leOQYjnz+8Yn+CqdprDlZZPfO9LzCsT83T/+ehO8X0fuqvzmjiced6WN4u83O6o9ncfak2/ENCeKHh1+iZb/uBFeLhR3anEhBaib/mPoEmXtSWP3hDC6YXHXvKGH+bwS1iOBYtX4nOKY5Z933L1Z94BrXlMa6/xcQHcXg/9zExk++cmLrqthtdpZ98A0XVt5HmfXAS7QeUPPe0f7K+yhXv/M46btTWPb+TP5ReR+l05iBdD93BEtq3Uc5tG03+9Zv5YrXH8Lq7k5JnnPjCXabnZUfzWLi447j9ruHXiK21nF7sPK4vWxq1T2yi164H6u7G+c9cSfu3p7YK2zMfexVYnp3IaJDawC6TxxNzwtd56GMpLhEcg5ncsdHj3F4137mvfUNN75+T51ySz75gUEXjaLbyD78NHUmmxatpf/EYQRHhHL9i44+aM+GRH56cyY3vn4PGSlH2PTzGv712r1Y3a18Oek92vfvQmiLZk3fyGosBjzUty23/rad9NJyvhjfi2WHc9hXUBULWJ+ex7IFjvu37YJ8eHFoZy6Zt5GjdpObf91KaYUdN8Pg47E9WJWay/Zs14x/yZnDtBjOroLICf0vvNa2ArjXNM3OwCDgNsMwuvwX3zfaNM1elT8nTKYzDMMNuAxoDvQwTbM7cBGQd7rf1ZC6hPhzqKiMI8XlVJgmiw9mMqJ5aI0ypTb78f/3sloxq30Wn1VAwdGKpqjqfyUnOQW/iHD8moVhcXMjZlBfjmzcUqPMkY1biR0+EMMwCG3fmmMlJZTmOm6ImTYbtqPHsNtsVJQfxSs40BnNqFdWUgoBEWH4R4RhdXOj9ZA+HNywtUaZgxu20mbEAAzDILxDa44Wl1KSm3+Cb3QIio4ksLlrBCZPpkuIP4eKyzhS4jiGlxzKZHjUiY9hbzcrpln7W1xHRlIKAZFhBESGYXV3o+2wPqTU2p8pG7bSYaRjf0Z0aE15cSnFufn4BgcSXvlUm4e3F8HRkRTn5AGQdySDqC7tAIju2Yl9a+Obslknlb5nP4FRYQRWtrnDsL7sXb+tRpm967fRebSjzVEdK9uc4ziGW3Rth5e/a9yUPZmCvSl4N2uGd7NwLG5uRAzsT1Z8zX3rERBAQOtWGNa6KzWV5eSSvXUbzUe4XoC5uuJ9+/Bs1gyvcEc7Q/r3J3dLzf7WPSAAv1b1t/N3BTt24BUejmdo6AnLONvGFdsZdnY/DMOgXbdWFBeVkptV98ZVqw7RhEeF1Psdi+asoP/IHgQE+zd2dU9Z/KrtDJ7QH8MwaNO1FaVFpeRl17xmmKbJzk1J9B3puNEz+OwBxK90nLdH9qfRqY8jaT8qNoKstBwKcgpJPZBOmy6xeHp5YHWz0qFXOzavqHkONKa0PfsJigojqLKv6TisL8nravY1yeu30XlUzb6mKCf/D7dd+sm3DL/uQgxce6K2Yfl2Rp7bF8Mw6NAt9oTHbJuO0TRrXv8x+7uVizczbJzrJs9Wt375dkaf42h3x+6xFBeWklNPu/sN7YxhGBiGQfuuLcnKyGv6yjagVet3kpNX5OxqnLbspBT8IsPxqxzbxg7py6G4mn3F4bittB7hGLeHtW/N0ZJSSnPzOVZSSsaOJNqOdiRVWt3cjq/E4F5tRaOKyptDrqJn+1D2pxZyML2IYxV25q1MYeyAmk9KXzCiDT+vPUBqZXJMTr7jxki76EDid2VRdtSGzW6yPiGN8QNbNnkbTtWG5dsZec4f90OtO0bT7ATXzt+5Wj+0a+02uo9xXEOiO7WmrLiUwpy618+UrXvoPKwXAD3OGsCutY7rSUyXNnhXjmlbdGxFYXbe8e0KsnJJ2pBIrwmu8YAYQM9mAezPL+VgQRnH7CY/JWUwrnXdcdt13Vvw894sskqPHf9dZslRErIc/VPxMRtJuSVE+nrW2dYV9GwTwv6MIg5mFXPMZvLT+oOM7d2iRpkLBrVk0aZDpOY4HhDLLiw//tmG3VnkFbtWn/NHerUIZH9OCQfzSjlmN/kxIZXxnZx7E+fPyk5KwT8y/Hi8JHZIXw7WuqYcjNtKm8prSnj71hwr+eN4SUFqBs06O+bXUd07c2B9fGM14bQdP2Yzizlms/PT+gOM7d28RhnHMXuY1BzHTbDfj9nM/DIS9ucBUFxWQVJqARFBrrMiYHUlKfvwCA/Ho3LeGdivf50kPLeAAHxata4z7yxPS8WndRssHp4YViu+HTpQEO86iaY5lcft72OhloP7crj2WGjjVloNrxoLHascC1WXvn0XfhHh+IY7+ubAFpEEuGicryRlH57NwvGs3J/B/fuTvzW+Rhn3gAB869mf4EjKsB87hmmzYT92FPegoKap+Gk6k+NCuZWxd9/K2Hv0oL6k1Yq9p23cSsthjuM2pF1rjhWXUJabT+GRNELatsbN0wOL1Upop/akxsUD0Kx7FyyV/xbBbVtTWhnndAWlKfvw+H/27jo6quPv4/j77kZIQohCkBACwd3dvZTSUjfqQt2pu1D3UkoNSgVtS1uKFy3ukGCBBJe4C8ne549d4oG0T5LNL/28zuGQZOdu5ps7d2bu3NmZ2nVwC6yN4eKCT5fupBQpt55NmmL19LJ/3bgJOYkJea95NWuO1curMrNcZhV1T1avQ6u88xnYLJT0+AScrbr34WPOPWsIso9nNenTmSNFzuXhTTtp6njWUKfIs6O0uASObg2nxZDCH1z0Da6Lb4Oq06ZU1PO/Wg3q4V2F2s6iz1GalfAcJWrjLlo6nqPULeNzlN0L19Dl8mFYHavOevo6d5w6JjIanwLlNqxPyc/Img3Mf0aW7ejDG4aBq4f93tKWm4stN7dKj9fuXb+b9kO6Oeqg0FLroKidB2jd1z4O32Fod/atO1cHNc6rg4JbhpLsqINijp4muEUorjXsbWujtk3Zu7ZwWXGGNv7eHE3N5HhaJjk2k8VHYhgYXHjsJyOnwPNca+Hnuedec7EYuFj+F6akiIhUrCpfE5qmedI0za2Or1OAPUADwzBWGIbxlmEYGw3D2G8YRj8AwzA8DMOYYRjGTsMwZgJlHpUyDOMWwzBmG4bxO7AYqAecNE3T5vj9x0zTdOodSB0PN05n5A8cn8nIoraHW7F0A+oHMHN4Z97v25rXNlfdLS1KkxGfiEdA/mo2Hv5+xQatMuIT8SyWJhEPf1+aXzyU+Q8+xx/3PY2rpwd12/9/5nOWr/T4JLwK5NszwI+0IrGlJyQWSeNLumMww8Bgyeuf8vtTb7F/6ZpKyXN5ql2jcBmOKaUM968fwE/DOvNu79a8sbXqluG0+CRqBuafq5r+fqQVmRSTFp9YOE2AL2kFbvwBks/EERt1jKBmoQD4h9QjepO9831w7VZSY50/+HFOanwi3kXiSS0ST2pcIjUDiqSJP/8Dk6omKzGBGv75Mbj7+ZKVUPbzEPnTLJpedTkYVfdmEiA7MRE3//wbKjdfX87+gzjPid+0Cf9u3coza+UuITaZgDq+ed/71/ElIbbs5TI+JpHNq3Yx5LKqtTJXYkwSfrV98773q+1LYkzhuFKT0vCs6YHVseWnX22fvDQNwxrkTbqL2nOY+FMJJMQk0qBxPfbvPERqUhpZmdnsXh9BQiVOfiqxrikysF9ymqTzHntw4y5qBvhQu3HxbRmTTsfx/SNvMevZjzgWHlm+Af0L8TFJBBYoswF1fIiL+ed1aVZmNtvX76XnoPblmLuKExeTRGCQb973gReIOycnlxULttC5Z8tKyJ0UlRFfpN/qn99vPSc9PgnPAN9iaVLPxOJeqybrP5/OgqcmsuGLH8jJzO8n7pjxG7/e+yzRazbR/uqqsYIwQJC/Z96kO4BTcekEBRQeMA+t741PTTd+eHU4v757MZcNbALA/iOJdGsThK+3OzXcrAzsEky9wKr5kA/s9VBAgesxoLYP8f+PeqjHwKpTD6XEJVGrQPtZK9CXlCL9+IzkNGp4eeQ9lPQuIQ3A9sXrCOvSKu/7xVN+ZsitYzCqUD+wrpcbJ1Pzr6+TqVkEFZlgF+TlxvDGgfwQfqLU92ng7U6bwJpsP131VuYCCPL1yJvABHAqIb3YZKXGQTWp5enGD08MYN7zQxnby/nbXf1/BHnX4ERy/sooJ5MzCfKuUSxd52BfFtzdm6nXd6ZZ7apZ76QXaVO8/H2LTeywj6n45n3vWTCNYbDsjU+Z//SbhcZLfIPrcWyLvb97eMNW0uKqzv11kF+RMhufQZBfkTJb19teZp8cyLwXhzK2d/Ey2yDAkzYhvuw4FFfhef43chITcfXLv+909fPjbGJimY51r9+AtMj95KSmYsvOImX3Ls4mxF/4wEqSkVBkfDLAl4yExMJpivSFPEoo20fWbiakd5cKzGn5yU5IxM2v4DiCH2eLxFwaNz8/6gwdTvgzT7L7ycex1vCgVmvnblFXmuo8LmQfQ8+PrUZJY+8JhcfnazjG3msF1yN2XyTZKankZGVzekc46SXUq4dXrSWoCo3J5yQm4OqXH4+Lrx9nE0s/nwlr11CzTbHNlqqkirwnO+fginXU7+j8a7W69+GLPTsq4VlD0f6SZ4Bv3gf+1387l+43XoZRxVcNqs7P/wpKK2F8suhzoX/zHCXxxBlORBxk9oR3+fnZjzh94HC55vufSotPwqtAnF4BfnkTDM9JLxKnl3/+38KWa2Pu4xP57vanCG7fkjrNQ/PShS9cxZxH32DFZ9+Tler8ldtTYhPxKVQH+ZASe/46qFagb94kvIK2LV5PU0cdVKdRPQ7vPkh6chpnM7OJ3BxBUhV4JljH053T6fltwun0bGp7FP+g3qDgAOZe3IWPBrTh5Q37835uMeDHkZ1YMrYn609p1TwRkSq/rW1BhmGEAp2ADY4fuZim2d0wjFHAi8BQ4B4g3TTN9oZhtAeK7oW53DCMXCDLNM0eJfyaXthXyos3DCMYWOOY+LcM+N40zW3/4L0qRUmLiq08EcfKE3F0DKzF3W0a8cDq3ZWer3JX7H6ieOSGYZCdls6JLTsZ9eEruHp6sv7jLzm8ZgON+jrtFBVWwjJwRUMraaW4czeFF73yiH3wOSmFJa99Sq36danrWGHtf0IJ94UlleFVJ+JYdSKOjgG1uLN1Ix5aU0XLcEnns9gJLX5YwZv8sxlZLH7nK3rfegVujlViBt57A39/M4ctsxcQ2q0dFpfSVyyrdBeIp/REFZKbilNSwSzj4Ezs9p241vLGO7QRCXv3lW++ylvJFc4/egtbTg6JO3YQfPnl5ZSpimGWof49n+8/mse140djsVatzzaYpbSHF+RIM/L6Icz85Bdeuf0dGjSpR8NmDbBYLdRrFMTI6wbzweOfU8PDneCw+pUbe4nVSJG4SjunpRx7NiubjbMXcflL9xV73cu/Fnd8+Qoetbw4HXmE3yZ+yU2fPIO7p/NWHymHyxOwbyXZol3jKrOV5IWUGPd50k9+ey5tOjahTacmFZYn+WfK0i8wDANbro2EqKN0veUqAps1ZvPU2YTPW5y3nW2Ha8fQ4doxhP+6iP2LVtL+qqoxQa+kOrZouXWxWmjbJIBxLy6hhpuV2W9exPb9MRw8lsSUn3cz7cWhpGXmsCc6ntwCq0ZXNSUuYP1v6qE14bRsX8XqobLcl5X8Fygkesd+ti9ez83vPAzAgY278fLxpl6zEKJ3VqEPGZV0H1YkvOf7NOWt9YewlRK2p4uFSSPa8OrfB0k9m1v+eSwHJfeBCgdktVho28iPce+upIablTnPDGbboTiiT//vrV4KJfcNipbd3SeT6fPhKtLP5jKwaSBTrunEoE//Rz7sV7YbbABGvvxo3njJstc/wadBEEGtmtFr/I1smjqbnXMXENylHRaXqjMcWmKVWiREq9Wgbagf495eYS+zzw1h28H8Muvp7sKk+3vz6k/bSc2sortllGXspBQ16tWj9vCRRH38ARZ3dzyCg8FSdcZISt7twSiS5vwd+9ycHI5v2UWHay8t38xVmH8/5pOTlkbSzu20fm0iLp4eRE35gvgN6/Hv0bN8s1geqvO4UFl2KSnxujXwblCPZqOH8febn+BSwx2fkAZ5ExDO2TdvARaLleA+VXyb+FLOZ9r+vSSuXU3oo09VcobKT3ndkwHs/mUhFquV0L5V4EO51b4Pf+H2suQxE4MjW3ZRw8ebwLAQTobvL56oqqsuz/8KKlM78s/7SLZcG1lpGVz51mOcOXCYhe9+w02TX3LexNIy9PNK7i7ZE1msFq5492my0tJZ/PaXxB85gX9IfVqP6EfnKy/CMGDTjD9YN+1nBt53Y/nn//+rSLAlnvYiBTxqxwG2LV7Pre88BEDtkLr0uWoI05+dhFsNd4IaV/I4fCkufHdtt/xYHMuPxdGpdi3uad+Ie5fbn+faTLh+4TZqulp5r19rwnw8OZjk/EmWIiLOUnVGoy7AMIyawFzgYdM0kx2djJ8dL28BQh1f9wc+BjBNc6dhGEX3XxtkmmbseX7VEtM04x3HHzMMowUw2PFvmWEYV5mmuaws72UYxl3AXQChdz1BnWFjyhbseZzJyCaowKz0Oh7uxGaUvuXK9thkgmvWwMfNhaT/ge1sz/Hw9yWjwCfuMuIT8PD1KZLGr9Cn8jLiE6jh68OZ3Xvxqh2Aey37Us4NunUk7sChKtM59wzwLfQp7fS4BDyLbLtr/9RIwTSJeDjSePr7AuDh401I9/bEHoz+n5qcF1OkDNe+UBmOS6aBV9Utw14BvoVWtUuNT8DT3+f8aeIS89Lk5uSy6J0vadavK016dsxL4xdcl9Ev3A9A4onTHN4SXoFR/DM1A3xJKRKPV5GYawb4kRpXOE3NKrS9dFm4+/mRWWC7hqyERNzLuNVKUuRB4rbvZN3O3djO5pCTmUHElG9ofddtFZTbf8/Nz4/s+PxVB7ITE//xljJJu3fjGRKCa61a5Zy7/78lc9ew/Pf1ADRp1ZC4Aiu/xZ9JxDew7OUyat9RPn1pOgApSWnsWLcHi9VC1/7tyjXPZbH8lzWs/mMdAKEtQ0iIScx7LSEmEZ/Awueipo8X6akZ5ObkYnWxkhCThK8jjYdXDW556jrA/tDomWtfJdCx3Xjfi3vS92L7Q5JfvpyPX+3Ku47LWteUlCY3J7fEnyedjCXpTBzfP/wmAClxifzw6Ntc987jePnVwsWxHURQ0xB86waScCKGuk0rd7vJBXPWsHSe/XMoTVs1LLRVa9yZJPz/QZk9Z83S7fQbXnW2kizJ/NlrWHIu7tYNiT2dmPda7Jkk/EspezO+WkRyQir3vnVLJeRSSuJRtN8an99vPcfT35f0Ap8Szktj2F8LbNYYgJAenYj4bXGx3xHapysr3vq8ykzOOxWXVmi1u7oBnpyJTy+SJp2E5CwysnLIyMphU8RpWoX6E30ihdnLIpm9zL4652M3dOJUXNUamFw4Zw1Lf8uvh+IKXI9xMf+uHvp7yXb6VIEtbTf/sYptC+3tZ73mISQXaD+TYxOpGVCk7NaqSWZaBrbcXCxWKymxiXgXSHM66jh/fPwT171yD5617GXiaMQh9m/YReTmCHKyz5KVkcmv73zHZU/cVPEBnsep1Gzq1cy/D6tX050z6YVXRWlXpyYfD7OvOuHn4crAEH9yTJMlUXG4WAwmjWzDbwfOsOjQ+YZUnOtUQjr1/PMngdb18+R0YmaxNAmpWWRk55KRncvG/bG0auj7Pzs571RyJvVr5a+UV69WDc6kFD63qdn5kylXRMbymtWCn4crCQW2L64KPIu0KWmltClpJbUpFB4vaditA7GRhwlq1QyfBnUZ+uwDACSfOM3xbVXn/vpUQkbhMuvvwenEjMJp4jNISDmVX2b3xeSVWRerwWf392beuiMs3nK8srNfZi5+foVWuzubkICLj2+Zj/fv0w//Pv0AOPXrz4VWv3I2ez+nwPhkXAnlNqBwXyijSNk+uT0cv8YNqeFb9e6pS+Lm50d2QsFxhIQyjyOk7N2DW0Agrt72cVufTp1IO3iwSk7Oq87jQvbVG/Njy4xPKFZuPfz9Co3PZzrG3gFCB/YhdKB9u96ImfOo4ah/AY6sWs+pbbvp8/RDVWoVYRdfv0I7ReQkJuBaQj2UefwoJ36YRsi9D+FSs2Yl5vDfq8h7skMr13N8626GPPeg087nf6kPX7QvlF7Ks4aiz448/X2IWr+NI5t3cWxbOLnZZ8nOyGTFx9MY+ODNlZb/sqrOz/8K8vqXz1G8LvAcpWagL016dnBsERuKYVjITE7Fw8c529t6BfiSViDOtJKeeQb4FoozLb7438Ldy5P6bZpxdFsE/iH18SzQL2o1tA8LJ06uoAjOb+Pvq9m6yF4H1W8WQlKhOigJ74DC/TfPWl6F6qDkEuqg3z/6iRteGZ9XBwF0HtGLzo5ttZdN/Z1agb4VF1QZnU7PIsgzfxwhyNON2Iziq6uesy0mmeCaHvi6uZBY4Hlu6tlcNp9Jonc9P03OE5H/NOdPuy4DwzBcsU/M+8E0zZ8LvHSuBcil8ETDsnz2qzRpBb8xTTPLNM0Fpmk+AbwBXFbWNzJNc4ppml1N0+xaHhPzAPYkpNCwpgf1PN1xMQyGNazNqpOFt3II9soflG3h64WLxaiSk5rOx69JI1JPnSHtTCy2nByOrt9CvS6Ft0Cq37kdh1dvwDRN4g5E4erhgYefDx4BfsRHRpOTlY1pmpwJ30et+nWdFElxgWGNSD4VQ8qZWHJzcohau5XgroVja9i1HYdWbcQ0TWL2R+Hq6YGnnw9nM7M4m2F/sHA2M4sTO/fi17C+M8L41/YkpBBcoAwPDa7NmiJluEGBMtzc1wvXKlyG6zRtRNLJGJJPx5J7NoeDa7YSWuR8hnZrx/6V9vN5en8Ubp4eePn5YJomKyf9gF9wXTqMGVLomIwk+/LOps3G1jmLaDO8b6XFdCFBzUJIPBlDkiPm/Wu20KRb4clJTbq1Zc9ye8wn90Xh7lmj2M1WVefduBEZp8+QEWOvh05v2ERgx7JtxRZ25Vh6v/cmvd55g9bjb8evZcsqMwBblFdoKFlnzpAVa48zftMm/Dp0+EfvEb9xI/7dq+anoYdd0Zc3pj7OG1Mfp0u/dqxZuBnTNIncHY1nzRr4BZb94ccHs5/jwznP8+Gc5+k+sAO3PHaFUybmAQwa25cXvn6CF75+go5927Ju0SZM0+RQeDQeXh74FhmYNAyDFp2asmXlDgDWLdxIxz727VnSUzLIOWuvY9fMX0+zDmF4OOrh5AR7XRR3OoGtq3bSbUjnygqRus1CSChQ1+xbs4Um3YvUNd3bsmdFfl3j5lWDmv4+pR4bGFqf8dMmcvuXL3P7ly/jHeDLDe9PwMuvFulJKdgcq1clnool4WQMvkEBlRbvORdd2Zf3pj/Ge9Mfo/uAtqz8cwumabJ/9+F/XGYB0lIziNh2kG79nb/9zPlcfFVfPvz+MT78/jF69m/L8gX2uPftOoxXzRr4lxD34nnr2bp+H4+9Og6L5X/itqZaCghrRMqpM6Q6+raH126hQZfC12qDLu2JWmXvt8cesPdtPfx88PD1wTPAj+QTpwE4tXsfPg3s/fbkk2fyjj+2ZRe16gdVXlAXsPNAHI3qeRNcpyauLhYu7hvKsk1HC6VZuvEoXVvXwWoxqOFmpUPzQCKP2bc68fex17H1Ar0Y3jOE31dHVXoM5zPyyr68+91jvPvdY3Tr35aVCwrUQ17/2/VQ19H9ufPTJ7nz0ydp0bM9u/6ytyHH9kZRw6sG3v7F28/Qds3Ys2Y7ADuXbaR5D3v5TjoTz5zXv+bSx8YR0KBO3jGDbxnDQ9+9ygPfvsTYJ28htH1zp0/MA9h5JplQHw+CvWvgajEY3bQOS6MKb3854PuN9P9+A/2/38CCgzG8uOoASxxp3hzUnIMJ6Xy945gzsl9mO6MSCA2qSXCgJ65Wg9HdG7Jse+FtepduP0G35oF512fHJv4cPFk1t+ktix3HkwkN8CTY1wNXi8ElbeqxZN+ZQmlqe7nlfd2hvg+GQZWbmAf5bUpKgTalYZE2JbhLew452pSYA6WPl5zcuQffhvWAwvfXu35ZSPOhVef+emdUPKF1ahIc6IWr1cLo7iEs21akzG47XqTMBuSV2Tdv7cbBE8l8s7hqr5Dj2ch+35kdG4MtJ4ekzZuo1b7s9505yfZ4s+PjSN6+Dd+uVef+079IX+jIuhL6Qp3bE726eF/onCNrt9Cod9fKzvq/du58ZjnOZ8KmTfiU8Xy6+fuTHnUIW3YWpmmSuncvNepVnXHbgqrzuJBvkbH3Y+u3ULdz4djqdm7HkTX2chsfGYWLpwc1HOU2y1GvpsfGc2LzdoJ721dUO70jnAN/LKbno+NxcXejKvFoFEr2mdNkx8Zg5uSQtGUjNdsVLrdn4+M4OmUSDW6+HfegqlkuS1JR92QntocT8dsSBjxxt1PP53+pD1+7aSOST8aQ4hjPOvT3VkKKPGsI6dqOSMezhjMFnh11u+FSrvviNa6Z9AqDHrmV+m2bV8mJeVC9n/8VFNQspNCzowNrttC4yHOUxt3astfxHOXUvijcyvAcpUn39hzfae/7JRw/gy0nhxq1nDeZuHbRZ2R/b6VRtyLPyLq248CKws/IPP18yEhKISvNPlkrJyub4zv34dvAPv6TXmCr46gNO/Bz9O0rW/dL+jH+0wmM/3QCLXu1Y+eyTY46KBr3Uuqgxu2bEbHGPg6/Y+lGWvS0j8MnnYln5mvfMPbxcQQE1yl0XFpiSl6aPWt30nZAl0qI7vwi4lNo6F2D+l7uuFgMhofUZuWxInMSauY/z23pZ3+em5idg6+7KzVd7Svrulst9AjyJTq58IeQRET+a6r8ynmG/eM4XwN7TNN8vwyHrAJuwL7lbFugbHfMJf/uzsAp0zRPGIZhcbxX0ZX4KlWuCe9uP8jH/dpiMeD36NNEJacztom98/nLoVMMCg5gVEgdckyTrFwbz63PXzr/1e4t6FzbB193F34f1Y0pEUf4Pfq0s8IplcVqpeMt17D6rU8xbTZCB/TCJ7g+B5euAiBsaH/qdmzLqe3hLHz0RaxubnS9exwAAU0b06B7J5Y9OxHDasG3UUMaD646A68Wq5Uet13N0jc+w2YzaTawJ34N67FvyWoAWgzrR4NObTi2LZyfH3oZFzdX+txjX6o5MymF5e9+CYDNlkuTPl1p0NG+ssHhjTvY+O1sMpNTWfbWZPwbNWDYs/c7J8jzyDXh/e0H+aBPW6wG/HH4NFEp6VzW2F6Gf406xaAGAYwMqUOOzSQ718bzG6vg9g8OFquVvndczfxXP8O0mbQY3BP/kHqEL7KfzzYj+hHSuQ1Htobz030v4+Lumrf09qm9h9i/ciP+IfWZ/dhEALpfP4ZGXdpwYPVmwhfay3vjHh1pMbjqfILYYrUy8M6r+PXlSZg2k9ZDehIQUo+dC+3bIrUf2ZfQLm2I3hLBtHtewcXdlWEP5C83vuC9bzkWHklmcipf3/E8Pa4dRduhvZwVTqksVivNb7yGHe9/jGmzUa9vb7wa1Of4cvt5aTCoP1lJSWx5ZSI5GZkYhsGxJX/R/bUXcfFw3jaY/5RhtRJy3XXs+/BDsNkI7NMHj/r1ObNyJQB1BgzgbFIS4a+/Tm6mPc7TS5fS7uWXsXp4kJuVRdKePTS6sQouKV9Ex16t2LFuD49d8wZuNVy565nr8l575/Ep3PHUNfgF+rBo9ir++HE5SfEpPH3zu3To1Yo7n7rGiTk/v3Y9W7N7wx6eveF13NzduOXJa/Ne+/jJKdz0xDX4Bvpwxd2j+fKV6cz7egENmzWgzyh7vXLyyGm+feMHDIuF+qFB3DQh//jJL3xLWnI6Vhcr1z98BV7elbcdocVqZfCdV/Hzy5Mwc03aDO1JYEg9djjqmg4j+9LYUdd8O95e1wx/8MbzHns+x8MPsvan+VisFiwWC0PGX0MNb6/zHlPROvduxda1e7jvyom413Dlvufyz81rj3zJvc9cjX9tH+bPXM2v3y8nMT6FR298j869WnLvs/Yyu2HFLjp0b0GNAqvWVnVd+rRi89o9jL/CHvcDz+fH/crDX3Lfs1cTUNuHz9+aS526fjx5x8cA9BzYjmvvGO6sbP+/TfvkAfr1akWgnzeRGz7l1ffnMG3mCmdn64IsVitdb72a5W98hmmz0WRQL3wb1ueAo2/bbFg/6ndqw4nt4fz+0EtY3d3oOT6/zeh661Ws/XQqtpwcatYJpOd4e59+x0/zSD5xGsNi4BnoT/c7rivx9ztDrs3k5S838u2LQ7FaDGYvi+TA0SSuG9EcgJ8W7efgsSRWbTvB/A8vwWaazFoSyYEjiQB8NmEAft7unM2x8dKUDSSnlb6KtLN17t2KbWv38MBVE3FzL1wPvfHol4x/2l4P/TlrNfMc9dDj496jU6+W3POMvR7auHIXHXpUvXqoabfWRG4O57M7XsHV3Y1LHrkh77WfXpzM6AevwzvAh8G3juGXt6eyYvp86jYJpuMIe/u5+qeFZCSnsXDSbMC+Fc/tHz3hlFjKIteEl1ZHMu2SdlgMg9l7T3EgIZ3r29jbxx/DT5Z6bNe6tbi8RV32xqXyx9X2BwTvro9ixZH4Uo9xllybycs/bGPqI/2xWAzmrIniwIlkrhtg3/r8p5WHOHgyhVW7TjH/5eGYpsnMVVHsP26f+PPhXT3o0aI2fjXdWfPOxXw0L5zZa6KdGNGF5ZomL/y5h+9u7ILVMJi1/TgHYtK4oUswAD9sOcZFretyY9eG5NpMMnNyeWCOU4e2SmWxWul+69Usc7QpTR1tyn5Hm9LcMV5yfHs4vz70Ei7ubvQenz9esvK9KYB9vKRxn2406GifFBz992b2Lbbfx4V070DYwKpz/2kvs1uZ+pijzK52lNmBYQD8tOJgfpl9ZTimCTNXHWL/8WS6NAtkbJ9Q9h5N5PeXhwHw3txdrNh5ypkhlciwWql/7fVEffIh2Ez8evehRv0GxK1aAUBA/4GcTUoi8s3XsGVmgmEQ+9dSmr/wClYPDw5P+ZzctLS897F6ObefXpDFaqXLLVezcuJn2Gw2mgzshU/D+kQ6ym3TYf2o5+gL/fGwvdz2uDu/L5STlc2pXXvpWqSvc2zTdrZMnU1Wcior3/4cv9BgBj5dNcb5DKuV4Guu5+DHH2LaTAJ698GjfgNiHecz0HE+9018LW8cIeavpbR68RW8GjfBt3MX9r7+GobVgkfDEAL69nduQKWozuNCFquV9jdfw9q37WPvjQb0olZwfaKWOcYih/QnqGNbTu8IZ8ljL+Li5kanu8blHb/xoylkp6ZhuFjpcPM1uHnZxwp2TpuFLecsf7/5CQD+TUPpeNv1lR9gCQyrlbpXX8+Rzz7EtNnw7WWvh+JXrwDAv99AYhb8Tm5aGidn/OA4xkKTJ58H4Ng3U0g/sI+c1FT2P/sEtS8eg1/vfk6KprCKuifb/O0sbGdz+Ot1+/kMbNbY6fdl1b0Pb7Fa6XX71Sx83f6sofkg+7OjPYvt57LV8H407Gx/djT7Afuzo35l2OYzesMO1n1jf3a0eOJkAkIbMPI557UpFfX87/im7WyfNouslFT+fmcSvo2C6ffUA06Ns/+dVzGvyHOU3Y6xzbYj+9KoSxsOb4lguuM5ypACz1EWvfctxx3PUb51PEdpPbQXrYb0ZNmnP/Djg29gdbUy9MEbnbpSqcVqpc8dV7PgNfszzxaDe+LfsB4RjmdkrUfYy+2RreHMuN/xjOxee5zpCcms+HQ6ps2GaZo06d2ZRl3tExjXT/+VuOhjGBjUrONP/7udPy7UrFtrDmyK4JPbX8XV3Y1LH8lv4354YTJjHrLXQUNvvYQ5b03jr+/mUy8smE6OFfFW/riIjJQ05p+rgywW7vr4cQBmvf4N6clpWF2sjLr3SjwqcRy+NLkmvL35IJ8ObIvVMJh36DSHktO5oqn9ee7cyFMMaRjIxY3tz3Ozcm08/fdeAAI9XHm5Zwushn1T36VHYll9ouqNIYiIVCbDLGEv+KrEMIy+wGpgF2Bz/PgZYALwuGmamw3DCAQ2m6YZahiGB/At0BrYDjQFHnSkiwa6FtyK1jCMUOAP0zTbGoZxi+P1+x2vjQReB849RdgI3GuaZmZJ73U+Peasqdp/6HKw4cq+PLt52YUT/o97vesQ3ti+xNnZqHDPdBxG75/XODsbFW7t5X35YHf1P5+PtB3GpIji28RVN/e2Hs74v5c7OxsVbnKfQdzomDxXnX0/YACbYuY7OxsVrlvti1l58k9nZ6PCDag3isl7qnc9NL6VfWLY7oQ/nJyTitXWbzR7E6t3jAAtfUfjEeL8gb+KlnHkJ17ettTZ2ahwL3YaStOx3zk7GxUu8peb2Blf/a/P9v6jmR65yNnZqHDjmo6gyaTq3+c7dO8Awm6f7exsVLiDX19F6MvVv9xGvziC16p5u/Jcp6EAhN06y8k5qVgHv72aK/9a5exsVLg5g/vz4tbqXWYBXu48lGuXV//zOWNQ///MuNCTm6r/OPxb3YYwdulqZ2ejwv0ytN9/5p7sv9KHf3tn9X/eMKH9sGr/PPD1rvbdjj6p5s9VHmg9nPd2Vf8y+1i7Yfx4cKGzs1Hhrg8bSZefqn/bueW6fgDOm5UqVVbI+8ur/ZwcubAjjw6qkvVDlV85zzTNNZRcuf5ZIE0sEOr4OgO4toT0mKYZWsLPooG2jq+nAlMLvLYQKLGlLum9RERERERERERERERERERERERERAAszs6AiIiIiIiIiIiIiIiIiIiIiIiISHVT5VfOExERERERERERERERERERERERKZFRJXczFQG0cp6IiIiIiIiIiIiIiIiIiIiIiIhIudPkPBEREREREREREREREREREREREZFypsl5IiIiIiIiIiIiIiIiIiIiIiIiIuVMk/NEREREREREREREREREREREREREypkm54mIiIiIiIiIiIiIiIiIiIiIiIiUM03OExERERERERERERERERERERERESlnmpwnIiIiIiIiIiIiIiIiIiIiIiIiUs40OU9ERERERERERERERERERERERESknGlynoiIiIiIiIiIiIiIiIiIiIiIiEg50+Q8ERERERERERERERERERERERERkXLm4uwMiIiIiIiIiIiIiIiIiIiIiIiI/CsWw9k5ECmVVs4TERERERERERERERERERERERERKWeanCciIiIiIiIiIiIiIiIiIiIiIiJSzjQ5T0RERERERERERERERERERERERKScaXKeiIiIiIiIiIiIiIiIiIiIiIiISDnT5DwRERERERERERERERERERERERGRcqbJeSIiIiIiIiIiIiIiIiIiIiIiIiLlTJPzRERERERERERERERERERERERERMqZJueJiIiIiIiIiIiIiIiIiIiIiIiIlDNNzhMREREREREREREREREREREREREpZy7OzoCIiIiIiIiIiIiIiIiIiIiIiMi/Yjg7AyKl08p5IiIiIiIiIiIiIiIiIiIiIiIiIuVMk/NEREREREREREREREREREREREREypkm54mIiIiIiIiIiIiIiIiIiIiIiIiUM03OExERERERERERERERERERERERESlnmpwnIiIiIiIiIiIiIiIiIiIiIiIiUs40OU9ERERERERERERERERERERERESknGlynoiIiIiIiIiIiIiIiIiIiIiIiEg5M0zTdHYe/iv0hxYRERERERERERERERERERH59wxnZ0CqnpCPV2pOjnDkwQFVsn5wcXYG/ive3LHE2VmocE91GMbbO6t/nBPaD2PynsXOzkaFG99qOD8eXOjsbFS468NG8sHu6l9uH2k7jPCEP5ydjQrXxm808w4vcHY2KtyljS5i/tHqH+fFDS/i9yPVP85LQi7ik4jq36480Hp4ta9vH2k7DKDat5/Xh43k2/2LnJ2NCndr8xG8vG2ps7NR4V7sNBSPkOucnY0Kl3HkJ+5du9zZ2ahwk3oPYk5U9a6DAK5sPJKv91X/euj2FiOYsrf6x3lXyxFMj6z+cY5rOoLHN/zl7GxUuHd7DGZSNe/b3tt6uP3/at6uTOo9iGkHqv+1eXOzEcyo5v13gGvDRvLXiT+dnY0KN7j+qP/MOMJ/pe38r4yX/FfuPf8rfdvqPv4F9jGw6l5uX+w0FKDal9v/0v1YdR+zBfu47X8lThGR/zWanCciIiIiIiIiIiIiIiIiIiIiIv+TLBZn50CkdCqeIiIiIiIiIiIiIiIiIiIiIiIiIuVMk/NEREREREREREREREREREREREREypkm54mIiIiIiIiIiIiIiIiIiIiIiIiUM03OExERERERERERERERERERERERESlnmpwnIiIiIiIiIiIiIiIiIiIiIiIiUs40OU9ERERERERERERERERERERERESknGlynoiIiIiIiIiIiIiIiIiIiIiIiEg50+Q8ERERERERERERERERERERERERkXKmyXkiIiIiIiIiIiIiIiIiIiIiIiIi5czF2RkQERERERERERERERERERERERH5NwzD2TkQKZ1WzhMREREREREREREREREREREREREpZ5qcJyIiIiIiIiIiIiIiIiIiIiIiIlLONDlPREREREREREREREREREREREREpJxpcp6IiIiIiIiIiIiIiIiIiIiIiIhIOdPkPBEREREREREREREREREREREREZFypsl5IiIiIiIiIiIiIiIiIiIiIiIiIuVMk/NEREREREREREREREREREREREREypkm54mIiIiIiIiIiIiIiIiIiIiIiIiUM03OExERERERERERERERERERERERESlnLs7OgIiIiIiIiIiIiIiIiIiIiIiIyL9hGM7OgUjptHKeiIiIiIiIiIiIiIiIiIiIiIiISDnT5DwRERERERERERERERERERERERGRcqbJeSIiIiIiIiIiIiIiIiIiIiIiIiLlTJPzRERERERERERERERERERERERERMqZJueJiIiIiIiIiIiIiIiIiIiIiIiIlDNNzhMREREREREREREREREREREREREpZ5qcJyIiIiIiIiIiIiIiIiIiIiIiIlLONDlPREREREREREREREREREREREREpJy5ODsDUjbHtkew4ds5mDYbzYf0pv1lwwu9bpomG76dw7Ft4bi4u9H33nEENmmY97rNZuP3p97G09+HYU/dk/fziAUr2LNwFRarheDObel242WVFVKJjm2LYP23c7DZbLQY0psOY4vHuf7bORzdao+z/332OHOyzzL/hQ+x5eRgy82lcc9OdL7mYgDioo7x95czyM0+i8Vqofcd11C7WWilxxa9NYIVX83FZrPRdlgvul9RPLYVX80laks4ru5uDH/wRoLCGpbp2M2/LmP11F8Z/91EPGrVJDcnlyWf/ciZg0cxbTZaDexO9ysLH1PZTNNk4Rc/c2BTBK7urlz26A3Ua9qwWLqEU3HMfXMaGalp1AtryNjHb8Tq6sLedbtYPn0+hsWCxWJh5N1jCWkT5oRIijuyLYK/v7Ffn62G9KbT5cXP7d/fzOHI1nBc3NwY9MA4ajdpSGpsAn99/B3pickYhkGrYX1oP3oQAJtmzmfP0rV41KoJQPfrx9CoS5tKj600pmny9fu/snXdHtzd3bj/+WsJaxlcLN2fs9fwx8xVnDoWx9SFL1PL1x5PWmoGH734IzGnE7Dl2hhzw0CGjO5e2WGUyDRNfpv0M3s37cHV3ZWrH7+e4GbFy2r8yTh+eGMa6SnpNGgWzLUTbsTF1d6sHtxxgN8+/wVbrg3PWl7c894DJJ5JYMY7P5Aan4xhsdBjVC/6jh1Q2eHlMU2TXz77mT0b9+Dm7sp1E0qOM+5kHNNft8cZ3DSY65/KjzNy+wF+/fwXcnNsePl4cf/7DwCw6ueVrP9zHaYJPUf1ZMAVAysztDymaTJvUn6M1zxReozfvzGNjGT7ubzuyQIx7jjAb5N+ITfXhlctL+51xPj6jS/j7lEDi8XAYrXy8KTHKjW2gg5vjWD113MxbTZaD+1FlxLal9Vfz+XwFnvbOeSBG6njaF+WffID0Zt34+HjzfUfP5N3zIYZfxKxJL8O6nnjJYQ6uQ6qiLo2NuoYq76YQe5Zex+h753XEOSEPkLROCqivczJPsu3Ez4m92wOtlwbrfp2YNCNo5wQoZ1pmiydMpeDWyJwdXfj4oduoG4JcSaeimPeO1PJTEknKCyYSx4dh9XVhbijp5n/0Q+cPniU/uNG0+PyIYWOs+XamProO3j7+3LVi3dXVljFnNgezpZp9nIbNrgPbS4tXm63TJvNCUcfvuc94/BvHAJAdlo6G774gaRjJwHoMf5Gajdvwo6Zv3N8y04wDGrU8qbnPePw9Pet7ND+tcnv3M1FQzoRE5dM12ETnJ2dfy1uVzj7f5yFabNRv38fQi8eWej1tJOniPh6GimHjxJ2+RgaXWQ/97lnz7J14rvYcnIwc23U6dqZJmMvcUYIpTJNk/mf/8w+Rz10xWM30KCkvtCpOGZOnEZGShr1mzbkyify20+AY/sOM/mRD7j26Vto268jMUdPM2PitLzXE07FMmTcKPqMHVgJUdmZpsmyL+dyaLO97rno4RuoG1Zy3fP7u1PJcNQ9ox+x1z3nO37yHS/h5uGOxWLBsFq4+f0nADh96BiLJ80k92wOhtXC8PFXU695o3KPa/mXc4naEoGLuxsjH7oh716yoKTTcfzxzlQyU9Op0ySYUQXiKu34qK0RLP/yZ0zHvWiPK4cB8Pvb35Jw4gwAWWkZuHt5cNOHT5KRnMbvb33NqcgjtBncgyF3X1WusZ7vb7D4i7lEOs7NJY+U3n7+8tZUMlLTqRcWzKWP2f8Gu5ZvYt2cZQC41XDjovuuIahJA+KOnebnN6cWOD6WATeOosdlgyolrvM5szOc3d/PwrSZhAzoQ7NLRhR6PeXEKXZ8+R1Jh4/S8soxhI0alvfa9i+/4/T2XbjX8mbgxBcqO+vFRG+NYKWjP9tmaC+6ldCfXfn1XKId/dnhBfqzpR3757vfkHC8cBm94YOnSD4Tx3cPvI5f/ToA1G0eypB7rq3EaIur7m3KkilzObjZXr9c8nDpfb5f37bXu3WbBjPG0efbvXwT6+bmX5sj77VfmwB/fPgDkZvC8fTx5q5JT1dqXEWZpsmCIn34+qXUQbML9OEvf9zedu5dt4u/ivThGznGvDJS0/ntoxmcOXwSDIPLHr6Ohq0aV3aIgD3OWZ/8QviGPbjVcOWmJ68jpHnxOGNPxvH1K9+RlpJOSLNgbnnmBlxcXUhLSWf62zOIPRGLi5sr4yZcS4PG9fKOs+XamDj+fXwDfbhv4p2VGVohFTmWsGruCjYsWA8G1AutxzVPXI+rm2ulxndORbWdAJ/cmt8vslgt3P7RE5UaW0EVMWYSE3WMFZNnkpt9FsNqYeBdVxPUPLQywyqmIu49j6zfyq4580k6fpoRrz1BQFj59mHLoiL7uWCvd75/7B28A3wZ+7x97ODvH+YTuWEXhsXA06cmIx+8kZoBPpUWc0WMfy157xsST5wG8vtFV73n3LazIsrstu9/5vjW3VhcrNQMqk3P8Tfi5uVZ6bFVVLnNyT7LzGc+yhvba9a7I32ut4/tnTl0jKWfzyTnbA4Wi4UhFXDfeaGYK6JNSYpJ4Lf3ppOakIJhMeg8sjfdLx1YaXEV9f8dt925fDN/z14KgJuHOxffdzV1HW3n+l9XsHXROjCh88he9LxsYGWGVkhFjU8nxSTw63vf28+nYTg9ThGRyvb/mpxnGEaqaZo1yyszhmHcBTzq+DYVeNw0zRX/8r0GOo4fbRjGLcA7wHHHyzuBOUBr0zTfPM97WIAPgcGACWQCV5umGWUYRjSQAuQ6kt9rmubaf5PXC7HZbKz/ehYjnrsfzwBffn/6HUK6tsM3OH/w4ti2CJJPxXDFxy8ScyCadV/N4JI38m96I/5cjm+DILIzMvN+dnL3fo5s3sVl7z6N1dWVjKSUish+mdlybaz9ehYjn78fL39ffnPE6dewSJwnY7jqE3uca7+cwZiJT2B1dWHUiw/i6uGOLSeXP55/n+BOranTvDEbv/+VTlddRMNObTi6NZyN3//KxS8/XOmx/fXFbC5/+T68A3z58Yl3COvejoACsUVviSDx5Blu/fwFTu2P5q/JM7nunccveGxKTAJHtu/Fu7Zf3nsd+HsbuWdzuOnjZziblc13979Oi35d8AkKqNS4C4rcHEH88Rge+Oo5ju87zPxPZ3PHh48WS7f0m9/oOXYgbQd05o9PZrJ18Xq6XdyXJh2b06JnWwzD4HTUcWZPnMr9U56t/ECKsOXaWPPlLEa/cD9eAb78/OQ7NOrWDv8C5/bI1giSTsZw3acvcuZANKunzODyN5/AsFrodcvl1G7SkOyMTOY+8RbBHVrmHdt+9CA6XjrUWaGd19Z1ezl5NJbPZj/N/vAjTHl7Lm9981CxdC3bh9K1T2uev3dSoZ8vmPM3wY2DeOa920lKSOWBa96k/4jOuLo6f8743k17iD0ew4Rvn+XI3sP88vFsHvikeFn98+vf6Xf5QDoO6szcj2axaeF6el3Sl4zUdH75ZA63vzEevzp+pCbY61aL1cLouy4luFlDMtMz+fi+92jWuQVBjepWdogA7Nloj/OZac9yeM9h5nw0m4c/LR7nH1/+zoArBtJpUGdmfziLDQvW02eMPc65H8/hronj8QvyI8UR58mok6z/cx0Pf/ooVlcrU576gtY92lA7uHZlh8jejXuIOR7DU1Of5ciew8z9eDYPlXAu53/1O/0vt8c458NZbFy4nt6Oc/nzx3O4c6L9XJ6L8Zx73r0PL59y6wb9K7ZcGyunzObSl+6jZoAvsya8Q+Puheugw1sjSDxxhhsnvcDp/dGs/GImV739OAAtB/eg3aj+LP1oerH37nDJIDpfNqTYz52houra9dN/pevVFxHSuQ2Ht4SzfvqvXPrKw84LlIprL62uLtw88X7cPNzJzcnl28c/olnX1gS3DK30GAEObYkg4UQMd3/xPCf2RbPo81nc/F7xSa4rps6j26UDad2/Cws/m8mOJevoPKofNbw9GXbXFexfv6vE99/8+woCg+uSlZ5Z4uuVwWazsfmbWQx+9gE8AnxZ9MzbBHdph0+BPvyJ7eGknIzhkg9fIi4ymk1fzWDE6/YJa1umzaFex9b0e/ROcnNyyM3KBqD1JUPpcI39wfu+BcvZ/fMCut9xXeUH+C9Nn72SydMW8dUH9zo7K/+aabOxb/pPdHr8Idz9/dj0ykQCO7anZoP6eWlcvTxpcf01xGzbXuhYi4sLnSY8gkuNGthyctky8R0C2rfBJ6xJJUdRuv2bIog9EcOj3zzH0b2H+e3T2dzzUfF6aNHXv9Fn7EDaD+zMrx/PZMui9fQY3Rew19uLvvmdZl1a5qWv3TCIByZNyHv9rRtfoHXv9pUS0znn6p47v3iek/uiWfL5LMa9W7zuWTltHl3HDKRV/y4smjSTnUvW0WlUvwsef+3rD+BZq3DfYOXUefS57iKadGnNwc3hrJg6j+veeLBc44raEkHCyRhum/w8J/dHs/TzWdxQQlyrps2jy5iBtOzfhSWTZrJr6To6XtSv1ONtuTaWfTGbKx33oj88/i5Nu7clIKQel0y4Ne99V3zzC+6eNQBwcXOh9w0XE3f4JLFHTpZrnOdzcHME8SdiuPfL5zm+L5oFn83itg+K/w3++nYePS4bSJsBXfjz05lsX7yOLhf3wzcogHFvPoiHtyeRmyOY/8kMbvvgMQKCg7jz0ycBe7n96KbnadG7Q6XFVRrTZmPXdzPoOeFBPPz9WP3im9Tt3B7vBvltjFtNT9qOu5qTW3YUO75hv16EDhvI9i+mVmKuS2bLtbFiymzGOvqzMya8Q5Oi4yWO/uzNkxzjJV/M5Nq3Hz/vsaMevy3v+FXf/oy7p0fe975BgdzwwVOVGmdpqnubcu7aHD/F3udbOGkWt7xfwrXp6PO1GdCFBZ/OZPuSdXQZ1Q/fugHc+OaDeNT05ODmCBZ8OiPv+PZDe9B1dH9+e//7yg6rmAObI4g7HsODXz3HsX2H+ePT2dxVQh9+yTe/0WvsQNoN6Mzvjj5894v70rhjc+5x9OFPOfrwDzjGvBZ88TNNu7TimmdvI+dsDmcdfUJnCN+whzPHY3j5+2eI2nOYnz6Yw5OfP1Is3S9f/M7gqwbQbXBnfnx/Fn//uYEBl/Zh4Q9LCW5an/Gv3sapI6eZ8eFcHn4/v0/419xV1A0JItOJfXiouLGEpNhEVv+6iglfPYWruxvfvTqV7cu30m1Ej8oOEai4tvOccRMfwLOajpmsnTaP7lePpFGXNkRvCefv7+Zx+WvFx0UrS0Xde/o0rE+/R+9i45c/OSUuqLh+7jlb/1hBQMO6ZBeod7qOHUyfG+wLP2z9fSXrZi5k2L3XVHywVNz417DH8vtFa6f+jFuBfpEzVFSZrduuFR2uuxSL1cq2H34l/NfFdLrhskqPr6LKrdXVhatefSBvbG/GUx/SuEsr6rdozKpp8+h17UU07tKaQ5vDWTVtHte8Xr73nedTUW2KxWph6B1jqde0IVnpmXz90Ds07tSC2iH1SshFxfv/jtv6BQVwy1v2OA9siuCPj2dyx4ePcib6BFsXrePODx7D6mrl++cn06xbawIa1Kn8IKm48WmL1cLwOy7LO59THnyXsM4tqR3inGdkIiKVrcpsa2sYxmjgbqCvaZotgbuA7w3DaFBOv2KmaZodHf9uMk3zt/NNzHO4BqgPtDdNsx0wFkgs8PqgAu9ZIRPzAGIjo/GuG4h3UCBWFxea9O7MkU07C6U5snknTft3xzAM6jRvTHZaBukJSQCkxSVwbGs4zYb0LnTM3sWraX/pMKyu9k/nefh4V1QIZRITGU2tuoHUCgrE6upCkz6dObK5cJyHN+2k6YDicRqGgauHOwC23FxsublgGID9v7OOm6vs9Aw8/SrvU07nnDpwGN96gfjWtcfWom8XDm4o/DD54MZdtBpoj61ei8ZkpWWQGp90wWNXfPMz/W6+FAMj/80MOJuZjS03l5yss1hcrXkPS5xl7/rdtB/SDcMwCG4ZSmZaBinxSYXSmKZJ1M4DtO5rf9jRYWh39q2zx+rm4Y7hOKfZmdl5XzvbmXPl1nF+wvp2JrrI9Rm9aSfNHeU2qLn93KYlJOHl50NtxwqXbh418AuuS1p8ohOi+Oc2rtrNwFFdMAyDFm0bkZaaQXxscrF0TVoEU6e+f7GfG4ZBRnoWpmmSmZFFzVqeWK1Vo0mKWLuLzsPsZbVRq1Ay0jJIjiteViO3H6Bdf3tZ7TqsG+Fr7WV1219badunPX517BNma/rZ69ZaAT55n7Su4VmDOiFBJMUWft/KtHvtLro64gxtHUpGaulxtnfE2W14N3b/bY9z67KttOvbHr8ge5zejjhPHzlNo1ahuNVww2q1EtYhjF1/F74mKkv4ul10Heo4l61DySxDjF0LxviXI8Y6hWOsSk4fOIxPvUB8HHVQs75dOLSxcPsStXEXLQfZ66C6jvYlzVH/NmjTlBrelf8J0n+qIuvacx9cyE7PwMsJfYSiKqq9NAwDt3N9pZxccnNzcaYD63fRdrD9fDVomd/vKcg0TQ7vPEDLPh0BaDekOwcck/G8fL2p17wRFpfibUdybAIHN0XQfnivCo/jfOIio6lZtzY1HX34Rr27cKxI3/b45p007t8DwzAIbNaY7PQMMhKSOJuewZk9kYQNsvffrS4ueZ/2di0wiJ7jxIez/9bfG/cSn5jq7Gz8vyQfisajTh086tTG4uJCUPduxG4rfG7datWiVpNQDKu10M8Nw8Clhr1fbubmYubkAlWjX3vOnnW76eSoh0Jald5+HtpxgDb97PVQ56HdiVib3/6s+20Vbfp0wKuUe8yD2/fjXy8Qv6Di/cSKFLlhF20cbWL9lo3JLKXuObLzAC0cdU/bwd054Lj/KsvxxRhG3kThrLRMavqXf1tzcOMuWp/LV4vS69QjOw/Q3BFXm8HdiXTUqaUdf+rAYXzr1s6/F+3Xmcgi/QzTNNm3Zhst+3cBwLWGO8Gtw7BW8ipA+9bvop2jXQl2nJuS2s/onQdo1bcjAO2HdGef42/QsHUTPBx9ogYtQkmJSyz2O6J27MOvXiC+dSq33JYk4WA0XnVq4+Woh+r37MqprYUn4bnXqoVvk1AsReohgICWzXDz8qqs7J5X0f5s8xL6s4c27qLVoMLjJWnxSWU61jRNDvy9jeb9ulRmWGVW3duU/Rvyr80G56l3Dxe4NtsN6c5+R982uFUTPGrar836LUNJjk3MOy6kbdW5l9m7fjcdHW1nwzL24TsO7c5eR5zuBfrwZzOz88Y0M9MzObz7IJ1H9ATAxdUl7+/hDDv+3k3P4fY4m7QOJT0tg6QS+gj7tkXSeYA9zp4jurNjjT3OU9GnaNm5OQB1Q4KIOx1Pcrx94lpCTCK710fQ5+KelRhRySpyLMGWa+Ns1llyc3M5m5VNrUpcjauoymg7na3CxkyMImMJFdC/+ycq6t7Tp0FdatUPqvR4Cqqofi5ASmwCUZsjaDes8NhBwQn9Z7OyzlXJlaKinzWYpsnBtVtp2te5/aKKKrP1OrTK6/sGNgslPT6hcgNzqKhyW2hsz/EcNP+5YIH7zvSKue88n4pqU7z9ffJWbHP3rEFgwyBS4i5wD16B/r/jtg1bN86LM7hlKMmOOGOOnia4RSiuNdywWK00atuUvWsLt1eVqaLGp4uez9ohQYX69yLlwTAM/dM/ZxfDUpX7EkWGYXQEJgOewEHgNsAVWGCaZhfDMDoA24FGpmkeMQzjINAOeBJ4wjTNWADTNLcahvEtcB/wjGFfqa6raZqxhmF0Bd41TXOgYRjdsa9u5wFkALeaprmvDPm8xfF+9xuGMRVIBroCdYEJpmnOAeoBJ03TtDnydOz/+/f5N9Ljk/AKyF8VzTPAj5gD0UXSJOIVmJ/GK8CX9PhEPP182DB1Ll1vvIyzGYU/dZh88gyn9x5ky4zfsbq60m3cWGo3rfylyc8pFqd/KXEW+lv4kuaI05ZrY96Tb5F8KoZWI/tTx7EtXc9brmTha5+xcfovmDaT0a9X/taDqfGJeBc4PzUDfDlVJLaS0qTGJ5332IMbd1EzwIfajQtvJ9qsdycObtzFlFuf42xWNgNuu5wa3s4deE+JTcSntm/e97UCfUiJTcK7wE1CRnIaNbw88m6gagX65nVOAfas3cGyqX+QlpjK9S/fVVlZP6+0+CRqFjw//n6cLnJu0+ITC6cJ8CUtLrHQJJDkM3HERh0rtJ3i7gWr2L9iI7WbhtD75stxd+IAbFHxMUkE1vHN+z6gjg/xMUn4B9Yq0/GjruzDxCe+4fbRL5OZnsWjr43DYqkak/OS4pLwLbASpW+gL0lxSYUGTNOT0/Co6YHVUVZ9An3zJtrFHj9Dbo6NyY9/QlZ6Fn3H9qfLsMJb9safiuNE5DFCWjqvzk2OLRJnbXsMBeNMS06jRtE4HTe/Z46fwZZj47NHPyErI4t+Y/vTbXh36oXWZcE380lLSsPV3ZU9GyJo2DykcoNzSIpNwrdOfoznztP5zqVvgRhjj9nP5aTH8mPseu5cGgZTnpoMBvS6uDc9Ly48Ab6ypJXQRpzeH10oTWpcIjUDircvFxo83vXnKvat2EidsBD63DqWGk6sgyqqru1z25XMf/Uz1k37BdM0GeuEPkJRFdle2nJtTHnoXeJPxNBtdD+nrZoHkBKXhHegb9733gG+pMQlFRo8zEhOw71mfpzn0lzIsi9/ZtCtY8jKyCr3fP8TGUX7rf6+xEZGF0qTHp+EZ4BvoTTp8YlYrBbca9Vk/efTSTxyHP/GIXS5+UpcatgHYXfM+I2oVRtw9fRgyAvOW6HhvyozIYEa/vnn1t3fl+SDUWU+3rTZ2PjSG2SciSF48AB8wpyzNV1pkuOK1EO1fUguoS9Uwyu//axVO78eSopNJGLtTm5/836O7T9S4u/YuXIr7Qd2rrAYSpMSl0StArGVWPekpOHuVbjuSXXUPec73gBmvTAJw4AOI/rQcWQfAIbccTmzXvycFd/+imkzueHt4isM/X+lFq1TA+15LhpXwbbjXH/gfMenxiUWq6tP7j9c6HcfjziIl6933hahzlL03NQKtJ+b87Wf3oEltyvbF68jrEurYj+PWLWVNgOqxgSvzIREPAq0MTX8/Uj8B/VQVVLimEcZ+7NlOfZExEE8i5TRpDNx/PjoW7h51KDXDRfToHXT8g3qH6jubUpqXBK1ytDnK9q3Lena3LF4HWFdi1+bVUFKbGKROsiH5CJ9+GJtZ6BvoclMe9buYKmjD3+Dow+fcDIWL5+a/PrBj5w6dJz6TRty0fjLcXP0CStbYmwSfgXGgvwCfUmMTcKnyDiCZ8F77No+JDrGSxqENWD7qp00bdeE6D2HiT+VQEJMIrX8vZn96S+MvfsSp/fhoeLGEnwCfRl45SBeu+FlXN1dad6lJS26tsRZKrTtNODH5+27aHS+qA+dL+pTMUFcQEWNmfS77Qp+e2USf0/9FdM0uWJi8dWEKlNF3ns6W0X1c2v6+7D8q5/pf/MYskuod9ZM/4Pw5Rtx9/Lg6tfur5jgSlCRzxoATjr6Rb5O7rtXRpk9uGIdjXo5p+9ekeX23FbMiSdj6DiqH/VahAIw6I7LmfvS56z89lcwTa57q/zvO8+nMu7HEk/HcerQcRq0cN4zlfIYtz1n2+L1NHXEWadRPf6aNp/05DRc3VyJ3BxBvWbFt5GtLJXxPDfxdBwnDx5z6vi0iEhlq4iZEN8BT5qm2R7YBbxomuYZoIZhGLWAfsBmoJ9hGI2AM6ZppgNtgC1F3msz0PoCv28v0N80zU7AC8AbpaS7xjCM7Y5/t5bwej2gLzAaOLei3izgEscx7xmG0anIMcsdr20o6RcahnGXYRibDcPYvHHO/AuEUTrTNEt476KJSswAR7fswsPHm8AmxSdG2Gw2slLTGf3643QbdxkrPvimxN9VeS4cZ0nZMxyfDLFYLYx992mu/eI1YiMPE3/kBAB7Fq+mxy2Xc+3k1+hxyxWs+fyHcs/5BZ0n3/lpSoj/PMeezcpm4+xF9L7u4mKvnzpwGIvFwp3fvMbtX7zE1nl/kXgq9t/lvSIVOcElFuMCf6dWvTtw/5Rnufb521k+/c8KzlwZ/cvrs+Cs7bMZWSx+5yt633pF3pLybUb04/rPXuKq957C07cWa6f9XJ65/n8r8Vr8BxPRt23YR2jzBnz9x4u8991jfPXuL6SnOXfbkjxluF5Ljt+expZr4/iBo9z26l3cMXE8S39YTMyxM3npsjKymP7Kt1xyz1hqeDlvRcsSq/tilW5JR+bHeXT/Ue54/S7uenM8S35YzJljZwhqVJdB1w5h8pOfM+XpydQPa4DFSasinu88nTeNI8bcXBvHDhzl9tfu4q6J41n6ff65vP+Dh3jk88e54/W7+fu3NRzcebDc818mZTmPZWhfi2o3si/jPn+Ra99/Ek+/Wvz97S//OovlooLq2vBFq+l9y+WMm/IavW+5ghWTnNBHKItyai8tVgvjP53Ao9+9zIn9hzkTfaKiclwGZSmX/7zsRm7cjaePN3WbOmdS8IUU/9RWSTEa2HJtJEQdpdmwflz05tNY3d0In7c4L02Ha8dw2aTXCe3bjf2LVlZwrqVM/kFHyLBY6PHKc/R5fyJJUdGkHjtegRn758rSfp6vzv1z8i+MuG1Mqe1/ztkc9q7fTbt+Hf+fOf03ytKelNg5uODx17/1CLd8OIErX7yHbX+u5ujuSAC2LVjD4DvGcs83rzD4jrEs/OTHf5/9UpRtzKD0NKUdX3JXsPAb7121JW/VPKcq7X66YJKSIyokesd+ti9ez+BbLy3089yzOezfsDtvlQfnK7k38D+pLHVOyTdpZTp23+ottCiwap6nXy1um/IK17//JP1uG8vC96eRlZ7xz/NdkapVm3K+OtWRpgx1c/TO/exYvJ5Bt1xaLG1VUPJtWVnOY+E+/AOOPvxfjj68LdfGychjdBvVh3s+nYBrDTdWz1paPpn+N0oeSLhgknN/ixHXDyE9NYPX73iH5b+spmGzBlitFnatC8fb15tGLZz3ELqgihpLSE9JZ/e63Twz/QVemPEK2ZlZbFm6uSJCKJsKbDtveecR7vh4Ate9cg+b56/msKNfVOkqaMxk96I19L3tcm756lX63nY5f31W9cYSyuve09kqqp97cNNuPH29CSpl7KDvuNHc/c0rtBrQhW3zV//jfP9rFTT+dU7kms007du1PHJa7sqzzO7+ZSEWq5XQvt0qMMelq6hyC/axvZs+fJK7vn6FU/sPE3vYPra3Y8EaBt4+lru/eYWBt49lUQXcd55XBd+PZWdkMef1rxl+5+WFVresEv7huC1A1I4DbFu8nqG3jQGgdkhd+lw1hOnPTuL75ycT1Li+056plKocn+dmZ2Qx6/VvGHnX5U7f9U1EpDKV68p5hmH4AL6maZ57QjQNmO34ei3QB+iPfQLdSOxt8/l6tmUZxfABphmG0Qx7W1Da3ikzTdPM+4iLY+W8gn51rJAXYRhGENhXyjMMowUw2PFvmWEYV5mmucxxzKBzK/2VxDTNKcAUgDd3LPnXs968AnxJi8tffjk9LqHY1qyeAb6kxeanSYuzryYXvX4bRzbv4ti2cHKzz5KdkcnKj6cx4MGb8fL3pVGPDhiGQe2moRgWg6yUVGrUcs62fZ7+ReKMT8CzyCfUiv8tEoulcffypG6bZhzfHoF/SH0OrNhAz1uvBKBxr06smVzJnVLsn3pJKXB+UuMSi336rmaAX4lpcnNyS/x50slYks7E8f3D9rmkKXGJ/PDo21z3zuPsW7WZRp1aYXWx4unrTf1WTTgdeQTfuoEVHGlhG39fzdZF6wCo3yyEpJjEvNeSY5PwDii8yppnLS8y0zKw5eZisVpJjk3Eu4TtHRq1a0rC+z+QnpSKp0/NCo3hQrwCfEkteH5KKbepRc7huTS5ObkseudLmvXrSpOeHfPSePrm/21aDevDgjcmV1AEZbdgzhqWzLPPRW7aqiGxZxLzXos7k4Rf4PlX4Srorz82cflNgzEMg3oNA6lT35/j0Wdo1sY5kynW/raaDX/ay2rDFiEkxuSfr8TYRGoVKatePl5kpGaQm5uL1WolqUAan0BfPGt54ebhjpuHO03ahXHy0AlqB9chNyeX6a98Q6fBXWjnWO67Mq2Zt5r15+JsXiTOmER8Sogzs0ic59L4BvriVcsLdw933B1xnjh4gjrBdeh5UU96XmTfimb+13/gW+CTfhXt73lFzuWZ/BiTynAuC55v39q+ePkUiLG9PcbawXXwcZR3bz9v2vZpx9F9hwlrH1ZJURbIfxnbl9S4ImkusH1rwTqozfDe/PHaF+WU43+noura/Ss20Oc2ex8hrHcnVn5e+X0EqPz2skZNTxq1a0rklr3UCa1fMUGVYMv8VexwxFmvWQgpBbYtSIlLLLblhketmmSl5sdZUpqiju05ROTGXRzcEkFu9lmy0jP5/b3vuOSxm8o9ngvxKNa3TcSjaB/e35f0Ap8qzUtj2F8LbGZf/SakRycifiv+gCS0T1dWvPU57a8aXTFBSIlq+PmRWWB7nKz4RNx9ff/x+7h6euLXojlxu8KpGdygHHP4z63/bTWbFtqvz+DmReqhmCS8/YvUQz72euhc+5kck5j3CerjB44wc+I0ANKTU9m/KQKL1ULr3u0B2L95D/WbBlPTr2wrLv9/bZ2/ip2L7bHVbRZCcoHYSq170kque7wDfEs9/lw97OXrTbOe7Tl54DAN2zZl918bGXLnFQC06NOJhZ/8VC5xbZu/il1LHHE1LVKnxhbvD3jUqlmo7SjYH/AO9C3xePu9aNF488+bLTeXA+t2cuP7j5dLTP/U5j9Wsc1Rbus1L3xuk2MTqVmkbfQs8jdIKdJ+no46zh8f/8R1r9yDZ63CK89Hbo6gbljlldsLqeHnR0aBNiYzPoEaF+jfVVVlHS8p2p+t6eeD7WzJ4yXn2HJziVy/g+vefSLvZy6urri42ocOg8JC8KkbSOKJmFIfzle06timbP5jFdsL9G2Ti9Qj3v7nvzaTYwvXzWeijvPnxz9xzcvFr01n2lCkD59cxj58XttZSh8+tF1Tfnn/B9KSUqkV6EutQN+8FUXa9O3I6tmVOzlvxS9r+Hu+Pc5GLUNIKDAWlBCbiG+RHRRq+niRXvAeOyYpbxzBw6sGNz15HWCfePDcda8SUC+Azcu3sXPtbnZviCAnO4eM9Ey+ff17bn32xsoJksoZSwAIqOtPTV/7vVm7vu2Jjoiiy9DKmyhTWW1nwX5Ri17tObHvMI3aVv4qpRU1ZrJ3+Qb63W7v3zXt3Ym/Piuf/t2/VRn3npWpMvq5+9du5+DGXURtiSAn+yzZ6Zn8+f53jHq08NhBq/5d+fnVL+hz/aiKCbaIihr/Anu/KGrDDq54Z0LFBVBGFVlmD61cz/Gtuxny3IOVuq1dZZTbgmrU9CS4XTOitu4hsFF9wpdvZJDjvrN5n04s/rTi66XKalNyc3KZ88bXtB3UlZZ9Kv+ZSnmP256OOs7vH/3EDa+MLxRn5xG96DzCvs32sqm/F1p9ujJU1vh0bk4us17/hnYDu9LKCedTRMSZKnPa9Wrsq+Y1AuYBHbCvVLfK8XoEUPTj1p2xr54HkEN+fgtOo34VWG6aZlvgkiKv/RMF167O/1y8aWaZprnANM0nsE8qvOxfvv+/FhjWiOSTMaSciSU3J4dDa7fSsGv7QmlCurYjctVGTNPkzP4o3Dw98PTzoev1l3LN5Ne46rNXGPDwrdRr25wBD95sP6Zbe07u3g9A0onT5Obk4O7tvIlOtZs64jwdS+7ZHA79vZWQkuJcmR+nqyPOjKQUstLSAcjJyubEzn34NAgCwNPfh1MRBwA4uXs/terWrtzAsD8ESjgZQ5Ijtn1rttCke7tCaZp0b8ueFfbYTu6Lws2rBjX9fUo9NjC0PuOnTeT2L1/m9i9fxjvAlxven4CXXy28a/txdNd+TNPkbGYWJ/dF4x8cVOlxd7+kH+M/ncD4TyfQslc7di7bhGmaHNsbjbtXjWIDsoZh0Lh9MyLW7ABgx9KNtOjZFoD4EzF5nxg6GXmU3JxcPKrAoGydpo1IOhlDsuP8HFyzldAi5Ta0Wzv2O8rtacf16eXng2marJz0A37BdekwZkihY9IS8pfzjtqwA/+QepUSz/lcdGVf3p/+GO9Pf4zuA9qy4s8tmKbJvt2H8axZo8xb2gLUDvJl5yb7dZkYl8KJI2cIauBfUVm/oN5j+vHI5Ak8MnkCbXq3Y+sSe1k9vCcaDy+PQluXgL2shnVoyq5V9rK6eckmWveyX9Ote7clevchcnNzyc7M5sjew9RpGIRpmsx+/yfqhATR/8pBlR4jQN9L+/H4FxN4/IsJtOvTjs2OOKMjoqlRSpxNOzZlpyPOTYs30ba3Pc62vdsSVSTOoBB7PZOSkAJAwukEdq3ZSafBlbdtXZ9L+/HoFxN49IsJtOnTjs1LHefyfDF2yI9x8+JNtHHE2KZXW6J25cd4eO9h6oQEkZWRRWa6faXHrIws9m/ZR91Q51yjQc1CCtVBB9ZsoXG3wu1L425t2bvcXged2heFm2eNC25pmxafXwcdWr+DgEbOrYMqqq719PPhRLi9Ljq+az8+9Sq/jwCV016mJaWSmWrvK53NyiZq+34Cgyt3G5MuF/fnto+f5LaPn6RZz/bs/st+vo7vjcLds0axCTKGYRDSvhl7/94OwK5lG2nWo10J75xv4M1juG/qq9z79UuMmXALjdo3d8rEPICAsEaknDpDqqMPf3jtFhp0KZz/Bl3aE7VqA6ZpEnvA3rf18PPBw9cHzwA/kk+cBuDU7n34NKgLQPLJ/NVYj23ZRa36ld/H+6/zbtyI9DNnyIiJxZaTw+mNmwjs1P7CBwLZySmcTbdfi7nZ2cRH7MWrXt2KzG6Z9BzTjwcmTeCBSRNo1asd2xz10JE99nqopPazSftmhK+210Nbl26kVS97PfT4tBd54jv7vzZ9OzLm/qvyJuYB7FyxpVK3tO18cX9u+ehJbvnoSZr1aE+4o008cb66p10z9jnqnt1/5dc9Tbu3K/H47Mwsshx9g+zMLKK37yXQ0X+v6e+Tt4rekZ378atfPm1Np4v7c9OHT3LTh0/StGd7Is7la18U7l6lx7XfEVf4Xxtp6ogrrHu7Eo+v2yyExJMxJJ2Os9+Lrt5KWIH72MM79uEfXKfQdnGVqevo/tz56ZPc+emTtOjZnl2OduXY3ihqlNJ+hrZrxp412wHYuWwjzR1/g6Qz8cx5/WsufWwcAQ2Kt4/hVWhLWwDfJo1IO32GdEc9dGL9ZuqWsR6qaoLyypm9n7d/zRaaFOnPNunWlj3L88dL3B392Qsde2THPvwbBBUqo+lJKdhybQAknYol8WQMPkEBlRNsCapjm9J1dH/u+ORJ7vjkSZr3yr82z9fna1Tg2ty1bCPNe+Zfm3Pf+JoxpVybztTjkn7c8+kE7vnU3nZud7SdR/dGl14HFejDb1+6kZaOPnxcgT78CUcf3rOWF97+tahV25fYY/Y+4aHt+6kdUrnneODYvjz71RM8+9UTdOjTlvWL7XEeirCPl/iU0Edo0akpW1fa41y/aCMd+tjjTE/NIOdsDgB/z19Ps/ZheHjV4LI7RzNx9ku8PuMFbn/hJlp0alapE/OgcsYSfOv4cnjPYbIzszFNkwPbDuSNo1SWymg7i/aLorbupY6TxhQqaszEy8+H4+H2/t2xXfvxddJYwjkVde/pLJXRz+130xju/uZV7vzyJUY/fgsh7ZvnTcxLOJF/zx25cRf+ldj+VNT4F8CxnfvwbRBUaBtnZ6moMntiezgRvy1hwBN34+LuVqkxVUa5TU9KKTS2d2THvrznfjX9fThW4L7Tt5zuO8+nMtoU0zT546MfCWwYRM+xgys8ppKU57ht0pl4Zr72DWMfH0dAkXHZtMSUvDR71u6kbSXff1bG+LRpmvz24U8ENgyi1+XOeUYmIuJM5bpynmmaSYZhJBiG0c80zdXAOODcKnqrgNeAVaZp2gzDiAdGAU87Xn8beMswjJGmacYZhtERGIt9xTqAaOyT9xYAVxT4tT7AuT0bbinPeAzD6AycMk3zhGEYFqA9sLM8f0dZWKxWet52NYtf/wzTZtJsUE/8GtZj72L7ooMth/cjuFMbjm0NZ+6DL2N1c6XfvRcewGg2uBdrJv3AL4+9jsXFSr/7xlXqJ0mKslit9Lr9ahY64mzuiHOPI85Ww/vRsHMbjm0LZ/YDL+Pi5kq/++xxZiQms/LT6Zg2G6Zp0qRXZ0Icnfm+d1/P+m/nYNpsWF1d6Hv3dU6JbfCdV/Hzy5Mwc03aDO1JYEg9dixcA0CHkX1p3KUN0Vsi+Hb8K7i4uzL8wRvPe+z5dLioP4s/+Z7vHnwDTGgzpAe1Q537yelm3VpzYFMEn9z+Kq7ublz6yPV5r/3wwmTGPHQd3gE+DL31Eua8NY2/vptPvbBgOjk+KRLx9w52LtuExcWKq5srVz51s1PL6zkWq5W+d1zN/Fft5bbF4J74h9QjfJG93LYZ0Y+Qzm04sjWcn+57GRd3VwY6yu2pvYfYv3Ij/iH1mf3YRAC6Xz+GRl3asP67X4mLPgYYeNfxp//4yi+359Oldyu2rt3DvVdOxL2GK/c/d23ea6898iX3PnM1/rV9mD9zNb98v5zE+BQeufE9OvdqyX3PXsNVtw3jk1dn8PAN72CaMO7e0dTyde4qiOe07N6avRv38NYtr+Hm7sZVj+f/7b9+9guufPRafAJ8GHXHJfz4xncsmvYn9cMa0H2kfaW4oJC6NO/aig/ufhvDMOh+UU/qNq5H1O5DbF26mbqN6/HB+LcBGHnbaFp1v9Du7RWjVY/W7Nm4hzdueg1XdzeueyI/zinPfME1j16LT6APo++4hO9e/44/v/2T4KYN6OFYES+oUV1adG3Fu3e+jWEx6HFRT+o1ttdNU1/+lvTkNCwuVi5/4Eo8vT2dE2P31uzdsIc3b7bHeE2Bc/nVM19wlSPGi++8hO9f/46FU/+kQVgDeowsEGO3Vrx3V+EY407GMvWlbwD7NkOdBnWmZbdWTonRYrXS/86rmPfyJEybSeshPQkIqcduR/vSdmRfGnVpw+EtEUy/x96+DHkgv4+w6L1vOR4eSWZyKt/e8Tw9rh1F66G9WPvdPGKijmEY9jpo0PhrS8tCpaiounbAPdfz9zdzMHNtWN1cGFAF6tqKai9T45P49b0fsDn6Sm36daJ5j7bOCpOwrq05tDmcL+56BVd3N0Y9dEPea7NemsxFD9jjHHTLGOa9PZVV388nqEkw7Yfbr8/UhGSmPfIOWemZGBYLm39bwR2TnqlSW1tYrFa63no1y9/4DNNmo8mgXvg2rM+BJfZy22xYP+p3asOJ7eH8/tBLWN3d6Dk+//rseutVrP10KracHGrWCaTn+HEA7PhpHsknTmNYDDwD/el+h/PL7T8x7ZMH6NerFYF+3kRu+JRX35/DtJkrnJ2tf8RitdLihmvY9t7HYLNRr19vajaoz7Hl9s+dBQ/qT1ZSEptenkhORiaGYXB0yV/0fP1FspKSiPhqGjiuxTrduhDYsWpNqGnRvTX7N0Xw/m32eujyR/ProWnPT2bsw9dRK8CHEbdfwoyJ01gybT71w4Lp6qiHzic7M5vIrfu47MFrKjKEUjXp2ppDW8L58u5XcHF346IH8+ueOS9PZsT99rpnwC1j+O2dqax21D3thvU87/HpiSn88sZXgL1v0HpAF5p0sffxRt5/Lcu+nIst14aLmysj7iv/NrVxF3ud+vV4e5064oH8uH5+ZTLD77uOmgE+9Lt5DPPfncrfP8ynTpNg2jriKu14i9XK4LuuZO5Lk7DZbLQdUvhedN/qrbTsV/yBwZd3vkR2eia5OTlEbtjJlS/dS0AFf9ioabfWRG4O57M77DFc8kj+3+CnFycz+kH7uR186xh+eXsqK6bPp26TYDqOsP8NVv+0kIzkNBZOmu2I3cLtH9lXWzubmU3Utr2Mut855bYkFquVtjddy/q3P8E0bTTs3xvv4PpE/2Wvh0IH9yczMYnVL75JTkYmWAwOLfqLgW++gKuHB1smfU3cnv1kp6ay5KGnaXH5aEIG9HFaLAPvvIpfi/Rndzr6s+1H9iXUMV4yzdGfHfbAjec99pz9a7bQvEgZPR5xkPU/zcditWBYLAwefw01vJ33wb/q3qaEdbVfm5/fab82Rz+cf23OfHEyoxzX5qBbx/DrW/l9vg6OPt+aGcWvzds+tF+bv749lcO7IslITuWTm5+n3w2j6Dj8wm1RRWjWzd52fuTow19WoA//vaMPXyvAh2EF+vB1w4LzVkeJ+HsHO5ZtwupixcXNlasKjHmNGn8Fc9+eTm5ODn51Awu9d2Vr27M1uzfs4YUbX8fN3Y2bnsxv0z59ago3Pn4NvoE+XHbXaL5+dTq/f72Ahs0a0HuU/XyeOnyaqRN/wGKxUC80iBufcO59ZmkqaiwBoH2/Dnxw77tYrBYahAXTc1Rvp8QIFdd2piWkMPv1/H5R2wFdCOvqnLGvihozGXTvdaz+ei42Wy4urq4Mutf5YyYVce95dON2Nk+dTVZyKivf/hzfRsEMfub+EvNQUSqqn3s+q7/7nfjjZzAMg1p1/Bh6T+X1AStq/Asgcs0WmvatGh82qagyu/nbWdjO5vDX658AENissVPGTCqq3KYlJLPgw+8xbSamadKiT0fCutnH9obddy3Lv5prH+N0dWV4JddLFdWmHI04xK6/NlEntD5f3v8WAINuHk3Tbm0qNb5z/r/jtit/XERGShrzz8VpsXDXx/aV6Ge9/g3pyWlYXayMuvdKPJz0TAUqbnz6SPhBdv61iTqh9Zh8v/0Z2ZCbL6aZk86niEhlM0rau77MBxuGDThR4EfvA38BkwFP4BBwq2maCY70R4DXTNOcYhjGM8C1pmm2L/B+44GHsU8arAt0ME3zoOO1fsDXwGlgA9DVNM2BhmH0wr59bozjd48zTTPUMIyBwOOmaY52bGHbtYRtbbuapnm/YRhTgT9M05zjeC3VNM2ahmGMBF4H3B2HbQTuNU0z0zCMaMfxpW5rW9D/Z1vb/xVPdRjG2zuXODsbFW5C+2FM3uPcpd0rw/hWw/nx4EJnZ6PCXR82kg92V/9y+0jbYYQn/OHsbFS4Nn6jmXd4gbOzUeEubXQR849W/zgvbngRvx+p/nFeEnIRn0RU/3blgdbDq319+0jbYQDVvv28Pmwk3+5f5OxsVLhbm4/g5W2Vu22YM7zYaSgeIf9bE/z+jYwjP3Hv2uXOzkaFm9R7EHOiqncdBHBl45F8va/610O3txjBlL3VP867Wo5gemT1j3Nc0xE8vuEvZ2ejwr3bYzCTqnnf9t7Ww+3/V/N2ZVLvQUw7UP2vzZubjWBGNe+/A1wbNpK/Tvzp7GxUuMH1R/1nxhH+K23nf2W85L9y7/lf6dtW9/EvsI+BVfdy+2KnoQDVvtz+l+7HqvuYLdjHbf8rcVJgJ0SRc8I+X1Xt5+TIhR28p3+VrB/+XyvnmaZZ2ra4PUtJH1Lg6zewbxNb8PXJwGTDMFyAb4FXDMO40bRbDTQv4T3XFfn5846frwBWOL6eCkwtclzez0zTvKXIazUd/y8ESmzBTNMMLennIiIiIiIiIiIiIiIiIiIiIiIiIuW6rW15MU0zB/uWuCIiIiIiIiIiIiIiIiIiIiIiIiL/c0pb+U5ERERERERERERERERERERERERE/qUquXKeiIiIiIiIiIiIiIiIiIiIiIjIhRiGs3MgUjqtnCciIiIiIiIiIiIiIiIiIiIiIiJSzjQ5T0RERERERERERERERERERERERKScaXKeiIiIiIiIiIiIiIiIiIiIiIiISDnT5DwRERERERERERERERERERERERGRcqbJeSIiIiIiIiIiIiIiIiIiIiIiIiLlTJPzRERERERERERERERERERERERERMqZJueJiIiIiIiIiIiIiIiIiIiIiIiIlDNNzhMREREREREREREREREREREREREpZ5qcJyIiIiIiIiIiIiIiIiIiIiIiIlLOXJydARERERERERERERERERERERERkX/DMJydA5HSaeU8ERERERERERERERERERERERERkXKmyXkiIiIiIiIiIiIiIiIiIiIiIiIi5UyT80RERERERERERERERERERERERKRaMwxjpGEY+wzDiDQM46nzpOtmGEauYRhX/n9/pybniYiIiIiIiIiIiIiIiIiIiIiISLVlGIYV+Ay4CGgNXGcYRutS0r0FLCqP36vJeSIiIiIiIiIiIiIiIiIiIiIiIlKddQciTdM8ZJpmNjADuLSEdA8Ac4Ez5fFLNTlPREREREREREREREREREREREREqrMGwNEC3x9z/CyPYRgNgLHA5PL6pZqcJyIiIiIiIiIiIiIiIiIiIiIiIv+zDMO4yzCMzQX+3VU0SQmHmUW+/xB40jTN3PLKl0t5vZGIiIiIiIiIiIiIiIiIiIiIiIhIZTNNcwow5TxJjgENC3wfDJwokqYrMMMwDIBAYJRhGDmmaf76b/OlyXkiIiIiIiIiIiIiIiIiIiIiIiJSnW0CmhmG0Rg4DlwLXF8wgWmajc99bRjGVOCP/8/EPNDkPBERERERERERERERERERERER+R9lWJydA/lfYJpmjmEY9wOLACvwjWma4YZhjHe8Prkifq8m54mIiIiIiIiIiIiIiIiIiIiIiEi1Zprmn8CfRX5W4qQ80zRvKY/fqbmjIiIiIiIiIiIiIiIiIiIiIiIiIuVMk/NEREREREREREREREREREREREREypkm54mIiIiIiIiIiIiIiIiIiIiIiIiUM03OExERERERERERERERERERERERESlnmpwnIiIiIiIiIiIiIiIiIiIiIiIiUs4M0zSdnYf/Cv2hRURERERERERERERERERERP49w9kZkKqn+ZerNCdH2H9n/ypZP7g4OwP/Fc9vWersLFS4V7sMpdkXq5ydjQp34O7+DJz/t7OzUeFWXNyHJnfPdXY2KtyhL65g4bEFzs5GhRsZfBFX/lX9r885g/vTd94aZ2ejwq25tC8tvqr+53PfHf0Zu3S1s7NR4X4Z2o+v9y1ydjYq3O0tRjBiUfW+PheN6AtAyPvLnZyTinXk0UE0fmies7NR4aI+upSmY79zdjYqXOQvN3Hv2updZgEm9R6ER8h1zs5Ghcs48hPv7Vri7GxUuMfaDWPagerfdt7cbARhN810djYq3MHvriHs8+rftz14T39Cn/3T2dmocNGvj2LCxr+cnY0K9Xb3wQCEdfnQuRmpYAe3PEyjd6v3uQQ4/PhgLlpcve9TABYM70ujd/4D5/OJwTR6a5mzs1HhDj85hCELqv/49LKL+tDlp+o/LrTlun5Miljs7GxUuHtbD+ej8Oof50NthvP4hupf377bYzA3rVzp7GxUqO8GDABgyt7qfe95V8sRvLG9+o8jPNNxGDMOLnR2NirctWEjaXrJVGdno8JF/n6Ls7MgIvKPaVtbERERERERERERERERERERERERkXKmlfNEREREREREREREREREREREROR/klElNzMVsdPKeSIiIiIiIiIiIiIiIiIiIiIiIiLlTJPzRERERERERERERERERERERERERMqZJueJiIiIiIiIiIiIiIiIiIiIiIiIlDNNzhMREREREREREREREREREREREREpZ5qcJyIiIiIiIiIiIiIiIiIiIiIiIlLONDlPREREREREREREREREREREREREpJxpcp6IiIiIiIiIiIiIiIiIiIiIiIhIOdPkPBEREREREREREREREREREREREZFypsl5IiIiIiIiIiIiIiIiIiIiIiIiIuXMxdkZEBERERERERERERERERERERER+TcshrNzIFI6rZwnIiIiIiIiIiIiIiIiIiIiIiIiUs40OU9ERERERERERERERERERERERESknGlynoiIiIiIiIiIiIiIiIiIiIiIiEg50+Q8ERERERERERERERERERERERERkXKmyXkiIiIiIiIiIiIiIiIiIiIiIiIi5UyT80RERERERERERERERERERERERETKmSbniYiIiIiIiIiIiIiIiIiIiIiIiJQzTc4TERERERERERERERERERERERERKWeanCciIiIiIiIiIiIiIiIiIiIiIiJSzjQ5T0RERERERERERERERERERERERKScuTg7AyIiIiIiIiIiIiIiIiIiIiIiIv+GYTg7ByKl08p5IiIiIiIiIiIiIiIiIiIiIiIiIuVMk/NEREREREREREREREREREREREREypkm54mIiIiIiIiIiIiIiIiIiIiIiIiUM03OExERERERERERERERERERERERESlnmpwnIiIiIiIiIiIiIiIiIiIiIiIiUs40OU9ERERERERERERERERERERERESknLk4OwNSNid3hLP9uzmYNhuNB/Wh1ZjhhV43TZNt383m1PZwrG5udB8/Dr/GISSfOM36T77OS5d6Jo62V15M84sGs3vOfKKW/417rZoAtLt6DPU6ta3UuMqqX0M/nusdhtUwmLX3FFO2Hy0xXbvaNZl9WSceXrqHhVGxlZzLf6d7bV/ub90EqwHzj57mx4PHC70+tH5trgtrAEBGbi4f7DrIwZR0AGq6WHmifVMae3tiAm/tiCQiMaWyQyiT/m2CeOHqDlgsBrPWRDF50f5Cr/doHsiUe3tzNDYNgEXbjvPJ/L0A3DK4Kdf0DcUwDGauieLbZZGVnv+yMk2Tnz/7mYgNe3B1d+WGCdfTsHnDYuniTsYx7bVppKWk07BZMDc+dSMuri5kpGYwfeL3JJxJwJZrY9DVg+g5socTIim7lPDdnJg1A0wbfn36UWfERYVeT9i4ntjFCwGwuNeg/nU34BFc/G9SFfWo48tD7ZpgweCPI6f5/sCxQq8PC67NDU2DAfv1+d6Og0Qm28vwVU3qc0mjIAzgt8OnmX3oRGVnv8z6BfvxbM8wLIbB7H2n+HJn4Tp2SEgAD3VthM2EXJvJG+sPsuV0MgA3tanPVS3qYRgwe+8ppoUfL+lXVAmp4bs5NecnTJu9rAYOH1Xo9aSN64ldsgCwl9V6195IDUdZPTH9W1J278TF25uw516p9LwXZZomy76cy6HNEbi6u3HRwzdQN6z4dZV4Ko7f351KRko6QWHBjH5kHFZXl/Mev/m3FexcvA7TNOkwvBddLx2U935b/ljJ1vmrsVgshHVtw8BbL620mAvqGujL+JZNsBoGC46dZlZU4WtzUL3aXN3Yfm1m5uTyyZ6DHEpJy3vdAnzSqyNxmdm8sC2iMrP+jwwI9eelgc2wWmDGrpNM2nSkxHTtg7yZd10X7psfzp8HYgD4+/aepJ3NJddmkmszGf3jlsrM+j/Sv2UdXry8HRYLzFx/hMlLDxR6vUfTAKbc0YNjcfb+z8KdJ/hk0X6a1KnJJzd3zUvXMNCTD/7cy7crD1Vq/suqf6f6PHd7N6wWg1lLI/ni593F0vRoE8Szt3fD1WohISWT659bDMDNo1tyzbBmGBjMXHKAqX/sqezsl1ncrnD2/zgL02ajfv8+hF48stDraSdPEfH1NFIOHyXs8jE0ush+X5N79ixbJ76LLScHM9dGna6daTL2EmeEUC4mv3M3Fw3pRExcMl2HTXB2dv6Ro9siWPut/d6z5ZDedBxb/N5z7TdzOLotHBc3NwbeP47AJg3JyT7L7y98SO7ZHMzcXBr36kTXay4GYPPM+exdthYPx71nt+vHENK5TaXHVpBpmiyZMpeDmyNwcXfjkodvoG7TktvSX9+2t6V1mwYz5lF7Wxp79DTzP/yBUwePMuCm0fS8fEjeMRvnrWD7onWASccRveheoC11pv7t6vL8jZ2wWgxmrjzEF3/sLZamR8vaPHdDJ1ysFhJSs7j+jeW4uVqY8cxg3FytWC0GCzcd5aNfwp0QQdn0b+jH833t4wcz95zii22ljx/MvbwTDy7Zw8JDsdTzcufdIS0I9HTDZprMjDjJ1F1Vtw8/oFkgL1zc2n4+Nx/l81WF27+ejf2ZcmMXjiVkALAw/BQfL4+knk8N3r+yA7VrumMzTX7adJRv10U7IYJ/7vTOcHZNnwU2k5CBfWh+yYhCr6ecOMW2L78jKfoora4cQ9OLhzkpp/9M/16NeP7xAVitFmb+upsvpm4u9HrNmm68/+pI6tf1xmq18NX0Lcz9PQI3NyszvrwKNzcrVquFhcsO8NEX650UxYUNCPXnxcHNsBoGM3ad5PONh0tM176uN79e35X7/9jNn/vtfdta7i68NaIlzQO8AHhi4R62nkyutLz/E10C7PcqFsNg4bHTzI4ucq9StzZXNc4fR/g04iBRqWm4Wgze6dYeV4sFqwFrTsfx/cGS+/9VwYBQf14c4jifOy9wPm/oyv2/289nEz9PPh2T3wcI8fHg/b8P8c2WYyUe72wDGvvz4pDmWC0GM3ac4PMN54lzXDfu/203f+47QxN/Tz4dkz/OHuLrwftrDvHN5pLbJGfrFujLfa2aYDHgz2OnmXGo8NjOkPq1ubZx/vj0h+EHOeQYn/5hQBfSc3OxmSa5Jty7dkel57+setXz4/HO9rGEXw+eYuqewuVuQAN/7mkfao/FZvLe1kNsj03GzWLw5dAOuFkMrBaDZUdi+WK3c6/P6K0RrPx6LqbNRpuhveh2RfE++8qv5xK9JRwXdzeGP3AjdRzjPqUdGxN1jL8mz+RsZha16gQw4pGbcPf0ICM5jT/f+ZrTkYdpNagHg+66utLjBTiyNYI138zFZrPRemgvOl9ePOY1X8/l8FZ7zEPuv5HaYQ1JiU1g2cfTSU9IxrAYtB7Whw6jBwIQuXYbm2b+ScKx01z51uPUaRrihMjK7szOcHZ/PwvTZhIyoA/NSugL7fjyO5IOH6XllWMIG/W/0RcCSNy9m8MzZ2LabNTp25f6FxV+xpBx8iSHpk0j7cgRGl52GfWG289/xqlTRE6ZkpcuMzaW4DFjqDd0aKXmvyDTNFn+5VyittjvNUc+dANBJYzbJp2O4493ppKZmk6dJsGMKjBuW9LxyTEJLPxwOmmJKRiGQfsRvel8ycBC77npl2WsmjqPe6a/gafj/ruyHd8ewcap9jGFZoN70+6y4tfqxqlzOL7Nfq32uWccAU3sf58597+Aaw13DIsFi9XC6IlPOiOEUpmmyYIvfubApghc3V257NEbqF/COELCqThmvzmNjNQ06oU15PLH7c//9q7bxV/T59vjs1gYefdYGrUJI/bYaWa/OS3/+JOxDBo3il6XDazE6ErWv3MDnruzu308c8kBvpizq9Drd4xtw5iBYQC4WA3Cgn3ofuMMklKzmfhgHwZ3CyYuKZNR989zRvZFRKqUKjU5zzCMIOADoCeQAGQDb5um+UuRdKHAH6Zpti3y81eAVaZpLr3A7+kEbAVGmqa5qPwiqBg2m42t385iwNMP4BHgy9Ln3qZ+53b4BNfLS3Nqezipp2K46P2XiI+MZss3Mxj66gRq1Q9i+MRn8t7nj/ueoUHXDnnHNbtoMC1HO6+TWhYWA17q05Rb5u/iVFoWcy/vxF/RcUQmphdL90SPJqw+luCknP5zFuChNk14fEM4MZnZTO7bgb9Px3M4NSMvzcmMTB5at4vUnFy61/blsXZNuXftTgDub9OEjTGJvLh1Hy6GQQ1r1VwM02LAy9d15KYP13AqIZ1fnx7M0p0niTxZeCLhpgOx3PHZ2kI/a16/Ftf0DWXsxOWczbUx9cG+LN91iugzqZUZQplFbNxDzLEYnvvuWQ7vOczsj2bz6GePFkv325e/M/CKgXQe3JmZH8xi/YL19B3Tl9Xz1lC3URB3vX4nqYmpvH7LG3Qd0gUX1ypVXecxbTZOzPiRxg8+goufHwfffJ1a7TtQo179vDRuAYE0eeQJrF5epOzexfEfptP0yWecmOuysQCPtg/jkbW7OZORzVcDOrLmVBzRKQWuz7RMHvh7Jylnc+lZx48JHZty16odNPb25JJGQdy5agc5Nhvv9WrLutPxHEvLdF5ApbAY8ELvpty6YBen07KYc2kn/joSx8ECdey6Ewks+zkOgBb+Xnw4uBUXzdlMMz9PrmpRj6vmbeOszcZXI9ux4mgch5OrXpymzcbJWT/Q6IFHcfX149Dbr+HdriPuBcqqa2AgoY9MwOrpRUr4Lk78+B1NJjwLgE/PPvgNGMyJ774u7VdUqkNbIkg4EcOdXzzPyX3RLPl8FuPefaxYupXT5tF1zEBa9e/Cokkz2blkHZ1G9Sv1+JjDJ9i5eB3j3nsMq4uV2S99TpNubfCvX4fDO/cTuWEXt378JC6urqQ5aTK4BbivVRhPb95NbGY2n/TqyPozcRxJy782T2dk8sTGnaTm5NI10I+HWjfloQ35Dwgua1Sfo2npeFqrZt0K9mvztcHNuWHudk6mZPH7DV1ZcjCWA/HF+z9P9wtj5eH4Yu9xzaztJGSeraws/ysWA165qj3jJq3lVGIG8x4bwNJdp4g8XaSPcCiOO6ZsKPSzQ2dSufidFXnvs/6VESzeebKysv6PWCwGL93Vg5tfWsKpuHR+fnsUyzYeJfJYUl4ab09XXr67B7e+soyTsWn4+9QAoFmIL9cMa8blT/zJ2Rwb37wwlOVbjnH4ZNX7QIZps7Fv+k90evwh3P392PTKRAI7tqdmgwJ1rZcnLa6/hpht2wsda3FxodOER3CpUQNbTi5bJr5DQPs2+IQ1qeQoysf02SuZPG0RX31wr7Oz8o/Ycm2s+WoWF79wP17+vvzy1Ds06toOv4b5955Ht0WQfDKGaz55kTMHolk9ZQZj33wCq6sLo198EFcPd2w5ucx77n0admpNUPPGALS7eBAdLq06954HN0cQfyKG8VOe58S+aBZOmsUt7xdvS/+aOo9ulw6kzYAuLPh0JtuXrKPLqH54eHsy7O4r2L++8MD0megTbF+0jlvffwyrq5UZL3xO065t8G9Qp7JCK5HFMHjppi7c/PYKTsVn8MvLw1i29QSRJ/Int3h7uvLyzV249d1VnIxLJ8DbHYDsszZufHMF6Vk5uFgNZj43hJU7T7H9YJyzwimVxYCX+jXl5t/t4we/XNGJZdFxRCYUbz+f7NWE1Ufzxw9yTJM31h4iPDYVL1cr867sxJpjicWOrQosBrxySRtu/HYjp5Iz+e2ePizZc4bImML3yZuiE7h9euGJXjk2k9cW7CH8RDJeblZ+v68vqyNjix1b1Zg2GzunzaD3kw/i4e/HyhfepG7n9tRqkF8/uXl50m7c1ZzcUnUnhhRlsRi89NQgbr73Z06dTuWX6dexbOUhIqPy+3bjrupA5KF47nrkN/x9PVjy8838tmAv2dm53Dh+LukZZ3FxsTDz66tZ+Xc023efcmJEJbMY8OrQFtwwexunUrL47cauLD0Yw4G4Evq2/ZuyKrpw/fLi4GasjIrjnt9242ox8HC1Vmb2y+zcvcozW+z3Kh/17MiGmML3KqcyMpmwKf9e5cE2TXlkww7O2kye2ryLzFwbVsPg3e7t2RybwN6kqtfnsxjw6rAW3DDLcT7Hlf18HkpIZ9S0TXmvb7inD4sOVM0PWOfFOdMR583dWBoZy4G4tGLpnh7YlFVRBeKMT2fU1I15r2+4ty+LHJNNqxoL8GCbJkzYaB+fntS7A+vOFBmfTs/kkQ2O8elAXx5t25T71+3Me/2xDbtJPpvjhNyXncWAp7qEce/y3ZzOyGL68I6sPB5PVHJ+ud14OpGVC7YC0NTXk7f6tOKK+VvItpmM/2snGTk2XAyDr4e25++TCeyOc871acu1sWLKbMa+dB81A3yZMeEdmnRvR0CBPnv01ggST5zh5kkvcGp/NH99MZNr3378vMcunfQT/W6+jOC2zQhfuo6tvy6j1/WjcXFzoed1FxN35CRxR5zzwQVbro1VX87mkhft+Z4z4R1Cu7XDv0DMR7ZGkHTyDDd89gKn90ezcspMrnzrcSwWC31uHkvtsIZkZ2Qy+/G3adihBf4N6+EfUo+RE+5g5eQZTonrnzBtNnZ9N4OeE+x9odUv2vtC3gX7QjU9afs/1hcCe2zRP/5Iy0cewc3Pj/A33sC3Qwc86+ePJbh4edHo2mtJ2Lat0LEedevS7oUX8t5n24QJ+HfqVKn5LypqSwQJJ2O4bfLznNwfzdLPZ3FDCeO2q6bNo8uYgbTs34Ulk2aya+k6Ol7Ur9TjLVYLA24bS1BYQ7LTM/n+sXdo1KEFASH2MpAck8Dh7fvwru1X2SHnsdlsrP9mFsOfvR/PAF/mP/0ODbu2w7fA8+zj2yNIORXD2I9eJPZANOu/nsHFrz+R9/qIFx6ihpMmFl7Igc0RxB2P4cGvnuPYvsP88els7vqw+PO/Jd/8Rq+xA2k3oDO/fzKTrYvX0/3ivjTu2Jx7erbFMAxORR1n9sSpPDDlWQKDg7jnU/sHO225Nt676QVa9WpfydEVZ7EYvDS+Bzc/v9g+nvn+aJZtOELk0fzxzK9+Cecrx4f3BncL5tZL25CUmg3Az8si+X7+Ht55pJ9T8i8iUtVUmZk8hmEYwK/YJ9c1MU2zC3AtEFwkXalPUU3TfOFCE/McrgPWOP4vMS+GYVSZv018ZDQ1g2pTMygQq4sLIb26cGLLzkJpjm/ZSWi/HhiGQUCzxpxNzyAjIalQmjO79+EVVBuv2gGVmf3/t/Z1vDmcnMHRlEzO2kzmR8YwJLR4DDe1bcCiqBjiM7KdkMt/p6WvN8fTMzmZkUWOafLXiRj6BPkXShOekEJqTi4AEQkp1PZwA8DTxUoH/1rMP3oasD9IOJeuqunQ2J/DZ9I4GpvG2VyTPzYfY1iH+hc+EAir6832qHgyHav/bNgfw/COZTvWGXb/vYtuw7thGAahrUPJSM0gKa7wtWiaJge2HaDDAPtE2e7Du7Hrb/tDPcOAzIwsTNMkKyMLT29PLFV00iVAenQUbrVr41a7NhYXF3y6diN5x/ZCabzCmmL1sn+63bNxE84m/G9MoG3l582xtExOpNuvz6XHY+hbt3DdszshhZSz9usuPCGZ2jXs12eotwfhCSlk5drINWFbbBL961XNurd9bXsde+xcHXsohiGNCuc1PceW97WHiwXT8XWYryc7YpLJdMS56WQSw0ID/4+9u46O4mrjOP6d3bgrSSBACO7uTtG6t1Cqb92VulClbtRLC9RbqpS2WKFAizsEh+Bxd5Kd949d4qFAk+yW/j7ncNpkZ5LnyZ2ZK3PnTj1Gf/zy4/fgEd4Aj7BwDDc3Arv3InvDugrb+MS2wOpTdqwWZ5Qdq74tW5Uex65g5/KNtB/aC8MwaNimGQW5+eSkVb3W7Nuwg9b9uwDQYVgvdizfeMz9U/cnEtW6Ke6eHlisVhq3b8EOx4D7ul+X0PuCEbi5uwPgG+RffwmX0zrQn0N5BSQ46s6Fh5Pp26DiMRuXUVZ3bs3IIsxxbgKEeXrQKzyEXw8k1mvcJ6pLZADxGfnsy7SfmzO3JjKyedXz6+ou0fy6I5nUvH9P+6e8zk2D2Zucy/7UPI6UmMxcc5ARHSNP+Of0bxXO3pRcDqbn//3GTtC5ZSh7D2ezPzGHI8U2Zi2JZ3ivik/Wnj0oltnL9nHYsYpwWqZ9onOL6EDWbUuhoMjeFlqxOYGRvV3zaf6s3fF4N2iAdwN7uyCiV09S1lbst3gEBBAQG4NhrXhT3TAM3LzsExLNkhLM4hLAqK/Qa92fK7aSluHaE12qk7wznsDIMAIiwrC6u9G8fzfiV1Ysw/iVG2g5xF6HRLRqRlFePnnpmRiGgbu3fTKXraQEW0kJhguX4fblG+k4zJ5Ho2PUpXs37KDtgC4AdDytF9uX2utS3yB/GrZqWqWtnnogkUZtmuLuZa9Lm3RowbalFf+GztC5eQh7k7LZn5zLkRIbPy/bx/BujSpsc3bfpsxZdYDDjskVqdmFpZ/lFdpvuLtZLbhZLZimiSvq3MCfvZll4wc/70xmeHXjBx0b8duuZFLLjR8k5xWxOcV+3uYeKWFneh4Rvh5V9nUFXaKD2JuWx/70fHv9ueEwI9tGHNe+G77lxwABAABJREFUydmFbHZMyswtKmFXcg6RAV51GW6tSN8Vbx/TctQxjfr0IKHSjWfPwACCY2OwWF1z4lZ1OrePZO/+TPYfzOJIsY2f52xnuGPliaNMwNfX3gb38XEnM6uA4hJ7Hy0v3/4ghpubBbdyfTVX0yUygPj0PPaXtm2TGNE8vMp2V3WN5tftSaTklT1g4udhpXd0EF9utD+EccRmklXompOAWlXqq/yRkEyfSn2VLZmV+iqeZdeZAke5uhkGboaB6aIl2iWqmvJsUU15dovm1x0Vy7O8/k1D2JeRz0EXfMAPHHlm5JfluSWRES2r9smu6t6YX7clk1JDn8zV82wT5M/B3LLx6QWHk+nXoOL4dPk+dlxGdun4179J+xB/9ucUcDC3gGKbyZx9yQyJrphnfvnxL6uV8s2do5+5WQzcLM4dq03csZfAqDACI+1t9lYDurN7RcUHRnav2Ehbx7hPVOtmFObmk5uWecx9Mw4m0ah9CwCadGnDzqX2etbdy5NG7Zrj5uG8BxyTdlaMu8WA7uyplPOeFRtp7einRLZuRpEjZ9+QQMIdq5Z5eHsRHB1JrmO8PiQ6kuBGx9eGcrb0XfH4NihrCzXs04OENZXaQgEBBP3L2kIAOXv24NWgAV6OewwhPXuSvr5ibu4BAfjFVB1LKC9zyxY8w8PxDHXuOPyuFRtpd3Tc1XH+1TRu28oxbtt+WC92Oh78qml/v5DA0hX4PHy8CImOILvcz1045TsGXXUO9tvtzpGyM56AiDD8Hfezm/Xrxv5KYwr7V24gdpA9v/BW9nM1r9L9bFe1ddkmupxmv//XuE0MBbn5FcoA7GW7Z8MO2g2w3//rMrwXWx3jCJ7enqXlc6SgyH5DsJLd67cTHBlGUKV7xc7QuWVYxfHMRXsYfowxyTMHx/JzuRXdV25OJCP73zlmLSJSF1xpxscwoMg0zXePfsM0zb2mab5pGMZVhmF8YxjGTGBOTT/AMIyphmFcaBjGGMMwvi73/SGOfY9OArwQuAoYaRiGl+P7MYZhbDEM423sq+o1NgzjPsMwVhqGscEwjInlft4PhmGsNgxjs2EY19fun6Gq/PQMfELLnnTwDgkiPy2j0jaZeIcEVdwmveI2+5auoknf7hW+t3POH8y+/xlWvPcJRTmu9zQ4QKSPJ4dzym4KJOQWVhkgj/DxYERMKF/EueZqKTUJ9/IgufzNgIIiwr08a9z+jCYRrEjKAKChjxcZRUd4oFMLPhjQmfs6tnDZlfMig7w5XG61gcPp+UQEeVfZrmtsCLMeOY2PbutPyyj7pI/th7Lo1TKMIF8PvNytDOkYSVRI1X1dRUZKJkHlnkwKDA8iM6Vi4zw3KxdvP2+sjo5kUHgQGY5tBp47kMS9iTx28eNMuvZ5zr/lPCxOHvA5luKMDNyDyzoJ7sHBHMnIqHH7tL+W4N/eNV+fXVm4lwdJ+WXXnuT8wmMOPp7ZJJJlSfbJXLuz8ugSGkiAuxueVgt9I4Jp4F3zue1MET6eJOSW5ZmYW0iET9U8hzcN5dcLe/DeyA48tGgbANvTc+kRGUiQpxteVguDGocQ6euaeRZnpOMeXHZuugUFcySj5omi6X8twc+Fj9Xs1EwCwoNKv/YPDSK70kTg/OxcPH29Swfk/EODyHFsU9P+4U2jOLB5F/lZuRwpLGL36jiyUzIASD+UzIG4XXxy78t8/uDrHN5R/et86lqolwfJBWXHbEpBYYXJd5WNjo5kZUpZWd/YJpYPt+/BRecUlIr08+RQdtnNm8M5hUT4Vzy/Ivw8GNUynE83VH2dtAl8ekFnZl3Wg3Edo6p87ioiA704nFFuJZGMfCIDq04Q6BYTwi8ThvDxDX1oGVl1YuiZ3Roxc43rvlY7IsSndNIdQEJqHhGhPhW2iWnoT6CfB589NZIfXjqDc4fYV4zbvi+Dnu0jCPL3xMvDypDu0USFuc5k4fIK0tPxCim71nqGBFF4ApPyTZuN5Y89zeI77iOkfVsCmzerizDlGHLTMvENKytD39BgcisNNOelZuBXrn/qGxJEbmoGYH/C+9t7n2P6/x4gulMbGrSKKd1u82+LmHH3syx861MKXaDvmZOaSUBYUOnX1dalWbl4latLA8KqblNZeNMo9m/aRV5WLkcKiti1Ko4sR13qTBHB3hxOLXe9TcsjIrhiv6pZpD8Bvh589uBQfpw4gvP6x5R+ZjEMZj41khWTz+HPTQms3111xVZXEOHryeHcvxk/8PVgZLNQPj/G+EEjf0/ah/mxPtH1VqwCiAjw4lBmuXZCVj4RgVXb4d2aBPHrrQOYemUPWjaouvpEdJA37aICWHcgoy7DrRUF6Rl4h5QfGwumoNK4179RRANfDpc7zhISs4kIr1jPf/LVOlo0C2Hp7Ov45avxPPnSwtK2rMViMPPzy1gx93r+XLaP9S64ah5ApL8nh8tN+D2cU0hkTW3b9RXbdE0CvUnNO8JLo9vyy+U9eX5kG7zdXXOcJKyavkqoZ819lVGNIllVrq9iASb36cIXQ3qzNjWDbZmuOdE/0q9SeWYXEulXQ3muq7mNfnabBvy0xXUfmor09+JwuQl11efp6ciz5tfynt02wqXztB+3Fcenw44xPj2mcQQrkjNKvzaBF3q2551+nTmjsetOcmrg40liXrnxr7wiwqsZqxsaHcq3Z3Tn9cHtmbh8e+n3LQZ8Prorc8/rw7IE562aB5CTloF/uTa7X2gQOY72eOk2ldrsfqFB5KRlHnPf0CZRpRP1dvy5luwU13nAOreafHIr3SPLTcvAr0JfJqhKXyYrKZWUPQeIaNW0TuOtCwXpGXiX+xt4nSJtIYCijAw8QsruMXgEBZ3UA/5pK1cS2rNnbYZ2UnJSM/Ev39cMKxuTPSo/u2Jf8+g5erz7ZyamkrT7IFGOY3nn8o34hQbRoFnFB7DqW15aJr7ljlOf0GByK028y0vPqLRNEHmO89nAYO4zk5n5wPNsn7ekXmI+EdkpGRXG1APCAsmqdP8vzzGOYK0wjpBR+vmWv9bz5vXP8Nnj73PunVXXENr0xxo6DulWJ/GfqIjQyuOZuVXGM4/y8rQyqFsjfvvLOfcMRI4yDP3TP2cfhTVzpXd5tcc+Ka4mfYFOpmmmOV5reyxzgfcMw/A1TTMXuAT4yvFZf2CPaZq7DMNYCJwOfOf4rDVwtWmaNxuGMRJoCfQCDOAnwzAGmaa5CLjGEYc3sNIwjG9N06y797lUd/O48lFV7R3msm1Kios5tHojnS49p/R7LUYMpN35YzCATd/8zLrPvqXXDZfXSsi1qpoTqHK2D/drzovL92Bz8Rvtx6Omp2K7hAZyeuMIbvvL3kG2GgatAvx4Y/NutmTkcGu7ZoxrHs1H2/fVZ7gnrXKem/dlMPChX8krLGFIh0jeu6kfwx6bza6EbN6bvZ3pdw4gr7CYrfszKSn5dxV0lSeVqgn/6DZbV26lUYtG3PryLaQcSuHtCe/QvGNzvHxddCWDaq49NVV6Odu2kv7XEmLvub+Og6od1eVR05HXNSyQM5pGcPNi+1Nge3Py+XTHAV7t14H84hJ2ZuZS4qIzgY43z3l7U5m3N5UekYHc0T2Gq3/dyO6MfD5cf4CPxnQk74iNbWk5lPybLsQ1HKy527eS8ddiYu5+oJ4DOhHHce5Vd8yVblP9/qGNI+l9/nC+euwtPLw8CW/WCMMx8dtWYqMgJ4/xL95Nwo59/PT8x1z/weNVr3F1rLrfVtPp1TkkkFGNIrh7hf3c7B0eTEbREXZm5dIpOLDugqwFx5PnE0Na8tziXdW2fy74cg2JuUWEervz2YVd2JmWx4qDmXUS6z9R3fFTOZ3N+zMZ8MQc8opKGNKuAe9d24thT88v/dzdajC8QyQv/ryljqM9edXmWSlRN6uFDrGhXP74XLw8rHwzaQzrtiez60Am73+3iWmPDye3oJgt8WmUlNiq/DyXdQLXCMNiofeTj3AkL48Nb75LzoGD+EU7d2D5P+c42nbVXnIdG1msFi546UEKc/OY88IHpO07REiThrQbNZBuF47BMGDllz+zdNp3DLllfO3HfwKqXfmtSq7H39Y9KqxxJH0uHM4Xj9rr0gbNGrnEStjHcyZaLQYdYkK4fNICvDyszHhsOGt3pRCfkIPNNDnr0Tn4+7jz7u39adUokO2uWK8cxzaP9G/OC8tqHj/wcbPw9qh2PPXnLnKOuObq9NW24Svls+lQFv1fXGCvP1uF8/5l3Rn66h+ln/t4WHlnXDeenBVHjouuQlZe9eesC4+4Hqdq29KVUh3Ytylx25K57IZvaRodyLS3z+fMtZ+Rk1uEzWZy1rjP8Pfz5N2Xz6RV81C2u+Arp6tTuUwfH9qKSYuqtm2tFoMOEX48Pn876xKyeHxoS27u1ZSX/9xTj9HWvk7BgYxsFMG95VaTsQG3LluHr5uVR7u0pamfD3tdYEL78ahcZz4+rBWT/qi+rwLgbjEY3jyM5xftqofoak/ldB4/rSWT/th57DxbhPH8H/+yPGvoZHcJCWRMdAR3LitbseyOZRtJLSwiyMOdF3q2Z19OPhvTs+or1ONWbR+7mu8tOJDKggOpdA0P4KZOTbl5wSYAbCaM+20tfu5WXh7YjuaBPuzKdNL5eYyx5WNvdOx9h986jj8+/JYVX/9Gs14dsLq5zupr1d/9qpjz37Xvj+QXMvuFKfS/5nw8fFz34f+aHfse4L9aLbTzbMXFpK9fT+Pzz6+loE5edcfi8YzbHt3m7/Yvyi/kp+enMPTa8/H08eZIYRHLv5nDhRNv/idh147qYv/7TUqvQ2OevAufkCDyM7OZ+/RkAhpGEtmuRR0EenKqv11/PMdq2TZt+3Wmbb/OxG/cye+f/MKVz95S+lnxkWK2Ld/E8KvO/OfB1oLj6XceNaxnY9ZsSSp9pa2IiFTlSpPzKjAM4y1gAFAEvAXMNU3zuB7NNk2z2DCM34CzDMOYAZwBTHB8PBb40vH/XwKXUzY5b69pmssc/z/S8W+t42s/7JP1FgG3G4ZxnuP7jR3frzLy5VhV73qA0x+6k27nn3E84VfhHRJEXmrZUyL5aRl4V7qhXHk1vcrbJKzbTHCzxngFBpR+r/z/xw7rz+IX3zmp+OpaQm4hUeWeSoz09SQpt2Ll3iHcn1eHtwUg2MudwU1C7K+hjHftAcnkgqLS19SCfaWulIKqDZdYfx/u69ic+1fGkXWk2LFvIckFhWxxvC7rj8OpjGvhmjcvEzLyiQoue5oiKtibpIyKr3LIKSi7GbBwUwJPju1CsK8H6blFfP1nPF//GQ/Avee2J8HFXlm3+IfFLP1lKQBNWjchI7nsfM1MziAgNKDC9r6BvuTn5FNSUoLVaiUjOYNAxzbLZ69g+KWnYRgG4Y3CCY0MJXF/Ik3buObTfG7BwRxJL7s0H0lPxy0wqMp2+QcOcPDT6cTcejtuflVXbHBFSflFFVa7C/f2rPb8bB7gwwNdWnDv0s2l5yfArH2JzNpnfzL6+rZNSS63Cp8rScgtrLDaXYSvJ0nHeD3mqoRMmgR4E+zpRnphMTO2JzBju311hrt6xJCY65p5ugUFV3jisjgjHfdqjtWCg/s59Nk0mtx8h8sdq2tmLWLDHPu1JrJlE7LKPamenZqBX0iltkGAH4W5+dhKSrBYrRW28Q8NqnH/TiP70mlkXwAWTZ9Z+qSmf2ggrfp2xjAMolo1xbAY5Gfl4BNYv6+3Tam0ymyYlyephVWP2WZ+PtzZvgWPrN5MtuPcbBcUQJ8GIfQMD8bDYsHHzcqEjq14YeP2Kvs72+GcQhr6l03MjvLzJCmn4vnVMcKfyae3AyDE252hzULtr+fZlUKio62Umn+E2TuT6RIZ4JKT8w5n5BNVbjXdyCBvEjMrtRHKTRhYGJfEUxdaStsIAEPaRrD5QCYp2a55/QH7k6XlV7uLDPUhKS2v0jZ5pGcVkl9YTH5hMSvjEmkbE0L8oWy+mb+Tb+bvBOCey7qSkOqaN2m9goMpSCu71hamZeAZFHTCP8fdx4fg1q1I3bhZk/PqmW9oELnlVsjITU3Hp1Lf0zc0iJxy/dPctAx8K9VBnr4+NGzfkv1r4whp0hCfoLL2cNvh/fntuXdxhlU/L2LdbHtd2rBlkwor2mWnZuBfKQ+fAD8KytWlWSlV69vqdBnZly6OunThtJkVVj1wloT0fKJCy11vQ3xIrNSvSkjPIz2nkPyiEvKLSlixLZm2jYOITyhbuSk77wjLtiYzqFOkS07OS8gtJMq34vhBYqXxg47h/rx+dPzA250hTUMosZnMjU/FzWLw1qh2/Lg9iTl7XHc8ISGzgIblVpqNCvAmKatiPVih/tyezNNnGwT7uJOedwQ3i8G747rxw/pDzI5z3dWcyvMOCSY/rfzYWDpeQa79sMXxSEjMISqirD0dGeFPYrnVKQAuPLs97368EoC9BzI5cCiL2JhgNmwuK7vsnEKWrTrAoH5NXXJyXkJ2IVHlVsqL8vMksdKNu06R/rx5ZnvA0baNtbdt1x7K4nB2IesS7JN9ftmexM29XXOM5Hj7KjGOvsqja8r6KuXlFpewIS2THqHBLjk5LyGnUnn6V1OeEf68eVa58jzaV9mZAsCQ2FA2JeXU+MpbV5CQXUBUudd+2/OseK3tFBnAm2fbV923H7dhFNtszNlRLs/E7BpfeesK7MdtxfHp6o7bWH8f7unYnAfLjU8DpdtmFB1hSWIqbYL8XHJyXmJeIRE+5ca/fDxIOcZY3drkLKL9vAnycCOjqCzfnCMlrErKpF9UsNMm5/mFBlVY1S4ntWp73C80uEKbPSc1A7/gQGxHSmrcNyQ6kvOesE8SST+YRPyqzXWZxgnxq9QHyUnNwKe6nCv0ZTLwdfRlSopL+O3FD2k5qAfN+3Spl5hrm1dwMPnl/gYFael4ufiDp8fLIziYorSyewxFGRm4n+BYQsamTfg0aYJ7QMDfb1wH1s5axMa5jnHbFk1K30QC9tXWKp+j3pX6mjnljlf/sKAa9y8pLuGnSVNoO7gHLfvaX5uacTiFzKRUpt/5fOn2n971Ipe9dA++wfX79/AJDSK33HGaV92YQkjlbcruZ/s43hDnHehPk16dSNkV7/TJectnLmZN+XGEcmPqWSmZ+Fe6/+cT4EtBbtn9v6yUDPxDq56rMR1b8P0rn5GbmYNvoP0+xM5VW4hqHo1fPZdbTRJS8iqNZ/pWGc886sxBzZhZ7pW2IiJSlfMf3y6zGShdp9U0zVuA04Bwx7dyq9vpGL4CLsb+utyVpmlmG4ZhBS4AHjMMIx54ExhjGMbRUbDyv8MAnjNNs4vjXwvTNKcYhjEEGA70NU2zM/bJe9UuaWWa5vumafYwTbPHyU7MAwhp3pSchCRyklIoKS5m39LVNOzescI2Dbt3In7xckzTJHXHHty9vStMztv312qa9O1RYZ/8cksJH1i5nsDohicdY13amJRNTKA30f5euFsMzmgRzvy9FQcah32xgqGf2//N3p3ME4t3uvzEPIBtmdlE+3oT6e2Jm2EwrGE4fyVWnIPawMuDp7q34dn1OziQW3azOq3wCEkFhTT2td9g6R4WyN5s15q0dtSG+HRiGvgRHeqDu9XgzB7RzFt/qMI2YQFlgyOdYoKxWIzSm+6hjgG/hsHejOraiJ9W7q+/4I/DwHMHMuH9CUx4fwId+3dk5ZyVmKZJfFw8Xr7eBFZqeBuGQcsuLVj/x3oAVsxZSYd+9nM6uEEQ29faJ4lkpWWTtD+J0KjQ+k3oBPg0jaEwKYmilGRsxcVkrlpJQKfOFbYpSktl3/tvE33VNXhGRDop0hO3NSObxr7eRPnYz8/hjcL5M6Hi+Rnh7ckzPdvy1Ort7M+tOJkkyMO9dJvBUaHMO5hcb7GfiI3J2cQEeBPt57jGxobze6VrbJNyg9HtQv1wtxikO272hXjZ84zy9WRkTBg/73LNPL2bxlCUlEhRSjJmcTGZq1fg17HisXokLZX9779Noyv/55LHarczBnHV6/dz1ev307J3JzYvWIFpmhzaugdPH68qkwUMw6BJx5Zs+3MdAJt+X0HL3vZrTYteHWvcPzfD/mqWrOQ0ti9dT9tB3e379OnE3g3261PawSRKikvwDqj/CYzbsrJp5ONNhKPuHBIVzrKkiudmuJcnj3Vty4sbt3Mwr+zc/HjHXsb/sZIrF63iufXbWJ+a6ZIT8wDWJ2TTLMibxgH2c/OsNhHM3Z1SYZsBU5bR3/Hvlx3JPDJ/O3N2peDtZsHX3f6Eu7ebhYFNQ9iWeqJN6fqxYV8GMeG+RIfY2whndWvEvEqvYwsrd+Ovc5MgDAulbQSAs7o34icXfqUtwIYdqTSN8ie6gR/ubhbOGBDD/ErtmXkr9tOjXQOsFgMvDyudW4Wx84C9vR7imIARFebLyD5NmLnYNVeK8W/WlLykJPKTU7AVF5O4YiVhXTsd175FWdkcybMP8JUUFZEWtxXfKNe7Fp/qwls0JfNwMlmJKZQcKWbXn2to2rNiGcb06MiOhfY6JHH7Hjx8vPEJDiQ/M5vCXHsZFhcWcXDDNoIa2V9tlleu77ln+XqCGzvndds9zhzEtW/ez7Vv3k+rvp3Y+Ls9j4PHqEubdmzJliXrANg4fwWt+nSs5idXdLQuzUxKY+vS9bQb3L3WczlRG3anERPhT3SYL+5WC2f2acL8tRWvnfPWHKRnq/DS61CX5qHsOpRNiL8n/j72Np+nu5X+7SPYddj1broDbEjKJiaobPzgzBbhzK80NjDksxUMdvz7bVcyjy3ayVzHNpOGtGJXRh4fVfPKeFey/mAmMaG+RAd72+vPTlHM3Vpxkl24X9lEi87RgRiGQbpjEszz53dkZ1IOU/5FK48FxTYlNyGJ3CR7HXNw2Soiux1fHePKNsQlENM4iOiGAbi7WThzZCvmV1ph61BCNv16NQEgNMSHZk2D2X8wk5Agb/wdD7N6elrp37sJu+Jd5xWE5a1PyKZZsA+NA4+2bRswd1eltu0HS0v//bI9mUfnbWPOzhSS84o4nF1IrOOhz/5NQ9jhom3b7VnZNCzXVxkcWX1f5dEuVfsqge5u+DpWqfKwWOgaGsT+XNebmAew/nA15bmzmvJ83/6vfHkedXYb137VK1STZ9uIqnm+9xcD3rX/+2VbEo/O3VY6MQ/g7HaRLp/n1sxsGpUbnx4aFc5fSVXHp5/o2obn1u/gQLnj1stqwdvx2j4vq4UeYUHEZ7vmcRuXlk1jfy8a+nriZjEY2SScPw5UzDPar2z8q02wL+4Wg4yiYoI83fFz9LE9rRZ6RwQRn+W8cfiIlk3IOJxMpqPNvn3JamJ7VmyjxvbswBbHuM/hbfa2rm9I4DH3zXO0YU2bjRUzfqPjqAH1nltNGrRoUqGfsnPJappVyjmmZwe2OfopCdv24OHI2TRNFrz1GcGNIuly9jAnZfDPBcU2JTcxiTxHf/vQslVEHmd/29X5xcRQkJREQYo9t7SVKwnu3PnvdywndcUKwnr1qqMI/17XMwZxxWv3c8Vr99OiTyfijo67btuDp2/N47bbHeO2m39fQQvHuG3zXh2r3d80Tea8+TmhjSPocU7ZsRwe05Cbpz/LdR88wXUfPIF/WBDjX72v3ifmAYQ1b0pWQjLZjvvZe/5aQ3SPisdp4x4d2b3Inl/y9j24O8YUjhQUciTfXsccKSjk0IatBDd2/n3r3mcN5KbJE7hp8gTa9u3Iuvn2+3/7t8bj5etV5SE/wzCI6dSSuCX2+3/r5q2gTR/7RP7UQ8mlKyMe2rmfkuISfALKJr9t/GM1HQe7xittATbsSKFpwwCiIxzjmYOaMX9F1fuzfj7u9OoQybxlrnXvVkTE1bjSynm/A88ahnGTaZpHl3Cr/sXlx2chMAW4jrJX2g4H1pumOeroRoZhTAPOBRZX2n828JRhGJ+ZppljGEYj4AgQCKSbpplnGEYboM8/iPG4WKxWul11MYsmvYVps9FsSF8Coxuyc5495BbDBxLVpT2H123ml7uewM3Tg543lL0iqLiwiMRNW+l+bcV312/44nsy9toHnH3DQ+n+v6rvtncFJSZMXLKTj07vgNUwmLEtgZ3peYxta7+h88WWw06O8OSVmPD6pt282Ks9FgN+PZBEfE4+Zzex34j8aV8CV7ZsQoCHO3e1jy3d54Y/7Y26Nzbv4ZEurXCzGBzOK2DS+h1Oy+VYSmwmT3y5jml3DMBiMfjmz3h2HM5m3KBmAHy+aA9jukVz2eBYSkpsFBwp4fYPlpfu//YNfQjy9aC4xMbjX6wly4Wfqm3Xux1xy7fw1OVP4+Hlwbj7ys6rdx98j7H3XEpgWCBnXXcW056ezqyPfyG6RSP6jrFfSkaNH8VnL3zOpGufxzRNzrruLPwCXWv1rvIMq5WGl45jz5uvgc0kuF9/vBo2InXRQgBCBw0hadbPFOfkcujLz+z7WKy0ePAR5wV9nEpMeGXDLl7p2wGLYV8Jb092HufE2M/PH+MTuKp1YwI93Lmnc3PHPibXOiZdPtOrDQEe7pTYTF7ZsItsF30lVokJT/61kw/H2K+x325PYGdGHpe2sV9jv9x6mFExYZzTMoJim0lBsY27fi97deSbw9sR5OlGsc1k4l87ySqq+tS/KzCsViIvHse+t17DtNkI6ms/VtMWLwQgZOAQkn+dSUluLoePHqtWC7H3PwrAgY/eJ2/HNopzctj+8H2En3E2wf0GOikbiO3Rjt2rN/PBDU/i5unBmNsvK/1sxsR3GXXrWPxDAxl81dn89OJUFn86i4jYaDqO6PO3+/84aQr52blYrFZG3HgRXn725lin4X349Y3P+ejW57C4WTn9jvH1/kpbsL9K5q0tu3i2u/3cnHMwkb25eZwRbT83Zx1I4LLmjfF3d+fWtmXn5m3L1td7rP9EiWny6ILtfHJBZ6yGwVebDrM9NY/xneyDUp9uOFTjvuG+Hrx/tn1Az80w+GFrIn/EH9cC1PWuxGby+LcbmH5TX3sbYdk+diRkM65/DACf/xnP6V0acln/GEpspr2NMHVV6f5e7lYGtG7Aw1+5dvmW2EwmfrCCjx8fjtVi8M38nezYn8nYUa0A+GL2dnYdyGTR2kPMeu0sbKbJ13N3smNfBgBvTRhMsL8nR4ptPPH+crJyXXPlDYvVSuvLLmHty2+AzUbUwH74NWrIgQWLAIgeOojCzExWTnyO4vwCDMNg/9zf6fPM4xRmZhL34TSw2TBNkwY9uxPW5d97o2Ham7cxsG9bwoL92bl8Mk+9MoNpXy10dlh/y2K10v/ai/n16bew2UxaD+tDSOMo4mbb+57tRg2kcbf27FuzmS9vnYibpztDbrb3PfPSs1g4+RNMRxnG9utG0x72a9GyT34gNf4ABgZ+DUIYdIPz+57Ne7Rj56rNvHPdk7h7enDmnWV14VePv8vpt9vr0qFXn80Pz09lkaMu7TzSXpfmpGfx8Z0vUphXgGGxsPLHhVz/zkN4+njz7bP2utRqtTLqxovw9vsnQxu1o8RmMnH6GqZOGIzFMJixaDc7DmYxdqi9rvxiwS52Hcpm0cbDzHpmFKYJX/2xm+0HM2ndOJAXr++N1TCwWAxmLd/HgnWu2Q8vMWHi4p1MPbODPc+tCexIz2NsO8f4QVzNcXePDOC81hFsTc1h5kX2GyIvL9/Dwn2uN9mpxGby2MzNTL+qF1YDvl5zgB1JOVzmmMD12Yp9jOkQxfheTUrrz9u+sr8YokfTYC7oGs2WhCx+udV+0/2FOdtYuN01H7I5ymK10umKS1n64puYNhtNBvUjILohe+bb65hmpw2iICOTPx6bRHF+AVgMds3+nWHPP4a7t+u+uq6kxGTiCwuYOvk8LFaDGT9uZsfuNMZeYL9+fvHtRiZ/sJwXJo7kl6/GYwAvvLGE9IwCWrcI48WJI7FaDSyGwax5O1jgohP4S0yTx+ZvZ/oFXbBaDL7eeIgdqblc1tnetv1sfc1tW4DH52/n9TPa4W61sC8jn3t/23LM7Z3FZsI7W3fxdLcOWB19lX25eZzu6Kv8ciCBcbH2vsot5foqdyxfT7CnB/d2aIXFMDAMWJyQwooU17v+gKM8521n+oUnV55ebhYGxoTw0Jyt9RHuSSsxTR6bu43pF3e1X2s3HmZHSi6XdbGv7PzZumNP5C7N00WP16NsJrwZt5vne5aNT+/NyefMxvbj9uf9CVzewj4+fUe58emb/1pPsIc7E7vZV6O1GgbzDyezstxqT66kxIQXVu1i8hD7+NePuxPZnZXHBS3seX67M4HTGodxRrMGFNtMCktsPPin/RgN83ZnYp/WWA37i1Tn7Uth8SHn9bEtVitDrruIHya+jWkzaXdaH0KbRLHhtyUAdBo9gJju7YlfHce0m57EzdOdEbeNP+a+ANsWr2bDr/Z6tXmfzrQ7rezW10fXP05RfgG24mJ2r9jIuY/fTGg9PnBjsVoZeO1FzHzSHneb0/oQ0iSKTbPtOXcYNYCm3duzb00cn91sz3nYrfacE7buZvsfKwlp2pCv7p4EQJ/LzqJp9/bsXraexR/OID8rh1nPvEtYs0ac9dgtNcbhTBarlQ5XXMqyF97ENG00HtQP/+iGxP9uL7OYYfa20OLHy9pCu2f/zpBJrt0WAvu4bczYsWx7zT5uG96/Pz4NG5L4xx8ARAweTFFmJpueeYaSAvtYwuF58+g0cSJu3t6UFBaStWULzcaP/5vfVD+adW/H7lWbmXKjva856rayvuZ3T77LyFvG4hcayMArz2bWS1P587NZNIiNpoNj3Lam/Q9u2U3cwpWENW1YukregPFnEtujff0nWQOL1Urvay5m3rP2MYWWQ/oQ3DiKbXPtYwqtRwykUdf2HFi7me/umIibhzv9b7KXW0FmNgte+gAAm62E2P49aNSlndNyqU7Lnu3YvjKO1//3FO6eHpx717jSzz597F3OvmMsAaGBjLj6LGY8P43fp88isnk03UbZV9aP+3M96+evxOpmxc3DnYseuLJ0fL2ooIhda7dx1m2XOCW36pTYTCa+u4yPJ46wj2fOs49Vjh3dGoAvftsGwMi+TVmy9hD5hRXvDb167yB6d4wkOMCLJR9fxOufr+Obua55H1tEpD4Y1b273lkMw4gCXgV6A8nYV7J7F/AGepimeatjuxhgB1D+sbO7sL++9mfTNGc4tpsMXAU0cEymmwosM02z9B06hmGcDdzk+PezaZodyn12B3Ct48scYDxwAPgBaARsw76y3xOmaS48Vm6Prp7nOn/oOvJU9+G0fG+Rs8OocztuGMSQWX86O4w6t/CM/sTe8K2zw6hzu9+7gN8O/OrsMOrc6OgxXPj7qX9+zhg2iAE/LnF2GHVuyTkDaP3hqV+e264dxHnzKs+dP/V8P3wgU7bNdnYYde5/rUcxavapfX7OdjxV3uSVBU6OpG7tu3soze740dlh1Lk9r59Di/OmOzuMOrfz+yu4+a9T+5gFeLvfULybOH9CWF3L3/cFL2+c6+ww6tw9HUcwbcepX3de2XIUza/46u83/JfbNf0Smr9z6rdtd900iJiHf3F2GHUu/pnTmbDid2eHUade6GVfqaR599ecG0gd27X6Tpq+dGqXJcDee4cxZs6p3U8B+HXkAJq++B8oz/uG0fT5+c4Oo87tvf80Tvv11B+fnj+mP92/OPXHhVaPHcjbcXOcHUadu7ndSF7ffOrneUf7kdy7/NS/3r7UexhXOCbPnaqmDx4MwPtbT+2+5/VtRvHsulN/HOGhLiP4ctdvzg6jzl3afDQtzprq7DDq3M6ZV4H9LYgiFbT/eNEpPydH/t7mqwe55PXBlVbOwzTNw8ClNXw8tdx28YB7Ndt8U+nn3QrcWu7rq6r5nT8BPzm+7FDps9eB16v5PWNqiFFEREREREREREREREREREREREQEi7MDEBERERERERERERERERERERERETnVaHKeiIiIiIiIiIiIiIiIiIiIiIiISC3T5DwRERERERERERERERERERERERGRWubm7ABEREREREREREREREREREREREROhmEYzg5BpEZaOU9ERERERERERERERERERERERESklmlynoiIiIiIiIiIiIiIiIiIiIiIiEgt0+Q8ERERERERERERERERERERERERkVqmyXkiIiIiIiIiIiIiIiIiIiIiIiIitUyT80RERERERERERERERERERERERERqmSbniYiIiIiIiIiIiIiIiIiIiIiIiNQyTc4TERERERERERERERERERERERERqWWanCciIiIiIiIiIiIiIiIiIiIiIiJSyzQ5T0RERERERERERERERERERERERKSWuTk7ABERERERERERERERERERERERkZNhaGkycWE6PEVERERERERERERERERERERERERqmSbniYiIiIiIiIiIiIiIiIiIiIiIiNQyTc4TERERERERERERERERERERERERqWWanCciIiIiIiIiIiIiIiIiIiIiIiJSyzQ5T0RERERERERERERERERERERERKSWaXKeiIiIiIiIiIiIiIiIiIiIiIiISC3T5DwRERERERERERERERERERERERGRWqbJeSIiIiIiIiIiIiIiIiIiIiIiIiK1TJPzRERERERERERERERERERERERERGqZm7MDEBERERERERERERERERERERERORmG4ewIRGqmlfNEREREREREREREREREREREREREapkm54mIiIiIiIiIiIiIiIiIiIiIiIjUMk3OExEREREREREREREREREREREREallmpwnIiIiIiIiIiIiIiIiIiIiIiIiUss0OU9ERERERERERERERERERERERESklmlynoiIiIiIiIiIiIiIiIiIiIiIiEgtM0zTdHYM/xX6Q4uIiIiIiIiIiIiIiIiIiIicPMPZAYjr6fTJYs3JETZcPtAlrw9uzg7gv+LdLXOcHUKdu7HtSO5d/ruzw6hzL/UexjWLFzo7jDr30cAh3P0fKM9Xeg/j+/hfnR1GnTsvZgyXLljk7DDq3JdDB3H70gXODqPOvdF3KA+umu/sMOrccz1Oo/m4L5wdRp3b9fnY/0y9Uliy0tlh1ClPa08Aes9Y4uRI6tbyCwcw4rc/nR1GnZs7uj8b0n52dhh1rlPImczY85uzw6hzFzYbzcsb5zo7jDp3T8cReDcZ6+ww6lz+vi9YkzLL2WHUuW5hZzBz36nfVzmryRg+33XqX4fGNR/N2tRTv17pGnomX+8+tcvz4tjRAKf8WMJ5MWO48c9Tv3/9bv+h3PofGEeY3HcoN/916uf5dr+hjFv4h7PDqHOfDxnM+D9O/Tw/HTyYx9fMc3YYdW5it+H/mT7Z+1tnOzuMOnd9m1G8vvnUvx94R/uRp/z5ObHbcAA+2XlqH7eXtxh1yucI9jxP9WMW7MftOfMWOzuMOvfj8IHODkFE5ITptbYiIiIiIiIiIiIiIiIiIiIiIiIitUyT80RERERERERERERERERERERERERqmV5rKyIiIiIiIiIiIiIiIiIiIiIi/0qG4ewIRGqmlfNEREREREREREREREREREREREREapkm54mIiIiIiIiIiIiIiIiIiIiIiIjUMk3OExEREREREREREREREREREREREallmpwnIiIiIiIiIiIiIiIiIiIiIiIiUss0OU9ERERERERERERERERERERERESklmlynoiIiIiIiIiIiIiIiIiIiIiIiEgt0+Q8ERERERERERERERERERERERERkVqmyXkiIiIiIiIiIiIiIiIiIiIiIiIitUyT80RERERERERERERERERERERERERqmZuzAxARERERERERERERERERERERETkZhuHsCERqppXzRERERERERERERERERERERERERGqZJueJiIiIiIiIiIiIiIiIiIiIiIiI1DJNzhMRERERERERERERERERERERERGpZZqcJyIiIiIiIiIiIiIiIiIiIiIiIlLLNDlPREREREREREREREREREREREREpJZpcp6IiIiIiIiIiIiIiIiIiIiIiIhILdPkPBEREREREREREREREREREREREZFapsl5IiIiIiIiIiIiIiIiIiIiIiIiIrVMk/NEREREREREREREREREREREREREapmbswMQERERERERERERERERERERERE5GRbD2RGI1Ewr54mIiIiIiIiIiIiIiIiIiIiIiIjUMk3OExEREREREREREREREREREREREallmpwnIiIiIiIiIiIiIiIiIiIiIiIiUss0OU9ERERERERERERERERERERERESklmlynoiIiIiIiIiIiIiIiIiIiIiIiEgt0+Q8ERERERERERERERERERERERERkVrm5uwApGbxa+JY+OG32Gw2OozoS68LRlb43DRNFn74LXtWb8bd04ORt48nonnjY+7712c/s2vFRgzDwDvQn1F3jMcvJJDMxFSm3fYMIQ0bABDZOobhN11avwkfQ9KGzWz69GtMm0mTwf1pedaoCp9nH0pg/QfTydy7nzYXnk3z00c4KdITl75pE7u/+BpsNiIGDiD69NEVPs87nMDOj6eSs28/Tc87h0ajyo6D4rw8dk77hLyDBwGDFldfQUDz5vWcwfFJ2rCZOEcZNh7cnxaVyjDHUYZZe/fTqlIZrv9gOknrNuIR4M/g5x6r79D/lmmazHznO7at2IK7lzsX3TOORi0bV9kuLSGVL56dRl52Ho1aRHPxhPG4ubuxa/0Opj8xhZDIEADa9+/E8PH242DSFRPx9PbCYjGwWK3cNvmees2tJlmbN3Hg6y8xbTZC+w8kcvSYCp8XJBxm77Sp5O/fR9TZ5xIxsqy8k+bPI/XPxWCahA4YRIPThtd3+MctecNmtn7+NabNRvSg/sSeWfH8zDmUwKYp08jau5+WF5xNszH28zM/NY2NH0ylKDMLDIPGQwbQdORpzkihRgnrN7Phk28wbSYxQ/rR+uyK56RpmmyY/g0J6zdj9XCn+w1XENysCQA7fp1P/IK/MAwIaNyI7tdfjtXDnbhvfyZ+wZ94+vsD0P6Ss4ns0qHec6vJoE5RPHpFN6wWg68W7OK9mVuqbNO7bQMeubwbbm4W0rMLGffUfAD+eP0scvOLKbGZlNhsnPvInPoO/7j9V+oV0zR5/tlPWLxoHV7enjz17PW0a9esxu2fe3oaP3y/iOWrpwAwa+affDTlZwB8fLx45LGraN2mab3Efrz6RARxd5dYLIbBT3sSmb7tQIXPB0WFcH37ppiYlNhMXl2/h/WpWQA80r0l/aOCSS88wri5a50R/nHrERbEzW1jsQC/Hkjkqz0HK3w+LCqcS2IbAZBfXMIbcbvYnZ1X+rkFeKtfZ1IKinh0TdXz2lWYpsnHr/7Amr+24OnlwS2PXkps6+gq2/36zRJmfbWIxIOpTPl1IgFBfgD8+OkCFs9ZA4CtxMaB+ESm/PIk/oE+9ZpHdUzTZNY737FtZRzunu5ccM9lNbaFvnpuGvnZuTRs0ZgL77O3hY46sG0v7971Kpc+eBUdBnYheX8iXz43rfTz9IQUTrv8dPqfN6Qesqpq/9o4/vp4BqbNRpvT+tHlvKr9s78+msH+tZtx8/BgyK2XExbbmOKiI8x87DVKjhRjlpTQrG9XelxyBgCrvprF1vl/4R1gL+ee486mSbf29Z7byXj3xRsYc1pXklOz6DFigrPD+UdM02Taa9+zbukWPLw8uOnhsTSr5vycPWMxv35tPz/fm/Vk6fkZt2YnLz3wEQ2i7O35noM7csE1o6rs7wymafLj29+xZcUWPDzdueS+cURXc36mHk7l02enkZ+VR6OW0Yy9v+z83Ll+Bz+9/T0lJTZ8A3y5+ZXbAHhmfMW+yp1vO6+vYpomv733HTsc16Fz776MqBZV80xPSOXbSdPIz8klqnljzrt3PFZ3N7Yu3ciCT2ZhWCxYLBZG33AeTdrb20A/vvo521dsxjfIj5vfebC+U6uRaZpMe/UH1i611ys3PXJptcftbzOW8KujXnn/l7J6ZfOanbx0/8c0aGg/bnsN7sgF14yssn99M02TX979ju2Osjz/nstoWENZfj1pGnmOOuWCe6vWKe/f/SoXP2CvUzKT0/n2pU/JTs/GMAx6julL33OH1GNmFdXVOMKRoiO8d8+bFB8pxlZio+PAzoy4YkyVn+sMqRs3s+Pzr8G0ETWwP03PqNhPyT2cwNaPppG9dz+x559Nk9GV6lmbjVVPPodnUBCd7rylPkM/ISkbNrPNMY7QaFB/mlUaR8g9lMBmxzhCiwvOJsYxjlCQmsamcuMI0UMG0MTFxhHKS924me2OPBsO6k9MNeUZN8Vens3PP5umjjxLjhxhzXMvYSsuxiyx0aBHN2LPO8sZKRyXzE2b2P/1V2CzETZgQLXjX/FTp5G3fx8NzzmXyJFlx23ivLmkLFkChoF3o0bEXHkVFnf3+k7huGRu2sS+r77CtNkIHzCAqDEV88w/fJg906aRt28fjc49l6hyeSbMnUvykiX2+w2NGtHsKtfK8/C6zayZbm/Dxw7tT7tzqrbh10z7hsPrNmP18KD3TZcT4hj/KsrNY8X7n5F54DAG0OuG8YS1iuXP16eQfTjRsU0+Hr7ejJ70UH2nVqN/2j/bvX4Hn078kODIUMBexwy7bHSV/esy/gUffMue1XG4eXow+o7LSu97lZeZmMrPL06lICePBrHRnH7X5Vjd3Y65/541cSz44DtMx32z3hfa70Fs+3MtS7/4ldQDiVz24j1EtrQfA/lZucx8fgoJO/fRflhvTrvhojrPf9+aOJZ8ZL+31254X7qdX/WYXTLlW/au2Yybpwen3Tqe8OaNyU5JZ/4bn5CXnoVhMWg3oj+dzxwCwPLPf2bPyrL7gqfdNh7fkMA6z+VY6uLcTI/fz6opX1Jy5AiGxUqPay4htEVM/SdXKY85733LzlVxuHt6cNZdNfdTvn9+Kvk5eUQ1j+ace+zH88YFK1k6wz4+7eHlwZhbLiEithHFRUeYfv/rpW2+tv27MHj86fWdXqm6yhPgzaufwMPbE4vFgsVq4X+v31evuZX3X6xTcjZvImnGF5g2G0H9BxI6suJxlrliGWlzfwXA4ulFxKXj8Yq2l/3hTz4mZ9MGrP7+xD7yZL3HLiLiamptcp5hGCXARsAASoBbTdP86x/+zC5AQ9M0f3F8fRXwInD0jt0G0zSvOMb+C4F7TdNcZRhGPNDDNM2UE43VMIwgYJxpmm87vh7i+Lln/oP0jslWYuP3977h/Im34B8axOf3vUjzXh0JbRxVuk386jgyDidx9TuPkbA9nt/f/YqxL957zH27n3ca/S6zh73254Us++rX0kl4QZFhjH/tgbpK6aSZNhsbp39Jnwm34x0SzOLHJxHZrRP+jcr+Fh5+PnS4/GIOr17vxEhPnGmzsfuzL2h/9514BAez/unnCOnSCZ+GDUu3cfP1odnYS0lbu67K/ru/+Iqg9u1pc9MN2IqLsRUV1WP0x8+02dg8/Ut6T7gdr5Bgljw+iYhKZeju50P7yy8moZoyjB7Yl5gRQ1j33tR6jPr4bVu5hZSDydz78cPs37qXH978hlveuLvKdr9+OJMB5w+h85BufP/616z6bRl9zhoAQLMOsVz11PXV/vzrX7gF30C/Os3hRJg2G/u/+JwWd9yFe3Aw2557hsBOnfEud9xafXyJvuRSMtetq7Bv/sGDpP65mNYPPIRhdWPnm68T0KEjXhER9ZzF3zNtNrZ88gU97rsDr5Bglk58jgZdO+HXqCxPdz8f2l52CUlr1lXY12K10ubSCwmIaUJxfgFLn3iW0PZtK+zrTKbNxvqpXzHgwdvxDgliwaPPE9WtEwHRZedk4vrN5CQkMfLlJ0jfGc+6j79k6JMTyE/LYNfshYx44VGsHh4sf+NDDixdRdPBfQFoMWYYrc5wvQnSFsPgiau7c+VzC0hIzef7p0cyf81Bdh7MKt3G38ediVf34OrnF3I4NY/QAM8KP+OyZ+aTnu2a19mj/iv1CsCSRevZuzeBn397mQ0bdvH0xKl8/tXEarfdvGk32eUmcwE0ig7n42mPEBDoy+JF65n4+Ec17u8MFuC+rs25bfEmkvKKmHpaFxYfSmVPdn7pNiuTMlh0OA2AFoE+PNO7DZc4Jm/9vDeRb3Yd4vGerZwR/nGzALe1i+X+lZtJKShict/OLE1KY19uWZ4J+QXcs3wjOcUl9AwL4s72Lbh92YbSz8+Laci+nHx83KxOyOD4rV26lcP7U3jzmwfZsXkfH7zwLc9NuaPKdm06xdB9QDueuPntCt8/Z/xQzhk/FIBVizfz81eLXGJiHsD2lXGkHErm7o8eYf/Wvfw0+Rtuer1qW2j2lJ/of94QOg3pxg9vfMXq2cvofaa9LWQrsTH7o5m07N6mdPvwxhHc9vaE0s+fH/8Y7fp1qpecKrOV2Fjy4dec8dit+IYE8f0DL9K0R0eCy/XP9q+NI+twMpe8+ThJO+JZ/P6XnDfpPqzubpz5+O24e3tiKy7hx0deoXHXdkS0sk8o7njGUDqf47oPK9Tkk2/+4N1ps/nw1ZudHco/tm7pFhIOpPDqVw+xc/Neprw0g6c/uLPKdq06NaNb//Y8eetbVT5r0zmWCS9eWw/RnpitK7aQfDCZB6Y+zL4te/n2jW+4482q5+esD2cy6PwhdB3ajRmvfc2K35bR76wB5Ofk8d0bM7juuRsJbhBMdnp2hf1uesk1+io7V8WRdjCZ2z58hIPb9jJr8jdc+1rVPOd99BN9zhtCh8Hd+PnNr1gzZxk9zxhAbJdWtO7TAcMwSNxzkG+em8qt7z8MQJfhveh11kC+f/nTes7q2NYt3crhAym89vWD7Ny8jw9f/JZnPqxar7TuGEO3/u148pa3q3zWpnMz7n/JtY7bHSvjSD2UzJ1THuHA1r3MnPwNN1RTlrM/+om+59rrlJ/e/Io1s5fRq1ydMufjmbToVlanWKwWRl93Lg1bNKYwr4B3bn+J5l3b0KBpZL3lVl5djSO4ubtx3Qu34OntSUlxCe/e/Tqte7alSduY+kirRqbNxvZPv6DLPXfgGRLMqiefI6xLJ3zL9699fWg57hJSKvWvj9o/93d8oiIpyS+op6hPnGmzsfWTL+jmGEdYPvE5wqsZR2h92SUkV8rTsFppVW4cYfkTzxLiQuMI5Zk2G9s++YKu99rLc6WjPP0qlWfrcZeQXKnfaXFzo+uEu3Dz8sJWXMLq514ktFN7ApvH1nMWf8+02dj3xee0utM+/rX1uWerHf9qfOmlZKyr+EBUUXo6Sb//TvsnJmLx8GD3+++RtnIlYf361Xcaf8u02dj7+ee0uusuPIKDiXv2WYI6V8zTzdeXJpdeSsbaqnkm/v47HSfa89z5nmvlabPZWPXx1wx96Da8Q4OY+/ALNOrekcBy41+H120mJyGZM159gtSd8aya8iUjn7b3QdZMm0FU53YMuOs6SoqLKSm0j5H0v+N/pfuv/eRb3H286zexv1Eb/bOYDrFc8eQN9Ry53Z7VcaQfTuaadx/l8PZ45r3zNZe9VPUhkEXTfqT72UNoM6g7c9/+io3zltJlzMAa97eV2Jj/3jdc6Lhv9tm9L9GiVwdCm0QR1iSKsx/4H3Pf+arC73DzcKPfZWeQuvcwKfsO13nuthIbiz74hrMevwW/0CBmTHiRmJ4dCSnX79y3Jo7Mw0lc9tZjJG6P54/3v+LC5+/FYrHQ/8rzCG/emKL8Ar659wUad25NSOMoup57Gr3H2e8Lbpi1kJVf/8qQG523OEddnZvrPv+B9hecTsMu7Tm0dhPrPv+B0x670xkpltq1Ko60Q8nc/MGjHNwWz69vfc01r1Y9nn//+Ed6nzuE9oO788vkr1g3ZyndzxhIUEQol0+6HW9/H3auimPWm19yzav3YHV3Y/yzt+HhaPNNu+81mvdoS3Sbmh9crkt1ledRlz93Gz5O7nf+F+sU02Yj8evPaHzb3bgHBRP/wtP4deyCZ1S5Nl9YGE3umoDVx5eczRtJ+Hw6MRPsfenAPv0JHjyMQ9OnOCsFERGXUpuvtc03TbOLaZqdgQeB52rhZ3YBKk/1/8rxe7oca2Le3zjRWIOAer3jkLBjL0FRYQRFhmF1d6P1gO7sWr6xwja7Vmyk7ZBeGIZBVOtmFObmk5OWecx9PctV6kcKijAMoz7TOinpu+LxbRCOb4NwLG5uNOzTg4Q1FSdweQYEEBQbg8Xq2jdlK8veswevBg3wCrfnFt6rB2nrKubmERCAf7MYjEq5Fefnk7VjBxED+wP2wS03H9e4QVtZxq54fBqE41OuDBNPoAxD27TE3de3vsI9YXFLN9JteE8Mw6BJ2xjyc/PJSs2ssI1pmuxav4MOAzsD0G1ETzYv3Vjdj3N5efF78GwQjqfjuA3u2ZPMDesqbOMeEIBvTLMqx21BwmF8m8Vi8fDEsFrxb9mKzHWuuaJT5u54fCIalB63Ub17krR2Q4VtPAMCCIyten56BgUSEGN/IsrN2wvfhpEUpGfUV+h/K21XPL4R4fg2CMPi5kZ0n+5VJjcfWr2BJgN7YxgGIS2bcSQvj/x0+3FtlpRQUnQEW0kJJYVFeAU790nL49G5RQh7E3PYn5TLkRIbPy/dx/DuFVcWObtfU+as3M/hVPskrtSsQmeE+o/8V+oVgAW/r+ascwZgGAadO7cgOzuX5OT0KtuVlNh45aUvuOveioOOXbq2IiDQXrd07tyCpMS0eon7eLUL8edATgGHcgspNk3m7k9mUMPQCtvkl9hK/9/LasUs99m6lCyyiorrKdqT1zrIn0N5BSTk2/NcmJBMv4iQCtvEZWSTU1wCwJaMbMK9PEo/C/P0oHd4ML8eSKzXuE/GykWbGDymO4Zh0KpDU3Jz8klPyaqyXbPW0aWrb9Vkydy1DBjRta5CPWFblm6i62llbaGCnOrbQrvX76D90bbQ8F7E/VXWFlr60yLa9++Mb6B/tb9j17rthESFERxx7L9NXUneGU9gZBgBEfY+VvP+3YhfWbFdEL9yAy0d/bOIVs0oyssnLz0TwzBw97ZP+LaVlGArKcHA9fthf+fPFVtJy8hxdhi1YvWSTQwc3QPDMGjZIYa87BrOz1bRhP/N+elqNi/dSA9HX6Vpu5rPz53rdtBpkP387DGyJ5v+tJ+fa35fQ8cBnQhuEAyAf3D156izbV22iU6O61B0mxgKcvPJTqua554NO2g3wJ5n5+G92Obok3l4e5aOjxRVGitp2rEF3v6u1yZatXgTg0Z3dxy3Tcn7B/WKK9mybBNdHGXZuG0M+Tk1lGW5OqXL8F5sKde/XuaoU/yCyo5X/5DA0hX4PH28CG8cQVZqRt0nVIO6GkcwDANPR51TUlxCSYkNV6hysnbH492gAd6O/nVE756krKtYj3oEBBBQTT8FoCAtndQNG2k4qH99hXxSKo8jRPbuSfLaqnke7zhCoQuNI5RXpTx79SSlmjwDqsnTMAzcvLwA+9iCWVyCSxyk1ch19K9Lx7969CRjfcX+tX38q/rj1rTZsB05gllSgq2oCI8g1xw7yd2zB89y4wghPXuSXk2efseZp3ug6+SZtjMe/8hw/CLCsLq50aRvdw6uqnisHly9gRjH+FdYy2YcycsnPz2TI3n5JG/dSexQ+0RDq5sbHr4V2wOmabJv2Rqa9utRbzkdj9ronznTrhUbaTfU3q9qWO6+V3mmabJvww5a9e8CQPthvdi5bOMx90/YsZegyPCy+2YDu7FzhX2f0MaRhERXfXjc3cuT6HbNsXrUz2qQSTv3EhgVRqAjxhYDurNnRcVy2bNiI60d/c7I1s0oys0nNy0T35BAwh0rBHp4exEcHUmuo9w9XOy+YF2dm4ZhUOyYxH8krwBvFxiz3rZsIx2H9XL0U5rV2E+J37CDtgO6ANDptF5scxzPjdvFlvZFGrWOIdvRfjUMA4+j4wzFzh9nqKs8Xcl/sU4piN+DR3gDPMLCMdzcCOjei5xK9wJ9Yltg9bGPsXs3i6U4o2x83qdlKywufG9XRKS+1dVrbQOAdADDMKKArxzfcwNuMk1zsWEYOcBbwHDHtg8BLwBNgDuB34AnAW/DMAZQwwS6yqvYGYYxGVhlmubUk4jVD/gRCAbcgUdM0/wRmAQ0NwxjHTAXmAX4GYYxA+gArAbGm6ZpVv3xJycnLQP/sODSr/1Cg0jYEf+32+SkZf7tvn9+OpO4BSvw9PXmwqduK/1+ZmIqn971PB4+XvQbdwbR7VvUVjr/SEF6Bt6hZfl4hQSTsWuPEyOqPUXpGXgEl+XmERxM9u7jy60gOQV3P392fjyN3P0H8G3ahNixl2D19Pz7nevZqVyGAFkpmQSFl+UXGBZEVmomAaFlnb+8rFy8fb2xOgaxAsOCyEop65zs2xLPaze+QEBoAGdcdw4RMfanbQwMpjz0rn2Z6zP60ft05z95aj9uy27ueAQFk7vn+MrTu2EjDv/4PcU5OVg83MnctBGfpq71GsmjCtLT8Qopd9wGB5FxnOdnefnJKWTv3U9Qc+c8tVadgrSK56R3SDBpu+L/dpuC9AyCY5vS8ozh/Hr7I1g93Ino2JaITu1Kt9s95w/2LV5OcGxTOl52QZVOprNEBPuUTroDSEjLo3OLihOdmkUF4GY1+OyRYfh5uzP1t218vzgeANOEqQ/YV6z6Yv5Ovvx9V73FfiL+K/UKQFJSOpGRZWUYERFCUmI64eWuxwBffD6HIUO7Vfl+ed99u5D+A52zGldNGnh7kJhfNkE0Kb+Q9iFVJ0QMbhjKzR2aEuzlzt1L4uozxFoR5ulBcn7ZCo0pBUW0qWFyFsDo6AhWJmeUfn1T22Z8sC0ebxdfNQ8gLTmT0Iig0q9DwwNJS84kOCzghH5OYUER65Zt5X/3nF/LEZ68rNQMAsODSr8OCA+sti3kVa4tFBAeVDopIjMlg7i/NvC/SbdyYPu+an/Hhj/W0GlItzrL4e/kpmXiW66P5RsaTFKl/lleagZ+5epO35AgclMz8AkOxFZi4/v7nyczIZn2owbRoFVM6Xabf1vEjj9WENa8CX2vPB9PP9eoO/9L0pKzCG0QVPp1SIOgEz4/d2yK5/4rXyQ4LJDLbjmbxrHOWY2rssyUTIIaVOyrZKZU01fxKzs/g8KCyHTcyEs5kERJsY2373mTwvxCBp43iB4jetl3NAzef+BdMKDvGf3oc4bz+irZKZWuQ2GBZKdk4l/udV35juvQ0QfCAsKCKkzO2vLXeuZP/ZncjBzGTax+VXNXUrleCTmJemXHpr1MuOIlgsMCGX/rWS5x3GalZhAYFlT6dWBYIFmVyrJynRJYriyzUjLY8tcGrp50KwdrqFPSE1M5vOsA0a1j6iqNv1WX4wi2Ehtv3voSqYdS6HvWAJq0iamfpI6hMKNi/9ozOIisE+hf7/zia1pcdD7FBa67ah5AYXo6nv8gz6OOjiMEutA4QnmVx0s8Q4LIOoFxPtNmY8UTz5KflEz0sMEum+eRjAzcy49/BQcd9/iXR3AwESNGsvHBB7C4uxPQrh0B7drXVaj/SFFGBh4h5cf5TizPyJEjWf9AWZ6B7V0nz/z0DHzKj22FBpG2M77iNmmZ+IQGlW0TEkR+WgaG1YJngB/L3/2EjL0HCYltQrcrLsTNq2yMJHnrTrwCA/CPalDXqZyQf9o/A3sd8+ZNz+MfGsiYa8vqmPqQk5qJf7m2gH9YEDmpmfiVb9dlV2zXHb03dqz9c1IzKn4/NIjD2/fWaS4nKrdSn9IvNIjESv3O3LQM/Cr0TYNKJ+cdlZWUSsqeA0S0Kht3X/bZTLYtXIGnjzfnPHkbzlRX52bXKy7kj+cms/bT78A0GT6x6spt9S07NZOACv2UILJTj91P8XdsU9m6OUtp3r1t6de2EhtT7niRtMPJ9DhjII2c2Oaryzwx4PNH7auAdxvTn25jnPOwxn+xTjmSkY5buXsNbkHB5MfvrnH7jL+W4Nu+Q32EJlKjf8G6VPIfVpsr53kbhrHOMIytwIfAU47vjwNmm6bZBegMrHN83xdYaJpmdyAbeBoYAZwHPGmaZhHwGGUr5R1dT/oSx+9ZZxjG1bUcawFwnmma3YChwMuG/RGSB4BdjjiOvsy+K/ZJhO2AWKBKa8AwjOsNw1hlGMaqxV//cmIRVjPNr8pTD9XMBTSOY9/+48/iuilP0WZQD9b9sggA35AArv3gSca/ej+Drz6PX1+ZRmFeftUf5BTVzXk8da+sx1tpmLYScvbtI3LIYLo8/ghWT08O/Ppb3QZ30k7tMqx2Vm6lgqx26q5jm0YtGnP/J49z57sT6HfOIKZPLFvi+aZX7+D2t+7l6mduYOlPS9i90RUmBFV7kTkuXlFRRIwazc7XX2XnG6/jHR2NYXHRCRXHcx3+G8UFBayb/D5txl2Mm7cLLUde3TcrVzHV/gEMinLzOLx6A6Nfe5LTJz9HcWEh+5YsByB2+CBGvfokpz37EF5BAWz87Ntaj/1kVXttrZSi1WrQoVkI1774B1dNWsCt53UgJtI+SejiJ+ZxzsOzueb5hYwf0ZKebcLrPuhacmrWK/anCSur/ORvUlI6c2evYOxlI2v8OSuWx/H9d39w1z3Oe53H8aru3P3jUCqXzFnDhL+2cEN715zsfCzVn5rVP+/SOSSQMdERfLA9HoDe4cFkFB1hR1Zu3QVYi47n2ns8Vi3ZTJtOzVzmlbZQfTunypP4x9jml3e/Z9Q1Z2OxVt89LT5SzNZlm+g4sMs/jPQfqPaaU2mT6vZzbGSxWrjgpQe57L2nSdq5l7R9hwBoN2ogl05+ggteegCf4ACWTvuulgOX41F9nXL8+8e0jubNbx/l+Wn3MeqCAbzy4Ee1GN0/czznZ7XbOC5QJSU2DuzYz/+evp7rn7uReZ/OIflAEgC3vnoHd71zL9c+cwN//rSEXRtcoa9STuU8q9uk3IW4bb/O3Pr+w1z66P9Y8MkJjuE4Q/XN9ePWrHU0k797hBem38voCwfw8gMf115s/8Qx+s7Hs80v733PyGPUKYX5hXz59EeMueF8vHy9/lms/0BdjiNYrBbueGcCD372BPu37SMhvu5fw/e3jqdca5CybgPuAf74x/wL2rq10OArLihg/eT3aeVi4wh/6wQuQIbFQu8nH6H/K8+RuSeenAMH6zCwf+LkxzOLc3PJXL+ODs88S6cXXqCksJDUZctqN7zaUn1j4bh2Lc7NJWPdOjo9+yydX3gBW2EhKS6UZ/VLKVS+1lafv1liI33PflqOGMjoSQ/i5ulB3E9zKmy2769VNO3XvfYCriX/tH/WsEVj7pv+BLe9cz99zx7IZ09+WPtBHsNxtc2PsU1N+x9P3etsf9dehZqO2bL/PZJfyOwXptD/mvMrrJjX57KzuPKDp2g5qAcbf11USxGfnLo6N3fOXUTXyy/gnLeeoevlF7Di/c9qP/gTVdN93PKb1DAOVl78+u2sm7OMYVefU/o9i9XCdZPv545pT3Jo+16S4g/902hPXh3medWLd3HtGxMY++RNrJq1mL2bdv7TaE/Kf7VOqaKG62bu9q1k/rWYBudcWM8BiYj8e9Tmynn5jgl4GIbRF5huGEYHYCXwkWEY7sAPpmmuc2xfhH11PICNQKFpmkcMw9gIxBzj93xlmuatR79wrJxXW7EawLOGYQwCbEAjoOpa1nYrTNM84PgZ6xwxLym/gWma7wPvA7y7Zc4JrarnFxpEdkrZ0q85qRkVnnyxbxNc7TYlxSV/uy9Am0E9+OHpd+k39gzc3N1xc7cvzR3RoglBkWGkH0omskWTEwm7TngFB5OfWpZPQVr6v+IVisfDIziIovSy3IrS0/EICjqufT2Dg/EMDsY/1v50aWj3bhx00UkUp2IZLv1pMSt+XQpAdKsmZJR7lWJmSgYBIRVXK/AN9CU/N5+SkhKsVqt9m1D7NuVvCLTp1Y4fJn9DbmYOvoF+pU80+gX5075/Rw5s3Utsx+Z1nd4xeQQHU5Re9vrHoox03I/zuAUI7T+Q0P4DATj0w3e4B9W8mpUzeYUEU5BW7rhNz8AzOOi497cVl7Bu8vtE9e1FRA/XefUgOJ7YKndO5qel413p9SreIcFVtvEKCiRp01Z8wkPxDLBPWmvYswupO3bTZEBvvALLjvuYoQNY+tLbdZzJ8UtIyyMqtGwiS2SID4npFSehJ6TmkZ5dSH5hCfmFJazYkkTbpkHEJ2STlGHfNjWrkDmrDtC5eSgrtybXaw7H41SvV778fC7ffrMAgPYdY0lISC39LDExjfByqx4BbN0Sz769iZw52v6kbEFBEWeMuptZs18BYPu2fTzx2Ie8/d59BAW51mv6kvKLiPAue3qygbcnKeVWmKtsXUoW0X5eBHq4kfkveJ3tUcmFRYR7l3tNrZcHqYVV82zm58PdHZrz0Ko4so/Y82sfHEDfBiH0Cg/Gw2LBx83K/Z1a8vyGHfUW/9/5bcYS5v1kn8Dcom1jUhMzSj9LTc4kJOzE20N/zl1Hfxd4pe2ynxaz8reytlBmuRUNs5Iz8a/UFvIJ9KWgXFsoKzmj9Anqgzv28dVz0wDIy8ph+8o4LFYL7frZV7TcvmoLDVtE4xd8YqsM1ibf0CByy/WxclPT8anUnvUNDSKnXN2Zm1a1H+bp60PD9i3ZvzaOkCYN8Qkqy6nt8P789ty7dZSBVDbn2yX8/pP95nFs28akJmWUfpaWlEHwCZyfPuXa8137teOjl78lKyOHgCC/Wov3RPz542KW/2I/Pxu3bkJGUqW+Smg1fZWcsvMzo9w2QeFB+Ab64untiae3J7GdmnNo1yHCoxsQ6Pgb+Qf706F/R/Zv20vzTvXXV1kxczFrZtvzbNiy0nUoJRP/Snn6BNivQ7aSEixWK1kpGfiHVi3nph1bkP7KZ+Rl5uAT6JwyrMnsb5fwu6Nead6mYr1iXzXvZI/btkx5yXnH7fKZi1nlqFMatWpCZkpG6Wf2lR6PXafY++BldcrXk6qvU0qKS/jy6Y/oNLQH7ft3rp/kyqmvcYSjvP18iO3cgu0rtxBZjyseVcczuGL/ujA9A8/j7Kdk7txF6roNLN2wCduRYooL8ol7/yPaXX9NHUV78jxDgimsnOcJjiNscNFxhPK8Kpdn2vGXZ3nuPj4Et25F6sbN+EU3qsUIa4d7UDBHyo9/pWcc9/hX9tYteISF4e5v72cGd+1G7u5dhPbpUxeh/iMewcEUpZUf5zv+PLO2bMGzfJ7dupGzaxdhLpKnT0gQeeXHtlIzqrzm0ic0iLxyK8blpzm2MezjZ6Et7GMk0b27suXHsokUtpIS9q9Yz6hn76/bJI5TbfbPytcxrXu156fJM6rUMbVt7axFbJxrjz+yRROyy7UFslOq9qu8A/wqtOtyUjPwdZStf1hQtfvb75uV+35qBn4hzutjVsevUp8yJzUDn2ruC+ZU6JuW5V5SXMJvL35Iy0E9aN6nS7W/o9XAHsx65l16XXpG7SdwnOrq3IxftJxuV14EQOM+3Vjxwed1nEn1Vv28iLWO8zGqVROyKvRTMvCr1AfxqXQ8Z1fqpyTuOcjPb3zB2Cdvwieg6itCvfx8aNqpJbtWb6FBTMO6Saoa9ZXn0W18g/xp3bcTh7btpWmH+n/z23+pTjnKPSiY4nL3Gooz0nEPDKqyXcHB/SR8No3GN9+B1c+1+tAiIq6kNlfOK2Wa5lIgDAg3TXMRMAg4CHxiGMYVjs2OlHsNrA0odOxr48QmDRZTMY8Teuy1fKzAZY7/dndM3ks8xs8rLPf/JdTyK4IjWzYh/XAymYkplBwpZtuS1cT26lhhm9heHdiycAWmaXJ42x48fL3wCwk85r7ph5JK99+1YiPBjexzD/Mys7GV2ADISEgh/XAyQREVX/fnLEGxTclNTCIvOQVbcTGHlq0isqtrvXruZPnHxJCfmESBI7fkFasI6Xx8A8QegYF4hgSTl5AAQOaWrXg3dO5ga00CqynDiH95GfY9eyB3vDOBO96ZQPt+HVkzbyWmabJvSzxePt4VXhMA9icPm3duwabF6wFYM3cl7fraz8vstKzSJ2r2b92LaTPxCfClqKCQwjz7K1uKCgrZsXpbvb5CoCY+TWMoTEqiMCUZW3Ex6StXEtjp+G9sHMnKAqAoLZWMtWsJ7tmrrkL9RwKaNSWv3HF7ePlKGhzncWuaJps/mo5vVCQxo4fXcaQnLji2KTkJSeQm2XM7sGw1Ud0r5hbVrSP7Fi/HNE3SduzB3dsb7+BAfEKDSdsZT3FhEaZpkrx5GwEN7a+/yk8vW4b+0Kp1BETX32DA39mwK42YSH+iw31xt1o4s28T5q8+UGGbeasP0rN1OFaLgZeHlS4tQtl1MAtvTyu+XvZq3tvTysCOkWzfX3XJfVdwqtcrl44bwTffP8s33z/LsNO6M/PHJZimyfr1O/H396ny6tpBg7uyYPFb/DbvNX6b9xpeXh6lE/MOH0rhrttf49lJNxLjAtfWyrakZ9PYz5soH0/cDIMRjcNZdDitwjbR5QfMg3xxsxj/qol5ANsys2nk402ktz3PIZHhLE2qmGe4lwePd23D8xt2cDCv7FVmH23fy7iFq7j8j9U8s34b61IzXWpiHsDoCwfw0vR7eGn6PfQc1IE/fl2NaZps37QXH1+vE36lbW5OPnFrd9FzkPNfFdXn7IHc9vYEbnt7Am37dmTt/LK2kKevV7VtodhOLdl8tC00bwVt+9pfdXHvtMe5b7r9X/sBXTj71otKJ+YBbFi42qmvtAUIb9GUzMPJZDn6WLv+XEPTnhXrzpgeHdnh6J8lbt+Dh483PsGB5GdmU5hrf7V6cWERBzdsI+hoP6xc3bln+XqCG7ve9ehUNfKCAUyadi+Tpt1Lj0EdWfzbKkzTZMemeHz8Tuz8zEgta8/vjNuLaZr4B1a9aVJf+p8zkLvfm8Dd702gff+OrHL0VfbGxePlW31fpUXnFmxYZD8/V81ZSft+9r5K+74d2LNxNyUlJRQVFLF3614aNImgML+QAsc1uTC/kO2rt9X75J9eZw3kxskTuHHyBNr07cgGx3XowFb7dcg/pGqezTq1JG6JPc/181bQuo/9OpR2KLm0DA/v3E9JcQne1dz4crZRFwzg+Wn38Py0e+gxqAOLflvtOG5PvF6peNzuc+px2/usgdzy1gRuectep6xzlOX+LfF4HaMsj9Yp6+atoI2jTrln6uPcM83+r/2ALpx5i71OMU2T71/7gvDGEfQ/f2i95wj1M46Qk5FDfo69zjlSWMTONdsJb1zTc8f1x79ZU/ITk8h39FMSl68krMvx9a+bX3ge/V6eRN8Xn6Xdjf8juE0bl5yYB2XjCEfzTFi+kvATGEeIc4wjNHXBcYTy/Js1JS+pXHmuWEnYceZZlJXNkTz7MVpSVERa3FZ8o5z/Su3q+MbEUJCURGGKPc/0VSsJOt7+dUgIubt3YysqxDRNsrZuxSvSNdt5vjFHx/nseaatXEnwCeSZs3s3JYVleXpHuU6eIc2bkp2QRE5SCiXFxexbuppG3SveY2nUrRPxjvGvlB17cPexj395B9nHwLIOJQKQuGkbgdFlx2rixq0ENIyo8IpDZ6rN/lmFOmbbXkzTVu2EoNrU9YxBXPHa/Vzx2v206NOJuAX2ftWhbXvwdNz3qhx/k44t2f7nOgA2/76CFr3tZdu8V8dq949s2YSMw8lkJqba75stXkPzSvfcnK1BiyYV+p07l6ymWc+KMcb07MA2R78zYdsePHy88A0JxDRNFrz1GcGNIuly9rAK+2SUuy+4Z+XG0v6os9TVuekdHEjSFvu4UOLmbfhHOufNJz3OHMR1k+/nusn307pPJzb+vsLRT9lTY9s2pmNLtixZB8CG+Sto5TieM5PSmPHMFM6553JCG5W97jQ3M5uCcm2+Peu2EVbPbb76yLPyPbI9a7bSoKlz6pn/Up1ylFfTGIqSEilKScYsLiZr9Qr8OlZsIxxJS+Xg+28TdeX/8IhwzTadiIirqNUJZUcZhtEGsAKphmE0BQ6apvmBYRi+QDdg+nH+qGzg75Yx2Qu0MwzDE/tEutOotILd8cYKBAJJjhX8hgJH35dwPHHUKovVyrDrLuK7iW9jlpi0H96HsCZRrP/Nnlrn0QNo1r098avj+PjGJ3HzdGfk7eOPuS/Akuk/kX4oCcMw8A8PYfhNlwBwcPMu/vpiFharBYvFwmk3XoKXv2sMRFusVjpccSnLXngT07TReFA//KMbEv+7fentmGGDKMjIZPHjkyjOLwCLwe7ZvzNk0mO4u/jrHwyrldhxl7L5tdfBZqNB//74NGrI4YV/ABA1ZDBFmZmsf/pZSvILwDA4NG8+XZ98Ajdvb5qNvZTtH0zBLC7BKzyMlldf6dyEanC0DFc4yjDaUYZ7HWXY1FGGf5Yrw/jZvzPIUYZr355C6pbtFOXkMP+OB2l5/pk0GVzlTdJO07pXO7au3MKLVz+Nu6cHF90ztvSzjx95jwvuupSA0EBG/+8svnh2OnOm/kLDFo3oOcr+FOnGxetZ9vOfWKwW3D3dGffglRiGQXZ6Np9MtL8Sy1Zio8vQbrTu2dYpOZZnWK1EXzKOXW+8hmkzCe3XH++GjUhZtBCAsEFDOJKZybbnnqakoADDMEj+fR5tH38Sq7c3e95/h5KcXLBaaTx2HG6+rnGtqcxitdJ2/CWsfukNTJuNRgP74deoIfsdx23jYYMozMhk6cTnKM6357l3zu8MePZxsvcf5NBfy/GLbsRfjz4NQMsLzyG8s2sM+FisVrpcdQl/Pj8Z02aj6eC+BEQ3ZPc8e26xwwcR2aUDies2M+fux7F6eND9hssBCGnRjEa9uvL7w89hsVoIbNqYmGEDANj0xfdk7j0ABviEh9L1mnFOy7GyEpvJxKmrmPrAECwWgxkLd7PjYBZjT7M/ZffF/J3sOpTFog2HmTVpDKZp8tWC3Ww/kEnjBr68c5d9tUer1cLMP+NZtMEFXg1Vjf9KvQIwcFAXFi9azxmj78HLy4Onnrm+9LObb3iRJ566lgYNah7QePed78nIzOGZJ6cCYHWz8uU3T9V12MetxISX1u3ijYEdsBgwMz6RPVl5nBdrH+T4fncCQ6NDOb1JA4pNk8ISG48s21a6/1O9WtMtPJAgTzdmnt6T9+P2MTM+0Vnp1MhmwuS43TzXoz0WA2YfSGJvTj5nNrbn+fP+BC5v3oQAD3dubxcL2P82tyxd78ywT0q3fm1Z+9cWbrvoOTw83bnlkbJXKT979wfc+ODFhIQH8svXi/nx0wVkpGVz7+Uv07VvG256yN5mX/HHRjr3bo1XuVUVXUHrXu3YvjKOV655CndPD86/u+z6P+3RdznvzrEEhAYy6n9n8eVz05g7bRYNm0fTY1Tfv/3ZRQVF7FyzjXNvv6QuU/hbFquV/tdezK9Pv4XNZtJ6WB9CGkcRN3sxYH89beNu7dm3ZjNf3joRN093htxs75/lpWexcPInmDYbpmkS268bTXvY2wTLPvmB1PgDGBj4NQhh0A1ja4zB1Ux78zYG9m1LWLA/O5dP5qlXZjDtq4XODuukdO3blnVLt3Dnxc/i6eXODQ+VlcPz97zPdQ9cQkh4IL99s4iZn9nPz/uveImufdty/YOXsHzBeuZ+/xdWNwseHu7cPvHyqq8Oc5K2vdqxdfkWJl1p76tccm9Zbh8+9B4X3X0pgWGBnHHdWXz6zHR+m/oLjZo3ovdoe18lomkkrXu25eXrX8CwGPQe04eoZlGkHk5h6hNlfZWuQ7vRxol9lZY927FjZRxv/s9+HTrnrrLr0GePvcvZd4zFPzSQ4VefxYznp/H79FlENY+mq+M6FPfnejbMX4nFzYq7hzsXPnBlaRl++/w04jfsJC8rh1cuf4wh48fQ7TiuX3Wtaz/7cXvHRc/h6eXOjQ+X1SuT7vmA6x+w1yu/fr243HH7Ml36tuGGBy9h2YINzPv+LyxWCx6e7tz+5HiXOG5b9bTXKa9e8xTuXh6cX64spz/6Luc66pSR15zF15OmMd9Rlt1HHrtM9m3ezfr5K4mIieKtW14AYMSVZ9Cql3MmvNfZOEJaFl+/9Jm9zrGZdBzUhbZ9nD+p32K10mr8Jax/xd6/jhrQD99GDTm4wN4HbTR0EIWZmax+sqx/fWDu7/R6+vF/1atdLVYrrcdfwhrHOELDGsYRlpcbR9g353f6OcYRDjvGEZY6xhFauNA4QnkWq5XWl13C2pffAJuNKEeeBxzlGe0oz5Xl8tw/93f6PPM4hZmZxH04DRztogY9ux/3RM36ZlitNLl0LDtefw3TZiOsf3+8GzYk+Q97/zp88GCOZGay5dlnSse/kubPo/0TE/FtFktwt+7EPf00htWKT+PGhA0c6OSMqmdYrTQZO5Ztr70G5fJMcuTZwJHn5mfK8kycN4+OEyfiFxtLSPeKeYa7UJ4Wq5XuV13MH8+9hc1mI3ZIXwIbN2TnXHsbvsWIgUR1bc+hdZv5+c4ncPP0oPcN40v3737VRSydPBVbcTF+EWH0doyNAexdupqm/XrUe07H45/2zzYtWceKcnXMJQ9eVa9thGbd27F71Wam3Pgk7p4ejLrtstLPvnvyXUbeMha/0EAGXnk2s16ayp+fzaJBbDQdRvQ55v4Wq5Vh11/It0+8jc1mo8NpZffNdixdz+8fzCA/M4fvn3qP8GaNuHDizQB8cN0TFOUVUFJczM7lG7jwiZsJbVI3k4MsVisDr72ImU++jWkzaXNaH0KaRLFptv2+YIdRA2javT371sTx2c32+4LDbrUfswlbd7P9j5WENG3IV3dPAuyvsm3avT3LPv2JjINJYLHfFxx8g/P713Vxbva8bhxrps/ALLFhcXej57XOH5tu0bMdO1dt5q1r7cfjWXeVHc9fPP4uZ95u76cMu/psvn9hKgs/mUVkbDRdHG2+xV/8Rn5WLr+9/Q1gf5Xt/16/j5y0LH565VNMm4lpmrQd0IWWvTo4JUeouzxz07P55hn7q7VtJTY6DO5O8x7t6j9B/pt1imG1EnHxOPa/9RrYbAT27Y9nw0akL14IQPDAIaT8OpOS3FwSv/zMsY+FmPsfBeDgR++Tt2MbJTk57Hz4PsLOOJugfq7TThARqW9Gte8/P5kfZBgl2F9PC/bXwz5kmuYswzCuBO4DjgA5wBWmae4xDCPHNE0/x75PADmmab7k+DrHNE0/wzBCgNmAO/Ac4A30KP9aW8f2LwDnADuwvy73J9M0pxqGsRC41zTNVYZhxDv2TTlGrGHATMfvWwf0B8aYphlvGMbnQCfgV2CW4+ee6fj9k4FVpmlOrenvc6Kvtf03urHtSO5d/ruzw6hzL/UexjWLFzo7jDr30cAh3P0fKM9Xeg/j+/hfnR1GnTsvZgyXOgZJT2VfDh3E7UsXODuMOvdG36E8uGq+s8Ooc8/1OI3m475wdhh1btfnY/8z9UphyUpnh1GnPK09Aeg947ifE/lXWn7hAEb89qezw6hzc0f3Z0Paz84Oo851CjmTGXtc6xXWdeHCZqN5eeNcZ4dR5+7pOALvJv+eCX4nK3/fF6xJmeXsMOpct7AzmLnv1O+rnNVkDJ/vOvWvQ+Oaj2Zt6qlfr3QNPZOvd5/a5Xlx7GiAU34s4byYMdz456nfv363/1Bu/Q+MI0zuO5Sb/zr183y731DGOR5OO5V9PmQw4/849fP8dPBgHl8zz9lh1LmJ3Yb/Z/pk72+d7eww6tz1bUbx+uY5f7/hv9wd7Uee8ufnxG72lWw/2XlqH7eXtxh1yucI9jxP9WMW7MftOfMWOzuMOvfj8IFgn+MhUkH3Lxaf8nNy5O+tHjvQJa8PtbZynmma1hq+Pw2YVs33/cr9/xPVfWaaZhrQs9KuU6v5WROACdV8f0i5/485jlhTgGoftTVNs/IjFgvLfXYrIiIiIiIiIiIiIiIiIiIiIiIiIg4WZwcgIiIiIiIiIiIiIiIiIiIiIiIicqrR5DwRERERERERERERERERERERERGRWqbJeSIiIiIiIiIiIiIiIiIiIiIiIiK1zM3ZAYiIiIiIiIiIiIiIiIiIiIiIiJwMw3B2BCI108p5IiIiIiIiIiIiIiIiIiIiIiIiIrVMk/NEREREREREREREREREREREREREapkm54mIiIiIiIiIiIiIiIiIiIiIiIjUMk3OExEREREREREREREREREREREREallmpwnIiIiIiIiIiIiIiIiIiIiIiIiUss0OU9ERERERERERERERERERERERESklmlynoiIiIiIiIiIiIiIiIiIiIiIiEgt0+Q8ERERERERERERERERERERERERkVqmyXkiIiIiIiIiIiIiIiIiIiIiIiIitUyT80RERERERERERERERERERERERERqmZuzAxARERERERERERERERERERERETkZhsVwdggiNdLKeSIiIiIiIiIiIiIiIiIiIiIiIiK1TJPzRERERERERERERERERERERERERGqZJueJiIiIiIiIiIiIiIiIiIiIiIiI1DJNzhMRERERERERERERERERERERERGpZZqcJyIiIiIiIiIiIiIiIiIiIiIiIlLLNDlPREREREREREREREREREREREREpJZpcp6IiIiIiIiIiIiIiIiIiIiIiIhILdPkPBEREREREREREREREREREREREZFapsl5IiIiIiIiIiIiIiIiIiIiIiIiIrXMzdkBiIiIiIiIiIiIiIiIiIiIiIiInAzDcHYEIjXTynkiIiIiIiIiIiIiIiIiIiIiIiIitUyT80RERERERERERERERERERERERERqmSbniYiIiIiIiIiIiIiIiIiIiIiIiNQyTc4TERERERERERERERERERERERERqWWGaZrOjuG/Qn9oERERERERERERERERERERkZNnODsAcT29vlmiOTnCiosGuOT1wc3ZAfxXvL91trNDqHPXtxnFlG2nfp7/az2KZ9fNdXYYde6hLiP4evdvzg6jzl0cO5o7l/3u7DDq3Gt9hvHlrlO/PC9tPpqPt5/616GrW43i1U2n/nXorg4jeHzNPGeHUecmdhv+n8nz90O/ODuMOjWs4enAqd/uu77NKN7dMsfZYdS5G9uO5JOdp3ZZAlze4r/Thp+249TP88qWo1iTMsvZYdS5bmFn4N1krLPDqHP5+77g+/hfnR1GnTsvZsx/pg0/af2p34Z/oPOIU77veWnz0QCnfDvh8hb/nX7nbwdO/Wvt6Ogx/5m20Kl+boL9/Hxhw6l/fk7oNOI/U57/lT7ZyxtP/eP2no4j/jN5vr751B4buqP9SIBT/vz8L52bM/ac2v0UgAub/XfukYmI/NvotbYiIiIiIiIiIiIiIiIiIiIiIiIitUyT80RERERERERERERERERERERERERqmSbniYiIiIiIiIiIiIiIiIiIiIiIiNQyN2cHICIiIiIiIiIiIiIiIiIiIiIicjIMw9kRiNRMK+eJiIiIiIiIiIiIiIiIiIiIiIiI1DJNzhMRERERERERERERERERERERERGpZZqcJyIiIiIiIiIiIiIiIiIiIiIiIlLLNDlPREREREREREREREREREREREREpJZpcp6IiIiIiIiIiIiIiIiIiIiIiIhILdPkPBEREREREREREREREREREREREZFapsl5IiIiIiIiIiIiIiIiIiIiIiIiIrVMk/NEREREREREREREREREREREREREapkm54mIiIiIiIiIiIiIiIiIiIiIiIjUMjdnByAiIiIiIiIiIiIiIiIiIiIiInIyDMPZEYjUTCvniYiIiIiIiIiIiIiIiIiIiIiIiNQyTc4TERERERERERERERERERERERERqWWanCciIiIiIiIiIiIiIiIiIiIiIiJSyzQ5T0RERERERERERERERERERERERKSWaXKeiIiIiIiIiIiIiIiIiIiIiIiISC3T5DwRERERERERERERERERERERERGRWqbJeSIiIiIiIiIiIiIiIiIiIiIiIiK1TJPzRERERERERERERERERERERERERGqZJueJiIiIiIiIiIiIiIiIiIiIiIiI1DI3ZwcgIiIiIiIiIiIiIiIiIiIiIiJyMiyGsyMQqZlWzhMRERERERERERERERERERERERGpZZqcJyIiIiIiIiIiIiIiIiIiIiIiIlLLNDlPREREREREREREREREREREREREpJZpcp6IiIiIiIiIiIiIiIiIiIiIiIhILdPkPBEREREREREREREREREREREREZFa5ubsAKRmpmmy4INv2bM6DjdPD0bfcRkRzRtX2S4zMZWfX5xKQU4eDWKjOf2uy7G6u9W4f1ZyOr+99gm5GdkYhkGnUf3odtYQAP78bBY7l2/EsBj4BPox+vbx+IUG1nme8z/4lt2r4nD39GDMnZcRWU2eGQmpzHxpKvnZeUQ0j+bMcnlWt3/qgURmvji13P4pDBh3Oj3OGcqCj39g14pNWN3cCIoKY8zt4/Dy86nTPMs7uC6OFVNnYNpstBzWj47njqzwuWmarJg6g4NrN+Pm6UH/my4nNLbsb2Kz2Zj14Av4hARy2v03AZAWf4ClH3xJyZEjWKwWev/vEsJbxNRbTn/HNE1+efc7tq+Mw93TnfPvuYyGLaqWc3pCKl9PmkZedi4NWzTmgnvH4+Zedqk6sG0v79/9Khc/cBUdBnapxwyOT/KGzWz57GtMm0n04P40P3NUhc9zDiWw8cPpZO7dT6sLzib29BEA5KemseH9aRRmZmEYBo2HDiBm5DBnpFAj0zT59b3v2OEow3PvrrkMv5k0jfycXKKaN+Z8RxluXbqR3z+ZhWGxYLFYGH3DeTRt3xyAv75fwJrZyzAMaBDTkHPvGoe7h3t9pwjY85z3/rfsWm2/ppxxx2VEVpNnRkIqP744lQLHNemsu+3XpNT9icx6/TMSd+1n0OVn0vv80wDISk7n51c/ITfdfu3tPLofPc8eUs/Zldm3No4/P7Jfh9qe1o+u51e9Dv350Qz2rdmMm4cHQ2+7nPDYxuSkpPP7G9PJy7Afq21H9KfTmUMBmPvyR2QcSgSgMDcfT19vLnr5wXrP7ajD6zazZro9x9ih/Wl3TtUc10z7hsPrNmP18KD3TZcT0qwJAEW5eax4/zMyDxzGAHrdMJ6wVrH8+foUsg8nOrbJx8PXm9GTHqrv1Co42TyzDiXy1xtTSrfLSUql44Vn0Pr0YexbtoZNM2aRdSiRkU/dR0jzpvWdVhWmafL1m9+zefkWPLzcueL+sTRpVfXcTDmcypQnp5ObnUeTltFc9dBluLm7kZudxycvfEnKoRTcPNy5fMKlNGoWBUBeTj6fvvglh/YkYBhw+YSxxLaPqfN86qKdB7BnTRwLPvgO02ajw4i+9L7QXtfU1M7Lz8pl5vNTSNi5j/bDenPaDRfVae4A8WviWPjht9gcMfa6oOpxu/DDb9mzejPunh6MvH18aX417bto6g/sXrkRq5sbgZFhjLztsnpt31XHNE3mvPctOx3t1LPuuoyoGurO75+fSn5OHlHNoznnHns5b1ywkqUz5gPg4eXBmFsuISK2Uel+thIbU+58Ef/QIC594oZ6ywvqrg0P8O61T+Dh7YnFYsGwWrjylfsASNx9gDlvf0XJkWIMq4WRN15MVKv6uz6Zpsnc979l1yr7eXfWnTW3EX54wZ5zZItozna0EVL2JzLrtc9I2LWfwVecSR9HGwFgxY8LWTd7KWDSZVRfep0ztN7yOhbTNJn22vesW7oFDy8Pbnp4LM1aR1fZbvaMxfz69SISD6by3qwnCQjyAyBuzU5eeuAjGkSFANBzcEcuuGZUlf1d2bsv3sCY07qSnJpFjxETnB3OCTNNk5nvfMe2FVtw93LnonvG0ahl1eM2LSGVL56dRl52Ho1aRHPxBHsbftf6HUx/YgohkfYybN+/E8PHjwZg0hUT8fT2wmIxsFit3Db5nnrNrbz/Qhv+wLo4ln9sb/O1Oq0fnaoZR1j+8QwOOMYRBtx8OWGVxhFmPmAfRxjxgH0cYcGrH5HlaL8X5eXj4ePNOS86r/0O/61+56naRiivLvqdKfEHWPzelxwpKMQ/PJTT7rwSDx9vZ6RXIY/v3vqOuOVbcPd057IJ42hcTV8l9XAq056eRm52Ho1bRjP+AftxO/+r31k9fxUAJSU2Evcl8sy3T5OTmcO0p6aV7p9yOJXTrxrDkAuG1FdqFfzTttCmBStZ+m3ZcTv65rLj9ufXPmPnys34BPpz/dvOvw7V1fn55tVl7VyL1cL/Xr+vXnOryYG1cSz7eAY2m43Wp/Wj83lVz9VlH89g/xp7HTPolkp1TImNHx94Ad+QQEY+eFN9h39Mp2p51mV/bOWPC9gwZymGYRDWNIrT77gMN0d9ufrnP1gzazEWi4XmPdoz5Opz6i3n/Wvj+MvRFmpzWj+6VHOc/vXRDPavtdcpQ261H6fFRUeY+dhrlBwpxiwpoVnfrvS45AwAVn01i63z/8I7wN5/6TnubJp0a19vOVWnLvJcNv179q7ahNXNSkBkGINvGY+nr3PHSyrbtyaOJR/Zx3raDe9Lt2raDEumfMtex3XotFvHE968Mdkp6cx/4xPy0rMwLAbtRvSn85lDnJNEuVjr+57nUSu+n8/Cj3/k1k+fxcdxXNeHujhuV37xM3tXbsCwGHgF+DPk1vH4hgTVW07VMU2TWe98xzZHX+WCey6rsX/91XPTyHfc57zwvqr3Od+961UufdB+nzN5fyJfPlfW5ktPSOG0y0+n/3lD6iGrquqqfw0w6/XP2OVo8137lnPbfCIi9e0frZxnGEaJYRjrDMNYbxjGGsMw+v3TgAzD6GIYxunlvr7KMIzJlbZZaBhGj7/5OaXbGIZxkWEYWwzDWGAYxhDDMDIdcW8wDGOeYRgNTjCmJwzDuPfkMjx+e1bHkX44mWvefZQRt1zCvHe+rna7RdN+pPvZQ/jfu4/i5efDxnlLj7m/xWph8DXncfVbDzPuhbtZ98tiUvcdBqDHecO48o0HuOK1+4nt0YGlX/1W12mye3Uc6YeSue69Rxl1yyXMrSHPP6b9SI+zh3D9e/Y8N8xdesz9Q6MjuOr1+7nq9fu54pX7cPf0oGXfzgDEdGnNNZMf5Oo3HyC4YTjLZsyt8zyPstlsLPvoa4Y/eDPnvPIIe/5cTcaBwxW2ObgujuyEZM57/XH6XjeWZVO+rPD5ll8WENgoosL3Vn32A50vHMPZLzxIl4vPZPVnP9R1Kidkx8o4Ug8lc+eURzjn9kuZOfmbareb/dFP9D13CHdNeRRvP2/WzF5W+pmtxMacj2fSolub+gr7hJg2G5unf0mPe25l4HOPcXjZSrIPVixbdz8f2o6/mNgxwyt837BaaTP2AgZNepy+j01g77w/quzrbDtWxZF6MJnbP3yEs26/lJ9rKMO5H/1E3/OGcMeHjjKcYy/DZl1acdNb93PT5Amcc9dYfnrdflxnpWSw/KdF3PD6PdzyzoOYJTY2/bGmvtKq4ug15Yb3HmX0LZcwu4Zr0sKpP9LznCHc8L79mrTecU3y8vdhxPUX0Ou80ypsb7FaGHbNeVz3zsNc/tLdrJm1mJR9ziljW4mNJR98zRkP38wlrz3CziWrSdtfMZZ9a+LIPJzM2MmPM/imsSx+315ehtVC36vO59I3HuW8Sfey+bdFpfuOuOcaLnr5QS56+UFi+3ShWe8u9Z1aKZvNxqqPv2bw/bcw5qVH2ffXKjIrXWsPr9tMTkIyZ7z6BD2vG8eqctfaNdNmENW5HWe8/Bijnn+IgEaRAPS/43+MnvQQoyc9RONeXYju2aU+06rin+QZ0DCiNJeRzz6Am4c70T3t9WRg44YMuPt6wtu0qPecarJ5+RaSDiYz8dOHGHfPxXzx6oxqt/v+vZkMu2gwT376MD7+3vz5y3IAfvtsHtEtGvLIlAlc9eA4vnnz+9J9vn7zO9r1assT0x/k4Q/vI7JpRLU/uzbVVTvPVmJj/nvfcP7jN3LV5IfYtnj137bz3Dzc6HfZGQy+6tw6z/tojL+/9w3nPnYTV775sD3GSteg+NVxZBxO4up3HmP4zZfy+7tf/e2+TTu35oo3HuLy1x8kuGEDVn5bf+27muxaFUfaoWRu/uBRTr/tEn59q/py/v3jH+l97hBu+cBezuvm2Ms5KCKUyyfdzvVvPcCAsaOZ9WbFNuGKnxYS1jiyzvOoTl214Y+69JnbuOr1+0sn5gH8MfVH+o8dw1Wv38+AcaezcOqPdZdgNY6W543vP8rpt17Cb2/XUJ6ONsJNHzyKl68P6xw5e/v7MOKGCyoMSgIkxR9i3eylXP3KPVz75v3sXLGZtINJdZ7P8Vi3dAsJB1J49auHuG7CRUx5qfprb6tOzXj49ZsIiwyu8lmbzrFMmnYvk6bd+6+bmAfwyTd/cM4Vk5wdxknbtnILKQeTuffjhzn/jkv44c3q2/C/fjiTAecP4b6PH8Hbz4dVv5X1w5p1iOWOdyZwxzsTSifmHXX9C7dwxzsTnDoxD079NrzNZmPZlK8Z+dDNnPfqI+yuZhzhwNo4shKSueCNx+l3/ViWflixzoj7ZQFBlcYRht51Dee8+CDnvPggTXt3oakT2+9H/Vf6nadyG+Gouup3/vH25/Qefw4Xv/owzXp3Zt2P8+s9t8riVmwh+UAyj0x/mEvvvoRvXq/+uP3pg5kMuWAIj063X2uX/Wo/bk+7ZBgT3p/AhPcncNb/zqRFpxb4BvgS0Tii9Pv3vnMvHp4edBrQqT5Tq+CftoWCIkMZP+l2rpv8AAMuHc2vk8uO207De3PpRNeY1FXX5+flz93GdZPvd5mJebYSG39N+ZqRD9/MBY46Jn1/NXXM4WQuevNxBtwwlr8+qJjT5mrqGFdxqpZnXfXHslMzWDPzD6545V6umfwgps3GlsX2+nLvhu3sXL6Rq9+4n/+99RA9z6u/B8ttJTaWfPg1Yx6+mYtetdcplY/T/Y7j9JI3H2fgjWV1itXdjTMf/z97dx0exfW2cfw7G3cnCYQQSHB3CVCkQJV6aaHuQl2o+6/uSoUW6kaFlpYCpRR3CwkaCJ6QhLhBsvP+sUuSjWBNsnnh/lxXr0J2ZjlPzuyRZ86euZOLX3uYi159mF2rk0jbvL38vM5nD+WiV22vOXthXn3FGdWlHZe88QgXv/4IAZFNWPPTzAaP7UisZVbmffwDZz92K5e/9Shb5tc2ZtjPuPeeYMgtl/HvR7Y8kcViIf7qCxj7zmNc9OJ9rP9zXrVzG5oz7nmC7YtFKWs24R9WfV5en+rruu163nAufv0RLnr1YVr07MSqH/5s0Lhqsnl5Ehl707n308c4/67LmFbbfc5J04i/YAj3fvo4nr5erKxyn/OvT3+jdc+K+5xhzcO54/0HueP9B7n9nftx83CnwwDnjfnqa34N0Hl4Xy59qnGM+UREGtp/faxtkWma3UzT7Ao8DLxQB2XqBpx1tIOO0/XAbaZpHv76wHx7ubsAy4HbnVCmo0pelkCHoX0wDIOmbVtSUlBE/oEch2NM02Tnui20ie8GQMdhfdi6JOGI5/sGB5TvPOLu7UlwVDh59vf1qPRN00MlJRhG/ce5dWkCHQ+Xs11Lio8QZ1t7nJ2G9WHL0oRjPn/Huk0ERoQS0MT2bf+W3dtjcXEBoGnbGPIys+s3yEoytqbgHx6KX3goLq6utBzQg13L1zkcs2v5OloNtsUU1qYlBwuKKMyyxVSQmcXu1Ym0Hua4FtYADhUVA7ZvvHsH1e+Oh8drw5L1dBve27YrXPsYivKLyq+7w0zTZPvaLXQcZJtQdDu9DxsWJ5S/vmTaPDrGd8U30K9By36ssrel4BMehneTMCyurkT27cX+VWsdjvHw9yewVQyG/fo7zDMwgIAY245drl6e+DaNoCQru6GKfkw2Vq7DdjEUF9RSh+u20GFgRR1utNehh5cHhr1ROVR8kMoNjLXMyqGDhygrK+NQyUH86nnHziPZsiSBTsNsn79m7Wpve3es20I7e5vUeXgfttjbXp9APyLbtMDi6tjF+gYHlH+7yMPbk5Dm4eRlOr5vQ9m/NQX/iFD8I0JxcXMldmAPUqq0QynL19HmNNvvIbyN7fdQkJWDT1AAYfZvR7t7eRIUFUHBgWyHc03TJHnRKuIG9myokKo5sDUFv4gwfO1tbXT/nuxZ4RjjnpXriBnU1/ZN4NYtOVRYRFFWDocKi0jfuJVWQ23trIurK+5Vvk1qmiY7l6yixYAjfleg3v2XOCtLW78J3/AwfMJCAAhoFoF/08aVWF+7cD39RtraoFYdYigsKCIns/pnc9PqrfQ4zdYG9RvVh7ULbJ/N1JRU2vVoA0BEdDiZaQfIPZBHUUExW9dtI/6svgC4urni7Vv/O2/U1zgvdcsOAiPCCLR/vtsO6sHWZfZ2uJZxnpunB1EdYnFpoJ1jUrfsIDAytKKMA3uSvDTB4ZjkZQm0H2KLL7JqfLWc26LS+C6ybQz5DTi+q82mJQl0tvcpUfZxak19Z8q6LbQf2A2ALsP7sMlez807tMLLz9b+NKsyZs3NyGLr8iS6jerfILFU1RBj+GoMg5JC23i3pKAY3+CGHS9sXlpRn82OEPOOSvXZeXgfNi+uGCM0bdMCi4vjGCFzdxrN2rXAzdMdi4sL0Z3i2LTYsS13lpUL1jPojF4YhkHrTjEU5hWRlZFb7biWbaIIs++Od7JZuGwjB7LznV2ME5a0OIEep9v6z+j2MRQVFJFbQ/+ZvHYLnezzsB4jepO4OKGmt2u0TvYxfMbWFPwiKvIIrQb0YGeV8fvOFeuIs+cRmtSUR1iVSOvhNX+n1jRNti9eRct4543fDztV5p0n8xjhsPqad2bv3U9kB9uXiKK6tmP7kjUNGVaN1i9MoLd9rhLTwZbzqmmusmX1Frra5yp9RvYmYWH1tnblP6voMaxHtZ9vXr2Z0KahBIc7r7/9r2OhqPat8LLvbN20XQy5Gdnl50V3isPTr3Hs4lSfn8/GKP3wZzXc9lltFd+DnVXyCjuWryPutNr7mF2rEmlbSx/jbCdrfdbnfMxqtVJ68BDWsjIOlRzCN9gfgDV/LqDvRSNwdbPlDnwaMEefvjWFgErXaWx8zX1K6yEVfcrBQtt1ahgGbl4ettjKyrCWlWHQADe+TkB9xRnVrSJf0qRNSwoayXV82P6tOwiIDCXAPmaIG9iT7csc+8jtyxJoa487oq2tHSo4kINPcABhsVXGDE7KuR/mjHueAHMm/cSQa85zGP82hPq6bt2r5DEbOq6abFi8nu7DK+bXxfk1z6+3VbrP2eP0PiQtqrieF9vvc/oE1NyGJq/ZTHBkKEFOHPPV1/waGteYT0SkodXlY239gSwAwzAige/sP3MFbjVNc75hGPnAe8Dp9mMfAV4GooG7gRnAM4CXYRgDOYbFfoZhfAD0BryAH03TfLLK608AA4GWhmFMA6ZXes0A/ICt9r/3Ad60v1cRcC2wvZYydTAMY6697G+apvn2sf2ajl1+Zg5+oYHlf/cLDSQ/M8fhJlRRXgGePl7lA2vfkMDyDvJYzs9Jy2T/tj0Oj4Na8MXvJP6zDA8fLy59bnxdh1VNXmYO/mGVyhkSSF4NcXpUitMvxBbLsZ6/cd4q2g+uOcmcMHsJ7QZWT3rVl8IDOfiEVHxzxTskiPStKY7HZGVXOSaQwgPZeAcFsHzKVHqNO798Id5hva++mNnPv8eKL3/GtJqc9axzdy6oKjczm4BK12NAaAC5GTn4Vaqnwlzb9exir+eA0EBy7RPF3IxsNixax7UvjmfP5p0NWfRjVpyVjWdwRb15BgeRnbz9CGfUrDA9k9wduwiIjanD0v13eRnZDp81/2OoQ//QQIek1YZFa5k9+XcKsvMZ9/RN5ccMuHAob1z9FK7ubsT2aOfU3RHzqradNbVJuQV4+Dq2Scdzky47LZP9yXto2tY5jwotOJCDb2jFteobHETalpQqx2Q7HhMSSEFmNj6VFv7m7s8kY/tuwlvHOJy7LykZ70A/ApsecWPaelWUlY13pXbUKySQA1Xa2qIDOXiHBFYcExxI0YFsDBcLHv6+LJ34Bdk79hDcKpoeV12Mq6dH+bHpG7fiGeCPX6TzYoT/FqdXpbrcuWgF0QOcfzP2SLIzcghqElj+96DQQLIzcgiodFO1ILcAb9+KNigwLIDsDNtns1lsM9bMW0dc51akbNjBgdQsstKzsbhY8A305fOXvmF38l6i20Rx6fgL8PDyoD7V1zgvPzO7Whu2b/OO8r839DivJvkHsvGr0r6kVmmDajom/0DOMZ0LsH72Eto24PiuNlXHqbZ+0bHvLMp1rGe/0Jr7lDUzFxPbs33532d+9BPDrx1NSVFJ/QVwBPU5hjeA7594H8OArqPi6XZGPADDb7iQ75/8gLmf/YJpNRn38j31Hmdl+Zk5+B/DGKFyffrXUp+VhbWI5N/Pf6cwtwA3dzeSVyQR0Tq6XmI4XgfScwmp1PYGNwnkQHoOQaH+x/weW9anMOHqVwgKDWDc7aNp3sq5OzmdanIzcgistHOCbY6Vg3+I4xjeq+o8LKPiut25IYU3b3kZ/xB/zr7xPMJjbI+FNzCY9MhEDKDP2QPoe5bzbsqf7GP4GvMIVfq/wgPZ+FTqI30q5RGWTp5Kryuq5xEOS9uQjFeAHwFOHtvCqTXvPFnHCIfV17wzODqSlOUJtOzTheRFq8jPyKrXOI5FdtW2NiyQnBrmKl4Oc5XA8rnKYQeLD7Jx+UYuvuOiav/GqloW7TWkuhwLrZ25mNhe7av9vDGoz88nBnz9+PsA9Dgznh5nxtdPEMehWh8TXEsfUyVXXWDvY5Z8NpU+V5zPoeKa+xhnO1nrs77mY5Gto+l9/jAmXv8kru5uxHRvR8vutpiz9qazOymZ+V/+joubK0OvO5/I1g0zLio4kFNlnBPE/qrXaWY2vpWuU59gW5/iHRSAtczKzxNeIic1nY6jBtOkTUz5cYkz5rHl32WExkbT/+oL8fB13qKR+ozzsE1zFhMb7/x8SWUFVWLyDQk86pjBJySwfHHeYeVjhjbOybkf5ox7nluWJuAXEkiTls3qKara1ed1u+zraWz5dxnu3l6c89Sd9R3KUeVmZhNQuU8JC6hxfu0wVwmruM+Zk5FN0qJ1XP/ieHbXcp9z3b+r6DLEuZ/Rhphfi4iciv7rznle9sfDbgQ+AZ61/3ws8Jdpmt2ArsAa+899gLmmafYE8oDngBHABcAzpmkeBJ4AvrPvbPed/bwx9n9njWEYa4DK29Q8appmL6ALcJphGA77vJqm+QywAhhnmubhvcUH2d9nJ7aFgp/af74RGGyaZnd7OZ4/QpnaAaOAPsCThmHU+VYjpmlW+1m1LwYc4ZijnX+wqIRpL01i6A0XOuykMvDKc7j502dof1pPVk+ff0JlPz4nFmfFl5uOfH7ZoVK2Lltf/g2UyhZ//xcWFxc6DGnAnY9qqpejH4JhGOxamYCnvx8hrarfrNs0az69r76QS95/jj5XX8SiiV/VUYHrSA0xVavoIxzzx4c/M/K60dV2GmlUavzMHd+3eUqLi1n9zoe0H3cJbl71v3PT8ai5eo4lvopj2g/oyh0fPcplj1/PnC/+AKAor5BNS9Zz92dPcv+Xz3Ko+CBr5yyvm0KfkGNok47pmJodLCrh5xcmMfxGx7a3QR1T/1L9tMr1faiohJmvfMKAay9y+BYbwNYFK4gb6Nwd5WpqR6u2tjX1kxgGZpmVrO27aD1iEGe8+DCuHu4kTXN83MPORSto0QgWs/2XOA8rKy1lz8oEovs2rsRcNTUGWzXWGo6wxzpq7HAK84v43w2v8M/P82neuhkuLhasZWXs2rybwaPjefTj+/HwdOevb+r/0Vj1Nc6r+ZKoeOOGH+fVoMZhXdUxQS3jpWM4d+kPf2FxsdDuNOe2Q8CxjftqrjUHKWs3s2bmEoZdex4AW5atxyfAj0inLuCqvzH82Jfu4Zo3H+TiJ29l9R/z2bV+KwCr/1zAsBsu4NZPn2HYDRcw452vT7z4J6Dm9rTKMScwRghtHkG/i0/nm8ff49snP6BJy2aNZsx7TG3VEcS0jeKdqY/z0pQHGHXRQF5/+NOjnyR16mj9AtTWxdqOaRbXnAlfPMndEx9kwHmD+fzpSeWH3PrGXdz53v1c+7+bWTxtAdsSkuuu4Mft5B7DH9u4oYYT7XkErwA/QmvIIxy2beEKWsU3gn6TU2jeeVKPEezqad455LZxJM6Yx48PvMSh4hIsri7V36QRqHbdHiVWgPWL19OyY0t8/H0cfl56qJT1ixLpNrhbHZfy+NTVWChl3WbWzlzC0GvOq8PS1aF6+nwCXPPKPdzw9oNc/sytrJg+nx32ca5zHb3Oaq56g50rE/AM8CM0thG0ObU5aeuzfuZjxfmFbF2awM0fP8ltk5/jUPFBEv+x9ZfWMivF+YVc8cq9DL32fKa99FnN7UJ9OIY+5UjjXouLhYtefZhxHz7H/q07OLBzLwAdRg3isnef4qJXH8I7yJ/FU36q44Ifp3qK87BVU2dgcbEQN6h3HRW4btSc8TuW/GbFHw8VlfDXy5OIv+7Carnqhtew9zwPlRxkyQ8zGTi2wR8AZ1OP122fsaMZ9+FzxA3qReKMeXVY6BNzpNxzxUG1H/PHxJ8ZdYT7nKWHStm4ZD2dB3X7jyX9r+p3fi0icqr6rzvnFdkX4GEYRn/gc8MwOmF7VOyn9gVrv5imucZ+/EFsu+MBJAAlpmkeMgwjAYg5wr/znWma5Vt72HesO+xSwzBusscSCXQAjvYMoPmmaZ5jf68J2HbvuwUIAKYYhtEaW69ypAV3003TLAFKDMPYD4QDuysfYC/XTQDjnr6TwZcefWC0evo8EuzPZI+Iiyav0vb+eRnZDt8CAfDy96W4oAhrWRkWFxfyK3271C80sNbzy0rLmPbiJNqf1ovW/bvWWJb2g3vx07MfEl8PA7pV0+exbqY9ztbR5KZXKmdmdrVHVHn5+1JSKc7Kx/iFBB7x/G0rkwiPjcInyHF3h/V/LyV5eSJjnht/3Auo/gvvkEAKMiu+1VuYmVXtEbS2b41UPsa2w1HKktXsWpnA7jWJlB08xKGiYua/M4VBd1xN8r9L6XPNxQC06NedRR827M3Kmiz9bT4rZtjquVmbaHIqXY85GTn4hzjWiXeAD8UFRZSVleHi4kJORjb+9rrcs2Un3784BYDC3Hw2L0/C4mKhwwCH9bhO5RkcRPGBinorPpCFR2DAEc5wZC0tY/U7H9F0QB8ienWvjyIet6W/zWfVX7Y6bFrls5qbkYNf1Tr0d6zD3IzsGh8VFNM5jp9f/4qCnHxS1m0hMCIYnwBfANrHd2HXhu10HdZwSYKV0+ex1h5nZOsqbW9tbVJ+zW3SkZSVlvHzC5PoOKQXbQfU3PY2BJ+QQIfdBfIPZOFdpfzVjsnMLj+mrLSMv175mNaDetGqXzeH86xlZWxfupaLXnmw/gI4Bt7BgRRWakeLMh13igP7rqSVdtgo303OsO0uFxLXEoCovt3Z8GvF4jxrWRm7lq1l1PMT6jeIY/Cf4rTbtyaRoJbN8Qw89l2QGsrcnxewcLrts9miXTRZ+7PLX8vKyCawys5NvgE+FOZXtEHZ6TkE2NspLx9PrppwOWBL6D12+bOERIZwsOQggWEBtOxg+1Zt99O6MvPr+lmc1xDjvLLSshrasOp1W5/jvKPxDQkkr0r7UjV235CgGo+xxVf7uYlzlrJ9xXoueuaOBh3fVbbi93msto9/IttU7Tuz8a3SL3pXqee8Kn1n2vY9/P72N1z+zK1422/U7kraxualCWxdkUTpwUOUFBXzyyufc/4DV9VrbA01hj8cv0+gH637dWHflh007xTH+jnLGH6jbSeZtvHdmfHON/UVarkVv89jTeWxUJXPl1/wkeszN+PYxgjdRvan20jb4wfnTvnN4RvKDW3m1AXMmbYEgFbtm5NZqe09sD+boNBjH996+3iW/7n7gA58+tpUcrPz8Q/0rbPySnWLp81n2Z+26zaqTTTZ6RXtpm2O5dgv+AT4UFR1HmbvPz0r1WG7Ph345d0fKMjJxyfAt3x3AN9APzrGd2b3xh206hxb3+GVO5XG8D7HkEfwDgmkoFIfeXgnipQlq9m5IoHdq215hINFxfz79hROu/NqwDa23bFsLaNfdN74/VSZd57MY4Sa1Ne8MygqgnOesKWJs/emsWNlYj1GUbv5v8xn8R+2+oxuW6WtTc+ulvPyCfChyGGukl0+Vzls1T+ra9wdb8OyDUS1jsI/uOEeIXlYXY+F9m/fwx9vf8OYpyuu28agIT6f4DjObdu/C3s37aBFp7h6jOzovKvmoWv5rFbNVXsHB7C9hj5m7ttTGGLvY5zlZK3PhpiPpazZREB4CN72xy226d+VPRu303Fob/xCAmjTvyuGYRDZpgWGxaAoN7/82PrkU22cU8M9lZBA8itdpwUHqucaPHy8adqxNbtWJxEc3RTvSrmw9qfHM+OFifUUwbGprzgBNs9dws6V6znnyTudli+pjW+VmCqPByqOCXIYM1TeabestIwZr3xC68G9iK2Sq24ozrznmb0vg5y0TD676yXb8RnZTLn7Fa587T58g+o/31uf1+1hcYN6M+P5D+g15ux6iODIlkybz/IZFfPrnMp9SnoOfsFHvs+Zm14xXtqzZSffvVD7fc7NKzbQNC6qQeqtqoaaX4vUt0bWxYk4qLOv45umuRgIBcJM05wHDAb2AF8YhnE4A3TIrPh6gxUosZ9r5QQWChqG0RK4HxhummYXbI+s9TzyWdVMs5cVbDv//WOaZifg3KO8V+VnQ5RRQ/lN0/zINM1epmn2OpaFeQDdzx7MVW9O4Ko3JxDXrwtJ/yzDNE32btqOh49ntY7NMAyiO7dm88I1ACTOWUZc384AxPbpXOP5pmky852vCWkeTq/zhjm8X9be/eV/3rosgeBm9fNIkx5nD+aatyZwzVsTaN23C4mHy7lxOx7etce5yR7n+jnLaG2PM65P5yOev2F+9UfabluZxNKfZnPhYzfi5uFeLzHWJjS2Bbmp6eTtz6CstJTti1YR1ctxgVnzXp3ZNs8WU/rm7bh5e+EdFEDPsedxyQfPcfG7z3DaXdcS2akNg+6wJTu8gwJIS9oCQOr6zfhFhDVoXDXpe+4gbn/vQW5/70Ha9+/Mmr+XY5omuzak4OnjWS2BZxgGLbu0JnH+WgDWzF5Gu/6dALhv8pPcN8X2X8eB3Tjn9ksa1cI8gICWLShI209hegbW0lL2LV1Bk+7HVkbTNEmY9AU+TSNoecbp9VzSY9f33EHc+u6D3PpulTrcWHsdxnRpTdKCSnXYz1aHmXvTy7/htnfrLspKy/D29yEgLIjdG3dwsPggpmmybc1mQps37OPOep49mOvensB1b0+gdb8urJ9j+/ztOVKb1KU1G+1tUsLfFW1SbUzT5I+3bW1vn/OHHfHY+tYkrgU5+9LJTcug7FApyQtWEVOlHYrp3ZnN/9p+D2mbt+Pu7YVPkK0P+ff9rwiKiqDr6OHV3nv3uk0ENgt32KbeGYJjW5CXup98e1u7c/FKmvV0rKNmPbqQMn8ppmmSscXW1noFBeAVGIB3SBC5e9MASFu/iYCoimsyLWEj/k3DHR4n6yz/Jc7Ddi5aSYsBjWOnlKqGXDCQRz95gEc/eYCu8Z1YMtPWBm1LSsHLx8vhMVFg+2y27R7Hqn9tbdCSv5bRNd7WBhXmF1F6qBSAhdOX0LpLLF4+ngQE+xPUJJDUnbYx0KZVW4iIqZ82qCHGeRGto8nel05OWiZlh0rZNH8VsX1s5zTUOO9oIlpHk7UvnRx7G7RpwUpa9XG8blv16cSGubb49m3ajnul+Go7N2VVEit+ms3oR25q8PFdZb3OGcyN707gxncn0LZfFxLsfcrujdtr7zs7t2bDgjUArPt7GW3s9Zyz/wA//m8S5913JSGV6mvYNaO56/NnueOzp7hgwjXEdGnTIDfdG2IMf7C4hJJC2yOxDhaXkLJmI6HRtkdo+gYHlO+it3PdZoKa1v94t9c5g7nhnQnc8M4E2vSvqM8jjRFaVKrPhL+X0abfkccIAAXZeYCtzjcuXkuH05y3O+vIiwby4pT7eXHK/fQa3Jn5M1ZgmiZb1qfg7et5XI+0zc7MLR//bU3agWma+AU0nhvxJ6v+owdx1wcPctcHD9JxQGdWzbb1nzs3pODp7eXwyB2wXbexXeNYb5+HrZq1nA79bddt3oGKOty1cQem1cTb36faZ3XLyk3lj7ttKKfSGD40tgW5+yryCNsWraJ5lfF7dK/ObLXnEfbbx+/eQQH0GnseYyY+xyXvPcNpd9vyCKdVWjSxN2ETAU3DHR5X2NBOlXnnyTxGqEl9zTuLcmx9pmm1surHv+g4cmCDxVTZoPMH8eBHD/LgRw/SOb4zy+1zlZSkFDxrmau07hbHWvtcZdnM5XQaUNEGFeUXkbwumc4DOlX7t1bOcd4jbetyLJSz/wBTn5/E6CrXbWPQEJ/Pqn3n9lUbadKiYfvOmoTF2fsY+2d128JVRNfUx/xb0ccczlX3Hncel3/4HGPef4ah91xL005tnL4wD07e+myI+Zh/WBB7N6VwqMTWX+5Yu5mQ5uG2c/p1Yce6zQAc2LOfstIyvPwb5ks3YVX7lIWraNG7Sp/SqzNb5jr2Kd5BARTl5FFSUAhAaclB9thzlwCFWRWPYNy+dC1BzZ37mayvOHetTmLNL7MZNeFmXJ2YL6lNk7hoh7i3LlhJy96O4/SY3p3YZI87ddN23L098bHf7/znva8IahZBt9HOG687855nWExTxn/xPLd88hS3fPIUfqGBXP3mAw22wKu+rtucfRV5zB3L15X/vKH1Gz2IO95/kDvet81VVv9dMb/28PGscX7dqtJ9zlWzl9Hefp/z/ilP8sDntv86DuzG6PGO9znXzV3ptEfaNsT8WkTkVPdfd84rZxhGO8AFyDQMowWwxzTNjw3D8AF6AJ8f41vlAcf6VRt/oADIMQwjHDgTmHtcBYeBwOFnrwRgW1AIcM0JlqnOtOzZgW0rEpl0yzO4ebgz6o5x5a/99MxERt5+Ob4hAQy6ejTTX53Mwq+m06RVFJ1G9Dvi+Xs2bCNp7nJCWzTl87tt36QYeMU5tOrVkfmf/8aBPfsxDAP/JkGcfuuYeo+zVa8ObFuZyMc3P4Orhztn3lkR549PT2TU+MvxCwngtGtGM+2Vycz/cjrhraLobI/zSOcfKjlIypqNjLrNMY7ZH/5IWWkp3z/xPgCRbWOqHVNfLC4u9L3uUmY//x5Wq0nrIf0Iah7Jplm2R8u1HTGIZt07snt1Ij/d9TSu7m7E33rFUd+3/81jWTb5R8wyKy7urgy46fL6DuW4tOndgc3Lk3jjumdx83TnwnvGlr/2+eMTOf/uy/EPCWDkdefy/YtT+Pvz6UTGRtHTvoPI/wcWFxc6XHkZy195B9NqJWrwAPyimrJzjm277ehhgynJzmHhUy9SWlSMYTFImTmHQS88Qd6uPexdtBS/qGYsePx/ALS5+DyadK2elHWW1vY6fOv6Z3HzcOf8SnX45RMTGX2XrQ5HXHsuP740hTmfTyciNooeo2x1mLRwLWv/Xo6Lqwuu7m5c8tDVGIZBVLsYOgzsyod3voLFxUJEqyh6nTnAWWES28vWdn54k63tPOuuijbl+6cmcuYdtjZp6DWj+fXlycyzt0ldRtrapPysXKbc8wolhcUYFgsrps3lhvcfYf/2vST+s5ywmKZ8eqet7T3tqnOI7dWxwWO0uLgw8IZLmf7se5hWk7bD+hEcHUniX7Z2qOOoQUT36MjOVYl8c/vTuHq4MeR2WzuUunEbm/9dRnB0U3647wXAtr18i562OLYuWEncQOc/7tXi4kLPay7l3xfew2q10mpIfwKaN2Wrva2NGzGIyO4d2bsmkd/vfgpXD3f63lzR1va85hIWvzsZa2kpvuGh9L35yvLXdixuPIvZ/mucpSUHSU3YSK8bHPuM3cvXsHLyD5Tk5vPvyx8QFBPFkIfH40yd+nVg/dINPHHF/3D3cOeqCZeVv/buQx9xxf1jCAwN4PybzmHSs1/w26Q/ad66GQPOsn02U3ekMfmFr7BYLETGhHPFAxXnj7nzIj773xeUlZYRGhnClRPqvw+tr3GexcWFYTddzNSn3sdqtdJpeL/yhU1HGud9fONTHCwspqy0lK1L13HxU7cREl0/SWmLiwvDbryEn55+H7PMpOPptjKunbEAgK5nDKRlz46krEzis1uewdXDjZF3XnHEcwHmfPQDZYdK+enJ9wCIaBvD6bdeVnMhGkhc7w5sXZHIezfY6unceyrq+ZsnJ3LOnbY+Zdi1o/n55cnM/WI6Ea2i6DbKVs/zv5lBUW4BM97/AbA96uP6tx5wSixV1dcYvjA7j5+f/wSwPTapw2k9adWzAwBnjL+Mvz+eirXMiqu7G6Nub9j6je1lq88PbrTV5zl3V8T83ZMTOcten0OvHc0vL1WMEbpWGiN8dnfFGGH5r3O56YNH8PD2YurzkyjKK8DFxYVRt1yCl693g8ZWm+7927Nm8QbuvvR5PDzduPmRivbxpfs+4saHxhAcFsCMH+bx21f/kH0gjwlXvUr3/u256eExLP1nLbN+XoSLqwV3dzfufPrKRrdLw9FMeecOBvVvT2iQH1uXvsuzr//IlO/mOrtYx6xtnw5sXL6BV659DjcPdy65r6IOP3vsQy665zL8QwI44/pz+eb5z5k5+Q+axjWjt70dSpi/liW/L8TiYsHNw42xD9vG8HlZeXzxtO0xxdYyK92G9qBt7/ZOiRFO/jG8xcWFftddysz/2cbvrYfa8ggbZ9rGfO1GDiKqe0d2r0pk6p1P4+LuxqDbjp5HANi+cCWt4p0/fj/sVJl3nsxjhMPqa965Zf6K8seatezbjbbD+jknwEo69O1A0tINPHvlc7h7ujP2gYq2duLDH3L5fZcREBrAuTeey5TnPmf6Z38QFdeM/mdWlH3dgnW07dkWDy8Ph/c+WHyQTSs3MeaeSxssntr817HQgm+rX7fXvWm7bn95eTI7ErZSlJvPO1c/zqBxZ5XvKtzQ6uvzWZCVxw//qxjndjqtJ7G9OjR8gFVYXFzof/2lzLD3MW3sfcwGex/TfuQgmvew5ap/uMOWqx50+7H1MY3ByVqf9TUfa9o2hrbx3Zhy98tYXFxo0qoZXUfZ+ssup/fjz7e/5tPxL2BxdeGsu65osLG9xcWF+Bsu5c/nbPdU2g7rR3DzSJLsfUqHUbbrdOeqRL4db+9T7GOhwqxc5r77BabVimmatBrQgxa9bAtIlnzxC5kpuzEw8G0SzOCbnXtPpb7iXDjpe8oOlfLHs+8C0KR1DIOcHGtlFhcXBt1wCb898z6m1aTdcNuYYf1ftjxRp1EDadGzIztXJfHVbbY80bDxlccMywlu0ZTv7n0RgH7jzi3PVTuDM+55OlN9XbdLv/yVnL22PKZvWDCDbnJujg9s8+vNy5N4/TrbXOXCeyvmKlMen8gF9vuco64/l29fmMKsKdNpGhtFr1FHH9McLD7I1lWbOP9O59dtfc2vPby9+PWVyey0j/neu+ZxBo49i67/j+4Di4j8F0bFRnYncLJhlGF7PC2AATximuZ0wzCuBh4ADgH5wFWmaW43DCPfNE1f+7lPAfmmab5q/3u+aZq+hmEEA39he6TsC4AX0KuGx9reb5rmCsMwJgN9gW3YdrObZprm5CrHVP7zEOBXYLu9zDnADaZpbrY/mncKkA7MAa40TTOmhjK1r1L29cA5pmmm1Pa7+mjjXyf+i/5/4qZ2o5i06S9nF6PeXd92FM+vmeXsYtS7R7qN4PttM45+4P9zl7Y6g7uXzHF2Merdm/2G8W3yyV+fl8WewWebT/526No2o3hj/cnfDt3TaQRPrprt7GLUu6d7nH7KxDln7x/OLka9GtbUtlPyRxtP7nbopnajmLhh5tEP/H/ulvYj+WLryV2XAFfGnTpj+ClbTv44r249ilUZ051djHrXI/RsvKIbz82k+lK08xt+TvnT2cWodxfEnHnKjOFfXHvyj+Ef6jripJ97XhZ7BsBJP064Mu7UmXfO2H3yt7VnRJ15yoyFTvbPJtg+ny+vO/k/nw92GXHK1OepMid7LeHkv27v6zzilInzrcSTOzd0V8eRACf95/NU+mz+uP3knqcAXNzy1LlHhm2dh4iD+J8XnPRrcuToFl4wsFG2D/9p5zzTNF1q+fkUbIvcqv7ct9Kfn6rpNdM0DwC9q5w6ucqxQyr9+ZpayjCklj/PxbZDXk3nLAbaVPrR40coU+XzGs/WViIiIiIiIiIiIiIiIiIiIiIiIuJ0FmcXQERERERERERERERERERERERERORko8V5IiIiIiIiIiIiIiIiIiIiIiIiInVMi/NERERERERERERERERERERERERE6pgW54mIiIiIiIiIiIiIiIiIiIiIiIjUMS3OExEREREREREREREREREREREREaljrs4ugIiIiIiIiIiIiIiIiIiIiIiIyIkwtDWZNGK6PEVERERERERERERERERERERERETqmBbniYiIiIiIiIiIiIiIiIiIiIiIiNQxLc4TERERERERERERERERERERERERqWNanCciIiIiIiIiIiIiIiIiIiIiIiJSx7Q4T0RERERERERERERERERERERERKSOaXGeiIiIiIiIiIiIiIiIiIiIiIiISB3T4jwRERERERERERERERERERERERGROqbFeSIiIiIiIiIiIiIiIiIiIiIiIiJ1TIvzREREREREREREREREREREREREROqYq7MLICIiIiIiIiIiIiIiIiIiIiIiciIMw9klEKmdds4TERERERERERERERERERERERERqWNanCciIiIiIiIiIiIiIiIiIiIiIiJSx7Q4T0RERERERERERERERERERERERKSOaXGeiIiIiIiIiIiIiIiIiIiIiIiISB3T4jwRERERERERERERERERERERERGROqbFeSIiIiIiIiIiIiIiIiIiIiIiIiJ1TIvzREREREREREREREREREREREREROqYFueJiIiIiIiIiIiIiIiIiIiIiIiI1DEtzhMRERERERERERERERERERERERGpY67OLoCIiIiIiIiIiIiIiIiIiIiIiMiJMAzD2UUQqZV2zhMRERERERERERERERERERERERGpY1qcJyIiIiIiIiIiIiIiIiIiIiIiIlLHtDhPREREREREREREREREREREREREpI5pcZ6IiIiIiIiIiIiIiIiIiIiIiIhIHTNM03R2GU4V+kWLiIiIiIiIiIiIiIiIiIiInDjD2QWQxmfwbwu1JkeYd258o2wfXJ1dgFPFbYv+cXYR6t37A4Zy8Zx5zi5Gvftx2GDGLz756/Pd/kNped80Zxej3m1/bTQbsn93djHqXfvAc2jxyhxnF6Pe7XhgGNFv/+vsYtS7nXeexqBpC5xdjHo3f/RAnls929nFqHePdT+dGbv/dHYx6t0ZUWcS//PJfd0uvGAgAL2+ne/kktSvFZcNosOnJ/+YL+m6wbR6/+TvU7bddhofbfzL2cWodze1G0XsVd85uxj1LvnzMfy28+TvU86NPpOfU07+OC+IOROv6MudXYx6V7TzG25ZePLPsSfGD6Xz5yf3GAEg4apBJ30O7P0BQwFO+pzJ9tdGM2LGQmcXo97NOiOeFs/PcnYx6t2OR0bQ4qW/nV2MerdjwnDiJp78c5Wttwzmsn9O/ji/HTqYIdNP/nZo7tnxLEyb7uxi1Lv48LN5LeHkb2/v6zyCSZtO/jn29W1H8fyak7s+H+k2AoDPNp/c9Xltm1GnTA5+ypaTuy4Brm496qSfp4BtriIi8v+NHmsrIiIiIiIiIiIiIiIiIiIiIiIiUse0OE9ERERERERERERERERERERERESkjmlxnoiIiIiIiIiIiIiIiIiIiIiIiEgdc3V2AURERERERERERERERERERERERE6EYTi7BCK10855IiIiIiIiIiIiIiIiIiIiIiIiInVMi/NERERERERERERERERERERERERE6pgW54mIiIiIiIiIiIiIiIiIiIiIiIjUMS3OExEREREREREREREREREREREREaljWpwnIiIiIiIiIiIiIiIiIiIiIiIiUse0OE9ERERERERERERERERERERERESkjmlxnoiIiIiIiIiIiIiIiIiIiIiIiEgd0+I8ERERERERERERERERERERERERkTqmxXkiIiIiIiIiIiIiIiIiIiIiIiIidUyL80RERERERERERERERERERERERETqmKuzCyAiIiIiIiIiIiIiIiIiIiIiInIiDMPZJRCpnXbOExEREREREREREREREREREREREaljWpwnIiIiIiIiIiIiIiIiIiIiIiIiUse0OE9ERERERERERERERERERERERESkjmlxnoiIiIiIiIiIiIiIiIiIiIiIiEgd0+I8ERERERERERERERERERERERERkTqmxXkiIiIiIiIiIiIiIiIiIiIiIiIidUyL80RERERERERERERERERERERERETqmBbniYiIiIiIiIiIiIiIiIiIiIiIiNQxLc4TERERERERERERERERERERERERqWOuzi6AiIiIiIiIiIiIiIiIiIiIiIjIiTAMZ5dApHbaOU9ERERERERERERERERERERERESkjmlxnoiIiIiIiIiIiIiIiIiIiIiIiEgd0+I8ERERERERERERERERERERERERkTqmxXkiIiIiIiIiIiIiIiIiIiIiIiIidczV2QWQ45eZkMjmr7/HtFppOjiemLPPcHi9YF8qSZOmkLdjF7EXjqbFmSMBKDt0iFUvvIq1tBSzzEqTXj1odcG5zgjhuOUlrmfv99+CaSUofhBNRp3p8HrWsiVkzJwBgMXDk6aXj8MrqrkzinrcMtYlsslen80Gx9PynCr1uTeVxElTyN2xi7iLRhNzuD4PHmJFpfoM792D2EZcn4PbhvHk+Z2xWAy+W7qDiXO2OrzeNzaEj67tw+4DhQDMSNjHO7M2AzD/0dPJLynFajUptZqc9+a8Bi//sTJNk09e/4WVizbg4enOnY9fRmy7qGrHTf9hAb99O4/U3Zl8/tfT+Af6ApCfW8g7z31H6p5M3N1dGf/YGFrERjZ0GEd1WkwwTw5vjYth8O26fXywbEeNx3WJ8OOXcb0Y/9t6/ticTqsgb94d3bH89egAL15fuI1PV+5uqKIfl9NaBPHU4DhbnIn7eH/lrhqP69LEj18v7c7tM5L4Y2tG+c8tBvx+WQ/S8g9y7W/rG6rYx61PWCB3dW6FxTD4fUcaX211rI8RzcIY19p2HReWlvHaumSScwsAuLRVU86JDscEtuUW8sKazRy0mg0dQo32rElkxZQfMa1W4obF0+m8kQ6vm6bJ8ik/sHd1Ii4e7gy49UpCWkYD8NP4x3Hz8sSwGBguLpz9/AQADuzYzdJPvqW0uASfsGAGjr8Gd2+vBo+tMtM0+em9n0haugE3DzfGPTiW5m2q94GZ+zKZ8twUCvIKad46iiseugJXN1f+/m4OK/9eAUBZmZW0nWn8b+pz+Pj7UJhfyLevfse+lH0YBlx+/+W07NiyoUOspm+TQO7uYrtmf9uRxpebHa/ZkVFhjGtju2aLSst4dU0yW+3X7CWxTRkdE44BTEtJ4/vkvQ1d/GPWPyKI+3vY4vxlWypTNjjGeVqzYG7pHIPVNCkzTV5btY21GbmEe7vzdN+2hHi6Y8Xk5+RUvt3ceOMc2CyIh/vF4mIY/Lg5lU/WOba1w6JDuKNHC0wTSk2TF5cmsyotF4CrOjbj4jYRmMDmrAIenb+Jg2WNow2qanDzIJ4YGIfFYvB90j4mrq69T5l6YXfunJnEn9syiPT14NXh7QjzdsNqwrdJ+5i8bk8Dl97GNE3++Xgq21cm4erhzhl3jSM8tnp7k5OWye+vTKY4v5AmraI4654rcXFzPeL521cl8c/HP2FarXQa0Z++F48A4LeXPyNr734ASgqK8PDx4qo3J1CUW8BvL00idetOOg7ry/CbL2m4XwQwuHMEj1/RHReLwXf/buPD3zdWO6ZvuzAeG9cdVxcLWfkljH3+H9zdLHz7yDDc3VxwsRjMWL6Lt35ObNCyH41pmvz6/k9sWLYBdw83xjwwlqjWNfcrXz4/haLcQpq1juLyCbZ+BWDr2i1Me/9nysqs+Pj7cNvrdwDwvyuexsPLE4vFwOLiwt3v39egsVVmmia/ffATm5ZtwM3TjUvuG0uzGuI8kJrJN89PoTCvkGZxUVz6oC3O5LVb+PypSQRHBAPQMb4Lp19hm8u9eJVjnHe867w4j9XEV27mzOHdSc/MpdeIB51dnP8kMyGRLV9/D6aVyEHxtKghZ7LxU1vOpNWFo4k+o8oY0WplxTMv4BEYSJe7b2/Ioh+X+KZBTOjdChfD4KetqUxa7zhOGNo8mPHd7OMEq8lLK7axer+t//Rzc+GpAW1oHeiNacITizazNiPPGWEc0amS/zpV8iW9QgO5rX0rLMCfu9P4brvjeGZYZBhjWjUDbGP4t5OS2ZZXWP66BXhvQFcyig/y+KoNDVjy43NaqxCeHNHWlkdYu4cPFqfUeFyXSH9+uboP439Zxx8bbWOd63tHc1m3ZpjAxv35PPB7IiVl1oYr/HE4rWUwTw5vg4vF4Nu1e/lg6RHyQlf2Zvy09fyxaT+tgr15d3Sn8tejA714fcE2Pl1R89jY2QY3D+KxeNtc5fsNqXy4puZydg7z5ccLunPX7A3M2GbLC70wpA3DWgSTWXSIs75f2ZDFPm65ievZ/f23mFYrIfGDiDjDMfdenLqPHVMmU7RrJ5Gjzyd85Kjy1/b/PZvMhfPBNAkZOJgmw09v6OIfsz5hgYzv0AoXA6bvSuPrZMd26PSmYVwea2+Hysp4IyGZZHs75OvqwgNd4mjp540JvLR2K0nZja/vBNs49+u3fyZhyQbcPdy5/uHLadG2en7676nzmfXjPPbvyeStac/gZ89PL565kj+/ngOAh5cHV953EdFxzRo0hprsWp3Eos9seb52wwfQ7YLqeb5Fn/7IrtWJuLq7M2T8lYS2ak7pwUP89sSblB0qxSwro2X/7vQaczYAK76bzsa/F+Hlb4u999jRRPfoWO3frm+mafL3x1PZtiIJNw93zrx7HBE1zLWzUzP57dXJFOUVEh4bxTmV5tq1nb/8139YN3MxhmEQ2iKSs+4ah6u7GxsXrGbhN3+SuTuNK1+9j8jW0Q0dtoM9a5JYNtlWv62HDaDz+dXrd9nkH9mzOhFXD3fib72SkFa2GH8c/wRunh4YFgsWFwvnvDDBGSHUyDRNZn80leSVtro5+65xRMTVXLe/vjKZYnvdnnuvrW4zd6Ux/a2vSEvexeArz6HvhcMdzrOWWZl87yv4BQdyyZM3N1RY1dRHHh5g44y5bPrrXwwXC826d6LnuAsaNK4jMU2TWR9NJXmFLcd17t211+0vL9s+txFxUYy21+36f5azeOrfALh7unPGbWMIb+X8traqU2WuIiLSEP5fLc4zDKMMSKj0o/NN00yp5dhrgF6maY43DOMpIN80zVcNw5gMnAbkAJ7AN6ZpPn2Uf/caYKZpmnvtf0+xv3fGkc6rD6bVyqYvvqH7/XfhERzE8mdeILRbF3ybNS0/xs3Hm7Zjx5C+eo3DuRZXV7o/eA+unp5YS8tY+cIrhHTpSEBsqwaO4viYVit7v/2alnfeg2tQEMkv/g//Ll3xjKyI2T0klFb3PICLjw956xPY89UXxE14xImlPjam1crGL76hxwN34RkcxNKnXyCse5X69PWm7bgxpK9a43Cuxc2VnhMq6nP5868Q0rkjgXGNrz4tBjxzYReu/HAxqTlF/Hr3YGYnprI1Ld/huOXbM7lh0rIa32PsB4vIKjjYEMX9T1Yu2si+XRl88OPDbF6/k4kvT+WVT++qdlz7LjH0iu/AY7e97/DzHyf/Tcs2TXn45WvZnZLGh6/8xLPv3dpQxT8mFgOeHdGWcd+vJjWvhGlX9mJ2cjpbMgurHffw4DjmpWSW/2xbViFnTVle/vrSW+P5a0uDN6XHxGLAc0NaM+7ndezLL+G3MT2YtT2TLQdqiDO+Jf/uPFDtPa7rFsXWA4X4uTfe7tYC3NsllnsWrye96CAfD+7GwtRMUvKLyo/ZV1jM+IXryD9URt8mQTzYNY6b568l1NOdi1o25cp/VnHQauXpnm0Z3iyMP3ftd15AdlarlWWffs/pj96Bd0ggfz7yMlE9OxMYVbHYde+aRPL2pXPem0+RsTWFpZ98y1n/q7gZPeLxu/C0J+cOW/LhV/S84kLCO7Rm6z+LSPptNt3GOPdGX9KyDaTvTuexzx9lx4Yd/PDWD9z73r3Vjpv28W8MuWgIPYb14Ls3vmfJn0sYOHogw8cMY/iYYQCsX7SeuVP/xcffB4Cf3v2Z9r3bcd1T11J6qJSDJc5vhy3AfV1juXvhevYXHeSTod1YsC+TlLyKa3ZvYTHj568j71AZ/cKDeLB7HDf9u5aWft6MjgnnhrlrKbVaeW1AJxalHmB3QbHzAqqFxYAJvWK5/Z/1pBWV8PmIbszbc4DtuRVt0LK0bP7dswqAuABvXoxvz8V/rKTUavLGmm1syirA29WFL0Z2Y2lqtsO5jYXFgMf6x3HDXwmkFZTw3eju/LMzk+TsirIu2ZvFnJ22vqRNkA+vD23POT+toIm3O1d0aMa5P62gpMzK60Pbc1bLJvyyNc1Z4dTKYsDTg1tz1W/rSM0v4ZeLezA7JZOtWdX7lAf7tWT+roo+pdRq8vzCZBIz8vFxc2HaJT1YsCur2rkNYfvKJLL2pXPdxMfZtzmF2R98z7hXqy86mjflV3qOHkK7wT2Z9f53JMxeTLczB9V6vrXMyt8f/sDFT9+OX0ggX93/KnF9OhESHcm5D15b/r5zP/0ZD29PAFzdXRkw7mwyd+wjY+e+BvsdAFgMg6eu6snVL88l9UARPz89gr9X7WXr3tzyY/y83Xj66p5c++o89mUWEuLnAcDBQ1aueHEuhSWluLoYfPfYcP5dl8qa5Mza/rkGt3HZBtL3pPPQ5EfZuWEHU9/+gbveqd6vTP/kNwZfOITuQ3vw45vfs2zGEgacO5Ci/EJ+evtHbnzhFoKaBJGX5XjT8tZXb8cnwLfa+zW0Tcs3kLEnnfs/e5RdG3fwyzs/cPvb1eP885PfGHjhELoO6cHPb33PihlL6HfuQABadmrFNc/eVOP73/Ry44jzWH3xw79MnPIXn7xxm7OL8p+YViubv/yGbvfZciYr7DkTnyo5k9Zjx5BRZY592K5Zc/COjKCsqPGNDw6zGPBo31humrWe1MISvj2rG//sOsC2nEr9575s/tllGye0CfTm1dPaM/pX2+KQCX1iWbjnAPf9uwFXi4GXS+N7sMapkv86VfIlFuCODq2YsDyRjOKDvNu/K4v3H2BnQcUYPrWomPuWJpBfWkbv0EDu7hjHnUvWlb9+QUxTduYX4e3q4oQIjo3FgGdHtWPcN6tIzS1m2rV9mb0lnS0ZBdWOe3hoa+Ztq+j/w309uLZ3NMM/WkRJqZX3LujMuR3C+TGhYcc5x6I8L/SdPS90dW9mb81gS2YNcQ6JY972SnmhA4WcNXlZ+etLbxvIX5vTG7T8x8piwFMD47j69wRSC0r46cLu/L2jtjF8K+bvznL4+U+b0vhy/V5eGda2IYt93EyrlV3ffE3cXffgFhTEphf+R0CXrng1rWhvXbx9iBpzGTlr1jicW7RnD5kL59P2oUcwXFzZ+s5b+HfqjGd4eANHcXQW4K6Orbh/aSLpxQeZOLArC9MOsKNy/quomLsW29qhPmGB3Nc5jtsW2dqh8R1bsSw9mydXbcLVMPBshH3nYQlLNpC2O4MXvn6EbUk7+Pz1H3n8w7urHRfXuSVdB3Tkpbvec/h5WGQwE965HR8/b9Yt2cCUV36o8fyGZC2zsuCT7zn7ifH4BAfy80Ov0KJXZ4KaV+T5dq1OIndfOmPeeZL9W1KY/9G3XPDiA7i4uXLOk3fi5uWBtbSMXx97nebdOxDexvbl085nD6Xrec5dVLptZRJZe9O58cPH2bcphVkffM+VNcy1/53yK71GD6H94J789f53rJu1mO5nDar1/LzMbFb99i/XvfcIbh7u/PrSp2yYv4rOw/sS1iKS8x++npnvf+eEiB1ZrVaWfPo9Ix8dj3dIINMffoXmvRzzuHvWJJGXms4Fbz1JxpYUlkz6lrP/90D566OeqJ7HbQwO183NHz7O3k0p/PXB91z9WvW6nTv5V3qfN4QOg3sy473vWDtrMT3OGoSnnzcjbrqIzUsSanh3WPHbXEKjIigpdN7cpb7y8KmJm9m1Yh3nvPwILm5uFOU0rgXRySuSOLA3nVs+stXtjPe/55rXq9ftHHvddjytJ3+++x1rZi2m51mDCIwI4YoX78TL15vkFUn8+e63NZ7vTKfKXEVEpKE03hlEzYpM0+xW6b+UE3yfB0zT7AZ0A642DONoW8BcAzQ9yjENIndbCl5NmuDVJAyLqyvhfXqTsXqdwzHu/v74t4rBcHFMVhmGgaun7WaWWVaGWVoGGA1V9BNWmLId97Aw3MNsMQf06k3u2jUOx/jExuHiY1tI4N2yFYeysmp4p8YnZ1sK3uFN8LbXZ0Tf3qTXUJ8Bx1KfZWUYRuOsz67RQezILGDXgUIOlZn8tnoPIzpGOLtY9WLZvPUMObMnhmHQtnMLCvKKOJCRW+24Vm2jCG8aXO3nu7an0aVXawCiYsLZvy+L7MzGNenoFulPSlYhu3KKOWQ1+W3jfkbEhVU77poeUfy5ZT8ZhYdqfJ/4FsHszC5iT27jvOnVLdyflOwiduba49yyn5GtQqodd23XZvyZnEFmlTgjfN0ZHhPMt4mpDVXkE9I+yI89BcXsKyyh1DT5e086AyMc41yflUf+oTIAErNyCfN0L3/NxWLg4WLBxQBPFxcyihvHRCtzawp+EWH4hYfi4upKiwE92bXCsX3dtWIdrQb3xTAMwlq35FBhEYVZOUd839x9+2nSPg6AyM7t2blsTX2FcMzWL0yg98jeGIZBTIcYivKLyMl0jMM0Tbas3kLX07oC0GdkbxIWVk/qrPxnFT2G9QCguKCY5IRk+p3VDwBXN1e8fb3rOZqjax/sx+6CYvYevmZ3pzMosso1eyCPvMPX7IFcmnjZrtkYPy8SD+RRUmalzIQ1GTkMblr9c90YdAz2Y1deMXsKiim1mszcmc5pzRz7jaLSil00vFxdMO0bxmUWH2JTlu3GWGFpGSm5ReW/g8amc6gfO3OL2J1na2v/3JbOsGjHOil0iNNC5X3xXOw3RWxtkIX9hY2jDaqqaxN/duQUscvep/y+dT8jWla/9q7u3Iy/tmWQUVTRp6QXHiQxw5b0KjhUxtasQiJ8PBqs7JUlL0ugw9A+GIZB07YtKSkoIv9A9fZm57ottInvBkDHYX3Yak8i13Z+6pYdBEaEERgRioubK20H9WDrsoRq77tpwWraDe4JgJunB1EdYnFxd6v/wKvoGhvMjv157Eov4FCZld+X7OT0Ho7fbh7dvwUzV+xmn/3LC5l5JeWvFZaUAuDqYsHVxYJpNq7dHhMXJ9DrdFu/0qJDDMX5ReTW0K9sXbOFLoNt/Uqvkb1Zb+9XVs1ZReeBXQhqEgSAX5BfwwZwjJIWJ9DDHmd0+xiKCmqOM3ntFjoNssXZY0RvEhfXfFPk/7uFyzZyIDv/6Ac2ctVyJn17k7GmhpxJy+pzbIDiA1lkrkug6eD4hiryCekc4sfOvGJ259vGCX+mpDO0+bGNE3zcXOjZJICf7IvZS61m+bipMTlV8l+nSr6kbaAfewuLSS2yjeHnpqYzINzxmk3KziO/1HYtbsjOc5h3hnq40zcsiD93N74vYVTWrWmALV+SXWTLIySlMqJ1DfmSXtH8uSmNjCpjVxeLgaerBRfDwMvVhbT8kmrnNgbdIm35kvK80IY0RrQOrXbcNT2b8+em9GpxHtbY80Jdm/ixI7eIXfa5yvTkdE6PqT6Gv6pTM/7alk5mkWOcy/flkF1Sc06sMSlM2Y5HkzA87Ln3oN69yVm3xuEYN39/fGJaVmtvi1P34dOyFRZ3DwwXF/xatyFnzeoGLP2xaxfox57CYvbZ26E5e9OJr9IOJWZVtENJWXmE2efR3q4udA32Z/oue99pmuXHNUarF6xnwKheGIZBbMcYCvOLyK4hP92iTRShkdXz03GdW+LjZ8v/xHZsQVZ6dn0X+ajSt6YQEBGKf7htzhgb34OU5Y7jgpTl62g9xDbfDG/TkoP2PJ9hGLh52ebQ1rIyrGVlGI1sXLB1aQIdD8+V27Wk+Ahz7bb2uXanYX3YsjThqOdbrVZKDx7CWlbGoZJD+Ab7AxDSPIKQqMaxkDZjawr+4aHledyWA3qwq0r97lq+jlaDbTGGtWnJwYKj53Ebgy1LEug0zFbuZu1qz6PsWLeFdva67Ty8D1vseRSfQD8i27TA4lr9dn5uRhbJy5PoMrJ/vcdxJPWVh988ax6dzhuJi5st7+MV0LhyC5uXJtC5Ut3W9rndsW4L7Qd2A2x1u9meU4hq3wove669absYcjOyG7L4x+RUmauIiDSU/2+L86oxDCPFMIxQ+597GYYx9zhO97T/v8B+/hOGYSw3DGO9YRgfGTYXA72ArwzDWGMYxuFn191hGMYqwzASDMNoV1fxHE1xVhaewUHlf/cIDqTkOBaimVYrS594jvl3PUBwx/YExDr/0XRHU5qdjVtQxSTRLSiIQ9nZtR5/YNEC/Dp2qvX1xqQkKwuPyvUZdPz1ufjx5/j3zgcIacT1GRHgyb7sSt+GzikmIqD6YyB7tAjmj/tO47Mb+tI6vGKgbZomn9/Uj2l3D+byfi0apMwn6kB6DqHhgeV/D2kSwIH0Y58kxrRuypK5tsH55sSdpKdmkbE/u45L+d9E+Hqwr9IN5n15JUT4Oi4SCPd1Z1TrML5cU/tj90a3a8K0DY03sR7h687eSonwffklhFdZDBHu486o2FC+TKj+uMinBsfx/IJtWBvZDfeqwjzd2V9UEWd6cQmhR1jEc050BEv329qpjOKDfLt1Dz+O6M0vI/uSX1rK8kaQsAMoPJCNT0hF++oTHEjRgewqx+TgExJY/nfvyscYBn8//y7TH36RzbMXlB8TGBXJ7pW25MKOpasoyHT+YvDsjBwCwypiDQgLJCfDsd0pyC3Ay9cLF3siPTAskOwqxxwsPsjG5RvpOqgLABn7MvAN8OXrl7/m5Ztf4ZtXv6WkyPk3h6pes/uLShxu3FV1TosIlqTZ6mlbXiFdQwPwd3fFw8VC/4ggwr2cs8jpaJp4eZBWWDnOgzSpoaxDmoXw41k9eXNwR55Ztrna65E+HrQN8mF9I1vofVi4jwepBRVxphaU0MS7en0ObxHC7xf2YuLITjw2fxMA+wsP8tn6Xfw9pi//XtaP/ENlLNrr/M9kTSJ83Nl3DH3KyJahfJVY+yOIm/l50DHUlzVp1W+sNIT8zBz8QgPL/+4XGkh+lcVMRXkFePp4YbG3N74hgeXJydrOz8/Mdvx5SPX33ZOUjE+gH0FNm9RtUCcgPMiLfZmVxrYHCgkPchzbtozww9/Hna8eHsqvT4/ggviY8tcshsFvz45k2bvnsXB9Kmu3Vd9915lyMnIIbFKpXwmt3q8UVu1XQgPLF4Zn7N5PUV4R79/3Dm/c9iorZlX69rRh8NFDE3njtldZMn1R/QdzBLlV+8/QwGqL8wpzC/DyqYgzIDSQ3Eq/i50bUnjzlpf59NGJpKVU7GxkYDDpkYm8c/urLP3DuXGeakqyq+RMjnOOvfWb74m75EJopF98O6yJt2P/mVZ4kHDv6uOEYc1DmHZeT94b3pEnFtnGCVG+nmSVHOK5AW34/pzuPNW/NV413OxztlMl/3Wq5EtCPdxJr7RwKaP4IKEetY/Dz4gKd5hb3tq+JR9vSsFK455fR/h5sC+3Sr7Er2q+xINRbZvw5SrHR1Gn5Zfw0dIUFo8fxPK7BpNXUsr87Y1rjHBYhJ8n+yotqKs5L+Rhzwvtrnp6udHtwxt1Xijcx8NhDJ+aX0K4j3uVY9wZ2TKEr5Ma3w6Hx+pgVjbulXLv7oFBHMrKPqZzvZo2I3/LZkrz87EeLCFnfQIHsxrndRvm6dgOpRcfJMyz9nbo7Ohwltlzsk29Pck+eIiHusTx8cCuPNA5rlHvnJeVkUtwk8DyvweHBZKVcWKLmOb/vpTOfdvXUclOXMGBHHxCK+X5QoIoqLIIpjAzG98qucCCzGzAtvPe1Ptf4PPrHyKqSzuatIkpPy5xxjx+vPd55r73JSX5znniQF5mDv5hgeV/9wsJJK+GubZHpbl25Xlzbef7hQTS+/xhTLz+Sd67+jE8fDxp2d359VmVLUdbUXfeIUEUVFm4VZiVXeWYQArteVwDg1n/e5ffHnrJIY/bGORVzYPUVLe5BXj4OtZt1WNq8vfHPzH02tEYFufOXeorD5+7bz/7N27lj0df5q+n3yAjeUc9RnH88jNz8D+Guq2cI/MPrblu185cTGyvxvfZPFXmKiIiDaXxPmevZl6GYayx/3m7aZon+nD5VwzDeAyIA942TfPw8/feNU3zGQDDML4AzjFN80fDMMYD95umucL+GkCGaZo9DMO4DbgfuKHqP2IYxk3ATQCnPXgvHc475wSLexTHkTQ2LBb6PvMYhwoLWffORPJ378E3qvE9w95BDQtbags5f9NGshYtoNV9E+q5UHWkxpzi8dVn/2cf41BBIWsbcX3WFJFZJfjE3TkMfG4WhQfLGNKuCR9e25thL84B4OJ3F7A/t4QQX3e+uLk/yfvzWNbIbmIe9l/XYV101TA+ef0X7r7iNVrERtKqTbPym4GNWdX6fHJYG178NxlrLb8PN4vB6bGhvDQvuQFKd2Jqvm4dPTU4jhcWbqsW5/CYYDIKD5KQnk+/ZgH1VcT6U0u9dQ8J4OzocG5fYFuc5uvmwsCIYMbMXk7eoTKe7dWOkVFhzNzdOB9JU73zqCFQ+zFnPH2vLUmQk8ff/3uHgGbhhLdvTf9brmD55B9YN/VPonp2xuLaOIdS1XZSrTFUx2PWL15Py44tyx9pay2zsnvLbi6640Ji2scw9d2fmP3t35x97Vn1VexjciyfzcN6hAZwTkw4t86zL6jMK+Krzbt5M74TRaVlbM0poKyxLqCtIdCaSjp3TyZz92TSPcyfWzq34Pa568tf83K18HJ8e15bvY2CRvqt/mMd9fy9I5O/d2TSMzyAO3vGcP2MBPzdXRkWHcqIH5aRV1LKG8Pac25sE35Ldv6jtaupqT6rVOjj8XG8tKR6n3KYt6uF90d15NmFyeW7mTa0mnZ4q9601n5MbefXPCR2fOON81aW75rnbMdy3bpYDDrFBHPli//g6e7Cj0+czurkDFJS87GaJuc+PhM/bzcm3hlPm2YBbN7TeL7xX1OzWLXPqPEY+2+mrMzK7i27uPnl2yg9eIh37nyTFu1jCItqwvg37iIgNIC8rDw+eugDwpqHE9sltj7COKpjue5q7CLsxzSLa86EL57Ew8uDjcuS+PzpSTzw2WMA3PrGXfiHBJCfnccn9jhbdXZOnKecI9TZ0WSsWYebvx9+MS3I2ripbstVx2oKqabQ5+zKZM6uTHo28Wd89xbcOGs9LhaD9sG+vLAsmYSMPCb0bsX1nZrz7prGdbOrRidh/utUyZccS5yHdQ0O4MyocO627wbUNyyI7IOH2JJbQBf7bj//n1SN8skRbXlxzpZqYz5/T1dGtm7CwPcXkFtcyvsXdOGCjhH83Mh34z+sWpzDW/Piv1uPnBeKC+Wlf/+f5YWqxPPYgFheXrK91jj/f6hxYHdMPCMjCR91BlvfegOLhwdeUVEYlsafxzystnaoW0gAZzUP545FtnbIxTBo4+/L24nb2JCdz/gOLRkbG8Wnm3c2ZHGP3XHcTzmSDau2MH/6Uh5+7446KNR/dAwxHWl8b3GxcNGrD1NSUMjMlz/mwM69BEc3pcOoQfS4+EwMA5Z/+zuLp/zEkNuvqPvyH9WJzbUrPqs1n1+cX8jWpQnc/PGTePh48+tLn5L4z3I6Du39n0tcp2qq36MfUj5PPfOZe8rzuLOeexf/phFEdIirh4KeiGP5PB7/Z3brsvV4B/gRERfNjoQtJ168+lIHeXhrmZWSgkLOfO4BMpN3MO/NSVzw9tON5gliNT4FoVq7dPS6TVm3mbUzl3Dly3fXXeHqyKkyVxERaSiN845y7Yrsj6P9rx6wL7rzBf42DGOAaZqLgKGGYTwIeAPBQCLwWy3v8ZP9/yuBC2s6wDTNj4CPAG5b9E+dTNE9g4IoPlDxTeGSA9l4BAYe9/u4eXsT1LYNmQmJjTI5WZlrUBCHKn3j7lBWFq4BgdWOK9q9mz1ffk7M+Dtx9fVtwBKeOI/gIEoq12dWNh5Bgcf9Pm4+3gS1a0NGI63PfTnFRAZWfJsiIsCTtBzHR1bk2x/vBTB3436edbEQ5ONOVsFB9tu/dZyZf5C/ElLpGh3UqAZwf/ywgJm/LgWgdYfmZKRll7+WuT+H4LBjX5zl7evJnU9cBtgG9zdd8L8aH3/rTKn5JURW+uZ3pJ8HafmOj+7oEu7HO+d2BCDYy42hLUNsj2XcmgHAkFYhrN+fX+sjbxuDffkHaVrpm9+Rvh7sL3DcNaxzE1/ePaMDAMGebgyNCabUatI9wp8RrUIZGhOCh4sFP3cX3hzZjrtnbmzQGI5FerHjblxhnh41Ppo21t+bCd3ieGBJIrmHbJ/XXqGB7CssJvug7e//7sukU5B/o1ic5x0c6LCrXcGBbLyCAmo4Jrv874WVjvEODgRs2+U3792VjK07CG/fmoBmEZz+qC0pmbs3jT2rE+s3kFrM/2U+i/9YDEB022iy0ytizUnPxj/E8aaVT4APRflFlJWV4eLiQnZ6NgFVjln1z+ryR9qCbXe9wLAAYtrHANBtcFdmf/t3PUV07PZXuWabeNV+zT7UPY77FieSe7Cij/l9Rxq/77DtznBzhxYOu/A1JvsLSxx2wGni5U76Ecq6Oj2XKF8vAtxdyTlYioth8HJ8B2bsSOef3ZkNUeQTklpQ4vCI1ggfjyM+mnZlWg7N/bwI9HClb2Qge/KLySq29SWzdmTQrYl/o1ycl5p/kMiqfUph9T7l7RG2PiXIy40h0cGUmiaztmfiajF4/4yOTNuyn7+2ZTRo2VdPn0fCLFt7ExEXTV6lx2zkZWTjE+zYtnr5+1JcUIS1rAyLiwv5mdn42NtWv9DAGs8vKy1z/HlmdvmjdsD26KEti9dxxev3132AJyA1q4jIkEpj22Bv0rKKqhxTSFZ+CUUHyyg6WMayTem0bx5ISmrFY0PzCg+xZGM6g7tEOH1x3sJf57PU3q80bxtN9v5K/UrGMfQrlY4JDAvEJ8AHDy8PPLw8aNUllr3JewmLakJAqP1aCPKjU3xndm3a0aCL8xZPm8+yP21xRrWp0n9mZOMfXEOcBRVxVv5dePp4lh/Xrk8Hfnn3Bwpy8vEJ8MU/xBanb6AfHeM7s3vjDi3OayAeVXMmWceeM8nZmkzmmnUsXrce66FSSouLSProUzrcdF09lfbEpVXpP8O93av1K5Wt3G8bJwR6uJJWUEJaYQkJGbZddWftyOD6Ts3rvczH61TJf53s+ZLD0ksOlj8eEiDU053Mkupjvpa+3tzbKZZHViSRZ593dgzyp3+TYPqEBeFuseDt6sKELq15aV3juxGdmldCpH+VfEme42ezS6Q/75zfGYBgbzeGxoZSajVxtRjsyi7igD1PMmPTfnpGBTbKxXmpecVE+lf0g7a8UJU4I/x5Z7TtySbBXm4MbRVKqdXKzC2V8kJpebU+8rYxSC0ocRjDR/hWn6t0CvPjzRG2nW6CPO1jeKvJ7JTGOweryj0oyGG3u4PZWbgdR3sbEj+IkPhBAOz95SfcAoOOcoZzpBc7tkNhnu415hJa+XnzQOdYJixPKs9/pReXkF5cwoZs21j+332ZjI1rXH3K3z8tYN7vSwBo2a45Byo9ieVAejaBIcf35eFdyXuZ/PL33PPKjfgG+NRlUU+IT0ggBRmV8nyZWXhXyfP5hASSXyUXWHW+6uHjTdOOrdm1Oong6KZ4B1aM/9ufHs+MFybWUwTVrZo+j3Uz7XPt1tHkVtox1jYnrj7XLqk01658jF9IYI3np6zZREB4CN72x4G26d+VPRu3N7rFed4hjnncwprqN7jqMTXncaP7dCEjOcWpi/NWTp/H2r9sdRvZOrqGfEcNdZtfc93WZveGbWxdlkDyyiTKDh6ipLCY3177nHPvu6rO4zma+srD+4QEEt27G4ZhEBoXg2EYlOTl4+nvvMfbrvh9Hmvsddu0dbTDo2jzMrPxq1Jv3lVyZLkZjnW7f/se/nj7G8Y8fSve/s5va6s6VeYqcnJx8maiIkfUePfePnalVMTheaQDqzJNMx+YCww0DMMTeB+42DTNzsDHR3m/wxmHMhpwkaNfyxYU7t9PUXoG1tJS0pYtJ7R7l2M692BuHocKbdtylx08yIGkjfhENv5nw3u3iKFk/34OZqRjLS0lZ8Vy/Lt0dTjm4IFMdn70PlHXXIdHeOOP6TD/li0oTKuoz9Slywk7nvos+P9Rn+t2ZRMT6kNUsDduLgbndm/G7ETHx1aEVlrs1bV5IIYBWQUH8XJ3wcfD9o1LL3cXBrUNY9M+5zzKrTZnXTKQN7+8jze/vI++gzsx98+VmKbJpoQd+Ph6Ehx67N/szs8r4pA98TPr16V07NYKb9/jatrq3dp9ebQM8qZ5gCduFoNz2zVh1lbHhQIDP17MwI9s//2xOZ3HZ28qX5gHMLpd4350CcDatFxaBnrR3N8eZ+smzNrmmFwdOGUZ8ZOXEj95KX9sTeexuVuYuS2TlxZtp++nS4ifvJTxM5JYtDu7US7MA9iYnUeUjxeR3h64GgbDm4WxIM1xgtTEy4PnerfnuVWb2VVQMfnaX1RCxyA/POyP8ugZFsAOJz3+oaqQ2Bbkpe4nb38GZaWl7Fi0kuY9OzscE9WzC9vmLcU0TdK3bMfN2wvvoAAOFZdwqMgW56HiEvat20Bg80gAinJsNzFNq5WEn2fQ5vSBDRuY3aDzB/HgRw/y4EcP0jm+M8tnLsc0TVKSUvD08SKgStLVMAxad4tj7b9rAVg2czmdBlT8Poryi0hel0znARWPhfcP9icwLIi0XbbP6ubVm4loEd4A0R3Zxqw8onwrXbNRYSzY53jNhnt58Hzf9jyzcjO78h0TBoHubuXHnNY0hNmNYDFpTZIO5NHcz5OmPh64WgxGRocxb49jnFGV+oe2QT64WQxy7AsRn+jTmu25hXy1qfbHizcG6zPyaBHgRTNfW1t7Zqsw/tnp2NZG+1XE2T7EFzeLQXZJKfsKSuga5lf+OKF+kUFsy24cbVBV6/bnEhPgRZSfLc5z4powe7tjnKd9uYzBXy5l8JdL+TM5nSfnbWGW/ZgXh7YhOauQSWtrfyxYfel+9mCuenMCV705gbh+XUj6ZxmmabJ303Y8fDyrJYwNwyC6c2s2L1wDQOKcZcT1tbU3sX0613h+ROtosvelk5OWSdmhUjbNX0Vsn4o2asfaTQRHNcEvtHHc6Fu37QAx4X5Ehfrg5mLhnH7R/L3a8bM2e9UeercJw8Vi4OnuQrfYEJL35hHs54Gft60d8nBzIb5jOMmNYGwbf94g7v3wQe798EE6xndmxWxbv7LD3q/419CvxHWNY908W7+yYuZyOtr7lY79O7E9YRtlZWUcLD7Ijo07aBIdTklRCcWFtja5pKiEzSs3ERET2aBx9h89iLs+eJC7PniQjgM6s8oe584NKXh61xxnbNc41s+3xblq1nI69LfFmXcgt/yb8rs27sC0mnj7+3CwuIQSe5wHi0vYsnIT4Q0c56nMr2ULiirNsdOWLie027HNsWMvvoABr71I/1eep8Mt1xPUrl2jXJgHsD4zjxZ+njTztY0TzowJY+4ux3FC88r9Z7APbi62/jOz+BCpBSXE+NtusvSNDCQ5p/H1n6dK/utkz5cctiknj2beXkR42cbwQyLCWLzf8ZoN83Tnye7teGndFvYUVozhP928g7FzV3Dlvyv539pNrMnMaZQL8wDW7s11zJd0iGDWFsf5xsD3F5T/98fG/Tz+1wZmbk5nb24x3ZsF4Gl/zHR8TDBbMwucEcZRVcsLtQ+vnhf6cBEDJ9r++2PTfh6ftal8YR7A6A4RjT4vtG6/ba5yeAx/dmwYf1dZdDf062UM+cr234xt6Tw5f+v/q4V5UJF7L7Hn3rOWLyegSu79SA7l2tqdgwcyyV69mqDefeqrqP/Jphxb/utwOzSsaRiLqua/PN15tmc7nl+7hd2V8l8HSg6xv7iE5j62vrNnaAA78hy/nONswy8cyNOf3s/Tn95P90GdWfTXCkzTJDkxBW8fTwKPIz+dmZbFe499xo2PjiWieZN6LPWxC4trQc6+dHLTMig7VErywlW06O04Lojp1Zktc23zzbTN23G35/mKcvIosd9HKS05yJ51mwhsZstvFVZ6dOr2pWsJat5w4/YeZw/mmrcmcM1bE2jdtwuJh+fKG7fj4V37XHuTfa69fs4yWtvn2nF9Otd4vn9YEHs3pXCo5KBtfrd2MyHNnZ/bqyo0tgW5qenledzti1YR1cuxfpv36sy2ebYY0zfXnsfdu24jQc2bOiOMcj3PHsx1b0/gurcn0LpfF9bPsZV7z5HqtktrNtrrNuHvirqtzZCrR3P75Ge5bdJTjH7wGlp0aeOUhXlQf3n45r26kpq4GbB9Sd5aWoqHn3M3Zul1zmBueGcCN7wzgTb9u5BwDHXbonNrNixYA9jqtk0/2+8mZ/8Bpj4/idH3XUlIs8bR1lZ1qsxVREQayv+3nfNqkgL0BP4ELjqeEw3DcAX6Au9QsRAvw76j3sXAj/af5QHOW4pficXFhbbjxrD6tbfBaiVy0AB8mzVl9z/zAIgaOpiSnByWP/0CpUXFGIbBrllz6Pe/JynJySHpkylgtWKaJk169zzmJLUzGS4uNL1sLNvfeROsJkED4vFs2ozMeXMBCBk8hP3Tf6c0v4C9335lO8fiQtzDjzmv0MfI4uJC2yvGsOrVtzGtVpra63PXHFt9Nh82mJLsHJZWqs+dM+cw4HlbfSZ+PAXTXp/hfXoS1kjrs8xq8uRPCXx+Uz8shsEPy3ayJS2Psf1bAPD14h2c1SWScQNiKLOaFB8q484vVwIQ6uvBh9favsnlYjGYtmoP8zY1zoUUAD3j27Ny0QZuuegFPDzduPPxy8pfe+bujxn/6KUEhwXw+3fz+fmLf8g6kMdd416j54B2jH90DLtT0njrqW+wuBg0bxnB+EcvdWI0NSszTZ6YvZnPL+6Gi8Xg+4S9bMksYFxX26T3q7V7j3i+p6uFQTHBPNJIF6sdVmbC43O38sV5nXGxGHyXmMrmA4Vc0ck2Ofxy/T4nl7BulJnwRkIyr/XrhMWA6TvTSMkr5LwWtptXv+5I5do2zQlwc+Ne+842ZabJjfPWkpSdz9x9mUwa3I0y02RLTgHTdjSOb/VbXFzoc+2l/P38e5hWK3FD+xPYvCmbZ80HoM2IQTTr3pE9axL55a6ncPVwZ8AttsdWFOfk8e9rHwFgtZbRMr43zbrZdoJMWbiCTTNtbXR0n67EDunvhOgcdejbgaSlG3j2yudw93Rn7AOXl7828eEPufy+ywgIDeDcG89lynOfM/2zP4iKa0b/M/uVH7duwTra9myLR6Ud6QAuuuNCvnj+S0oPlRIaGcLYB8c2WFy1KTPhjbXJvB7fCRdsO+Ftzyvk/BjbNftLSirXtmuOv7sb93etuGavn2tbWPF833b4u7tRapq8tjaZPCc9HvRoykx4ZWUy75zWydb/bUtjW24hF8Xa4pyanMrwqFDOatmEUqtJSZmVhxfZ2tWuof6c3TKcLdkFfDWqOwDvr0th4b6sWv89Zykz4X+Lt/LxqE5YDIOft6SyNbuQMW1tbe13m/YxIiaU8+LCKbWaFJdZuW/uBgDWpecxMyWDH8/rQZlpsiEzn+83Nc62ucyEp+ZvZcq5nW1joY2pbMkqZGxHW5xfJ9Ze7l4R/lzYNoKNmfn8fqntsa6vLtnO3J0N/03Tlj07sG1FIpNueQY3D3dG3TGu/LWfnpnIyNsvxzckgEFXj2b6q5NZ+NV0mrSKotOIfkc83+LiwrCbLmbqU+9jtVrpNLwfodEVN0U2zV9Fu0HVH2n78Y1PcbCwmLLSUrYuXcfFT91GSHT930wps5o8/fkqJj94GhbD4Md529iyJ5fLh9ranG/+SSZ5bx7zEvYx/X+jME347t9tbN6TQ9vmAbxyU19cDAOLxWD60p38s6ZxXbft+3Rg49INvHj1c7h5uDPm/op+5ZNHPuSSe239ytk3nsuX//ucGZP/oFlsM/qeYavn8BYRtO3dntduehnDYtD3zH5Etowkc18Gk5/6FLA9Or370B60693eKTECtO3TgY3LN/DKtbY4L7mvIs7PHvuQi+65DP+QAM64/ly+ef5zZk7+g6Zxzeg9yhZnwvy1LPl9IRYXC24ebox9+GoMwyAvK48vnq6Is9vQHrR1YpzHaso7dzCof3tCg/zYuvRdnn39R6Z8N9fZxTpuFhcX2lwxhrWv2+bYkQMH4NOsKXvsOZNm9pzJymcq5ti7Z82hz3NP4urldZR3bzzKTHh+WTITT++Ei2Hw89Y0knMKuaSNbZzww+ZURkSHcm5sxTjhgXkV868XliXz4sC2uLlY2J1XxOOLGt9Cp1Ml/3Wq5EusJrybtI0XenXEYsBfu/ezI7+Ic5rbrtnfd6VyZWw0/u5u3NmhFWC7zm9fvNaZxT5uZabJEzM38fllPWz5krV72ZJRwLjuUQB8tbr2L1qs2ZvLHxvTmH59P8qsJompuXx9hOOdqcw0eWLWJj6/tDsuBnyfsM8WZzfbTmJfrTnyF4TK80IzNjREcU9YmQlPL9jKZ2fb2tofNtnG8Jd3sI03v0k68hjujeHt6Ns0gCBPNxZc0Ze3Vuzgh42NI2dSmeHiQtSYsSS//Sam1SRkQDxeTZuRYc+9hw4ewqGcHDa98Bxlxbb2Nn3ObNo/+QwuXl5s/+gDyvILwMWF5pePxdWn8e38A7b6fGv9Nl7pY2uH/ty9n5T8IkZH29qhaTtTubq1rR26p2NFO3TzQls79Hbidh7r1gZXi8G+wmJeXNv4+s7DuvRrz7rFG3jo8udx93DjuocrxrlvPPAR10wYQ1BoALN+nMeMb/4h50AeT1z7Kl36tefaCWOYNnkm+TmFfPHGVMD2SNgnP77XWeHYy+BC/A2X8udz72G1mrQd1o/g5pEk/WXL83UYNYjmPTqyc1Ui345/GlcPN4bcZsvzFWblMvfdL8rvo7Qa0IMWvWyLY5Z88QuZKbsxMPBtEszgmy+vtQz1qVWvDmxbmcjHNz+Dq4c7Z95ZMdf+8emJjBp/OX4hAZx2zWimvTKZ+V9OJ7xVFJ3tc+3azm/aNoa28d2YcvfLWFxcaNKqGV1HDQBg8+K1zP7oR4py8pn6zIc0adWMS5++reGDx1a/fa+7lNnP2+q39ZB+BDWPZJM9j9vWnsfdvTqRn+56Gld3N+Jvrcjj/vPqx4Atj9sqvhfNunVwShw1ie1ly4N8eJMtD3LWXRV1+/1TEznzDlvdDr1mNL++PJl59rrtMtJWt/lZuUy55xVKCosxLBZWTJvLDe8/god345m71FcePnZofxZP/JJp9z+Hi6srA267qtE80hZsdbt1RSIf3Gir23Purqjb756cyFl32uv22tH88lJF3Xa11+2Cb2dQlFvAjPd/AGxt7XVvPuCUWGpzqsxVREQailHjM9EbKcMw8k3T9K3ys0HAJCANWAr0Mk1ziGEY19j/PN4wjKeAfNM0XzUMYzJwGpADuAN/A3eapmkahvEccBm2BX+7gB2maT5lGMZFwPNAEdAf2GB/7wzDMHoBr5qmOeRIZa+rx9o2Zu8PGMrF9kVlJ7Mfhw1m/OJ/nF2Mevdu/6G0vG+as4tR77a/NpoN2b87uxj1rn3gObR4ZY6zi1HvdjwwjOi3/3V2MerdzjtPY9C0Bc4uRr2bP3ogz62e7exi1LvHup/OjN1/OrsY9e6MqDOJ//nkvm4XXmDbSbHXt/OdXJL6teKyQXT49OQf8yVdN5hW75/8fcq2207jo41/ObsY9e6mdqOIveo7Zxej3iV/Pobfdp78fcq50Wfyc8rJH+cFMWfiFe2cG4QNqWjnN9yy8OSfY0+MH0rnz0/uMQJAwlWDuG3RyV2f7w8YCnDS50y2vzaaETMWOrsY9W7WGfG0eH6Ws4tR73Y8MoIWL/3t7GLUux0ThhM38eSfq2y9ZTCX/XPyx/nt0MEMmX7yt0Nzz45nYdp0Zxej3sWHn81rCSd/e3tf5xFM2nTyz7GvbzuK59ec3PX5SLcRAHy2+eSuz2vbjDplcvBTtpzcdQlwdetRJ/08BWxzFaDxrNaURmP4nwtP+jU5cnR/nxnfKNuH/1c751VdmGf/2XygTQ0/nwxMtv/5qUo/v+YI7/8YUG27NdM0pwJTK/0optJrK4AhRyu7iIiIiIiIiIiIiIiIiIiIiIiInDoszi6AiIiIiIiIiIiIiIiIiIiIiIiIyMlGi/NERERERERERERERERERERERERE6pgW54mIiIiIiIiIiIiIiIiIiIiIiIjUMS3OExEREREREREREREREREREREREaljWpwnIiIiIiIiIiIiIiIiIiIiIiIiUsdcnV0AERERERERERERERERERERERGRE2ExnF0Ckdpp5zwRERERERERERERERERERERERGROqbFeSIiIiIiIiIiIiIiIiIiIiIiIiJ1TIvzREREREREREREREREREREREREROqYFueJiIiIiIiIiIiIiIiIiIiIiIiI1DEtzhMRERERERERERERERERERERERGpY1qcJyIiIiIiIiIiIiIiIiIiIiIiIlLHtDhPREREREREREREREREREREREREpI5pcZ6IiIiIiIiIiIiIiIiIiIiIiIhIHdPiPBEREREREREREREREREREREREZE65ursAoiIiIiIiIiIiIiIiIiIiIiIiJwIi2E6uwgitdLOeSIiIiIiIiIiIiIiIiIiIiIiIiJ1TIvzREREREREREREREREREREREREROqYFueJiIiIiIiIiIiIiIiIiIiIiIiI1DEtzhMRERERERERERERERERERERERGpY1qcJyIiIiIiIiIiIiIiIiIiIiIiIlLHtDhPREREREREREREREREREREREREpI5pcZ6IiIiIiIiIiIiIiIiIiIiIiIhIHdPiPBEREREREREREREREREREREREZE6psV5IiIiIiIiIiIiIiIiIiIiIiIiInXM1dkFEBEREREREREREREREREREREROREWw9klEKmdds4TERERERERERERERERERERERERqWNanCciIiIiIiIiIiIiIiIiIiIiIiJSx7Q4T0RERERERERERERERERERERERKSOGaZpOrsMpwr9okVEREREREREREREREREREROnOHsAkjjc+bMBVqTI/w5cmCjbB9cnV2AU8XYuf86uwj17ushp/H8mlnOLka9e6TbCN5JmunsYtS7OzqMZPBvC51djHo379x4ft3xp7OLUe/Oa3EmI2ac/PU564x4LvtnnrOLUe++HTqYi/6e7+xi1LupwwcxccPJ397e0n4kXyfPcHYx6t3Y2DP4ftvJHeelrc4A4MftJ3ecF7c8g8X7pzu7GPWuf5Ozib3+B2cXo94lT7qEL7b+5exi1Lsr40YR+8HJP0ZIvnXwKdOnfLb55L9ur20zilsW/uPsYtS7ifFD8Yq+3NnFqHdFO7/h7JkLnF2Mejd95EB+23lyz7HPjT4TgG5fndxzsjXjBp0y886L55z8Y4Qfhw3m3Fknf33+NmIQ18w7+fPwkwefxr1L5zi7GPXu9b7DTpnP55y9fzi7GPVuWNOzmLTp5B/DX992FI+vnO3sYtS7Z3uezluJJ3fe9q6OIwFO+vz0Le1HnjKfzVMlzgE/nfzzzkUXDnR2EUREjpseaysiIiIiIiIiIiIiIiIiIiIiIiJSx7Q4T0RERERERERERERERERERERERKSOaXGeiIiIiIiIiIiIiIiIiIiIiIiISB3T4jwRERERERERERERERERERERERGROqbFeSIiIiIiIiIiIiIiIiIiIiIiIiJ1zNXZBRARERERERERERERERERERERETkR2plMGjNdnyIiIiIiIiIiIiIiIiIiIiIiIiJ1TIvzREREREREREREREREREREREREROqYFueJiIiIiIiIiIiIiIiIiIiIiIiI1DEtzhMRERERERERERERERERERERERGpY1qcJyIiIiIiIiIiIiIiIiIiIiIiIlLHtDhPREREREREREREREREREREREREpI5pcZ6IiIiIiIiIiIiIiIiIiIiIiIhIHdPiPBEREREREREREREREREREREREZE6psV5IiIiIiIiIiIiIiIiIiIiIiIiInXM1dkFEBEREREREREREREREREREREROREWw3R2EURqpZ3zREREREREREREREREREREREREROqYFueJiIiIiIiIiIiIiIiIiIiIiIiI1DEtzhMRERERERERERERERERERERERGpY1qcJyIiIiIiIiIiIiIiIiIiIiIiIlLHtDhPREREREREREREREREREREREREpI5pcZ6IiIiIiIiIiIiIiIiIiIiIiIhIHdPiPBEREREREREREREREREREREREZE6psV5IiIiIiIiIiIiIiIiIiIiIiIiInVMi/NERERERERERERERERERERERERE6pirswsgIiIiIiIiIiIiIiIiIiIiIiJyIiyGs0sgUjvtnCciIiIiIiIiIiIiIiIiIiIiIiJSx7Q4T0RERERERERERERERERERERERKSOaXGeiIiIiIiIiIiIiIiIiIiIiIiISB1zdXYB5PjlrF/Pru+/A6uV0IEDiTjjTIfXi1P3kTJ5CoW7dtL0vPOJGDmy/LW02bPIWLAADAOvZs2IufoaLG5uDR1CrfasSWLZ5B8xrVZaDxtA5/NHOrxumibLJv/IntWJuHq4E3/rlYS0ag7Aj+OfwM3TA8NiweJi4ZwXJjicu/632az88hfGfPwinv6+DRZTTXasSmL+pKmYVisdTu9Pz4uqxzl/0lR2rLTFOfyOK2gSa4vz73e+ImXFerwC/Bj79iPV3nvVL3+zaMovXD/lBbycHGdlfcICubNTKywGTN+Zxldb9zi8PqJZGGPjmgFQVFrGawnJJOcW0tzHi6d6tik/rqm3J59u2skP2/c1aPmPxDRNpr3/ExuXb8DNw41L7x9LVOvm1Y47sC+Tr56fQmFeIc1aR3HZg1fg6mZrhpPXbmHaBz9jLbPi7e/Dra/dAcD3r33NhiVJ+Ab6ct/HDzVoXEfSKzSQ29q3wgL8uTuN77Y71uewyDDGtKqoz7eTktmWV1j+ugV4b0BXMooP8viqDQ1Y8uOTm7ie3d9/i2m1EhI/qMb2dseUyRTt2knk6PMJHzmq/LX9s2eRuXA+GAaeTZvR4uprG1V7W5u8xPXs++EbMK0EDRhE2KizHF7PXraE9Jl/AmDx8KTp5VfgFVX9eneWlFVJzP1kKlarlU4j+tOnhvZ17idT2b4yETcPd0beeQXh9vb1aOeu+OVv5k/+hVs+t7WvqZtTmP3+t7b3xaT/ZWcR169rwwRaJaYZH/7EluVJuHm4cf6944iMq14nWamZTH1xCkX5BUTGNueC+6/Axc2VjYsT+OeL6bb+02LhjJsvILpjLDnpWfzy2pfkZ+VhGAY9zuhPv/OHNHh8h5mmyR8Tf2KzPc4L7xtH01ri/P7FKRTmFdA0rjkX3V/R1gLs3rSDj+59g0sfuoZOg7oB8PPrX7NpWSI+gb7cMfHhhgqpRqZpMv2Dn9hkj/Oi+8bRrKY+JTWT716YQpE9zosfqB7nxHve4LKHK+Jc9Mtclv+5GEzodWZ/4i8Y0jBBHYVpmnz11s+sW7IBdw93bnjkcmLaRlU7bvbU+cz8YR7792Tyzm/P4BdoG+csmrmSP76aA4CntwdX3XcR0fYxRWMyuFM4j1/eHRfD4Lv52/jwz03VjunbNozHLuuGq4tBVv5Bxr48F4AXr+3FsC6RZOaVcOYTMxu45EdnmiYzP5zK1hVJuHm4c+49tbdDP780maL8QiJjozjvvitxcXMl4Z/lLP7xbwDcPd058/YxhLdqRubuNH56cXKl8zM47Yqz6Hv+0IYKrVaDmwfx+MBYW31uSOXD1btqPK5zmC9TL+zOnbM2MGNbBpE+Hrw6vC2h3u5YTZPvkvYxOWFvA5f+yOqrXwH49Y2v2Wxvb2/7wPnt7eyPppK80nbdnn3XOCJqiDM7NZNfX5lMcV4h4bFRnHuv7brN3JXG9Le+Ii15F4OvPIe+Fw4HIDc9i9/f+IICe//Z9YwB9B49pIGjq1lmQiJbvv4eTCuRg+JpcfYZDq8X7Etl46dTyNuxi1YXjib6jCrjKKuVFc+8gEdgIF3uvr0hi15nJr5yM2cO7056Zi69Rjzo7OL8Jz1DArmpXSsshsHM3Wn8kLLb4fUhEWFc3NLWnxaXlfFeUjLb8wtwsxi81LsLbhYLLgYsTMvkq+SdzgihRqZp8uv7P7Fh2QbcPdwY80DN8+vMfZl8+fwUinJt8+vLJ1SMhbau3cK093+mrMyKj78Pt71um1/PmzqXpX8uAQMiYyIZ88BY3NydP0cbEBnEg71sdfnz1lQ+S6pSl1HB3NYlBtM0KTVNXlm5jTXpueWvWwz4+ozu7C8q4c65SQ1d/BPy/33eeazyEtez9/tvbXHGD6LJKMecQtayJWTMnAEcjnPc/5s4e4QEcWNb23U7a08qP1Zpg06LCOOiGFssxWVlvL9hKyn5BYR6uHNPp7YEubtjYjJjdyq/7WpcY6HKstavJ+Xb7zCtVsIHDaTZmY51WLRvH1snT6Fg506izz+fpqMq+s7SwkKSp3xO4d49GBjEXnM1frGxDR3CMdm/LpGkL7/HtJo0Py2euHNHObyevzeVtR9/Tu6OXbS5eDSxZ40of23tx5+zf00C7v5+nPbCEw1d9BN2sn0+TdPk+3d+JnHpBtw93bhqwuVEt6le3ox9mUx65nMK8gqJbh3FNY+Mw9XNlYK8Qr54+Vsy9mbg6u7GlQ9eRrOWkQA8etkzeHp7YrEYWFwsPPzhfQ0dXjnTNPn746lss889z7x7HBGxNY/hf3t1MkX2Mfw599jG8Ec6f+INT+Hu5YHFYsFwsXD16w80dHgA7FubyJrPbffIWg6Np/3o6rnN1Z//QOqaRFzc3elzy5UEtYwmd28aS96ZVH5c/v5MOl18Nm3OHMbar35i76r1WFxd8A0Po/fNV+Du493QoTnYuSqJBZ/a8rAdTu9Pjwurx7lg0lR2rLLfIxt/BWGxzcnLyOLvt7+gMCsXw2LQYUQ8Xc8ZAsCiKb+QsiIBi6srAeGhDLtjHB5OiLM+8tObF65m8bd/cGB3Gpe/cj8RcdEAjSo/XV+fzRXT5rJu5mJM06TryP70Os/5OSH47zFn7k7jT3tOYdCV59DnguFOiOL49A0P5O4urXAxDH5LSeOLzY7jv0GRwdzYoQVW06TMNHlr3XbWZebW8m4iIqee/xc75xmGkV/l79cYhvHuUc4pP8YwjDDDMJYahrHaMIxBhmGkGIaRYBjGGvv/zzuGMjxS6c8xhmGsP9F4/gvTamXnN1/T+o476fDU0xxYvpyivY4JDBdvH5pfdhnhI0Y4/PxgVhb758yh/SOP0vHJp8Bq5cDy5Q1Y+iOzWq0s+fR7Tn/4Ns57/TG2L1xJ9m7HBVh71iSRl5rOBW89Sf8bL2fJpG8dXh/1xF2MfvnhagvzCjKy2LduIz6hQfUex9FYy6z8+9EPnPv4rYx9+1E2L1jJgV2Oce5YlUT23v1c8f4TDL31Mv798Lvy19oN68u5T9xW43vnZWSxa+1G/MKcH2dlFuCezq14YGkiV/2zmuFNw2jh6+VwzL7CYu5YlMC1/65hypZdPNAlDoBdBUVcP28t189by43z1lJcZmVe6gEnRFG7jcs3kLEnnQc/e5SL7h7Dz2//UONxf0z6jUEXDmHC5Mfw8vVm+YwlABTlF/LzOz9yzTM3ct/HD3HlY9eUn9NrRF+uf/7mhgjjmFmAOzq04pEVidywYDVDI8OI9nGsz9SiYu5bmsDNC9fwVfIu7u4Y5/D6BTFN2Zlf1IClPn6m1cqub74mdvxdtH/yGbKWL6uxvY0acxlNTnecYB/MyiL9n79p+/BjtH/iabBayVq+rCGLf0JMq5W9331FzPi7iXv8WXJWLKN4n2PM7iGhtLr3QVo/9jRNzjqHvV9/7qTSVmctszLnwx84/4lbufqdR9k0fyWZVdrXlJVJZO/bz7UfPMHpt13GnInfHdO5eelZ7Fzj2L6GtGjK2Nce4Io3H+KCJ25j9gffYi0ra5hgK9m6IokDe9K545PHOPfOy5j+bs1t0OxPp9HvgiHc8cnjePp6sWqmrQ1q1a0Nt7w3gVvefZDz7rmcaW/Z+laLi4WRN5zP7R8+wvWv38Py3xeQvjO1ocKqZsvyJDL3pnP3pMc4787L+K2WOP/6dBr9zx/CPZMex8vXi1V/LSl/zVpmZeZnvxHXo53DOd1H9OGq526p1/Ifq83Lk8jYm869nz7G+XddxrTa4pw0jfgLhnDvp7b6XFklzr8+/Y3WPSviTEvZy/I/F3PrW/cx/oMH2bQ0kYw9++s7nGOybskG0nZn8NI3j3DNg5fw+Ws/1nhc684teeCNWwmJcBznhEUG8/C7t/PclAcYffUIJr9c8+/MmSwGPDWuB9e9MZ9Rj8/g3L7RxEX6ORzj5+XG01f04KZ3FnDmEzO544PF5a9NXZjCtW/Mb+hiH7PkFUkc2JvObR8/zll3jOHP976v8bg5n/1K3/OHcPvHj+Pp682ambYYA8NDuPLFO7npvYcYePkZTH/H1g6FRIVz47sTuPHdCVz/1gO4ebjTdkDDJ5mrshjw1KA4rvt9PaO+XcG5cWHEBVVP+FsMmNC/FfN3ZZX/rNQ0eX7RNkZ9u4KLf1rDFZ2a1niuM9VXvwLQ7fQ+XPFs42hvt61MImtvOjd/+Dhn3D6Gvz6o+bqdO/lXep83hJs/sl23a2fZrltPP29G3HRRtQS6xcXCsOsu4MYPHuXKV+9l1fT5ZOx0/heLTKuVzV9+Q9d7xtPnuSdJW7qcgj2O4zw3H29ajx1D9KjTa3yPXbPm4B0Z0RDFrTdf/PAv5131orOL8Z9ZgFvbx/LkqkRuXbiKwZFhNK8yJ0srKuah5esYv3g132zbxR32Odkhq8kjKxK4Y/Fq7li8hp6hQbQN8KvhX3GOjcs2kL4nnYcmP8rFd49hai3z6+mf/MbgC4fw0BTb/HpZpfn1T2//yLXP3sgDnzzElY9fA0BORjbzf5nH3e/dywMfP4TVarLmn1UNFVatLAY83DuW2/9J5MLfV3JGTBit/B37haWp2Vz6xyrG/Lmap5Zs5sm+rR1eH9u2GdtzC/n/4v/7vPNYmVYre7/9mpbj76L1E8+Qs7yWOO95gNaPPUWTM89mz1dfOKm0x8cC3NIulqdWJ3L7opUMjgijeZXFD2lFxTy8Yh13LlnFd9t2Mr6DrQ0qM00+3byN2xav5P5lazm7eWS1cxsL02pl+9df0/6uO+n2zNNkLFtOYZW8kKuPDy0vu4ymI0dUOz/l2+8I7NSR7s8+S5cnn8ArMrKhin5cTKuVxM+/pc/94zntxSfYu2Q5eXscxy5uvt50vPJSWp5ZfYwQNag/fR64o6GKWydOxs9n4tIN7N+TztNfPsLY+y7lmzdqnlf//OFvDLvkNJ758lG8/bxY+MdSAGZ8NZuouKY8NulBrnl4LD+887PDefe8cRuPfvKAUxfmQcUY/sYPH2fU7WOYVcsY/t8pv9Jr9BBu+tA2hl9nH8Mf7fzL/ncH17w1wWkL86xWK6s++55BD97OqFceZ+eiFeRUuUeWuiaR/NR0znz9KXrdMJaVn9rmW/5Nwxn5wiOMfOERTv/fQ7i6u9Gsl23+HN65PaNefpRRLz2Kb2QTNkxz7pf+rGVW5n38A2c/diuXv/UoW+ZXv0e2c1USOfv2M+69Jxhyy2X8+5Eth2uxWIi/+gLGvvMYF714H+v/nFd+blTXtlz25iNc9sbDBDZtwqqps5wSW33kp0OiIzn3oRuI6uC4yLux5Kfr67OZvmMv62Yu5srX7uPatyeQvCKRA3sbRz7zv8bs6evN8Jsuovf/g0V5YBv/3d81lvsWJjJ21ipOjwojxs9xDrpifzZX/b2aa+as4fmVW3i4R1zNbyYicor6f7E4rw4MBzaaptndNM3Dd7WGmqbZDbgYePsY3qP6FmVOULB9O55NmuARFobF1ZWgXr3JXrvW4Rg3f398YmIwXFyqnW9arVgPHcIsK8N68CDugQENVfSjytiagn94KH7hobi4utJyQA92LV/ncMyu5etoNbgPhmEQ1qYlBwuKKMzKOep7L/98Kj3HnQ+GUU+lP3ZpW3YQEBlKQEQoLm6utB7Yk23LEhyO2b4sgXZDbXFGtG1JSUERBQdscTbrGIenX81JqwWf/kT8VecBzo+zsvZBfuwpKGZfYQmlpsnfe9MZGBHscMz6rDzyD9kmDYlZeYR5uld7n55hgewtLCatqKRByn2skhYl0GNEbwzDoEX7GIoKisjNdLwuTdNk65otdB5smxD3GtGbxEW2el89ZxWd4rsQ1MS22MA3qOLGSKsusXjXUt/O0jbQj72FxaQW2epzbmo6A8Id6zMpO4/8/2PvvsOjqPo2jn8nm94rgSSEEHrvvXdRwV5Q7I+9N+wFG1geK/oqNsCOqI8FFVFEeu8JLUDoIb03sjvvH7ukA0GTbIT7c11ekt0zm/PLmTlz2p4psZfn1syK5Rnq4U6fsCB+OXCkXvN9qvIT9+DRKKysvu3Vi6xNGyqksde3zU9e3x4txi0wsH4y/g8UJO7BI6wR7qH2mAN69CZn44YKabxbtMTi7WP/d/NYjmZkVPNJzpG0cy+BTUIJdNSvbQb2YNfKivXrrlWbaTfUXr82cdSvuelZJz124UffMuia8zDK1a9uHu64OMreevRohffq07YVW+g8wl4HRbWNoTCvgJz0qnXQnk07aT/QXgd1Gdmb7cvt8fIctokAAQAASURBVLl7eWA47o/FhcWl//YLDijdKcnD25Ow6HCyUzPrKaqqtq7YQldHnE3bxVCQe5w4N+6kwyB7nF1H9mbr8rJyXPHDIjoM6IJvYMUJ6JhOLfFqIHXt1uVb6OaIM7pdDIW51d9TdpeLs/vI3sQvK4tzuSNOn3IT7cn7jtC0bQzunu5YLBZiOrWscIwzrV+yhQFn9cQwDFp2iCE/t4DM1KrfqmzWOoqwJsFVXm/VqTk+jvJr0aEZ6SmZdZ3lU9YlNpi9ybnsT83jqNXkp1X7Gdmt4u5+4/tG89u6AxxOty9eT8spa++s3pFKZl5xveb5VGxfsZlOw3s76qHmx62HEjftpN3ArgB0HtGb7Svs52DT9rGl12Bkmxhy0jKr/I49G7cT1CSUwEZVz4H61qWRH3uzCtifU8hRm8lPCSmMjAmpku7qTpH8uiuFtIKyskvJLyYu1f7ds7yjVhIy8gn3qdrudaa6uq8ANGtA9e3OFZvp6DhvI9uWtQnKM02TvZt20nZAVwA6jejNTsd56xPoR5PWzXBxrTis4hscULoDn4e3JyFNw8lJO3mfta5l707Eq1EjvBrZ23nhfXqRuqFif9vd3x//5tWPJRSmZ5C2aTMRgwfUV5brxNJV20jPzD15wgaudUDFPtmipBT6NqpYD23NKuuTbc/MJsSjrK4ptNoAcDUMLIYBmPWW95OJW76ZniMd/ev2x28LJWzYSedj/evRvdiy1H5trluwjk4Dy/rXfuX61zarjaNFR7FarRwtKsY/xPljYh1D/NifU8jB3EJKbCbz9qYwtGnFe11Bia30316ulgql1cjLnUGRwXyb4Lwv0Zyqf3u/s6byE/fgHhaGu2NMIaBnL7IrxenToiUWn39fnK0C/DicX8iRgsLSOqhPWMXzdltWDnklJaX/DvXwACCj+Ci7cvIAKLBa2Z9XUKF+akhy9+zBM6wRno4yDO3Vi4wNVcfhfau5d5YUFJC9YweNBg4EwMXVFVfvhtEGqixzVyLejcLwdrQRIvr25Mi6inF6+PsTGBtTOgZSXkjbVrg5zuN/i9Px+ty4dAt9R9vvn7HtY8jPKyCrmvvn9vUJdB9iv3/2HdObjUvs98+kxCTadrc/vaZxdDhpR9LJTs+p3yBqIGHlZjo45k0iHH3P6trw+zbtpI2jDd9xeG92Osb4anK8M6UnJOIbHoavY44sul8PDq2t2GY/uHYTMYP6YBgGIa2aczS/gIJKc2TJW7bjEx6GT5i9fdi4c7vS6zekZQwFac49n5MTKs6RtRzYgz3VzJG1GVo2R1bsmCPzCQ4gzLE7mbuXJ0FRjclznOvRXcviDG8dQ241Ywt1ra7Gp0OaNiY4MrzK72so49N1dW2m7T9CkzbNSuNs2qElO5dvqvzrneKfxuwT6EeTVs1wsfw7lmq0D/bjQF4hhxzzvL8fSGFQk4p90AJrpX5Lw+lmiog0CP/6x9oahjEOeBxwB9KAK03TPFLu/a7AS4CXYRgbgH6VPsIfyCiX/n9AU8ATeMM0zemGYUwtd3wc8BhgMQzjfaA/cBA4zzTNOt8G6mhmJm5BZYMd7kGB5O3ZU6Nj3YOCCB81ms2PPIyLmxv+7dvj375DXWX1lOWnZ+ETUrYTindIECkJiRXTZGRWShNIfnom3kEBGBjMf34aGAZtRg6g9Uj74Me+NZvwDg4kOKbq49GcIS89E79yO/j5hgRyZEdihTS5aZn4hlRMk+voeBzPnlWb8QkOILR5w4izvFBPd5LLT0oWFtM+8PjfzD+3aTgrkzOrvD48IpQ/DqbURRb/kay0LALL7aYVGBpIVlpWhYH+/Ow8vHy9sDg6SgGhgWSl2hvqqQeTsZbYePeBtyjKL2LgBYPpMap3/QZxCkI93EkpV56phcW0PcFOC2dFhbO63EKJW9s15/3tiXi5Vh3Qa0iKMzJxL1/fBgadUn3baORo4h59CBc3N/zaNaz69niOZmbgFlR2LrsGBVGQuPu46TOWLsGvQ8f6yFqN5FZTvybtTDxpmtz0rBMeu2vVZnxDAgirpn49vCOR3976jJyUdM665+pqB6rrWk5qJgFhgaU/+4cGkJOahV+5e0ZBdh6ePl6l+fMPDSS73ADV1mUb+WPGT+Rl5nLF5Juq/I7MI2kc3nWAqLYxdRXGSWWnZRIQGlj6c0BoANmV4sx3xFm+rj0WZ3ZqJluXbeK6qXdwcEfDeXRbZdlplcozLIDsau4p5eP0DyuLMys1k/hlm7hh6h0cKBdneEwT5s+cS352Hq7ubuxYHU9kNY+4cYaMlGyCGwWW/hwUFkhGahaBof6n/FmLflpJ5z7tajF3tSM80IvD6WU72iRl5NOlecUBrObhvrhaXPjswSH4erox4/edfLd8b31n9W/JScvCv0I9FEhO2onrIT9Hmso2/LacFj2qlmH8onV0GNKj9jP/N4T7eHA4r2zxZFJeEV0a+VVK487o5iFM/GETnRtV306K9POgQ6gvG480rEmv+rivNAQ5aVn4lbuv+IXYz0nfSnF6+JY7b0OqP2+PJ/NIGsm7DhLRplmt5fvvKsrMwDO4rK3jERRI9u6atW0BEr6YTctLLqSksLAusienKMTTndTCsnootbDohLvfjY5szNrUsklYF+CNvl1p4u3F3P2H2Z7VcBYsZqVmEdio7Fw91nc+Uf/6WB8cIPWAvX/9zv1vUVRQxKALBtNzVG8CQgMZevEwnrtyMm4ebrTu0ZY2PSvupuwMjbw8SMovK8sj+cV0CqlalsOiQrirawzBnm7cuTCu9PUHe7bg9fV78Gng/evy/u39zpoqqTSG6xYURP4JxhTSl/174gzx8CC1qOy8TSsqprX/ieqgcNZWsxCkkacHLfx82J7VsNpCxxRnZuIRXHEcPqeG40JFKam4+vmx6+MZ5B04gG+zZsRcfhkWxyLFhqQwIxOvcuPQnsFBZO6qeRvh3+h0vD4zU7MIKt+vDg0kMzWLgHL3z7zsPLzL3z/DAsh0jE9Htohkw6JNtOwUS+LWvaQnZZCRkol/sB+GYfDmg+8CBoPG9WPQuP71GVoFlfue1bbhc/Lw8KnYhs91tBNOdLwBzH7yHQwDuowZQNez6v9LKQUZmXiXux69ggNJrzRHVpCRhVdwYIU0BRmZeAWV/Q32LV9DdL/q+897Fi4/7nv1Ja+a+a8jlcZw89Iz8S03VusTEli6OO+Y7OQ0UvccILx11f7W1gUraDmge+1n/iTqanz6RBrE+HQdXZthzZqw+NOfKMjOw9XDjd1r40sf6ets/zTmf5swT/cKG6ekFBTRPrhq+29wRAi3dmhGkIcbDyyLr88siog0eP+WxXnHFsYdEwz84Pj3EqCvaZqmYRj/ASYBpXtrm6a5wTCMJ4GepmneARz75v6fhv0fscCl5T77etM00w3D8AJWG4bxjWmaDxuGcYdjpz0Mw4gBWgETTNO80TCM2cBFwKe1HXhV1S0zr9k3IUry8sjauIGOz7+Aq7cXu957j7QVKwjp27d2s/h3VbOEvnJk1a2yP7YTw9hn7sU7OJCCrBzmPzcN/4jGhLaIZvN38xj12B11kOG/qdoirBLpyZOUc7SomDVz5jH+qdv/UdbqSnVZN4/zzfxuIQGcEx3O7UsrfpvI1TAY0DiY6Vsb4CR1dedlpahPdO7arDYO7tzPTS/extHio0y7+3Wi28UQFtWoLnL7j51KeXYJDmBsVDj3OL4N1CcsiMzio+zMzqNz8Kkvuqhf1RZsjZTk5ZG1aQPtn5uCq7cXe6a/R/rKFQT3aSD17SmpPujc7dvIWLaY5vc/XM/5OYEaXIvHvdcc59ijRcWs+noeFz5dff3apHUM17z1GGn7k5j35ifEdG+Pq7vbqee9tlW6aVTfeihL065/F9r178LezQn8+cnPXP1CWbzFBUXMfv4jzrrpQjy8PesqxydXk/vnCdL8/N53jL5+fIP/NuKJ7hdliY6f5ud3v2NMNXE2im7M4EtG8NEj7+Dh5UHj2IgG87cwq7su/8YXfbeu28miuSt57O2G90ilKmUIVC5Ii4sLHZsFcdUrf+HpbmHOo8NZvzuNxCMNZ8HEcdWkHV+DXZkSN+5gw28ruObleyq8bj1awo6VWxh2zbh/kMnaU5PT8/EBLXhpxR5sxwnb29WFd8a059mlu0p3j27QavG+0nDUpO75+/VTcUER3035kBE3XoiHt9fJD6hrNeqHVi91wybc/P3wi2lGxrbttZsv+VtO5TbZOSiA0ZHhPFjuyQQ24M4VG/BxtfB413Y08/Vmb27DeCxqTdpC1aZx/FWsVhsHdu7n5pduo6T4KG/d9TrN2sXgE+DLluVbePSTJ/Hy9WLWsx+z9vc19BjZsy7CqLHqLsPqLtc/D6Tx54E0ujfy57bOzbhlwRYGRQaTUVjM1vRcejZy/i6A/8y/qN9ZU6fQxrXHuYTY+x+q40zVjpO3bMt0CgpgVERjHlpTcSc2T4sLj3Rpx/s7dlPghMfv1Ui1bdya1cCmzUrevn00n3A5frGx7PnySw7+8ivR559X27msBX9/vuFf63S8Pqvdnqjm49NjrhjB19O+4/n/vExEbBOatorE4hgzeOCtuwgMDSA7I4c3H3iXxtHhtOrSouqH1YsalF31DYWTHn/Fi/fiFxJAXmYOs598m5CocJp2rOdHMtZo7OvEZW0tKeHQ2s10vrxqfRP/v19xsViIHtDrn+XzHzpZfxKqHysqn+RoQRHzXvqQAddfiHul/taaOfNwcXGh9WAntPPqYHz6ZBrG+HTdXJshTRvT58KRfPXk27h7ehDWPBKjgYxn/vOY/2Vq2G9ZdCiNRYfS6Briz43tm3H3ki11njURkX+Lf8vivIJjC+MADMO4FjjWqooCvjIMown23fNq+rWuYaZpphqG0QL4wzCMhaZp5gJ3GYZxgSNNU+yL8NKqOX6PaZobHP9eC8RUTmAYxk3ATQC97rufluP++WSSW2AQRzPSS38uzsis8aMSc7ZtxT00FDc/+0r2oG7dydu9q8EszvMOCSSv3Lco89My8A6qOLjoE1w5Tdk3grwd3xbyCvAjundnUncl4uHrRW5yGj9MmlKa/qeHX+ScFx7EK9A5C4N8QgLJKfeN9dy0zCo74vmGBJGbVilNpb9FeVlJqWQfSePLe6eWpv/q/pe45KUH8Aly/gKolMJiGnmVPaIizNOd1MKqj2aL9fNmUpcWPLgynuyjJRXe69soiJ1ZuWQUH63z/NbEsh8Ws/Ln5QA0bRNNZkpZeWWmZuIfUvHv7hPgQ0FuAVarFYvFQla5NAGhgXj7++Du5YG7lwexnVpwePehBrs4L6WomLBy5Rnq6U5aUdXybO7rzX0dW/DomnhyHOXZIciffo2C6R0WhLuLC96uFh7q3IoXN+2st/zXlHtQEMXl69vMjFOrb0PK6tuAbt3I27WrwS/Os99jys7lkowM3AICq6QrPLCfg5/NJOb2u3H19a3HHJ6Ybw3r1+rSWEus1b6edTiVrOQ0Pr3HXr/mpGXy2X0vMeHlivVrSNPGuHl4kLrvcL18e2/Vj4tZN89eB0W0iiar3O6U2alZ+FWqg7z9fSjMK8BmteJisZCdmolfNY/xatapJRmvfkZ+Vi7eAb5YS6zMfv4jOg3tSbsBXeo0puqs/HExa361xxnZOpqsco/Vte+gUinOAHucFepaxzlwcOc+Zk+dCUB+di47VsfjYnGhff/O9RPMCaz4YTGrHXFGta5UnilZ+AWfOM7slMzSHa0O7tzHV1Oqj7PnWf3oeZZ9E+nfPv4R/3I7RtW3379dwl8/rgCgedumpJfbMTcjJZPAU3zM3P6EQ3z04mzuf/lGfAMa3iOVkjLyaRJc9hirxkHeHMksrJImI7eIgmIrBcVWVu1IpV3TwAa7OG/NT4tY7zhvm7SOJrtCPZSJb6Uy9Pb3rVAP5VSqh47sOchPb37BhGduxdu/YhkmrImncYsofBtAuxbsO+U18Snb9aSxjwdHKj12uFOYH2+MtO8AGOTlxtBmwVhtJvMT03B1MXh7THu+35HMb3uq62rWv/q6rzjb2rmL2OiIs0mraHLK3Vdy0jIrfMMdwMvfl6LccudtNWmqYy2x8t2UD+kwtCdt+tf//bM6HkFBFKaXtXWKMjLxqGHbNithF2kbNrF80xZsR0soKSwgfvpHtL/p+jrKrZxMamExoZ5l9VCop0e1fbIYX2/u6tCSJ9fFlfbJyssrsbIpPYseIUFOXZy39PtK/evksnM1qwb96/J98MCwQHwCfPDw8sDDy4PYzi04tOsQACGNg/ENtNdFnQZ2JjF+j9MX5x3JL6Kxd1lZhnu7k1JuR4rK1iVn09TPi0APV7qG+TMkKoSBEcG4W1zwcbPwfP82PLasYS+i/bf3O2vKNajiGO7RjAxcq4mz4MABDn46i5g77vrXxJlaVFT6mFqAEA930ouqnrcxvt7c2b4VT6+vWAdZDINHOrdn4eEUlic3jLZQddyDgihKrzgO717De6d7UBAeQUH4xcYCENK9Bwd//aUusvmPeQYFVXjEZWF6Bp4nGIc+HZwu1+fC75awdK79/tmsbTQZ5fvVqZlVdqP3DfAhv/z9MyWLAMf908vHk6sfmgDYF0U9PuFZQhyPKwwMtZ8P/kF+dB3UicRt++p1cd66uYvY9Js9zsatKvY9j9uGz6u+De8XEnjc44/1Z3wC/WjVtzOHd+6t98V5XsGB5Je7HgvSK+6IdyxNQXrmcdMkbYgjqHlTPAMqln/iohUcXreFIY/ddZwvENYf35DAKvNf3tXNkZUbq80rN0dmLbHy68sf0GpwT1r07VrhuG1/rmTvmi2Mn3ynU+Ksi/Hpmqrv8en6ujY7j+5H59H28cxFs36ssAN+favNmP9tUgqKCfcqa/+FeXmQWlC1D3rMhrRsIn08CXB3Jau4al9URORM1FCWl/8TbwHTTNPsBNyM/XG0NWaa5i7gCNDeMIyhwEign2maXYD1J/i88iMOVqpZ6Gia5nTTNHuaptmzNhbmAfjExFCYnExRaiq2khIy1qwmsEvNBvvdg4PJ270bW3ERpmmSvW0bno2b1Eq+akNoi2ZkJ6WQk5yKtaSEPcvWEdWz4oR5056d2L1oFaZpkrJjD27eXngHBXC0sIijBfYJzqOFRRzatI2gphEERUdy2ftTuXjaM1w87Rm8QwI5d+pDTluYBxDeKpqswylkH0nFerSEnUvW0rxXpwppmvfqyLY/7XEmbd+Du7fnCRvhoc0iuGHmFK6ZPplrpk/GNySQy/47qUEszAPYlplDlI8XTbw8cDUMRkSEsTQpvUKaRl7uPNerLc+v38mBvKqPShoRGcrvB1PrK8sn1X/8IO59dxL3vjuJDv07sW7+akzTZO/WRLx8vCo8cgfs30Js0aUlmxfZvym8Zv5q2vezl3v7/h1J3LIbq9VKcWEx+7btpVHT8HqPqaa2Z+UQ6e1FY0d5Dm0cxvLkiuUZ5unOU93a8uKmnRzMLyvPj3bs5YqFa7jqr7U8v3E7G9KyGuTCPADvZjEUJSdTlJpir29Xryagc83r2/w9ZfVt7rZteDZpXMc5/ue8msVQlHyEYkfMWWtX4Vcp5uL0NPa9/w5Nr7kBj/CGFVPjVtFkHE4hy1G/bl+yltjeFevX2N4d2brQXr8e3r4Hdx9PfIMDjntsaEwEt8ycwg3vT+aG9yfjFxLIla/a69esI6nYHN/wz05OJ+PgEQIaBVeXtVrXe9wgbpk2iVumTaJtv05s+sNeBx3YloiHj2eFRw+CvQ5q3rkV8UvsddDG31fRpq/9kSzph1JKv416OGE/1hIrXv4+mKbJD69/QWjTcPpdOKxe4qqsz7hB3P72JG5/exLt+nVigyPO/VsT8TxBnHGL7XFu+H0VbfvZ47x/xlPcP9P+X4eBXTn39ksaxMI8gL7jB3HnO5O48x17nOsdce7bai/P6u4pseXiXPf7Kto54nxg5lM8OMv+X4eBXRl/R1mcuZn2x0VlJqcTt3QTXYY67zEmIy8cyLMfP8CzHz9A90GdWPrrGkzTJCEuES9fz1N6pG3akQzeevxjbnr8ChpHN8yF7Zv2ZBAT7ktUqDduFoNzezfljw2HKqT5fcMherUOxeJi4OluoWtsMLsOZzspxyfX89zB3DjtIW6c9hBt+nZm84JVjnpoz3Gvz5hOrdi6ZAMAm/5YRes+9jo6KzmdOc9/yHn3X0VIZNUyjGtAj7QF2JScQ0ygF1F+nri5GJzbMow/EitOLA/9bBVDHP/9uiuFJxclMN+RZurQ1uzKzOejTQedkf1q1cd9pSHocc5grn/zIa5/8yFa9e3MFsd5e3DbHjy8PasMkhuGQXTnVmxbugGAzX+solWfTtV8chnTNPn5zc8JaRpO7/OH11Uop8yveTMKjiRTkGIfSziycjWhXWt2H2xx8QX0/+9U+r38Au1vuYGgtm21MM/JdmTb+2Thjj7Z4MZhrKzSJ/Pgsa7t+O/mHRwq1yfzd3MtfQSqu4sLXUMC2Z/n3F3zBpw3iPvem8R9702iw4BOrPnd0b+OT8TzOP3rll1asulY//q31XTob782O/TryJ7NZf3rvdv20ig6nMBGgezdupfiwmJM02Tn+p2ERzu/3x2XlkO0nycRPh64uhiMaRbGXwcqlmVT37KhybZBPri5GGQWlfDWhkTGfLeKs79fzcNLtrH6SGaDX5gH//5+Z00dG1MojXPNavyri3P6O0Rde/2/Ks6d2TlEeHsS7llWB61KqVoHPdKlPa9u2c6h/IIK793VvhX78/L5fl/DaQtVx9cxDl/ouHemrl5NUE3H4QMCcA8KoiApCYCsbVvxahJRl9n92wJim5F3JJl8R5yHVqwhvFvD6CvXldPl+hx6wUAe++BBHvvgQboM6MiK3+z3z93x9vHpgGrun226tWTdX/b754p5q+gywN6Gz88toMSxiHbp3BW06twCLx9PigqKKHS0I4oKiti6ZjsRzev379H9nMFc+8ZDXPvGQ7Tq05k4x7zJoRO14Tu1YrujDb9lQVkbvmXvTtUeX1xYRJEjzuLCIhI3bCM0uv7nzoJbNCM3KZlcxxzZvuVriehRsf8R0aMziYtXYpomaTv34OblVfGRtsvWEt2v4pcPDm+MY9uP8xnwwM24erjjbI1aVpwjS6hmjiymV0e2L6w6R2aaJn++/RlBkY3pOr5if2vfunjWf/c7Zz9yE25OirMuxqdPxJnj0/VxbQLkOcYzs1PS2bF8I+0GO298qDZj/rfZmpFDlK8XTbzt7b+RUWEsOVyx/RfpU9ZvaR1o77doYZ7UNxf9p/9ouP4tO+edSABwrCd/zakebBhGI6A5sBfoC2SYpplvGEZbx8/HHDUMw800Tadu22VYLERfPoGdb7yOabMROmAAXhERpPz1FwBhQ4ZwNCuLrS88j7WwEMMwSP7jdzo8PRmf5rEEde9B/HPPYVgseDdtSuigQc4MpwIXi4U+11/K7y+8jc1m0mpoX4KaNmH7/MUAtBk1iMhuHTiwPo5v756Mq7sbA26dCEBhVg5/vvI+ADabldgBPYns2t5psZyIi8XC4Bsv4fvJ72DaTNqP6EtIdBO2/LoEgI5nDaRZjw7sXRvPJ7c+g6uHGyPunFh6/Lz/fszBuAQKs3P5+D9P0Ofys2k/sp+zwqkRqwmvb9nNK3074GLAz/uTScwtYHwze0f+h71JXNsqmgA3N+7tFFt6zE2ORQceFhd6hgXyyqZdTovhRNr2bs+2VVt58drncPdw55IHJpS+9+Fj73HxfZcTEBLA2f8Zx+cvzGLezJ+JaBFJ77PsVUx4dGNa92zHaze/hGEY9B7bl8bN7Z3/z16Yye5Nu8jLyuX5K55i1FVj6T3Wubuv2UyYFr+bKT3t5TnvQDJ7cws4t6m9PH/an8RVLaLxd3fjrvZl5Xn78o0n+tgGx7BYiLrsCna9+TqmzSSk/wC8IiJJXbQQgNDBQzmalcX2Kc+V1rcpC36n3VPP4NM8lsDuPdj2/HMYFhe8mkYTMnCwcwOqAcNiIeKyK0icZr/HBPUbgGdEJOmOmIMHDyXl5x8pyc3j0Fef2Q9ycaHlw084L9PluFgsDL/xEr6d/A6m1aTDyL6ERjdho6N+7XLWQJr36EDi2ng+vsVev46+a+IJjz2Rg/G7Wf3tfCwWC4aLwfCbL8XLv/6/Sd2qV3t2ro7nrRuexc3DnfPuvaL0vc+efJfxd0/ALySAkdeNY86LM1kway5NWkTRbYz93hG/dCOb/liNi6sFN3c3Ln74GgzDYF/cLjYtWE2jmCa8e8dLAIy45hxa9epQ7zECtO7Vnh2r43nt+mdx83TnwnJxznriXc6/ZwL+IQGMvn4cs6fO5A9HnD1Gn/weOXvqTPZsSiA/O5eXJz7J8KvG0mOMc+6tbXrb43z1ent5XnhfWZwzn3iXCxxxjrlhHF9Omcn8mXOJaBFFzxrk9/NnPyI/Jw+LxcL42y/Gy8/7pMfUhy792rFpxVYmXf4CHp5u3PBI2X301Qenc91DlxEUGsD8OYv4+fM/yUrP4YlrX6Fz33Zc//BlfP/xb+Rm5TPr1W8AsFhcePqD+5wVTrWsNpPJn61nxr2DcXExmLNkDzsPZTNhiP0++cVfu9l1OIdFm5OYO3k0pmny1aI97DiYDcDrN/WhT5swgnw9WPLyObzxfRxfL0l0YkQVtezVnoQ1cbz9n2dw83Bn3L1Xlr73xVPvcu5d9npo+HXj+e6lGSz8ZC6NY6PoOsbepln8xa8UZOfx6ztfA+BiceGGNx4E4GhhMXvWb+PsOy6r/8COw2rC5MUJzDi3Iy6GwZxtSezMyGdCe/t944v4w8c9tkdjfy5oE862tFx+vKQ7AP9duYeF+zKOe0x9q6v7CsA3L84k0VHfvnrVkwydOJbuTqpvW/Rsz+41cbx3k/28PfvusvN29tPvMvZOe5zDrh3P9y/NYNGncwmPjaLzaPt5m5uRzcx7X6YovxDDxYU1PyzkP+88SvKeQ8T9uZqwmAg+uutFAIZcfS4tejrn/nmMi8VC64mXsfHVNzFtNpoM7I9PZAQH/1wEQOSwwRRlZbH2mSmUFNjbtgfmL6D3c0/h6tUAHstbS2a+dSeD+rUjNMiPhJXTePbVOcz8aqGzs3XKbCb837ZdPNu9Iy4GzD94hH15+YyNsvfJfjmQxITYpvi7uXFbO/vONlbT5J6VGwn2cOe+jq1xMQwMA5YkpbI6teHUQe16t2fbyq1MveY53Dzcuaxc//qDR9/jkvsuJyA0gHNuHMenz8/i1xk/E9kikj7H+tfNGtOmVzv+e9NLGC4Gfcb2pYmjf915UBdeu+0VXCwuRLaIou/Z/Z0SY3lWE6au2cX/DbffU77fdYRdWflc3MpelnN2JjEiOpRxzRtRYjMptNqYtGSbk3P9z/zb+501ZVgsRFx+BXveeh1sJkH97XGmOeIMGTyU5Lk/2eP80h6n4WKh5SOPOy/TNWQz4d3tu5jc3X7e/n7IXged5aiDfj2QxOWx0fi7uXJrO/uuU1bT5L6VG2gf6M/wiHD25OTxRt9uAMxKSGRtA6qHjjEsFppfMYGtr7+OadpoNGAA3pERJC20j8M3HjqE4qwsNj9nH4fHMDj8++90eWYyrl5eNJ8wgZ0ffIhZUoJHWCgtr73WuQEdh4vFQserL2fVS29hmjaiBvfHLyqCvQvsbYRmwwdTmJnF0qemUlJQCC4GifMWMHjqk7h5ebH+nQ9J27qD4txc/rj7EVpdeC7RQwY4OaoTOx2vz45927Nl5VaenPg87h7uXP3Q5aXvTXt4OhMfuIzA0ADOv+lcPnz2E3788Beatoqk/9n2+2fS3iPMmPIZLi4uNIkJZ+KD9uOzM3J474mPAbBZrfQa2YMOvdvVf4AOsT3bs3ttHO/f/AyuHu6MvausDT9n8ruMucPehh9y7Xh+eHkGix1t+E6j+p7w+PzMHL574QMAbFYb7Yf0ILZH/c8vuVgsdL/2UhZNfRvTZqP50H4EREWQ8Lt9jqzlyEE06dqBwxvi+Pnep3H1cKfXzWVzRyVFxRzZso0e/5lQ4XPXz5iN9WgJi6a8BUBwy+b0vKFimvrkYrEw6D+X8OMz9jmytiP6EhzdhC3zHHNkY+xzZPvWxfPZbfYx3OF32ONM2rabHX+tJrhZBF/dZ3/SSd8rx9GsRwcWffA11qMl/DD5bQDCW8cw9JbLq89EHcZWF+PTCSs28uf7cyjIyuX7Z98lrHkkFz59e4MZn66raxPg+6kfUpCTh4vFwqhbLsHTt2GMZ/7TmHMzspl138sUlxtTuOHtR/Hwbpj9b6sJr27YxWsDOmIx4Ke9R9iTk8/5jgXb/9uTxLDIEM6Ktvdbiq02nljV8L84JCJSn4xj32hvyAzDyDVN07fcz9cCPU3TvMMwjPOA17Av0FsB9DJNc2ilNKX/dhyfCORg3/HODfivaZofGYbhAfwPiAS2A2HA06ZpLjQM40VgPLAOeAz4yTTNjo7PewDwNU3z6ePFcMXCvxr+H/of+nzoEF7YMN/Z2ahzj3YdxVvxvzk7G3XuzvajGfzjUmdno84tGjeA7/c2zMdK1Kbzmo1l1K+nf3nOP2sAlzsmGE9nXw4bzEV/LHZ2NurcNyMG8e7W07++vaXdaD7f9auzs1HnrmhxFrN3n95xXhp7FgBz9pzecV7c/CyWJ891djbqXL9G59Dihq+dnY06t+vDS/gkYZ6zs1Hnrmo5hhb/d/q3EXbdOviMuad8vOP0P2+vaz2GW5b+6exs1Ll3BwzDK9p5k4P1pWDfF5zz2xJnZ6POzR09kB/3nd597HHRYwHo+tnp3SfbcOWgM6bfefGC07+NMGf4YMbNP/3L88dRg7h20V/OzkadmzF4CPetXODsbNS5V/sMP2OuzwWHfnZ2Nurc8Iiz+XD76d+Gv6HNGJ5Y+7uzs1Hnnu0xkjfiTu9x27s7jAY47cenb2k3+oy5Ns+UOPt/e/r3O5ddOBDAuc/olgbpgt8Xn/ZrcuTkvhs5qEHWD/+KnfPKL8xz/DwDmOH49/fA99UcUz5N6b8dP8cc5/cUAWOP895DwEPlXupY7r1XThaDiIiIiIiIiIiIiIiIiIiIiIiInDka8iN3RURERERERERERERERERERERERP6VtDhPREREREREREREREREREREREREpJZpcZ6IiIiIiIiIiIiIiIiIiIiIiIhILdPiPBEREREREREREREREREREREREZFapsV5IiIiIiIiIiIiIiIiIiIiIiIiIrVMi/NEREREREREREREREREREREREREapmrszMgIiIiIiIiIiIiIiIiIiIiIiLyd7gYzs6ByPFp5zwRERERERERERERERERERERERGRWqbFeSIiIiIiIiIiIiIiIiIiIiIiIiK1TIvzRERERERERERERERERERERERERGqZFueJiIiIiIiIiIiIiIiIiIiIiIiI1DItzhMRERERERERERERERERERERERGpZVqcJyIiIiIiIiIiIiIiIiIiIiIiIqc1wzDOMgxju2EYCYZhPFzN+1cahrHJ8d8ywzC6/NPfqcV5IiIiIiIiIiIiIiIiIiIiIiIictoyDMMCvA2MBdoDEwzDaF8p2R5giGmanYFngen/9PdqcZ6IiIiIiIiIiIiIiIiIiIiIiIicznoDCaZp7jZNsxj4EjivfALTNJeZppnh+HEFEPVPf6kW54mIiIiIiIiIiIiIiIiIiIiIiMjpLBLYX+7nA47XjucG4Jd/+ktd/+kHiIiIiIiIiIiIiIiIiIiIiIiIiDiLYRg3ATeVe2m6aZrlH0trVHOYeZzPGoZ9cd7Af5ovLc4TEREREREREREREREREREREZF/JcOodn2VnGEcC/GmnyDJAaBpuZ+jgEOVExmG0Rn4ABhrmmbaP82XHmsrIiIiIiIiIiIiIiIiIiIiIiIip7PVQCvDMJobhuEOXA78UD6BYRjRwLfAVaZp7qiNX6qd80REREREREREREREREREREREROS0ZZpmiWEYdwDzAAvwkWmacYZh3OJ4/13gSSAEeMcwDIAS0zR7/pPfq8V5IiIiIiIiIiIiIiIiIiIiIiIiclozTfNn4OdKr71b7t//Af5Tm79Tj7UVERERERERERERERERERERERERqWVanCciIiIiIiIiIiIiIiIiIiIiIiJSy7Q4T0RERERERERERERERERERERERKSWaXGeiIiIiIiIiIiIiIiIiIiIiIiISC3T4jwRERERERERERERERERERERERGRWqbFeSIiIiIiIiIiIiIiIiIiIiIiIiK1zNXZGRAREREREREREREREREREREREfk7XAxn50Dk+LRznoiIiIiIiIiIiIiIiIiIiIiIiEgt0+I8ERERERERERERERERERERERERkVpmmKbp7DycKfSHFhEREREREREREREREREREfn79ABTqeLSPxdpTY4we9jgBlk/uDo7A2eKTxLmOTsLde6qlmMYOneps7NR5xaeM4C7lv/p7GzUuTf7DeOBlQucnY0690qf4bwV/5uzs1Hn7mw/mrn7f3F2NurcOU3HMnv3r87ORp27NPasM+b6XJw019nZqHODGp/DxztO/3bCda3HcPVffzk7G3Vq1pAhALywYb6Tc1K3Hu06ijvOgLbQtH7DiJl8+l+biU+NOWPuKTGP/ezsbNS5xOfPZn3aT87ORp3rFnIuUzee3nUtwMNdRtFp1mJnZ6PObb56EOf8tsTZ2ahzc0cPxCt6grOzUecK9n3BxQsWOTsbdWrO8MEAtLzoUyfnpG4lfDOR+86ANsKrfYbz477Tf7xkXPRYHlnzh7OzUeem9BzB5PW/Ozsbde6pbiPPmLbQQ6tP//P2xV4jeGnT6V+ekzqPOmPmyc6U6/Opdad3fTu5+0gA3jnN549uaz/6jDlnv9x1+s8dXd7iLK5fvNDZ2ahzHw0a6uwsiIicMj3WVkRERERERERERERERERERERERKSWaXGeiIiIiIiIiIiIiIiIiIiIiIiISC3T4jwRERERERERERERERERERERERGRWqbFeSIiIiIiIiIiIiIiIiIiIiIiIiK1TIvzRERERERERERERERERERERERERGqZq7MzICIiIiIiIiIiIiIiIiIiIiIi8ndoZzJpyHR+ioiIiIiIiIiIiIiIiIiIiIiIiNQyLc4TERERERERERERERERERERERERqWVanCciIiIiIiIiIiIiIiIiIiIiIiJSy7Q4T0RERERERERERERERERERERERKSWaXGeiIiIiIiIiIiIiIiIiIiIiIiISC3T4jwRERERERERERERERERERERERGRWqbFeSIiIiIiIiIiIiIiIiIiIiIiIiK1TIvzRERERERERERERERERERERERERGqZFueJiIiIiIiIiIiIiIiIiIiIiIiI1DJXZ2dARERERERERERERERERERERETk73AxTGdnQeS4tHOeiIiIiIiIiIiIiIiIiIiIiIiISC3T4jwRERERERERERERERERERERERGRWqbFeSIiIiIiIiIiIiIiIiIiIiIiIiK1TIvzRERERERERERERERERERERERERGqZFueJiIiIiIiIiIiIiIiIiIiIiIiI1DItzhMRERERERERERERERERERERERGpZVqcJyIiIiIiIiIiIiIiIiIiIiIiIlLLtDhPREREREREREREREREREREREREpJZpcZ6IiIiIiIiIiIiIiIiIiIiIiIhILXN1dgZERERERERERERERERERERERET+DhfD2TkQOT7tnCciIiIiIiIiIiIiIiIiIiIiIiJSy7Q4T0RERERERERERERERERERERERKSWaXGeiIiIiIiIiIiIiIiIiIiIiIiISC1zdXYGpGZM0+S3974hYU08bh7ujLv3Spq0bFolXUZSGt+9OIOC3HyatIjivPuvwuLmyuY/V7N8zh8AuHu6M/b2ywiPjaSk+CizHnqDkqMl2Kw22g3oypCJZ9d3eNXqHRbIHe1jsRgwd/8RPt91sML7IyPCmNAiEoACq5XXNu9iV04+AL6uFh7s3JLmft6YwIsbE4jPzKnvEGokZVMc2z6fjWmzETV4ALHnnlXh/dxDSWz5cCbZe/fT6qLxNB87GoCCtHQ2vz+D4qxsMAyaDh1Is9EjnBHCKUveFMeWT2dj2kyihwyg1bgxFd7POZTExvdnkbV3P20vHk+Ls0c5Kac1s3ddPIs//AbTZqP9yH70uGh0hfdN02Txh9+wd20crh7ujLhzIo1a2K/fP976jMQ1W/AK8OOKNx8tPWbF5z+xZ9VmDMPAK8CPEXdNxDc4oF7jqsw0Tb57+1u2rtqKu4cbEyZdQVSrqvVQ2uE0Pnl+Jvk5+US1jOKKhyfi6ubKgq8WsG7BGgBsVhtH9h3hmTnP4ePvw5cvf078ynh8A32Z9MHD9R1aBaZp8vO737JjdTxuHm5ceP+VRBynvp09dSb5OXlEtGzKRQ/Y4zzmwPa9TL/vNS59+Fo6DuoKwHevfs72VXH4BPpy57uP1FdIp+R0uz7LM02TL978js0rt+Lu4c71j0ygWeuoKukWfLuY+XMWkXIwjde+fwa/QF8ADu89wsdTv2TfzgNc8J+zGXP5sPoOoVqmafL79G/YtdbeRjjn7itpXM05m5mUxvcvz6AwJ5/wFlGMu8/eRkjbf4S5b3zGkV37GXzVufS5sOxeUpibzy9vfUHK3sMYhsHZd19BZNvm9RletTK3bGHvV19h2mw0GjiQiLFjK7xfcPgwu2fOJG/fPpqefz5NRjvunUlJJEyfXpquMDWVqPHjaTJyZL3mv6YObohn1Yw5mDYbrYb3p9P5Ve8vq2bM4eB6+/1lwK1XERJrL/s5dzyJm6cHhosLLhYXzp3ykDNCqJHUTXFsd7SFIgcPoHmltlDeoSTiHG2hlheNJ8bRFrIWH2XNlFewlZRgWm2E9+pOiwvGOSOEUzakRShPntUWi4vBV+sO8H9L91R4v2+zIKZf3o0DmQUA/Lo1mTcX7XJGVk/ZP7mPbHh/Fkc2bMbD34+hU56s76yfkiGtQnnynPb2Mlyzn/9btLvC+32bBzN9Yg8OZDjKMC6JN/9MoEmAJ69e3IUwXw9spskXq/fz8fJEJ0RQM6ZpMvO1/7F++VY8PN259fHLad6m6r3z1zlL+OWrRRw5mMb0nyfj77h3xq1L4JWHPqZRRDAAvYd04qLrR1c53hkObIhn5cf2Orb1iP50rqaOXfnxHA446tiBt11FaGzZ/dVms/Hjwy/hHRzAqIdvBeDP1z4i+9ARAIrzC3D39uK8lxtOm29ARBAP9YrFYhh8m5DEh1sOVHh/WNNg7ugag800sdpMXlyzm/XJ2QD4uVl4un9rWgV6Y5rw5LIdbExtmH3sHiGB3NQ2FhfD4LcDR/g6sWKcQxuHcXFz+3lcaLXydvwu9uTm4eZi8GKvzri5uGAxYOmRND7btc8ZIfxj7758M2NHdCMlLZueoyY5Ozu1JiduC4dmfwmmjaABg2g0pmIbMGPVClJ/+xUAFw9PIiZciVdU1XZxQzO4axMev74XFheD2X8k8N53cVXS9OkQzmPX9cDN1YWM7CKueHI+ANed25ZLR7bENGH7vkwemraM4qO2+g6hRpI3xRHvaCM0HTKAlpXaCLmONkL23v20rtRG2Pj+LJI3bMbd348hDbCNYJom379TNl5y2YPHHy/59IWZFGTnE9kqigkPlY0jJGzcyQ/vfIfVasPH34fbXr0TgOcnTsbDyxMXFwMXi4V73rm/XmMrL2ljHJs++RrTZhIztD9txlcsQ9M02TTra5I2xmFxd6PHzVcT1DwagJ2//EHin8swDPBvGkmPm67C4u4GwK55f7Jr/l8YLhYad+1ApysurPfYyju0IY61M+1thBbDB9DhvKpthLUzv+aQo43Q99arCHbEWZyXz8r3PiPrwGEA+twykbDWsWz6ei67FizFw9/eRupy+Xgiu3Ws38AqOVPaQkc2xrHZcd42G9qf1tWct5s/+ZojG+KweLjR/aarCXSU565fF5C4cCmY0GzYAFqeNbzCsTvnzifui+8Y+38v4eHnW28xVefA+nhWfDwHm81GmxH96XJB1fJc8fEc9q+zl+fg2yuVp9XG9w+/hE9wAKMfsZfnqlnfsW/tFlxcLfiHhzLo9ol4+HjXa1yV1dU82TE2q40P73kZv5BALn/65nqLq7y6uDaP2fzD76z59H9M+GAqnv7OPWcPb4hj3Sx7nLHDBtC+mrp23cyvObwhDou7O30cdW32oSMse/PD0nS5yWl0uvgc2pw9nH0r1rFlzlyyDx1h9LMPEtyiWX2HBUDiunj+cswXdRjZj17VzBf99eE3JDrmi0aXmy863rE/v/IRGQeTASjKK8DDx4srX3sYa4mVP97+nOTd++1zvMN6V/l99eFMuaeYpskv733LTsfc0fn3HX/u6OupMynIzaNJi6Zc6Jg72rZ8Mws+mWsfr3Vx4aybL6BZhxYAFOTm88MbX5K89zAYBuffM4Gm7Zw/Dp+xZQu7v5gNNhvhgwYSdXbFcdv8w0kkfDyD3H37aXbBeUSOKSv7kvx8EmZ+Qv7Bg4BBy+uuxr9Fi3qOQESk4Tjp4jzDMKzAZsAArMAdpmkuq+kvMAzjaSDXNM1X/m4m/w7DMO4FpgDhpmlmOV67FuhpmuYdp/A5rYDXgHZAJpANPGWa5qLazvOJ7FoTT/qhFG57/wkObk/kl7dnc/1rVQdjFnz8PX3OH0qHIT34edpXbPhtOT3OGURgeAhXTb0LLz9vEtbEM/etL7n+tfuxuLky8YU7cffywFpiZeaDr9OiZzuinDzx7gLc3SGWB1bGkVJYzLsDu7D0SDp7cwtK0xwuKOTu5ZvJLbHSOyyQ+zu15LZlmwC4o0Msq1IyeWrddlwNA09Lw9wk0rTZ2PrJF/R88G48g4NYPnkKjbp1xjcyojSNm6837a68jOR1Gyoc62Kx0Pbyi/GPiaakoJDlT79ASId2FY5tiEybjc2zvqTvpLvwCg5i8VNTady9M36RTUrTuPt60/GqSzm8dqMTc1ozNquNv6Z/zXlP345vSCCzJ71M896dCG5aFs/edfFkHkpm4jtPcmRHIn+99xWXvPQAAG2H96HT2YP5/Y1PKnxu9/NH0PeKcwHY+NNCVn/1C8Nuvbz+AqvG1lVbST2YwqMzH2Pv1r3MeeNr7pl2X5V0P73/I0MuGkq3Yd35+vXZrPxlBQPGD2T4ZcMZfpl9ECtu+Rb++uYvfPx9AOg1pg8Dzx/E5y9+Vq8xVWfn6njSDqVwz4ePc2DbXn6c9jU3v141znkf/UC/84fSeWh3fnjrK9bNW0HvcwcC9vPit49/pGX3thWO6TaqN33GD+KbVz6tl1hO1el2fVa2eeVWkg+k8sJnj7I7fi+fvjqHx969p0q6lh2b07lfB16+5+0Kr/v4ezPhrgtYv2RLPeW4ZnavjSfjUAo3v/cEh7YnMu//ZnPNf6u2ERbO+J5e5w2l/eAe/Pr2V2ycv5zuZw/C08+bUTddxI4Vm6sc8/v73xLbvR0XPHID1qMlHC0qro+QTsi02Uj8/HPa3nsv7kFBxL3wAoFduuAdUXb/c/Xxodnll5Oxfn2FY70aN6bTk0+Wfs76SZMI7tatXvNfUzabjRUfzWb0Y3fgHRLI3EdepmnPTgRGlV2PBzfEk5OUwgVvPEXqzkRWfPgl5zz/YOn7Y5682+mDrSdj2mxs++QLujvaQisnTyGsmrZQmysvI6VyW8jNlR4P3Yurpye2EiurX3iZkE4dCGwZW89RnBoXA545ux0TP1lDUnYhP9zYj/nbk0lIzauQbvW+DG74Yv1xPqVh+qf3kaaD+hEzaigb3ptRj7k+dS4GPDOuAxM/XmUvw1sHMH9rMgkpuRXSrU7M4IZP1lR4rcRm8twvW4k7lI2Pu4Ufbx/I4oTUKsc2FBuWb+PwgVRen/0ICXH7+ODlb3j+g7urpGvTKYbuA9rzzO3vVHmvbZfmPPTKf+ojuzVms9lY8eFsxjxur2N/fORloivVsQfWx5OdlMJFbz5Fys5Eln/wJeNeKKtj43/+k8DIcIoLCktfG3bv9aX/XjXrW9y9veonoBpwMeCxPi24af4WkvKL+PLsrvy5P53dWfmlaVYczuTP/esAaB3ozStD2jH++7UAPNS7BUsPpnP/X1txdTHwaqB9bBfg1nYteHztFlILi3mtb1dWpKSxP69sLOFIQSEPr95EbomVHqFB3NmhJfet3MhRm8mjazZTaLVhMQxe7t2ZNakZbM9qmIsQT+STr//i3Znz+OC125ydlVpj2mwc+vJzmt91L65BQeya+jz+nbvg2aSszeAeEkrsvQ9i8fEhZ8tmDn72CS0fevQEn+p8Li4GT9/Ym2ue+YOktHy+fXEsf6w+QMKBrNI0ft5uTL6xF9c9t4DDqfkE+3sAEB7sxdVnt+Wse36kqNjKm/cP4tyBMXz75+7j/TqnMW024mZ9SZ9Jd+EZHMSSp6YSXqmN4ObrTYerLiWpmjZCVANvI2xbtZWUgyk8POMx9m3dyzdvfs3db1UdR5j7wY8MvtA+XjLn9dms+nUF/ccNpCA3n2/fnMONU24hqFEQORkV651bX7kdnwDntutNm42NM75i4CN34RUcyJ9PvEiT7p3xL3fvPLIxjtykZEb/92kyEhLZ8PGXDHtmEgXpmeyat5BRLz2Bxd2dlW9+wIHla2g2pB8pcds5tHYTI6Y8hsXNjUIn17k2m401H81m+GN34hUSyLxHXyKqRycCysV5aEMcOYdTGPf606QlJLL6gy8Z87x9IfTamXNo0rU9g+67EWtJCdZyfei2Zw+n3biG8cWwM6UtZNpsbJz5FQMetp+3C598kcY9OuMfWfW8Hfnfp8nYlcjGGV8yZPIksvcfInHhUoZMfggXVwvLX5pG464d8W3cCID8tHRStmzDKyTYWeGVslltLPtwNmc9cQc+wYH84CjPoKaVyvNwCpe8ZS/PZe9/yfgpZeUZ5yjPo+XKM6JLW3peOR4Xi4VVn/6Pjd/9Ru+J59dnaFXU1TzZMat+WEho08YU5RdW+cz6UFfXJkBuagaHNm/DJzSo3uI5HpvNxpqPZzPsUXtdO/+xl4isVNce3hBHblIK57xmr2vXfPglo5+bhH9EOGdNfbT0c3647VGienUBIKBpBAPvu4nVH3zhlLjAfj0unP41Fzjmi76c9DKxvTsRUu56THTMF13zzpMk7UhkwXtfcflLD5zw2LMfKKtfF338LR6O+nXnsvVYS0qY+MajHC0q5pM7n6fNoB74Nwqpv5jPkHsKwM418aQdTOGuDx7nwPa9/DTta26qZu5o/kc/0O+CoXQa0p0f3/qKdb+toPc5A2netTW39u2IYRgk7TnI11NmcOf0xwD45b1vadmjHZc9dj0lDWgcfvdnX9DhvntwDwpi43NTCO7audI4vDfNJ1xO+voNVY7f/cVXBHboQNtbb8ZWUoKt2PkxiYg4U01GUwtM0+xqmmYX4BHsC97+McMw6nrXvgnAauCCv/sBhmF4AnOB6aZptjBNswdwJ1Blxq+u49m+YjOdhvfGMAyi2janMK+AnPSsCmlM0yRx007aDewKQOcRvdnumGhv2j4WLz/7t5oi28SQk5Z5LN+4e9kH9WwlVmxWKwZGXYZSI20D/TiYX8jhgiJKTJMFh1IYEF6xoxuXkUNuiRWA+IwcwrzcAfB2tdAl2J+5++3fqCgxzdJ0DU3W7kS8wxvh3SgMF1dXmvTpRfL6TRXSePj7ExAbg2GxVHw9MAD/GPu3+Fy9PPGJaExhRmZ9Zf1vy9iViE+jMHwcMUf07UnSuooDrx7+/gTGxuBSKeaG6MjOvQQ0CSWgcSgWN1daDezB7lUVF7jsWbWZtsPs12/jNs0pyisgz3H9RnZoiadf1W8clu9oHC0qxjCcf11uWbaZnqN6YRgGMe1jKMgtIDutaj2UsGEnnQfbO8S9Rvdiy9KqC37WLVhHt2HdS39u0bkF3tX8HZxh64otdB1hj7NpO3uc1dW3ezbupMMge5xdR/Zm6/KyOFf8sIgOA7rgG+hX4biYTi1L6+KG6HS7PivbsGQL/cb0xDAMWnSIIT+3gMy07CrpoltHEdqk6uCqf5AfzdtFY3FtWJPRO1dspqOjjRDZ1l7H5FZzzu7dtJO2A7oC0GlEb3Y62gg+gX40ad0Ml0pxFeUXsH9LAp1H9wPA4uaKp6/zz9/cPXvwbNQIzzD7eRrcqxcZGyuep27+/vjGVL13lpe1dSseYWF4hNTfYNWpSE1IxD88FL/wUCyurjTv3539qyu2Efav3kTsYHvZh7VuTnFeAfkZWcf5xIapcluocZ9epFRqC7kfpy1kGAaunp4AmFYrptXaIO6XJ9M1MoC96fnszyzgqM3kx7jDjG7byNnZqhX/9D4S0rYV7j4+9ZXdv61rVKC9DDMKOGo1+XHTYUa3C6/RsSk5RcQdst978oqt7ErJpbG/Z11m9x9Zs3gLg8/qgWEYtOrYjPzcAjJSq947m7eJolE1986GKjUhEb/GZXVsbP/u7KtUx+5bs4mWjjq2UaU6Ni8tgwPr4mg1on+1n2+aJnuWr6P5gB51HktNdQrxY19OIQdyCymxmfySmMKwphXLrKCkbLctL1cLpmn/t4+bhR6NAvg2wdHHtpnkHG2YfezWAX4cyi8kyTGWsCgphb6VJqa2ZpWNJWzPzCbEw730vUKr/W/gahhYDAMw6y3vtWnpqm2kZzbMRb9/V37iHtzDwnB3tAEDevYie+OGCml8WrTE4riPeDeP5WhGhhNyemq6tAxhb1IO+4/kcrTExtwliYzsVXGH0vGDmjNv5X4Op9oX06ZnF5W+52ox8HS3YHGx/z85vYCGKHNXIt6NwkrbfBF9e3LkFNsIbg24jRC3fDM9R9rHEZq1j6GwBuMlPcuNl6xbsI5OAzsT1Mi+YMIvqOJYQkOQvisRn/AwfBqF4uLqSlTfHlW+bHFo7SaiB/XBMAyCWzXnaH4+BY57p2m1Yi0+is1qxVpUjGeQ/ekQu/9YTJvxY7C42XfR8wxwbuxpCYn4Ng7D19FGaNa/BwfWVGwjHFyzieaD7XGGtmpOcX4BBRlZHM0vIHlrAi2G2dsHFldX3J28y9jxnCltoYxdifhWOm8rLwBOWruJ6IGO87Zlc47m5VOYkUXOoSSCWzTH1cMdF4uFkLatOLxmQ+lxWz79hg6XX0ADmEohJSER/8ah+Ifbx6djB3RnX6Xzdu/qTbQccvzy3L8ujjaVyjOqS7vSOrlRq+bkO+aUnKmu5skAslMzSFgdT9cx/eollurU5bW5auY39Lry/AYxbpKekIhfubo2ul8PDlaua9duImZQWV171FHXlndky3b7NR5mb+8HRDbGP6JmffO6Unm+qHU180W7V22mnWO+qEm5+aKaHGuaJjuXrqf1IHv9ahhwtLAYm9VKSdFRLK4W3L3qd4zhTLmnAGwrP3fUNua4ddCeTTtpP7Bs7mibY+7Iw8uj9Bo8WlhsL0CgML+QvVt20X1MXwBc3VzxagDj8DmVxuHDevckfUPF+6i7vz9+zauO25YUFJC9cyfhgwYA4OLqiqu382MSEXGmU11Q5g+UjmwZhvEgcCngAXxnmuZTjtcfA64G9gMpwFrH6wuBZcAA4AfDMDYArzjysRq41TTNIsMwRhzn9UTgc2AY4AbchH2xYEvgZdM033X8nhaAL/Ag8Cgwo1wMTQ3D+BVoDnxumuZkwzBeBPaapvmO4/ingRzsO+UtN03zh2MHm6a5BdhSLl0EEAOkAlec4t+zxnLSsvAPCyz92T80kJy0LPzKPeayIDsPTx+v0g6TnyNNZRt+W06LHu1Kf7ZZbXx498ukH06h5zmDiGwbU1dh1FiYpzspBWUr6FMKi2kfePzBmXOiw1mVnAlAhLcnmcVHebhzS1r4+7AjK4+34neXDrI3JIUZGXgGl31TyTMokMzde05wRPUKUlLJ2bufwBbO3+L4ZAozMvEKKRdzcBCZu0495oYiLz0Tv3LfNvMNCeTIjsQKaXLTMvENqZgmNz0Ln5M8pnb5pz+yfeEq3L29uODZO2s1339HdmoWgWFlcQSGBZKVmoV/SFkcedl5ePp6YXHUQwGhgWRVqoeKC4vZtmYbF955Uf1k/BRlp2USEBpY+nNAaADZqRXr23xHfVs+zmzHYE52aiZbl23iuql3cHDHv+sxWKfb9VlZZmo2wY0CS38OCgskMyWLwBB/52WqFuSkZeFX7pz1C7Hf/30rtRE8fMu1EUKqbyOUl5mUhneAL3Nf/4zkxIM0btGUkTddhLunR53EUVPFmZm4B5ctJnAPDCRvz6mfp+mrVxPSq1dtZq1W5adn4VPuevQOCSIlIbFimozMSmkCyU/PxDsoAAOD+c9PA8OgzcgBtB45sL6yfkqKMjLwKNcW8ggKJPsU2kKmzcaKp16gIDmFpiOGEPAvaAuF+3lyKLvsm8CHswvpGhlYJV33qEB+ubk/R3IKeX7+dnam5FVJ09Cc7veRY8L9PTmUVb4MC+jaNLBKuu7Rgfxyx0B7Gf6yjZ3JFRfKRAV60b6JPxsOZNZxjv++9JQsQsIDS38ODgsgPSWLoNCa3zt3btnLpKtfISg0gIl3jKNpbOM6yOmpqbaO3ZlYKU1mhV0lfMrVsStnfEPPiedX2FmkvCNbd+EV4EdAk4az8LaRtwdJeWULeo7kF9M5tGofe3jTEO7pHkOwpxu3/2F/tGaUrycZRUd5rn9rWgf7EJ+Wy4urd1VYzNdQhHi6k1pYFmdqYRFtTrDQY3RkY9amli3gcgHe6NuVJt5ezN1/mO1Zp9cCt3+zksxM3ILK2oBuQUHkn6ANmL5sCX4dnPvIyJoID/YuXXQHkJSeT5dWoRXSxET44WZx4bPJo/DxcmXG3G387689HEkv4IMf4ln07gUUFVtZvPEwSzYeru8QauR0byNkpWYR2KgsvoDQquMl+dl5eJUbLwksN16SeiAZa4mNd+5/i6KCIgZdMJieo3rbDzQMpj/8LhjQ75z+9D2n+onrulaYXrEMvYKDSN+VeNI0hRmZBMU2o9U5I/nlrsexuLsR3qkd4Z3bA5B7OJnUbQnEzf4Bi5srHa+4kOAWMfURUrUK0iv1sYIDSa3cD0vPwjsksEKa/PRMXCwuePj7suL/PiFz30GCm0fT45qLcXX0oXfM+4s9i1cSHBtN94kX4e7ESfczpS1UkJGJV3DFuiej0nlbUE39VJCRiX9UE+K//oHinFxc3N05sjGu9HG3h9duwjMogIBmFRdTO0uV8gw+TnlWGj/Ic5Tnio+/offE8zlaePzd4nb8uZzY/t2P+359qct5st+mf8uI68ZTVFBUJW19qatrc9+aTXgHBxIc0zDO2YKMTLzL3y9CAkmvVNcWVKprvYIDKUjPxCuorKz3LVtDdH/nL9gqL7ea+aKkGs4X1eTYQ/G78A70IyjCXr+27NeN3as288H1j3O0qJjB11+Ip1/9fqHhTLmnAOSkZlaqg04+d2SvpzJL39+6bCO/z/iJvMxcrpx8EwAZh1PxCfDlf699TtLug0S0bMrYWy50/jh8RibuQWXl5h4URE4Nx20LU1Jx8/Uj4eOZ5O0/gE+zaGInXIbFw7kxiYg4U022fvEyDGODYRjbgA+AZwEMwxgNtAJ6A12BHoZhDDYMowdwOdANuBCoPOsZaJrmEOBt7IvmLjNNsxP2hXi3Onarq/J6ueP3m6bZD1jsSHcx0Bd4plyaCcAXjjRtDMMof8fuDVzpyPMlhmH0BL4ELiuX5lLga6ADsO4kf58ewHmmaVZZmGcYxk2GYawxDGPNn1/+fJKPOQmz6re1K3+/xazBN7oTN+5gw28rGH7deaWvuVhcuHHaQ9w98xkO7dhLcuKhf5bXOnK8+LqGBHB203De25YIgMUwaO3vy/f7krhxyUYKrFauaNEwOh1VVBPSqe5cWFJYyIZp02l7xaW4ejl/W+eTq64cnf9trb+t2nCqXp0nTVKNfhPHce0Hz9J6SE82/VyvT9KuVjXVUNVAqr1MK6aJW76F5h2alz7StsH5u3E60vz83neMvn48Lg30UV8ndppdn5WY1Z3Ep0V4NaljTr0eslltJO06QPezB3L9Gw/h5unBijm///1s1pZqy/HUCtJWUkLGxo2E9OxZS5mqAzVp+1X7p7CnGvvMvYx78WFGPnIb2+YtJik+oQ4yWQtqcN84EcPFhX7PPs6gV6eQtTuR3AMHay1rdaW607VyO3fL4WwGvL6Ise8tY8aqfUy/rGE+frmq0/s+cky1ZVgp9C2Hshnw8p+MnbaEGcv3Mv3KihMG3u4W/u+K7jwzN57copI6zO0/9A+r3OZtopj27eO8NOsBzrp4IP99+OPay9s/UF2boAZNeDAM9q/djFeAH6Gx0cf9/N1L1xA7oGHdY6qve6pasD+N8d+v5e4/47mjWzMALC4G7YJ9+WrHYS79aT0FJVZu6Ni0bjP8N51KjdM5KIDRkeF8XG7iyAbcuWID1yxaResAX5o1gN0KxKEm161D7vZtZCxbQuMLGuYXwsqr/p5SMVZXiwsdWwTznxcWcN2zC7jjkk7ENPHD38edkb2aMuy2/9H/xm/w9nTlvMEN9YsKp3cb4UTt8hOmcfwNrFYbB3bu54bnbuKmKbfw+6e/kXIgGYA7Xrube//vAf7z/M0s/WEJuzbtqvX810RNmu3Vjt0aBsV5+Rxeu4mzXn+Gs6dNoaSoiH1LVtqPsVk5mpfP0MkP0vGKC1n11ofV992dqOouU9XVRwY2q42MPftpNWoQY6c+gsXDnbjvfwOg1ahBjHtzMmOnPoJXYADrPv2mHnJ+fGdMW6gmp1K1fwsDv8gmtDp3FEunvsXyl6YREB2Ji8VCSVExO374lXYXj6v9/P5tJy/P49VB+9ZuxjPAj9AWxy/PDd/8iouLCy0GNYAvONbRPNnOVVvwCfCjSavj/x3qQ11cmyVFxWz8dh7dLzun9jL6D1VfzVe+b564M2otKeHg2s1E93H+otEKatAmOM7EYI2O3b54LW0GlY0vHNm5F8PFhRs+fI7r3n2add8vICsp9dTz/Q+cMfcUjhdGTdq0ZWna9e/CndMf4/InbmDBJ/a1AzarjcMJB+h19gBunTYJN093Fs9uAOPw1ajpmJBps5K7bx+Nhw6h61OPY/Hw4MAvv9Zt5kREGria7JxXYJpmVwDDMPoBswzD6AiMdvy33pHOF/tiPT/su+jlO475odLnfeX4fxtgj2maOxw/zwRuB/48zuuvO34+9nmbAV/TNHOAHMMwCg3DCDRNMxP74sALTNO0GYbxLXAJ9sWAAPNN00xz5O1bYKBpmq8bhtHIMIwIIAzIME1zX+UbqmEY3zli3GGa5oXH8mOaZrXPjDBNczowHeCThHmnPKqw5qdFrP91OQBNWkeTnZJZ+l52aia+5b59CeDt70thXgE2qxUXi4Wc1Ez8yqU5sucgP735BROeuRXvahbFePp606xzK3at3UqjmIgq79enlMLi0sfUgn0nvdTCqs+ij/Xz5sFOLXhodTzZR0scxxaRUljEVscjXP46nMYVLSPrJ+OnyDM4iML0sm/pF2Zk4hEUWOPjbSVWNkybTpN+vQnv+e+YtPUMCqIgrVzM6Rmlj7L4N/IJCSSn3E4LuWmZVXbE8w0JIjetUppTiLn1oJ789Ny79JlQ/x3oJd8vZsXP9nqoaetoMlPK4shMySSg0o5jPgE+FOYWYLVasVgsZKVWTbN+4foKj7RtCFb+uJg1jvo2snU0WamZpe/Zv+1eMQbvAB8K8yrG6e8o94M79zF76kwA8rNz2bE6HheLC+37d66fYP6B0+36BFjw3RIW/7QCgJg2TUl37LIKkJGSSWDovzO+tXMXsXGeo43QKpqccudsTlpmhV3zALz8fSnKLddGqCZNZX6hgfiFBhLRJgaAtgO6smLO/FqN4+9wDwqiOD299OfizEzcAgNP6TMyt2zBOzoaN/+Gu2uid0ggeeWux/y0DLwrXY8+wZXTlH2D2Ds4EACvAD+ie3cmdVcijdu3rPuMnyKP4CCKyrWFik6xLXSMm483QW1bk7o5Dt+ohtnuOyYpu5CIco8xbeLvSXJOxW/m5xaXPS5yYUIqz1lcCPJyI6PgaL3l8+84He8j1UnKKiQioHwZepGcXakMyy24W7gjhefGGwR5u5GRfxRXF4N3r+jO/zYeYl78kXrLd03N+2YJC36wT5i3aNuUtCOZpe/Zd82reZl6+5T9nbr1b8eHr3xDdmYu/oG+tZbfv8OnBnWsd0ggeeXa+Xlp9m/1J65Yz741mzmwPg5r8VGKCwr5682ZDLnrGgBsVit7V21k/NRJ9RNMDR3JK6KxT9k31MO93UnOP/6uIGuTs4ny9SLQw5UjeUUcyS9ic2oOAPP3pjbYxXmphcWElttdINTTg7SiqmMJMb7e3NWhJU+uiyPnaNUFsnklVjalZ9EjJIi9uflV3pf65xoUxNGMsjbg0YwMXAMCq6QrOHCAg5/OIuaOu3D1dW5dUxNJafk0CS1bBNo42LvKo2mT0vLJyC6ioMhKQZGV1fHJtIux72BxIDm39DG381bso3ubUL5f1PB2pDsd2whLv1/MymPjJW2iyUwuiy8rNbPKOIJPgA8F5cZLMsulCQwLxCfABw8vDzy8PIjt3IJDuw4RFtWIAMd91y/Ij44DOrF/+15adG5RT1GW8QoOrFCGBekZeAVW6ncGB1VJ4xkYQPKWbXiHheDhb9/JNKJXV9J27iZ6YB88g4OI6NXV/kjRFjEYhkFxTm5p2vrmVbmPVWmXJnDslFduB5zSNIb9vdBW9kWy0X26Ef+DfXGeV2DZ+dBi+AD+eun/6jCKkztT2kL2nbYq1j2Vy7PyeVvoOG8BYoYOIGao/XF88V99j2dwIHnJKeSlpLLg0ecd6TNZ+PgUhkyeVHpcffOuct5m4F1pzKdqmWfiHRzAnmrKc+GbMxnqKM+dC1ewb+0Wzn7qLqc9DrU+5sn2x+9mx8rNJKyJp6T4KEUFhfzv5Vmc/+DVdR9gOXVxbXY6fyS5yWl8/+CU0vQ/PPQi5055EO9A54yL2evRcveLtGrq2pCKdW3lXfMOb4gjqHlTPJ0Uw/H4/s35It+gAGxHrSc81ma1krBiIxNeebD0te2L1tCsWzssrha8A/2IaBvLkV37CGhccSfmunS631NW/riYdY5x+IhWleugLPwqzx35V5w7yq5UBx0T06kl3736GXlZufiHBuIfGkiU48l2HQZ2ZfHXzl+c5x4USHFGWbkVZ2TgXsNxeI+gIDyCgvCLtbeLQnp056AW54nIGe6UtvUxTXM5EIp9AZsBTDFNs6vjv5amaX54LOkJPubY85iO15I/WQv/2Oixrdy/j/3sahhGZ+wL6OY7HoN7Ofad9ErDqPR5x36eg30Xvsuw76QHEAeUriAxTfMC4FoguNzxdfZ8qZ7nDubGaQ9x47SHaNO3M5sXrMI0TQ5s24Onj2eFbXLBvjo/plMrti7ZAMCmP1bRuk8nALKS05nz/Iecd/9VhESWbSSYl5VDoWOg+WhRMXs2bCe0aXhdhVRj27NyiPLxorGXB66GwfCIMJYdSa+QppGnO8/2aMsLG3dyIK9su+P0oqMkFxbR1Me+i1yP0AD25lS7ftLp/Js3I/9IMvkpqdhKSji8cjWNutVsAY9pmsR9NAufJo2JOWtkHee09gTGNiOvXMyHVqyhcQ1jbojCW0WTdTiF7COpWI+WsHPJWpr36lQhTfNeHdn2p/36Tdq+B3dvz5M+0jbzUHLpv/es3kxQlHOuy4HnDeKB9ybxwHuT6DSgE2vmr8Y0TRLjE/H08arwiBaw10Mtu7Zk06KNAKz+bTUd+5f9PQpyC9i1aRcd+zesxwv1GTeI29+exO1vT6Jdv05s+MMe5/6ticetb5t3bkXcYnucG35fRdt+9pjun/EU98+0/9dhYFfOvf2Sf8XCPDj9rk+A4RcM5KkPH+CpDx+g26BOLJ+3BtM02RWXiJeP57/2kbY9zhnM9W8+xPVvPkSrvp3Z4mgjHNy2Bw9vzyoL7wzDILpzK7Yt3QDA5j9W0apPp2o+uYxvkD/+oYGkHbAvHEncuJ2Qps5/FKFvTAyFyckUptrP0/TVqwnq0uWUPiNt1SpCe/euoxzWjtAWzchOSiEnORVrSQl7lq0jqmfF67Fpz07sXmQv+5Qde3Dz9sI7KICjhUWlj4I4WljEoU3bCGrq3C9eHM+xtlCBo95JWrmasBrWO8XZORzNs7djrcXFpMdvw6eJ88/Rk9l4MJuYEG+iAr1wczEY16EJ87cnV0gT5lP2JZUuEQEYBg1+YR6cnveR6mw8mEVMiA9RQV64WQzGdW7C/G0VF9mF+ZYrw6gADMMgI99ehi9e2ImE5Fw+XNrwFk8AjLloIC/OvJ8XZ95Pz8EdWfTrWkzTZOeWvXj7eJ7SI20z07JLv0WfEL8P0zTxC3D+7smhLZqRfbisjt29bB1NK9Wx0T07keCoY5N37MHdUcf2vOI8Lnv3OS55+xmG3HMdTTq2Lp04ADi0eTsBEeEVHuvTEGxJy6GZnyeRvh64uhiMjQlj4f6KfeymfmWLKdsF++BmMcgsKiGt8ChJeUXE+Nv72H2aBLIrq2EuWNuRnUOktxfhjrGEwY3DWJlcMc4wTw8e69qO/27ewaH8srEEfzdXfFztjx5yd3Gha0gg+/MaZpxnIu9mMRQlJ1OcmoKtpISsNavx71yxDVicnsa+6e8Qde31eIQ3/DYBwKaENJo18SOqkQ9uri6cMzCGP9YcqJDm91X76dkuDIuLgae7hS6tQkk4kMWh1Dy6tg7F091+3vbv1JiEA9nOCOOkAqppI4T/y9sIA84bxH3vTeK+9ybRYUAn1vxuH0fYe6Lxki5l4yVrfltNB8d4SYd+HdmzeTdWq5XiwmL2bttLo+hwigqKKHTUU0UFRexYu53GMU3qN1CHoNhm5CYlk5dsL8MDK9bSpEfFMmzSvRP7Fq/ENE3Sd+7BzcsLr6AAvEOCSE9IpKSo2N53iduOf4T9Go3o0ZmU+O0A5Bw+gq2kBHc/5y2sDWnRjJykZHIdbYS9y9YS2aNi3zmyR2f2LLLHmbrT3g/zCgrAK9Aea/Yhe7swact2AiLtcRZklD1S88DqjQQ4uX92prSFAqs5bxt3rxhn4+6d2LfEcd4m7MHV26t08XBRlv2LCfmp6Rxas4Go/r0IaBrJ2e+8xJjXn2PM68/hGRzI0OcecdrCPICwlo7ydIxP7166jujqyvOvsvI8Nn7Q68rzmPDec1z2zjMMu/c6Ijq2Ll2Yd2B9PJv+9zujHroZVw/36n51vaiPebLh147n7lnPcufHT3PBQ9cS07l1vS/Mg7q5NoOjI5nwwVQuefsZLnn7GXxCAhn/4kNOW5gHEFyprt23vJq6tntnEhdXrWuP2bdsLc36N4zd1MoLbxVN5uEUshzX444la4mtNF8U26sjWx3zRYe328dyfYIDTnrsvo3bCY4Mr/DoW7+wIPZv3oFpmhwtLCJpRyJBkfU7l3S631P6jBvErdMmceu0SnNH244/dxTTuRXxS8rNHfW1zx2lHUopHSM5lLAfa4kVb38f/IL98Q8LJNUxDr97ww7Cop3fn/GLiaHgSDKFjjZ8yqo1BNdwHN49IACP4CDyk5IAyNq6Da8I57RjRUQaiprsnFfKMIy2gAVIA+YBzxqG8ZlpmrmGYUQCR4FFwAzDMKY6Pn8c8F41H7cNiDEMo6VpmgnAVcBfJ3i9piYAT5umOaVcvvcYhtHM8eMowzCCgQLgfOB6x+tfAu9jX3w4xPHa58AjhmGMN03z2I59TnmmScte7UlYE8fb/3kGNw93xt17Zel7Xzz1LufeNQG/kACGXzee716awcJP5tI4NoquY/oCsPiLXynIzuPXd74G7I+yveGNB8lNz+aHVz/FtJmYpkm7gV1p1dv5i2asJryxZTcv9+6AiwG/HEgmMbeA8Y7GyA/7krimVTT+7m7c2yG29Jibl9obO2/G7eHxrq1xdTE4nF/I1I07nRbLibhYLLSbeBlrX3kT02YjclB/fCMj2L/A/gjTpsMHU5SZxfLJUygpKMQwDPb+toCBLzxFzv6DHFq2Et+oSJY98RwArS4+j7AuJ15s4WwuFgsdr76cFS+9hWnaaDq4P35RESQ6Yo4ZPpjCzCwWPzWVkoJCcDHYPW8BQ6c+iVsDfGyvi8XC4Bsv4fvJ72DaTNqP6EtIdBO2/LoEgI5nDaRZjw7sXRvPJ7c+g6uHGyPunFh6/Lz/fszBuAQKs3P5+D9P0Ofys2k/sh/LPvmBzIPJGC4GfmHBDL3lsuNlod6069Oerau28sLVz+Hm4c6EB8vWPU9/9D0uu+9yAkIDOPc/45j1/Cx+/vhnolpG0mds39J0m5duok2PNnh4eVT47E+en0nCxl3kZeUy+fKnGHPNWPqWO64+te7Vnh2r43nt+mdx83TnwnvLnlo+64l3Of+eCfiHBDD6+nHMnjqTP2bNpUmLKHqM7nfSz549dSZ7NiWQn53LyxOfZPhVY+kx5uTH1ZfT7fqsrFPfdmxesZVHr3gBdw83rnu47Bx+fdJ0rp10GYGhAfw+ZxHzvvyTrPQcnr7+FTr1bce1ky4jKy2b525+jYK8QgwXg9/nLOKZmQ/hVW5XIGdo0bM9u9fE8d5N9jbC2XeXtRFmP/0uY++0txGGXTue71+awaJP5xIeG0Xn0fZrLDcjm5n3vkxRfiGGiwtrfljIf955FA9vL0bdfDE//ncW1hIrgeEhnHPPlcfLRr0xLBZiJkxg++uvY9pshA0YgHdEBEf+sjcXw4cMoTgriy3PP4+10H7vPPz773SePBlXLy+sRUVkb91K84kTT/KbnMvFYqHP9Zfy+wtvY7OZtBral6CmTdg+fzEAbUYNIrJbBw6sj+Pbuyfj6u7GgFvtMRVm5fDnK+8DYLNZiR3Qk8iu7Z0Wy4m4WCy0mXgZ6xxtoYjjtIVWlmsL7fttAf1feIqirCzi3p+JabNhmibhvXsQ1rXhT/JaTZMnf97KrIk9sBgGszccZGdKHlf2iALgs7UHGNu+MRN7NsVqMykssXLnnE1OznXN/NP7yNp3PiRt6w6Kc3OZf/cjtLnwXKKHDHByVFVZbSZP/hjHrGt7YzFg9roD7EzO5cre9sewfLZqH2M7NmFi72h7GR61cudX9g3nezYL4qJuUWxNyubnOwYC8NJv21m4I8Vp8ZxIt/7t2LB8K3dfMgUPTzdueezy0vem3v8+Nz18KcFhAfwyezE/fvYnmek5PHT1f+nary03P3IZK/7cxO/fLcPF4oK7hxt3PTPRaTtulOdisdD3+kv57fm3MW0mrYbZ69htv9nr2LajBxHVrQMH1sXxzV2Tsbi7Mei2mt039ixdS+yAHidPWM+sJrywahfvjuyIxTD4LuEIu7LyuaS1vY/99Y4kRkWHMq5FI0psJkVWGw8u2lZ6/JRVu5g6sA1uFhcO5BTwxLKG2ce2mfB/23bxbPeOuBgw/+AR9uXlMzbKHucvB5KYENsUfzc3bmtn33nKaprcs3IjwR7u3NexNS6GgWHAkqRUVpfb3eHfZOZbdzKoXztCg/xIWDmNZ1+dw8yvFjo7W/+IYbEQcfkV7HnrdbCZBPUfgGdEJGmLFgIQMngoyXN/oiQ3j0NffmY/xsVCy0ced16ma8BqM5n8wWo+fmIEFheDrxfsYuf+LCaMbgXAF7/tZNfBbBZtOMzcV8/BZsLs3xPYud++0OfX5fv4/pWzsVpN4vek89X8hnltHmsjrHK0EaIcbYS9jjZCM0cbYWm5NkLivAUMdrQR1pdrI/xx9yO0amBthHa927Nt5VamXmMfL7nsgbK+5gePvscljvGSc24cx6fPz+LXGT8T2SKSPmfZ+2ThzRrTplc7/nvTSxguBn3G9qVJ8yakHU5lxtMfAfbHnXUb1p22vdo5JUYXi4Wu117G0henYdpsNBvSD/+oCHb/bi/D2JGDady1I0c2xPHbfU9hcXenx81XARDcsjmRvbux4LEpuFhcCGjWlJjh9nZQzND+rJ3+Cb8/9CyGqys9brnGqW0FF4uFntddyp8vvI1psxE7rB+BTSPY6eiHtRo1iIhuHTi0IY4f734ai4c7fW8payP0vO4Slk2bga2kBN9GofS9xf43WP/Zd2TsPYhhgE9YCL3/M6Ha319fzpS2kIvFQudrLmPZSxXP2z1/2M/b5iMGE961I0c2xjH//qdwdXen201XlR6/6o3pFOfmYbha6HLNZbj7NMzH3btYLPS74VJ+dZRna0d5bnWUZ7vRg2ja3T5+8PWd9vGDQbefvDyXfTgbW0kJvz47DYBGrWMYcJNzz926midrKOry2mxIXCwWelx7KX9NeRubzUbs0H4ENI0gwVHXthw1iCaOuvane57G1cOdPjeXxVlSVEzS5m30rFSXHli9gbUzvqYoO5e/Xvo/gmKiGPrIHfUe29AbL+F/leaLNjnmizqfNZCYHh1IXBvPTMd80SjHfNHxjj1mx5K1tB5UsX7tPHYw89/6lE/vfgFMaD+8D2Ex9ftEiTPlngLQyjF39MYNz+Lm4c755eaOPn3yXcbfbZ87GnXdOOa8OJMFs+bSuEUU3R1zQPFLN7Lxj9VYXC24urtxycNl7Z6zb7mIb176BGtJCUGNQyt8trMYFguxV1xO3OtvgM1GowED8I6M4PBC+zh8k6H2cfiNz72AtaAQDINDv/9Bt2eextXLi+YTLmfH+x9illjxDAul1XXXnPgXitSCU9qZTKSeGdU9C75CAsOwYn+ELNh3tXvUNM25jvfuBv7jeC8XmGia5i7DMB4Drgb2AgeAeNM0XzEMYyHwgGmaaxzHjwBewb6IbzVwq2maRSd4PRHoaZpmqmEY1zr+fYfjsxKBno70Y03TLB1FNgzjVeCI47+zAR+gJfC5aZqTy6XbDKSapjms3GttgVeBto7jc4CXTNP83TCMp4Fc0zRfOeEfkb/3WNt/m6tajmHo3KXOzkadW3jOAO5a/qezs1Hn3uw3jAdWLnB2NurcK32G81b8b87ORp27s/1o5u7/xdnZqHPnNB3L7N2n/9bYl8aedcZcn4uT5jo7G3VuUONz+HjHPGdno85d13oMV/91Kt+3+PeZNcT+/Y4XNjj/8b916dGuo7jjDGgLTes3jJjJp/+1mfjUmDPmnhLz2M/OzkadS3z+bNan/eTsbNS5biHnMnXj6V3XAjzcZRSdZi12djbq3OarB3HOb0ucnY06N3f0QLyinTuhXR8K9n3BxY4FV6erOcMHA9Dyok+dnJO6lfDNRO47A9oIr/YZzo/7Tv/xknHRY3lkzR/Ozkadm9JzBJPXO/8xcHXtqW4jz5i20EOrT//z9sVeI3hp0+lfnpM6j+KThNO/j31VyzFnzPX51LrTu76d3N3+xKp3TvP5o9vajz5jztkvd53+c0eXtziL6xcvdHY26txHg4bCyZ/GKGegq//667RfkyMnN2vIkAZZP5x05zzTNC0neO8N4I1qXn8eeL6a14dW+vkPoFs16Y73eky5f88AZlTzXvNqjruv3I8zKr9fLl2VLccci/zOPk76p4/3WSIiIiIiIiIiIiIiIiIiIiIiInLm0s6OIiIiIiIiIiIiIiIiIiIiIiIiIrVMi/NEREREREREREREREREREREREREapkW54mIiIiIiIiIiIiIiIiIiIiIiIjUMi3OExEREREREREREREREREREREREallWpwnIiIiIiIiIiIiIiIiIiIiIiIiUsu0OE9ERERERERERERERERERERERESklmlxnoiIiIiIiIiIiIiIiIiIiIiIiEgtc3V2BkRERERERERERERERERERERERP4OF8PZORA5Pu2cJyIiIiIiIiIiIiIiIiIiIiIiIlLLtDhPREREREREREREREREREREREREpJZpcZ6IiIiIiIiIiIiIiIiIiIiIiIhILdPiPBEREREREREREREREREREREREZFapsV5IiIiIiIiIiIiIiIiIiIiIiIiIrVMi/NEREREREREREREREREREREREREapkW54mIiIiIiIiIiIiIiIiIiIiIiIjUMi3OExEREREREREREREREREREREREallWpwnIiIiIiIiIiIiIiIiIiIiIiIiUstcnZ0BERERERERERERERERERERERGRv8PFMJ2dBZHj0s55IiIiIiIiIiIiIiIiIiIiIiIiIrVMi/NEREREREREREREREREREREREREapkW54mIiIiIiIiIiIiIiIiIiIiIiIjUMi3OExEREREREREREREREREREREREallWpwnIiIiIiIiIiIiIiIiIiIiIiIiUsu0OE9ERERERERERERERERERERERESklmlxnoiIiIiIiIiIiIiIiIiIiIiIiEgt0+I8ERERERERERERERERERERERERkVqmxXkiIiIiIiIiIiIiIiIiIiIiIiIitczV2RkQERERERERERERERERERERERH5O1wMZ+dA5Pi0c56IiIiIiIiIiIiIiIiIiIiIiIhILTNM03R2Hs4U+kOLiIiIiIiIiIiIiIiIiIiI/H3aI02q+M+ShVqTI3wwcGiDrB/0WNt6MvD7Jc7OQp1bct5APtw+z9nZqHM3tBnDzJ2nf5zXtBpDXMZPzs5GnesQdC6/H/zZ2dmocyMjz2bLGVCeHYPOZV3qXGdno851Dz2HL3f96uxs1LnLW5zFb2fA9Tk68mxm7z79y/PS2LN4bct8Z2ejTt3bcRQAc/f/4uSc1K1zmo7lqXW/OzsbdW5y95E8t/70j/PxbiN5J/43Z2ejzt3WfjSTVi1wdjbq3Eu9h58x95QzpS1027I/nZ2NOvdO/2H8uO/0vncCjIsey8ULFjk7G3VuzvDBeEVPcHY26lTBvi8AGPbzUifnpG79efYAViaf/v3rPo3OOWPinLPn9L93Xtz8rDPmnnKmjGee7v1rsPexX9p0eo+XAEzqPIpPEk7/eZWrWo7hu8TT/7y9IGYsH+84vcvzutZjAJh8mo8NPdVt5Gk/Zgv2cdv/bj7947y/0yhWpZz+bdveYec4OwsiIqdMj7UVERERERERERERERERERERERERqWVanCciIiIiIiIiIiIiIiIiIiIiIiJSy7Q4T0RERERERERERERERERERERERKSWaXGeiIiIiIiIiIiIiIiIiIiIiIiISC3T4jwRERERERERERERERERERERERGRWqbFeSIiIiIiIiIiIiIiIiIiIiIiIiK1zNXZGRAREREREREREREREREREREREfk7tDOZNGQ6P0VERERERERERERERERERERERERqmRbniYiIiIiIiIiIiIiIiIiIiIiIiNQyLc4TERERERERERERERERERERERERqWVanCciIiIiIiIiIiIiIiIiIiIiIiJSy7Q4T0RERERERERERERERERERERERKSWaXGeiIiIiIiIiIiIiIiIiIiIiIiISC3T4jwRERERERERERERERERERERERGRWqbFeSIiIiIiIiIiIiIiIiIiIiIiIiK1TIvzRERERERERERERERERERERERERGqZFueJiIiIiIiIiIiIiIiIiIiIiIiI1DJXZ2dARERERERERERERERERERERETk73AxTGdnQeS4tHOeiIiIiIiIiIiIiIiIiIiIiIiISC3T4jwRERERERERERERERERERERERGRWqbFeSIiIiIiIiIiIiIiIiIiIiIiIiK1TIvzRERERERERERERERERERERERERGqZFueJiIiIiIiIiIiIiIiIiIiIiIiI1DItzhMRERERERERERERERERERERERGpZVqcJyIiIiIiIiIiIiIiIiIiIiIiIlLLtDhPREREREREREREREREREREREREpJZpcZ6IiIiIiIiIiIiIiIiIiIiIiIhILXN1dgZERERERERERERERERERERERET+DhfD2TkQOT7tnCciIiIiIiIiIiIiIiIiIiIiIiJSy7Rz3r9Qn0aB3N0pFhcMftp3hE93Hqjw/qioMK5sGQVAgdXKfzfuIiE7D4BLYyMY1ywcE9idnc8L63dQbDPrO4QKTNPkj/e/YfeaeNw83Bl7z5U0btG0SrrMpDR+fGUGBTn5hLeI4tx7r8Li5nrC4wtz8/l12hek7j0MhsHYu64gsm1zti1Zz9IvfiHtwBGueuV+mrSKrveY50//hl1r4nH1cGfcPVfSuGX1Mf/vJXvMjVtGMf4+e8yp+48w9/XPSNq1nyFXn0vfC0eUHrPqf3+y4bflgEGjmCace8+VuLq71WN01TNNkw9f/R/rlm/Fw8OdO564nBZto6qk+/nrJfz01SKSDqQx49fJ+Af6ApCXW8AbT31OypEMbFYb468cyohze9d3GNUyTZOvp31H3MqtuHu6cdWkCUS3rlqeqYfT+OjZWeTn5NO0VRTXPHIlrm6uFOQWMOOFT8lIzsRqtTLy0mH0G9uHI/uS+fDZmaXHpx1O45xrxzL84iH1GV61TNPkI0d5unu4c+cTlxN7nPKc6yjPj8uV5/8+/ZPF89YBYLXaOJh4hI9+eQa/AO96jeNkTNNk5uvfsWH5Vtw93bn1sQk0b1M1znlzFvPL7EUcOZjGe3OfKY0zfl0Crzz8EY2aBAPQa0gnLrp+TL3GcDymafLLe9+yc3U8bh5unH/flURUUw9lJKXx9dSZFOTm0aRFUy58YCKubq5sW76ZBZ/MxXBxwcXFhbNuvoBmHVoAsOy7P1k3bwWGAY1iIjj/3itwc0I9ZJom35S7NidOmkDT41ybMxzXZlSrKK4ud23OeuFT0pMzsVmtjLh0GH3H9gHgs5e+YMuKePwCfXn0o4fqO7QKTNPk53e/ZYejLC+8//hlOXvqTPJz8oho2ZSLHGV5zIHte5l+32tc+vC1dBzUFYDvXv2c7avi8An05c53H6mvkE5q3/p4ln40B9Nmo92I/nS7cHSF903TZOlHc9i3Lg5Xd3eG3XkVYbFNKSk+yvdPvI7taAk2q5XYft3odfk5ToqieqZp8t3b37J11VbcPdyYMOkKolpVLc+0w2l88vxM+3nbMoorHi4rz4QNO/nf/32HtcSGT4APd7x6JwCLvv2LFT8vxzSh79l9GXLR0PoMrYLDG+JYN8tehrHDBtD+vKpluG7m1xzeEIfF3Z0+t15FcHN7e604L59V0z8j68BhDKD3zRMJbR1LRuJ+1nz4JdajRzFcLPS8/jJCWsbUf3DlHNwQx5qZ9jhbDh9Ax2riXD3zaw6tj8Pi4U7/W68ixBHnt3c8gZuXJ4aLgWGxcM4L9romfe8BVn7wJSWFRfiEBTPwjmtx9/aq99gS18Xz14ffYNpsdBjZj14XVY3trw+/IXFtHK4e7oy+cyKNHG304x378ysfkXEwGYCivAI8fLy48rWHyU5OY9adzxMU0QiAxq1jGHHr5fUY7Ykd2RTH5k9mg80keugAWo+reK/POZTE+vdnkZW4n3YXj6flOaOclNOaqav7SlZKBt+88ik5GTkYhkGvsf3od/7QeoysojOhLVRZ2uY4dnw+G9NmI2LwAGLOOavC+3mHk4j/cCY5e/fT4sLxNBtrvzatR4+ybsor2EpKMK02GvXsTuwF45wRwnGZpsn375TdPy978Pj3z09fmElBdj6RraKY8FC5++fGnfzwzndYrTZ8/H247dj985uFrPxlBRjQJKYJlz3YMMqzvJy4LRya/SWYNoIGDKLRmLEV3s9YtYLU334FwMXDk4gJV+IVVfXv82/z7ss3M3ZEN1LSsuk5apKzs/O39QoN5I72sVgMmLv/CF/sPljh/ZERYVweGwnYx/le37KLXTn5APi4WniwU0ua+3ljAi9tSiA+M6e+Q6gR0zT59I3v2LjCPi5046MTiKmmfz3/m8XM+3oRyQfTePvHZ/Bz9K+X/baWuZ8tAMDD24Nr77+I6JaR9RpDTZzOcZqmydz/+5btjnvnRfdfSWQ1dW16UhpfTZlJgaONcPGD9rp298adfDr5A4IahwDQYUBnhl9pvxd98+rnbF9p73ve/Z5z+551eU8BsFltvH77fwkIDeCG526qt7hO5J+Obebn5PPpS1+ScjgVNzc3Jk66nIjmTZwQyYn90/72gq8WsG7BGsBejkf2HeGZOc/h4+9T36FUcWB9PCs+noPNZqPNiP50uaBq/2zFx3PYv87ePxt8+1WEOsZJ5j75OrYS+zhJ877d6H6ZfZxkwasfkXXoCADF+QW4e3txwSvOvz5/e+8bEhxzQePuvZImx2nDf/fiDApy82nSIorz7rfPq2z+czXL5/wBgLunO2Nvv4xwxz32reuext3LAxcXF1wsLtzwxoP1Gtsxpmny4/99y/ZVW3HzdOOS+684bl37xQv28zSyZRSXTrKfp7s27mTW0x8S3Ng+Ht1hQGdGTjyLzOQMZr/8GTkZ2RiGC73P7sfAC5w3z2CaJr9P/4Zda+1lec7dx58j+/7lGRQ65gXHOebI0vYfYe4bn3Fk134GX3UufcrNkb1zw9N4eHnY+2oWF659zTllCXBoQxxrHeNCLYYPoEM140JrHeNCrh7u9K00/rXyPfv4F0CfWyYS1jqW9Z9+y8F1W3BxteAbHkbfWybi7uPceZW/O1abm5rBgjdnkZ+ZjWEYtBs1gM7nDgNg/n8/ItNRBx0bI7rkv86tg/avj2fZx/Y4247oT9dq6tplH81h/3p7nEPvKKtrf3zydaxHSzCtVpr360ZPR127YtZ37F2zBYurBf/GoQy5fSIeTi7P8kzT5JM3vmPj8q14eLpz0wnatr/Otrdt3/mprG27dvEWvvngFwzDwGJx4cq7zqdNl9j6DkNEpEH4R4vzDMPINU3T1/Hvs4E3gBHA2UC+aZqzDMO4FvjNNM1DJ/ica4Gepmne8U/yU+kzvwcamabZr9xrM4CfTNOccwqfcxbwDOAPFALbgQdN09xXW3k9FS7AfZ1bcO+yLSQXFPPBkK4sSUojMaegNM3hvELuXLqJnKNW+jYKYlLXlty0aCOhnu5cHBvBxAXrKLbZeKZnG0ZEhvHL/mRnhFJq99p4Mg6lcON7T3B4eyLz/282V71yf5V0f838np7jh9JucA/mvfMVm+Yvp9vZg054/B/vf0vz7u04/+EbsB4t4WhRMQBhzZpw/iM38Ns7X9VrrMfsWhNP+qEUbpn+BIe2J/LrO7O59tWqMS+Y8T29zhtKhyE9+GXaV2yYv5weZw/Cy8+bUTdfxI4Vmyukz0nNZPWPf3HTO4/i5uHOt1M/In7ROjqP7FNfoR3XuuXbOLw/lbe/foQdcfuY/tI3vPjR3VXSte0cQ88B7XnitncqvP7LnKVENQ/n0f/eQFZGLndeNpXBY7rj5ub8NcZxK7eScjCFpz95lMSte/ny9TlMeufeKun+N/1Hhl88hJ7Du/PFa7NZ9vNKBp83gL++X0KTmMbc+sKN5GTm8sw1U+g1sgfh0Y149H17x9FmtfHopU/TZWCn+g6vWsfKc9rXj7DTUZ5TT1CeT1Yqz/MnDuP8ifZO1urFcfz05aIGtzAPYMPyrSQdSOW1rx4lIW4vH74yh+fev6dKutadm9N9QAeeuePtKu+17RLLpJf/Uw+5PTU718STdjCFuz54nAPb9/LTtK+56fX7qqSb/9EP9LtgKJ2GdOfHt75i3W8r6H3OQJp3bc2tfTtiGAZJew7y9ZQZ3Dn9MbJTM1n5wyLuePcR3Dzcmf3Cx2z5ax3dRtV/PRS/civJB1N40nFtfvX6HB6o5tr8YfqPDLt4CD2Gd+fL12az/OeVDDpvAIu+X0LjmMbc7Lg2n7tmCj1H9sDVzZU+Y3oz+PyBfDL183qPq7Kdq+NJO5TCPR8+zoFte/lx2tfcXE1ZzvvoB/qdP5TOQ7vzw1tfsW7eCnqfOxCw1zG/ffwjLbu3rXBMt1G96TN+EN+88mm9xFITNquNJe/P5twn78AnJJBvH3qZZr06Edy0bOB/37p4sg6nMGHaUyTvTGTx9C+5cOqDWNxcGf/0Xbh5eWAtsfL9468S3b094a2bOzGiirau2krqwRQenfkYe7fuZc4bX3PPtKrl+dP7PzLkoqF0G9adr1+fzcpfVjBg/EAKcvP55s053DTlFoLCg8jJsE/OHt5zmBU/L+eeafdhcbMw/eH3aN+nA2FRYfUdIjabjTUfz2bYo3fiFRLI/MdeIrJHJwKiysrw8IY4cpNSOOe1p0lLSGTNh18y+jn7pPu6mXNo0qU9A++9EWtJCVZH+27D5/+jw0VnE9G1A4fWb2HD5/9jxJP31Ht8x9hsNlZ9NJuRj92Jd0ggvzz6ElE9OhFYLs5DG+LIOZzCea8/TWpCIis/+JKzny9bXDDqibvx9Pet8Lkr3vuMHhMvJLx9KxL+XEb8j7/T9bL6XSRjs9pYOP1rLnj6dnxDAvly0svE9u5ESLnrMHFdPJmHkrnmnSdJ2pHIgve+4vKXHjjhsWc/cH3p8Ys+/haPcosOA8NDufK1h+s1zpowbTY2zfyS/g/dhVdwEH89OZXG3TvjH1n2t3D38abTVZdyeO1GJ+a05urqvuJiceGsG88nomVTivIL+b+7XqFFt7Y0ata43mIr70xoC5Vn2mxs/+QLuj1wNx7BQax+ZgqhXTvjGxlRmsbNx5s2V1xGyvoNFY51cXWl26R7cfX0xFZiZe2Ulwnp3IGAFg1nQH3bKnuf7OEZj7Fv616+efNr7n6rannO/eBHBl9ov3/OeX02q35dQf9x9vvnt2/O4cYptxDUqOz+mZWayeL/LWLSBw/j5uHOrGdnsOHPdfQa4/w+9jGmzcahLz+n+V334hoUxK6pz+PfuQueTcrK1j0klNh7H8Ti40POls0c/OwTWj70qBNzXTs++fov3p05jw9eu83ZWfnbXIC7O8Ty4Ko4UgqLeXdAF5Ylp7M3t9w4X34h96zYTG6Jld5hgdzfqSW3LdsEwJ3tY1mVksnT67fz/+zddXgU1/7H8ffsxl0JECEkAYq7W9GWurveyu2tK21vlbrfuht1dypYcXdIsADB4+5kd35/7JJsBCtJNj/4vJ6nT0n2zHK+zMw5Z77nzIyHYeBtbbkvSVmzaD0Zu7J5/sv/siVlOx+/+B2Pvnt7vXIduren15CuPH1r7evryDZh/Pf1m/AP9GP1ovV8+Ny3DW7vbsdynJuWppC9J4s7P3yQnRu288vr3/KfVxoYI3zwC0PPdowRfnr1a5b/tYiBzjFCfLcErnjs3/W26TNuAINOH853LeDas6n6lP3m/jibqLgoykvLmyukQzra3Oafn08nOqkt1z/+L9J3ZPD1K99z24str20+2uvt0ReOZvSFowFIXriO2d/PbhEL8+w2Ows++IaTH7oZ/7AQfrn/eeL6dSfU5fps18oUCvdmcf5rj5C1OY0F733FGU878iSnPOLIk9irbPz20EvE9O5Cq47tGX1nzfXZ4sk/uOWmsLr2z6vc+N5D7N6Yxh9vfMO//tfAvMpHPzPwLMe8yu+vf82qqQvpe+pwQqLCufyZW/EN9CN1WQpTXvuq1vaXP30LfsEB9b6vOW1c6jhO7/7oAXZu2M5Pr33LTa/WP07/eP9Xhp1zIj1P7MOPr3zDsj8XMeh0R1vbvlsCVz1ee/GvxWrh1OvPJLqD43rstZtfpEOfTkS56Xps/7zev99xzJH99dY3XPli/X05yzlH1mVEX/5842tWT1tIn1OG4xPox7jr68+R7Xfxk+7fl3a7nWUffsPoBxz5r7+ceaHgBvJCp7/syH8tff8rTnLmhZZP/o42vbow/M7a+a/W3TvT8+IzsVitrPz8J5J/mkrvS89yR4jA0eVqDauFwVedQ2RCLJVl5Xx/z7PE9DyBsNg2jLurpg1a8LH72yC7zc6897/h1Icdbe2P9z1Puzpt7U5nW3vhazVxnu3MSZ/m0tb+/OBLxPZ25KRjepzAgEvPwGK1svjTn1j1w1QGXn6W+wKtY/Wi9WTszOaFr/7LluTtfPTCd0xqYI5s/9j2qVtqj2279u1An2FdMQyDHal7eP3hT3jui5aX3xMRaQ6NkrExDGMM8BpwsmmaO0zTfNs0zU+cH18FtD3gxk3AMIwQoA8QYhjGP55tNQyjG464rjRN8wTTNHsBnwPxDZRtlhVCnUMD2VVSzp7SCqpMk+m7sxjmvNtwv3V5RRTtswGQnFdIpI9X9WdWiyNRZzXA22olu7yyOap9UKmL19J11AAMw6DtCe0pLymjOLegVhnTNNmxZjOdhvYCoNvoAWxevPag21eUlrErOZUe4xzrM62eHvgEOBb/hMe2JjwmqvmCrGPT4rV0H+2oc/RBYt6+ZjOdh/UCoPuYAWxa6IjZPySQth3bYWkg6Wq32amq3IfdZqOqYh8BYUFNHs/hWDJnHSee0hfDMOjUrR0lxWXkZhfWK5fQKYZWbcPq/d4wDMpKKzBNk/KyCgKC/LC2kKTzmgXrGDiuP4Zh0L5LPGXFZRTk1N+fm1am0ntkTwAGjh/AmvmO/WkYBuXO2CrKKvAL9Ku3bzeu2ERk23DCW9f/t3GHpXPWMdK5Pzs692feEexPV/OmrWTYuN5NVdWjsnzeOoaf3A/DMOjQLZ7SoobjbN8xhsg2LWPfHK4Ni9bRa4zjuI09IZ7ykjKKGmiHtq3ZTJdhjuO219gBbHC2Q96+3hiGAcC+8kpw/hkc7dC+yn3YbDb2VVQSGB7cTFHVtnbBOgYc5rnZ6wjPzaSeifi1gAQswHrXfdnZEWeD+3L1ZroOr9mX6xfWJK8W/TKHrkN7EhASWGu7+O5J+Aa2rIWzmalpBLWOIKh1BFZPDxKH9SFt6ZpaZdKWrqHjSEc/G9WxPRUlZZTkFWAYBp6+3gDYbTbsVTbAaOBvcZ91C9bSz3ncxjuP28IGjtvUVZvpMcKxP/uP788653G7YsYKug/rQWhUKACBoY59mrEjg3ad4/Hy8cJqtZLYM5G182v/uzWX3NQ0AltHEhAVgdXDg7jBfdm9rHZddi9fQ/zwgRiGQUSH9uwrLaMsr4B9pWVkbUglYdQQAKweHtV3BxuGQVWZY4JrX2k5vqHuaXv2y3HGGeiMs92QvuysE+fOZWtIGOGIM9IZZ2lewQG+0aFwbyatOicB0KZ7Z3YsWdVUIRxQxubtBLeJINh5HnYc1petS2onxLcuWUtn5xi9TSfneZhbcFjbmqbJ5vkr6Ti8b3OG9Y/kbUnDPyoS/1aRWDw8iB7Uj/Q6i/C8g4MITYjHYrW6qZZHpqn6lcCw4Oon03n7+RAZG0VhTn7TB3QAx8NYyFXh1jR8W7XC13msRg3oT/bK2m2SV1AQQQnxGHWOVcMw8PDxAcC02TBbYP+ZvHAt/cY69me7LvGUH0b/2c+1/5zp7D9b1e4/wbk/K2r2Z1AL2J+uStO24RUZiVekY98G9+tP4epVtcr4JyZh9XeMXf3aJ7AvL88NNW1885dsIDe/2N3VOConhASyp7ScvWWOPN/MvVkMjap9bZmcX0RxlSPPl5JXRIQzz+fnYaVHWBC/73I8UaTKNClxlmuJVsxbx1Dn9XVS13hKi8vIb+D6Ov4A19cdurfH33ltktS1HXlZ+U1d5X/kWI5z/cJ19Hb2nXGdD9zWbnUZI/QZO4CUBQ0vnHDVvnsSfi3k2rMp+5T8rHzWL05hwIRBzRTN4Tna3Gb69nQ69ekIQOu4KHLTcynMbXlP8Tza621XK2auoPeoPs1S70PJ2p8niXJcYyUM7cOOOtee25euIcmZJ2nVsT2VJY5rz3p5Eput1rgWnGPihStIGOb+67ONi2rmVWKc8yoNjeHTXOZVeowZwEbnAq7YLgnVea7oTvEUufF65EBSFq6lz9iatraspOHjdMvqzXTb39aO60/ywoO3tUHhwdVP4Ku+Hss+eP6hKW1etJZuLnNkFQeZIzvBOS/YfcwANi+qmSNr07EdFo+WMUfUkJzUNAJc8l/thvRlV93817I1tB9Rk/+qdMl/Za5PJbGB/Febnp2r8wsRHeIpzXXv2P5ocrX+ocFEJjiOSy9fH0JjWlOSm19rW9M02bJgBUluboOyUtMIdmlrE4c2HGeHE2virCw9cFtrOK+pY3rV7M9WHdtT0sLapRVz1zFs/9i225GPbX38anInFeWVdbsYEZHjylEvKDMMYzjwHnCKaZpbnL97FCgG0oB+wOeGYZQBg4FuOJ6w5w9U4HjSHkBbwzD+BBKBH03TnOj8rvHAJMAb2AJcbZpmsWEYacBk4HTAEzjfNM0Nzu86F/gVyAAuAp52qfJYwzBuA6KAO03T/M0wjMXAv0zTTHb+nbOAu4DbgadM01y/f2PTNH9xiX0WsAAYCvwCvPgP/gmPSKSPF5llFdU/Z5VV0CU08IDlT4trzaJMx8Asu7ySr1J38/34/lTY7CzNzGNpC0jwFOUUEBQZUv1zYHgIRTkFBITVJLzLikrw9vetHqAEhodQ7LwgOdD2FqsF3+AA/njlczK37SYqKZYx152Ll493s8R1MMU5BQRFhFT/3GDMhSX4uMQcFOEoczCBESEMPHs0r1/9CB5eniT0PoGEPp2bJIYjlZtVQESrkOqfw1sFk5tVQFjE4S0ePOW8oTx9z4dcc9okyksruPOJy7FYWsaFV0F2ASEusYVEhpCfXUCwy6RNSWEJvgG+WJ37MzQymHznxe/Is4bx9oMf8N/zH6G8tIJrHr6iXmzL/l5J39EtI+EDDe/PnKwCQg9zf+5XUV7JqkUbuPaucxq5ho0jN6uQcJc4w1qFkHuEcW5el8a9Vz5PaEQwl950BrEJ7rkbsa6i7PxabWdQRDCF2QUEurRDpc52yFqrHcqv/nz9gtVM//g3SvKLuXTS9dVlhpwziv9d+SgeXp4k9jmh3tPYmkt+dgGhdc7NgkOcmyGRwRQ4z80RZw3j3Qc/4EHnuXl1A+dmS1CYk0+wS58SfBj7MjgipHpBRGF2PusXrOHqZ25m9ya3PBj4iJTkFhAQEVr9c0BYKBmb0+qUya9dJjyEkpx8/EODsdvsfD/xWQrSs+h28giiOsY3U80PT2F2ASGRNXXff9wG1TlufQJq78/9EyeZuzOxV9l5487XqCirYPjZI+g/fgBt4lvzx4dTKCkowdPbk/WLU4jtGNe8wTmV5eXjF14To294CLmpabXL5BbgFx5SUyYshLLcfAyrBe+gABa//Sn523cTlhBHnyvOw8PHm95XnMfsp19n5Wc/gGkydlL9O66bU2luPv4ucfqHhZBdJ87S3AL8XeL0c8bpFxoMhsGMp14HAzqMGUbHsY474ENi2rBr+Rpi+/Vk++IVlOQ0fxK2ODefwDrnWPqmtNplcvIJCK9dpji34LC23ZOyBb+QwOrX2AIUZObwxZ3P4uXrw+BLTyW6S1LjBvUPlefl4xvmcjyHhZK3ZZsba3T0mqNfycvIYe+WXcR0im+qMA7peBgLuSrPy8PH5Vj1Dguh8AiOVdNuZ8mjT1GWmUXM6JEEJ7acp87C/muymviCI+r3n6V1x30u/Wf2rkxsVXbevKum/+w3bgDBESGceN4onrh0Ep7ennTsewKd+rl/f7qqys/HM7RmEsQzNJTSbQfet7kL5hHYtVtzVE0OQ4SPF5kuN85mlVXSOeTAeb5TYqNY4szltfH1Ib9yH/f2SCIx0J9NhSW8nrKVcpu9qav9j+RmFRLmen0dGUJudgEhR5hHAJj922J6DGwZ+a66juU4C3PyCXbtOyODKcyp39bW6jsjQ2otxt+xPo3X/vMsgeHBTLj2TKLiW96rT5uqTwH4+a0fOe26MygvazlPzYOjz21GJ0azeu4akronkLZ+O7kZeeRn5xMUduD2zB2O9np7v8rySjYs28A5t5zbPBU/BMd1ZU1cfmGhZNXJk9S9PvULD6HEee1pt9n5+d5nKUzPovPJI2jVIb7Wtunrt+AbHEhwm1a4W925oP1zJoEHmVcJPMC8yqqpC0ns69LGGvDFQ463v/SZMJQ+E4Y2TRCHUPc4dVxrNdAG1b0ec1lot2N9Gi/f8BxB4UGcel39tjY3PYc9W3YRe0K7Jo7mwIpyCgg8jDky74Da84KHmiMDx21EXz/8JhjQ++Sh9DrZPfuyrO55d4C8kF+dvFBpbj4WZ/5r0Vufkr9jN2Ht4+h7pSP/5WrLrIW0G+zeRWtHm6vdrzAzh+xtu4iq0wbtdeaIQtq6tw0qyS3A3yUG//BQMuu2tXVyYf5hjjj3t7U/3uvISXc9aQStGshJb5y5kMShLWceECAvu87YttWRj22XzV7DN+/8TmFeEXc9f10T1FJE5P+Ho51h9gZ+Bs5yWRhXzfn62GXApc6nztmAr4HbTNPsCYwF9r+noRdwIdAduNAwjFjDMCKAB4Gxpmn2cX6X6/Obs52/fwu42+X3FwNfOv+7uE614oGRwKnA24Zh+ABfARcAGIbRBmhrmuZyoCuw4hD/BiGmaY40TbPJF+ZBvZuWADAPULZ3RDCntovireQ0AAI9rQxrHcYF05Zy1l9L8PGwMt4NrzKrr34E9eI0G4iyukzD29ttdjK27KLXhGFc9cq9ePl4s/i76Udd28ZgHjQeZ5nD+Xepo6y4lM2L13LjB49w6ydPsK+iknV/Lz2KmjaeBkM+gjskVi7eSHzHaD747RFe/OQu3n/hR0pLWkYiq6H9adS7w7D+dvvLpCzdQExiW576dhL3v3c337z6A2UusVXtq2LtgmT6jOzVqPU+Gke7P/dbNjeZTt3bt8hX2sKB9u3hbx/fKYbXvn+IZyffw0nnDuOl+z9sxNodnYb6jrrHbcNqynQe0pNb3n2Aix66hpmf/g5AWVEpGxet4/aPHuHuzx5nX3klq2e6px1quK099Lm5v8z6pRuITmzLE99O4r737ubbOudmi3GQGA6nzO/v/Mj4f53R4NNYW6TDOS8P0uZarBbOf/F+Ln/3CTI3byd3x54mqOQ/d7BjsqZQQ1s6ythtdnZu2sm1T17P9c/cwLTPp5K5K5Oodq0ZddEY3r73Ld69/23aJka7bZ83GCN1z82Gz1/TZidv2046jBvOyc/cj4e3Fym/TAUgddocel9+Lme+8SS9Lz+XJe9+3viVP1qHd7ACcPKkOzn1mfsYfd9NbJo6h4z1mwEYfMNlbPxrDlPuf4Z9ZeVYPJrlAd61HeQcO3ihw9t249zldHJ5ap5faBD/evcxLnnpXob/62z+fGkyFaVldb/GLQ6nr/l/p4n7lYqyCr564kMm/PscfPx9jq6uR+F4GAsd0hEcq4bFwsDHHmToS09TsC2N4l27m7BiR+5g11sHLePcnzabnV2bd3LNE9dz/dM3MP2zqWTtyqS0qJR1C9fx308f5uGvHqOyvILl05c1RQj/3BFcsxRv3EDegnm0PrtlLCaQhp9B2VA+CKBXWDCnxEbx7oY0wPF2jI5BAfyyPZ3r56+mvMrGxQkxTVfZo3WU19f7pazYzOwpi7ngP6c1QqWawDEc5+G0tQcb67VNiuWeTx7llrfuZfAZw/n8sfcbv5KNoKn6lJRFyQSEBBDTMbYpqn1Ujja3Of7iMZQWlfHUdc8z68e5xHRw3/XmwRzt9fZ+yQvX0b5r+xbxSluHQ7c7BztmLVYLZ79wPxe98wTZqfXzJFvnLSNhWL9Gq+1RaehYrVvkgDNmNdJWb2LV1EWMvvrM6t9d9fwdXPvqRC5+7D8smzKX7etSj7a2/0jDh+Dh5zOjk2K599NHuP3tiQw5cwSfTPqgVrGKsgo+f/wjTr/hbLdejx3WvOA/mCMDuOy5O7j6lYlc8Oh/WD5lLjvctC8bcji5E8MwsLvkvyY8cz9Wby+Sf55aq9y6H//EYrUSP6x/E9b4MBxlrhZgX1kFU59/nyFXn1vv9bWp85aR1BLaoMOI82Dnr8Vq4dwX7ufSd54gs4G2dsX3f2KxWkga7ub9WUeDY4Qj/I5+I3vw3Bf3cfvT/+L79/5onIqJiPw/dLQzOftwPDnuGuC2wyjfCdhrmuZSANM0C6G6A55hmmaB8+cUoB0QAnQB5jvLeAELXb7vB+f/lwPnOLeNApKAeaZpmoZhVBmG0c00zXXOst+YpmkHNhuGsRU4AfgGmAY8gmOR3rd1K24YRjgwA/AD3jVN8wXnR18fKFjDMK4HrgdI/M89tD7pjMP4Jzq4zLJKWvnW3BkR6evd4KtpE4P8uK9XEncvTKZwXxUA/SJD2FtaTn6l4+c5e3PoHhbE1F1ZR12vI7ViyhzWTHXsytYd4ih0eYJfUU5+rbtjAHyDAqgoKcNus2GxWmuVCQwPaXh7wyAwIoS2zqcxdBzSi8XfT2vSuA5m2W9zWPWXI+a2HeIozM6v/qwoJ7/W3V0AfkEBlLvEXJhd/9+lrrRVGwmJCsc/2HFXYqfBPdm1fhvdRrlnMPfHd/OY9vNiAJI6x5KdmV/9WU5mAaERh/86oJm/LeWcK0Y7Xo0WG0GrtmHsTsukQ1f3PPVn9k/zmD/FsT/bdYoj3yW2/Kx8gsNr3zUSEOxPWXEZNpsNq9VKXlZBdZlFfy5h/MVjHK8ViI4kvHUYGTsyiO/suHMtecl6YjtEu/1u0z++m8f0g+zPsCPYn/vNm76K4eN7N1YVG8XU7+cx85dFACR0jiXHJc7czPwjOm79XBIcvYd04cMXv6cwv5igkIBGq++RWPzrXFa4tkMubWdhdgGBdY5bvyB/yktqjtvC7PwGX8sW3z2JH1/6nJKCYtLWbCakdRj+wY4YOw/twc712+g5unnaoTk/zWOB89yM6xRH3hGem/l1zs1xznMzsoFz050W/zqXZX864ozuGEeBS5/iuOu7zr4Mrr0vC7LzCXL2Kbs37+CbZyYDUFpYzKalKVisFroM6dE8wRwh//AQirNrnhRWnJuHX53+sV6ZnPx6Zbz9/WjbrQM7VqYQFte2aSt9CPN+nsui3x37M7ZjHPlZNXVv6Lj1D/anvLj2/txfJiQiBP8gf7x9vfH29SaheyJ7tuyhVUwrBk0YxCDn65OmfPAbIS53KDcnv7AQSl2e9laWk1/vFbR+4SGUujxhoyzXWcZwPEUvPMnxxKaYgb1Z70xOps1ZTJ8rzwcgdlAflrz3RRNHcnB+YSG1nmpXkttAnM47aPcrdSnjFxYCgG9wILH9e5Kdup2ozh0Ijm7N2AduAaBwTwa7VyY3bSANCAgPoajOOeZf5xwLCA+lOKd2mYDQYOz7bAfd1m6zkbpoNRe/cE/17zw8PfHw9AQgKjGO4NYR5O/JIirJPeNAV75hoZS5vEKmLDcPn5CW9crLw9Fc/YqtysZXT3xIj1H96Dq0Z/ME5+J4GAsdiE9oKOUux2pFbj7eISFH/D2efn6EdupIztpkAmKiG7GGR27+z3NZvL//7BRHfmZNfAXZ+fWOW/+64z6XMiGRIfgHu/SfPRz9J0B46zACnOP37sN6kJayjb5jW8DkkJNHaCj78nKrf96Xl4dHcEi9cmW7drH7s0+Iv/lWPALccz0i9WWVV9LK+ZpagEhfL3Iq6uf5EgL9uLt7IvctS6nO82WVVZBVXsH6AserfWen53BJonvPy7qm/zCPWb86rq/bnxBLruv1dVY+oUf4mugdqXv48NlvuOv56wgMbimLYo7tOBf9MpelzjFCTMc4Clz7zqwCAsMOPkYozKrJebouAuk0oCu/vP4dJQXF1X2mOzVHn7I7dScpC9exYUkKVZVVlJeW88Uzn3LJfZc3X6AuGjO36evvw+X3Op6RYJomD1/yOOGtw5snkENozOvt/VbOWtliXmkL9a89Sw+QJ6lV5gB5ktZdO7B7VU2exG6zkbZkNWc9O7EJIzi4Zb/NYaWzHWrTse4YPp+AOm1s3XmVojpj+Ixtu/nt1S+5+LH/4OeywHJ/Gf+QQDoN7sGejdtp1615nti+8Je5LPmjpq11PU4d11oNtEF1r8ecx6lrW3vCgC789Pq31W2trcrGZ49/SK/Rfek2rPmvx5ZPmcNq5/VYmw5xFNWZI2twXrC44XnBg3Hdlx0H92Dvpu3ENdO+dOVb79xsOC9U2lBeyHB8FtHBkf+KG9i7+uZUgK2zF7F7xTrGPHjrYd5k1nSONldrq7Lx1/Pv0WF4PxIG9aq1nd1mY9vi1Zz7vPvaoP38w0MocYmhJCfP8eaLOmWK6+QC6+bLvP39aNu1AztdctKbZi1ix/J1nPaI+/cnwLTva8a2CZ3rjG2PcI7M1Qm9EsnYk0NRfjGBbpojExFxp6O9fcmOYzFbf8Mw/nsY5Q/wrATA8Yrb/Ww4Fg4awDTTNHs5/+timuY1DWyzvzw4nr4XCmxzvvo2Hserbfer+/ebpmnuBnIMw+jh3P4r52fJQB9noRzn0//eBVx7jJIDBWua5rumafYzTbNfYyzMA9iQX0Ssvy9t/LzxMAzGRkcyPz23VpkoX2+e7N+Zx5dvYqfLE34yyiroGhqIt/Outb4RwaQVlTZKvY5Un1NHcNUr93LVK/fSYWAPkv9egmma7NmwDW8/n3oDbMMwiOvegY3zVwGwbuYSOgzsDkDSgO4Nbh8QGkRQRAg5uzIA2L56I+Gx7nudZL/TRnDta/dy7Wv30nFwD9bOdNR590Fibte9A+vnrQJg7YwldBzU/aB/R1BkKLs3prGvvBLTNElbvYnw2KimCumQJpw3jJc+vYuXPr2LASO7Mev35ZimycZ12/EL8DnsV9oCREaFsGap44kx+TlF7NmRSVR02CG2ajojzxrGf9+7h/++dw89h3Vj8bSlmKbJtpQ0fP19a732ARz7s2OvJFbOXg3A4qlL6DHU8Sqh0FahbFzhiK0wt4iMnVlEtK1JYC2fuZJ+LeCVthPOG8aLn97Fi879Odu5Pzc59+eRvtK2pLiMlJVb6D+iaxPV+J8Zf+4wnpl8N89Mvpt+I7oz989lmKbJ5nVpRxxnfk5h9Z1FqSnbMU3TrYn1gacP5z+vT+Q/r0+k8+DurJrhOG53bkjDx9+n3iJhwzCI79GBlHmO43bV9CWcMMhx3ObsyaqObU/qTmxVNvyC/AmODGXXhu1UOtuhras2EdGMbe+Is4Zx33v3cN9799BjWDeWuJybPgc4Nzv0SmKVy7nZ3XluhrUKZZPLuZlZ59x0p4GnD+emNyZy0xt19uX6A+/L9j06kDzXZV8OdsR518ePcNdkx39dh/XitJvOb7EL8wBaJbWjYG8WhRnZ2PZVsWXeCuL71a5vfP/ubJrt6GczNm3Dy88X/9BgygqKqChxjH2qKirZtWYjodHu6yf3G3bmcO5+ZyJ3vzOR7kO7s8x53KY5j9ugBo7bpF5JrJnj2J9Lpy6l2xDHGKHbkG5sW7cVm81GZXklOzZsJyrOEWNRXhEAeRl5rJ23ht5u6lvCEttRlJ5JcWY2tqoqdixcTnTf2mOc6D49SJu7GNM0yd68DU8/X3xDg/ENCcYvPJTCPY7xXca6jQTHONoY39BgMp1Pl8tI3khga/c+ITrcGWeRM87tC5YTWyfOmL492DrHEWeWM06/0GD2lVewz/mqq33lFexds56QWMdraMoKHPvRtNtZ++Of1a+7bU5RHeLI35tFgfM83DRvOQn9a8eW0L8b651j9L0bHeNd/7DgQ267Y/VGwqKjar36trSgCLvzFX0F6dnk780iOKpltMchCe0oSc+kJDMbe1UVuxcto3WfltuGHkhz9CumafLjy18SGRvF0HNGNXuMcHyMhQ4ksH07SjMzKctyHKsZS5YS0fvwjtXKwiL2lTr6T1tlJbkpG/Bv4/6Yhp45nDvfmcid70yk69DuLJvu2J/bD9Z/9qzpP5dNXUpXZ//ZdXA3tq2t6T+3b9hOq7goQlqFsH19zf7cvHJzdb/aUvi1i6ciM5PK7CzsVVUULFtKUI/ak62VuTnsePdNYq76F95R7t93UmNDQRHR/r609nXk+Ua3iWRBRu08XysfLx7rcwJPr97MLpc8X17lPjLLK4j1dzxdpE9EMGnFLePJsvuNPWcYT3x0N098dDd9h3dnvvP6OjXZcX19JK/Dys7I49UHP+LfD15Cmzj3v1rR1bEc56AzhnPLmxO55U1H37nS2XfuWJ+Gt79Pg21tgssYYcX0JXR2jhGKcmtyJDs3bsc07bUWxrhTc/Qpp1xzOg99OYkHPnuESx+4gqReHdy2MA8aN7dZWlxGlXPh8IIpi0jqkYivW5/IVaMxr7cByorL2LJmC92GtJxXxEcmtaNwbxZFzmusrfNXEFcnTxLXrzupzjxJ5qaaa8+6eZI9azYS7JIn2bNmIyFto2q9mrO59TttBNe9fi/XvX4vnQbVzKvs2rDtwGN4l3mVNTOW0NE5l1SQmct3T37AmXddTnh0TRtbWV5BRWl59Z+3rdhAq3bN99rtwWcM57a3JnLbWxPpOqQ7K6bXtLU+fg0fp4k9k1i3v62dtpQugx0x1mprN2zHtJv4BfljmibfvfQlrWKjGH6ue67H+p46gn+9ei//evVeOgzqwbrDmCOL69GBDc55wbUzauYFD6TuvkxbuYHIZtyXrsLr5L+2L2gg/9W3B9vmHDr/lb5uI8HRjnH8nlXJpPwyjZH3/BsPb696f29zO5pcrWmazH7zc0JjWtPzjDH1vnvXmo2EREfVelWsu0TWjXP+Ctr1rxNnv+5snlU7zoba2t3OuAB2rkxh1U/TOenelrE/AcadO4wnP76bJz92jG3n7R/brjvysW3GrprcSdrGXdj2VRHQgm6yERFpTkf9DiTTNEsNwzgNmGsYRoZpmh/UKVIE7H/c0wagrWEY/U3TXGoYRiA1r7VtyCLgDcMwkkzTTDUMww+IMU1z00G2uRg42TTNhQCGYbTH8VS8B52fn28YxmSgPZAAbHT+/itgIhBsmuZa5++eA340DGORaZrrnb9z67sXbSa8tGYLLw3uhsWAKTsy2FZUypnxjkHZz2npXNUplmAvT+7qmejcxuTa2atJySvm7z05fDiyFzbTZFNBCb9sT3dnOAAk9OvC1uXJvPfvx/Dw9mLCrZdWf/bdpLc56eaLCQwPZuRVZ/DL8x8z97MpRCXE0H3coENuP+b68/jtpU+w77MR3DqcU25zfLZp4Wqmv/sdZQXFfP/YO7RKiOaCSTc2W8yJ/bqQuiyZt657DE9vL067vabOXz/yNqfc6oh51NVn8NOzHzPHGXPP8Y6Yi/MK+ej256koLcewWFj68yyuf+u/RHeK54Shvfjg9uewWKy0Toym98lDmi2ug+k7pDMrFqznxvOextvHk5sfrFkz+8Qd73Hjfy8gLDKYKV/P5cfP/iY/t4g7LnuRPoNP4KYHLuT8f43jtce/4vZLn8c04fIbT3Pb08fq6jqwC8mL1/PoZU/i5ePFZRNrYnvjvne59O4LCYkI5qzrT+PDxz/l1w//IDYpmsHOpxdNuHw8nz77BU9e8xymaXLW9acR4LxruLK8kg3LN3LxHee7JbYD6ePcnzc59+dNB9mfPzn3553O/XnjAxcCsHjWWnoO6ISPy9NAW5regzuzauF6br/gKbx9PPn3f2velP7sXe9y3X0XEhYZzJ/fzuHXzx1x3nvFC/Qe3Jnr77+QxX+vZtqPC7B6WPDy8uTWSZe3iDufADr078KmpSm8cs3jeHp7cdYdl1R/9tnDb3PGbRcTFB7MuKtP57tnJzPzkym0Toyhz0mDAUiZv5rVM5Zi9bDi4eXJ+fddiWEYxJwQT5dhPXnn1uexWC20Toih3wT3tENdB3YhZfF6HrvsSTzrnJtv3fcul9x9IcERwZx5/Wl89Pin/PbhH8S4nJsnXz6ez579gqeueQ5MkzNdzs2PHv+E1NWpFBeU8NAFj3LKVScz+JRBbomzo3Nf/u9fj+Pp48U5Lvvyk4fe5qzbHfty/L9O55tnJjPjkym0SYyh7/jBh/zub56ZzLY1qZQWFvP8ZQ8z+vIJ9D3p0Ns1JYvVyrBrL2DK429g2k06jR5EWFwbkv+aC0DXk4YT16crO1Yk8+VNk/Dw9uTEmy4DoDSvkJmvf4pps2OaJolD+tCu38GTes2t88AurF+ynqeueAJPby8uvqem3Xn3v+9w4Z0XERwRzGnXns4nT37C7x/9TkxSNAOdx21Uu9Z06teZF657DsNiMHDCINq0dyQhP570EaWFJVg8rJxzy3n4BbpnWGuxWul71QXMfvoN7HY7CScOJji2LanTHPswadxw2vTuyp5Vyfx2+6N4eHsx8N+XVW/f96rzWfj6x9irqgiIimDgvx0TWv2vu4QVn3yHabNj8fSg/7WXNPj3NxeL1cqAqy9gxlNvYNrtJI0aTEhsWzY54+w4bjjRvbuye1UyP93miHPIDY44ywuKmP3iuwDY7TbaD+1PdC/HYva0+cvYOHUOAHEDepJ4YvOfkxarlROvO5+fJr2JaTfpMmYQ4XFtWPPnPAB6nDyM+L5dSVuewuT/PIaHtyfjbrnsoNvut2necjq6vNIWYHfKFhZ9OQWL1YJhsTD6hgvxCWwZiTyL1UqPKy5i4fOvYdrtxI0YQlBMW7bNcOyj9mNGUJ5fwOyHn6GqrBwsBlv+msnoZx/G09f3EN/uHk3Vr+xI3srqGUuJim/DGzc9B8C4K0+l4wD33KhxPIyFXFmsVjpdeiErX3wV7HbaDB9CQHRbdv3tOFZjRo2goqCApZOepqqsHMMw2DltJoOefISKggJS3p8Mdkf/2ap/XyJ6taxFqJ0HdGHD4vU8c6Wj/7zw7pr+8/3/vsP5zv7z1OtO57MnP+HPj38nOjGagSe79J/9O/Pi9fX7zx7De/K/G1/AYrUQnRjDoFPcvz9dGVYrbS+6hG2vvQx2k9AhQ/FpG03OnFkAhI84kcwpv1FVXMKerxyvfDcsVpLuf/DAX/r/xOTXbmH44M5EhAaSuvh1Hn/pOyZ/Pcvd1ToidhNeTd7KcwO6YgH+2JVJWnEZp8c58ny/7kjnig5xBHl5cnu3BMCRG7xhvmMy/tXkbTzQqyMehsHe0nKeXbPZXaEcUs/BnVm9aD33XPQUXj6eXHt/zXn6wj3vcs29FxIaEczU7+Yw5Yu/Kcgt4oGrXqDnoM5cc9+F/PzRVIoLSpn80veA49Vgj71/p7vCOaBjOc5OAxx950v/cvSd59xZ03dOfuhtznaOEU665nS+enoy0yZPoW1iDP2cfee6eatY8tt8LFYLnt6eXHj/VdU5kq+fnsxW57Xns5c9zJjLJtDvZPdcezZln9JSHW1uM317Bp888zkWi4XW7aK47J6LDvRXudXRXm8DrJ2/hk59O+HdgvKZFquVwddcwJ9POvIkHUcNIjS2DeunOq49O48fTmyfruxamcy3t0zCw8uT4c48SVl+IbNf/xTTOc5LGNyHOJfFQ1vnLydhWN8G/153SOrvmFd541rHvMrpd9TMq3z5yNuc5pxXGX31Gfz43MfM+nQKrRNi6HWSYx/O/fJPygpL+PNNx8uzLFYL17xyDyV5RXz7pONV23abnW4j+5LYr0vzB4ijrd2wdD3PX+04Ts+/q+Y4/ejBdzj3josICg/m5GtO58unPmHqx7/TNima/s4Y185dzSKXtvaS+x3XKWnrtrJyxjJat2/DK/9xXI+ddPVpnDDAPXEm9uvC1mXJvHO9Y1/un7sD+ObRt5lwi3OO7Koz+Pm5mjmyHi5zZJPvqJkjW/bLLK5987+UFZbwvXNfmjY7XUb2JaGve2K0WK30u/oC/nbmhRKceaHNzrxQh3HDaevMf/1626NYvb0YdENN/qvf1eezYH/+q1UEg25w5L+WffQN9n1VzHzyNQAiOrRnwLUX169AMzmaXG36hq1smr2EsLi2fHvX0wAMuOQM2vV15AlS5y0nqYW0QRarlaHXXsAfT7yBfX+csW1IccbZ5SRHW7tjRTJf3eyM88aanPQs17bWJSc9/4NvsO2r4vfHXwegVYd4hv/bffuzrp7OObK7L3SMba9zmSN7/u53ufY+x9j2r29rxrb/vfIFeg7uzLX3XcjSWWuY9+cyrB5WvLw9uWnSFS1mjkxEpLkZDb0r/LA3Noxi0zQDnH+OBeYAtwO9gWLTNF8wDONc4Ckci/AGA92A1wBf5+/GAucB/UzTvNn5Xb8BL5imOcswjNHAs8D+q50HTdP8xflUvH6maWYbhtEPeAG4CpiPYwFfdWCGYawA/uP8Lw/oB0QBd5qm+ZuzTBSwG3jcNM1JLtueCjyKY4FhDrADeMQ0zU2GYcwC7jZNc9mh/q2G/Tzvn/9D/z8x78xhfLDxL3dXo8ld0+kkJm8+9uO8ssNJJOf95u5qNLmuoacxfffv7q5GkxsbfQrrjoP92S30NFZkT3F3NZpcn4hT+WrLn+6uRpO7KPFkph4H5+f46FP4Zuuxvz8vSDiZ/61z3+vlm8Md3cYBMGXnH26uSdM6NXYCj6yY7u5qNLlJfcbyxMpjP84He4/lzZSphy74/9yNXcYzcclMd1ejyT03YPRx06ccL2OhGxf87e5qNLk3h4zi1x3Hdt8JcHrcBM6bOcfd1Why340egW9cy5lMagplO74EYNTv891ck6b19ylDWZx57F9fD2x16nET53fbjv2+87z2Jx83fcrxks881q+vwXGN/dyaYztfAjCxxzg+TT3251UuTzqJH9OO/eP27PgJfLTp2N6fV3c8CYBJx3hu6JHeY4/5nC048rYvrj3247yr+ziWZB37Y9sBkaeC4w2MIrXcvPDvY35Njhza64NHtcj24aienLd/YZ7zzztxPI0O4GeX338PfO+y2VKg7qNlPnb+t3+b01z+PBPo38DfHe/y52XAic4foxsou/+dXYsPEksGDfx7mKY5BWiwFzNN88SGfi8iIiIiIiIiIiIiIiIiIiIiIiLHN4u7KyAiIiIiIiIiIiIiIiIiIiIiIiJyrNHiPBEREREREREREREREREREREREZFGpsV5IiIiIiIiIiIiIiIiIiIiIiIiIo1Mi/NEREREREREREREREREREREREREGpkW54mIiIiIiIiIiIiIiIiIiIiIiIg0Mi3OExEREREREREREREREREREREREWlkWpwnIiIiIiIiIiIiIiIiIiIiIiIi0si0OE9ERERERERERERERERERERERESkkXm4uwIiIiIiIiIiIiIiIiIiIiIiIiL/hJ5MJi2Zjk8RERERERERERERERERERERERGRRqbFeSIiIiIiIiIiIiIiIiIiIiIiIiKNTIvzRERERERERERERERERERERERERBqZFueJiIiIiIiIiIiIiIiIiIiIiIiINDItzhMRERERERERERERERERERERERFpZFqcJyIiIiIiIiIiIiIiIiIiIiIiItLItDhPREREREREREREREREREREREREpJFpcZ6IiIiIiIiIiIiIiIiIiIiIiIhII9PiPBEREREREREREREREREREREREZFG5uHuCoiIiIiIiIiIiIiIiIiIiIiIiPwTFsN0dxVEDkhPzhMRERERERERERERERERERERERFpZFqcJyIiIiIiIiIiIiIiIiIiIiIiItLItDhPREREREREREREREREREREREREpJFpcZ6IiIiIiIiIiIiIiIiIiIiIiIhII9PiPBEREREREREREREREREREREREZFGpsV5IiIiIiIiIiIiIiIiIiIiIiIiIo1Mi/NEREREREREREREREREREREREREGpkW54mIiIiIiIiIiIiIiIiIiIiIiIg0Mi3OExEREREREREREREREREREREREWlkWpwnIiIiIiIiIiIiIiIiIiIiIiIi0sg83F0BERERERERERERERERERERERGRf8JiuLsGIgdmmKbp7jocL/QPLSIiIiIiIiIiIiIiIiIiIvLPaRmW1HPn4plakyO8NHB0i2wf9OS8ZvLcmmnurkKTm9hjHD0+nevuajS5NZcP54K/57i7Gk3um1EjaP/GbHdXo8ltu2kkP2//w93VaHJntpvAxCUz3V2NJvfcgNHHzfk5/Jd57q5Gk5t7xjCeWX3s95/39RzHV1v+dHc1mtxFiScz5o/57q5Gk5oxYSgAw34+ts/PeWcOI+ntY7+tTb1hBIlXf+PuajS5LR9dwI0L/nZ3NZrcm0NGkdj3ZXdXo8ltWX47P6Yd+2Pbs+Mn8GnqX+6uRpO7POkk2t/1i7ur0eS2vXgGvT4/9nMJqy4dTtK5n7m7Gk0u9fvLGPX7sT3m+/sUx5jPN+5iN9ekaZXt+JJ+Xx375+ayi4Zz7bxZ7q5Gk3t/2Il0/+TY359rrxhOny+O/ThXXDKcK2Yf+3nbT0aOZMLUY/v6GuCP8cN4e/1Ud1ejyd3QeTwfbDz2x/DXdDqJJ1ZOd3c1mtyDvcdy/7IZ7q5Gk3q63xgA/rfu2M5P39Ft3HEzh3285ODj75/i7mo0ubSnT3V3FUREjpjF3RUQEREREREREREREREREREREREROdZocZ6IiIiIiIiIiIiIiIiIiIiIiIhII9PiPBEREREREREREREREREREREREZFGpsV5IiIiIiIiIiIiIiIiIiIiIiIiIo1Mi/NEREREREREREREREREREREREREGpkW54mIiIiIiIiIiIiIiIiIiIiIiIg0Mi3OExEREREREREREREREREREREREWlkHu6ugIiIiIiIiIiIiIiIiIiIiIiIyD+hJ5NJS6bjU0RERERERERERERERERERERERKSRaXGeiIiIiIiIiIiIiIiIiIiIiIiISCPT4jwRERERERERERERERERERERERGRRqbFeSIiIiIiIiIiIiIiIiIiIiIiIiKNTIvzRERERERERERERERERERERERERBqZFueJiIiIiIiIiIiIiIiIiIiIiIiINDItzhMRERERERERERERERERERERERFpZFqcJyIiIiIiIiIiIiIiIiIiIiIiItLItDhPREREREREREREREREREREREREpJF5uLsCIiIiIiIiIiIiIiIiIiIiIiIi/4TFcHcNRA5MT84TERERERERERERERERERERERERaWRanCciIiIiIiIiIiIiIiIiIiIiIiLSyLQ4T0RERERERERERERERERERERERKSRaXGeiIiIiIiIiIiIiIiIiIiIiIiISCPT4jwRERERERERERERERERERERERGRRqbFeSIiIiIiIiIiIiIiIiIiIiIiIiKNTIvzRERERERERERERERERERERERERBqZFueJiIiIiIiIiIiIiIiIiIiIiIiINDItzhMRERERERERERERERERERERERFpZB7uroCIiIiIiIiIiIiIiIiIiIiIiMg/YRimu6sgckB6cp6IiIiIiIiIiIiIiIiIiIiIiIhII9OT8/4f2rUyhUUffYfdbqfTmCH0PHt8rc9N02TRR9+xc0UyHt5ejLjpciISYqs/t9vs/Hzfc/iHBTP+/v80d/UP29C2odzbLwGLYfBDajofJu+q9fmJMWHc3Cseu2liM02eW7qVlVmFAPxxdn9K99mwOT+7+PdVbojg8BQmr2PPN19h2u2EDR1O1MkTan1enr6XnZM/pmznDlqfcRatxp9U/VnWjOnkzp+LaZqEDxtB5JixzV39wzYiLpRHhiVhsRh8nbKXt1fsbLBcj1aB/HBub26ZmsIfW7Lxshp8c3YvvKwWrBaDP7Zk8fKS7c1c+4MzTZNf3vyBDUvX4+ntyQV3X0JMh9h65XL35vD5U5MpLSolukMMF028DA9PD7as3szkRz4gtHUYAN2G9WDcZScDMOf7WSz9cxEArdu34YK7L8HTy7P5gnORsSaZtZ9+A3aTuBOH0vH0k2p9bpomaz/9hszVyVi9veh9/RWExMcBsOWvmWz/ex4A7U4cSuLJY6q32zr1b7ZOm4XFaiWqZze6XnxO8wV1CMfL+TkgMoTbujva29+2Z/B5au32dlx0JJd2iAGgtMrGi2u2sKWwBIALEtpyWlwUJrC1sJSnV22i0t4y7kzZtSqFxR99h2m303HMEHqcVb+/XPzRd+xa6egvh91Yp7+02/n1vufwCwtm3H21+8u1v0xn2Wc/cfH7z+ATFNAs8RyIaZr88c4PbF6agqe3J2fdeSltk+q3QXnpOXz7zGTKiktokxjLOXc72qANC9cy89MpGBYLFouFk/99Nu26JgLwv6sm4eXrjcXq+Ozfr97d3OE1qH9ECDd1TsBiwO+7Mvhq6+5an49pG8lF7aMBKLPZeDl5C1uLSgH4fGRfSm025/gBblywutnrf7gGtnKemxj8tiODzzbXOTdjIrk0yXFultlsvLh6C6nOc/P8hLac3i4KA/hlewbfbt3T3NU/bCNiQ3lwaCJWw+Cb9em8s6rhMUL3yAC+O7s3t01fz59bswF4+sSOjG4XRk7ZPk75ZnlzVvuIjejWmocu6YXVYvD1nG288/uGemUGdorkwUt64WG1kFdUwSXPzqJNmC8vXDuQiGAf7KbJ17O38vG0zW6I4PDkrE1m0xffYNrttB0xlPhTT671ecnedFI+mEzR9p0knnMG7SY42mbbvn2sePoF7FVVmDY7rfr1IeHs090RwmEZMbgdD909EqvVwtc/reOdj5fV+jwgwIuXHj+Ztq0DsVotvP/pcr7/NQUvLytfvXc+Xl5WrFYLf87YzCvvLHJTFA0zTZNf3/qBjUvW4+njyfl3XUJ0Q2Pb9By+3D+2TYrhApex7SePfkCYc2zbdWgPxl52Mvsq9/HOXa9Rta8Ku81O9+E9GXfFhHrf21xM02TqO9+TuiwFT28vTr/jUtocoP/88dmPKSsupU1iDGfedTlWTw/W/r2Uhd/NAMDLx4sJN11IVEJ09XZ2m50Pbn+ewPAQLnr0380W18GM6BTJI2d1d1yTLd7O2zNTa30+MDGcd68ewK5cR5/559q9vDZtEwBzHxhLcUUVdrtJld3kzJfnNHv9D9eQNqFMdOYSfkxN56OU+rmEG3vEY5omVabJ88u3ssqZSwCwGPDFyb3JLKvg1lkpzV39wzaiVxse/Fd/rBaDb2ak8s6PyfXKDOwaxQNX98XTw0JeYQWXPDwNgKtPO4ELxiZhmrBxRz73vr6Ayn325g7hkPpHhHBzlwSsBkzZmcGXdcZ8Y9tGclGCy5hv3Ra2OMd8/h5W7umeRPtAP0zguTWppOQXNXcIjeLt5//NhDG9ycoppN+4ie6uzj82uHUod/dxnJs/bU1n8vra5+bI6DBu6F6T53txxVZWZxfiZTF4b0xPPC0GVovBjJ3ZvLtuh5uiOLTctevY+uU3mKad1sOHEXtK7bFQ6d50Nn34McU7dhJ/9pnEnFxznbpk4n+x+nhjWCwYFgu9H36guat/2Ia2DeXe/glYnXnbD9bV3p+jYl3ytnaTZ5dtZWWmo60N9LTy6JCOdAjxwzTh4QWbWJ3dMs/PIW1CubuvI84ft6TzcUr94/bGHvHYccT5wor6fcpnJ/Umq6yC22a33D4lf906tn/9NabdTqthw2g7ofYYrWzvXrZOnkzJjh3EnnUWbcY7jtuy9HRS3323ulx5djYxZ5xBm7EtMwfWNzyEG05wtEN/7srg27Q6x23rSM5vX3ON/XrKFrYVl+BpMXi+fw88LRasBszLyOGzLe5th9JWpDDr/e+x2+10GzeYAefWz3nNev97ti1PxtPbi/G3XkZUYuxhbbvspxnM/fgnbvjkaXyDAti+agPzPvkFW1UVVg8Phl91JnE9OjVLnKZpMuO979nqHLNPuP1SWifWH7Pnp+fw6wsfU1ZUSlRiDKfd4RizH2z78uJS/nz9S7K37wXDYMKtlxB9Qnt+fu4j8nZnOsqUlOHj78tVr9zbLPEC7F6VzLLJjnxm0uihdDuz/r5dOvlb9qx05OCH/Odywts7cvA/3PwQnr4+GBYDw2rl1Kcc9c7dvovF739FVXkF/pFhDLv5Krz8fJstpoakr05mzaffYtpN4k8cQqcz6s81rPnkW9JXJ2P18qTvv68g1Bnn5j9mkPb3AgwDgmKj6Xv95Vhd5kw2TZnGui9+5NS3n8M70L152x0rU5j/oWN/dh4zhN7n1N+f8z/8jh0rkvHw8mLULZcTmRBLcXYeM1/9hNL8QgzDoPO4ofQ4bRQAS7+ewvrpC/B15qQHXHIG7fp2bfbYXP3Teeuqyn1Mefhl7FVV2G022g/qTZ8LTwVg5ksfUrAnA4DK0jK8/Hw5+4X7mz02V8djHn5kx0gePq2LI5+5dCdvzd5S6/NB7cN494p+NXmE5HRenZmKt4eFr68fjLeHc2533V7+N73l5jNFRJrDYS/OMwwjHJjh/LE1YAOynD8PME2z0qXs7cC7pmmWOn9OA4oAE8gDrjBNs1FW1xiGcQfwNBBlmmaB83dXAf1M07z5CL6nA/A/oDOQDxQCj5imeciMszO+fqZpZh9p/Y+U3WZnwQffcPJDN+MfFsIv9z9PXL/uhMa2qS6za2UKhXuzOP+1R8janMaC977ijKfvqf48+fe/CYmOYl9ZeVNX9x+zGPDfAYlcP30dGaUVfDmhF7N25bK1oLS6zOL0fGb9tgKADiF+vDCiM2f+UjMpe820NeRXVDV73Y+Eabez+8svSLjtDjxDQ9n89JME9+iJT9u21WWsfv5EX3gRBatW1dq2bPducufPpcN9/8WwerD1tVcI6tYd76ioZo7i0CwGPDaiA5f/sob04gp+Pr8P07flkJpXWq/cvYPbM2dnbvXvKm0ml/y8mtJ9djwsBt+e04tZ23NZldFyknYblq4ne3cWEz96gB0btvPjq99yy2t31iv3+we/MvycE+k1qg/fv/INS/9cxODThwEQ3z2Bfz1+fa3yBdn5zP9pDne/fx+e3l589sTHrJ61gn7jBzZLXK5Mu501k79iyL234hsWyuyHn6F1nx4ERde0PZmrkynJyGTMC5PI27KN1R99ychJ91K4czfb/57HiEn3YfGwsvD514jq1Z2A1q3IStnI3hWrGfXUg1g9PakoKDxILZrXcXN+Anf2SOSOhevIKqvkvRG9mJ+eQ1pxWXWZvaXl3Dx/DcX7bAxsFcrEnkn8e+5qIny8OLd9Wy7/ewWVdjuT+nZiTHQkf+zMdF9ATna7nUUffMNJD96MX3gIvzr7y5CYOv1lehbnvuroLxe+/xWnP1XTX6Y4+8vKOv1lcXYee9ZuwD8itNniOZjNy1LI2Z3Fre8/yK6N2/nt9W+5/uX6bdC0D39h8Nkn0n1kH3597WtWTF3EgFOH0b5XR/4zqBuGYZC+bTffPv0xt7xbMwl01TM34x/s3kSWKwtwa9cEJi5JJqu8kjeH9GRhZi7b6xyzdyxeS3GVjQERIdzZLYmbF66p/vyuxeso3NeyxwjV5+aCdWSWVfL+yF7MS88hrcglzpJybpm/hqJ9Nga1CmVirySun7Oa9oF+nN4uiuvmrKbKbufFwd1YmJHLrpKWN/azGPDosCSu/G0t6SUV/HBOb2Zsb3iMMHFQAnN35dX6/Q8bM/hs3R6eH908EwP/lMUwePTyPlz5wmzSc8v48eGxzFi1h9Q9Nf1eoK8nky7vw9UvzWVvbinhgd4AVNlMnvp6Fcnb8/H38eDnR8YxLzmj1rYthWm3s/HTL+l99214h4Wy9LGniejVg4Domr7T09+PTpdcSNbKVbW2tXh40HviHXj4+GCvsrH86ecJ79GV4MSEZo7i0CwWg0fvG8WVN/5AekYxP356MTNmbyV1W80Y9vLze5K6NZfr7/iFsBBfpv1wJb/8sYHKShuX3fA9pWX78PCw8PUHFzB7fhqr1qW7MaLaNjrHtnd/9AA7N2znp9e+5aZX6/crf7z/K8POOZGeJ/bhx1e+YdmfixjkHNu275bAVXXGth6eHlz33E14+3pjq7Lx9p2v0Kl/Z+I6xzdHWPVsWZZC7p4sbnzvIXZvTOOPN77hX/+7q165mR/9zMCzTqTryL78/vrXrJq6kL6nDickKpzLn7kV30A/UpelMOW1r2ptv+SXWUTEtqaitGW0vRYDHjunB5e/s5D0gjJ+vn0E05PTSc0orlVu6bYcrv1gSYPfcclbC8grqWzws5bCYsD9/RO5YaYjl/D5yb2YvSuXrYV1cgm7anIJzw3rzNm/1eQSLukUzbbCUvw9rc1e/8NlsRg8et0ArnxsBuk5pfzw7ARmLN1F6q6C6jKBfp5Muq4/Vz8xk73ZpYQFOfqVqDBfrjjlBE6+/VcqKm28etdwThsWzw9/b3VXOA2yALd1TeAe55jv7aE9WdDAmO/2Rc4xX2QId3VP4sYFjjHfLV0SWJKVz6MrN+JhGHhb//++POTTb2fz9uS/eP9/N7q7Kv+YxYB7+yVy09/ryCir4JNxvZizO5dtLufmkox8Zu92nJtJwX48M7Qz5/2+nEq7yQ1/r6Gsyo7VMPhgbA8W7M1jXU7LyQvtZ9rtbPn8S7rddTveoaGsevxpwnr1wN8lj+Dh70fiJReRU2cstF+Pe+7C080LCQ7FYsADAxO5fto60ksr+OqUXvy9s3bedtHefP7e6difHUP8eGFkZ8742dHW3jsgkfm7c7lr9no8LAa+LfT83H/c3jjTcdx+dpKjT6l33P5R06c8M7Qz506p6VMudvYpAS24TzHtdtK++IIT7rgDr9BQkp96ipCePfGrddz60+6ii8hbubLWtr6tW9P94Yerv2flxImE9e7drPU/XBbgps6J/Hf5OrLLK3llUC8WZ+Wwo6SmX0kvK2fi0jUUV9noFxHKrV2TuGPxavbZTe5btpZym6MdemFAD5Zl57GhwD3tkN1mZ+Y733LOpJsIDA/hi3ueJ3FAd8Jd5ojSlqeQvzeTq996mPRNacx8+2sufv7uQ25blJXHjlUbCIysyXn5Bvlz5oP/JiAsmOzte/hh0ptc/+ETzRLr1uUp5O3J4rp3HmLvxjSmvfUNl79Qf8w+e/LP9DvjRDqP6Mtfb37NmmkL6X3K8INuP+O9H2jfpzNn3XcNtn1V7KtwjHPPnHh19ffO/OBHvP19miVWcOQzl3z4DWMfuAW/8BD++O9zxPStnc/csyqZor1ZnPnyo2SnprH4/a845cmaxfvjHrqt3o3Ei975nL6XnUNUlw6k/r2AlF+n0+tC990MZ9rtrP74a4bdfyu+YSH8/dCztOnTgyCXODNWJ1Ocnsn4Fx8lLzWNVR99xajHJlKWm8+Wv2Yx7rmHsHp5sfjV99m1cBntRg4GoDQnl8y1G/AND3NXeNXsNjvz3vuG0x6+Gf/wEH6493na9e9OmMu5umNFCgV7s7j49UfI3JzG3He/4pxn7sGwWhh81TlEJsRSWVbO9/c8S0zPE6q37XHaKHqd2TIWQh/NvLXV04NTHrkVT19v7FU2fnvoJWJ6d6FVx/aMvvNf1dsvnvyD2xeUwnGYhzfgsTO6ctkHi0kvLOeXm4YxbX0GqZl18ghpuVwzufZNqxVVdi55fxGllTY8LAbf3TCYWRuzWLkzvxkjEBFpWQ77ytc0zRzTNHuZptkLeBv43/6fXRfmOd0O+NX53SjTNHsAs4AH/3mV67kYWAqc/U+/wDAMH2AKjgWFiaZp9gVuAerNBBmG4danDWalphHUOoKgqAisnh4kDO3DjmVrapXZvnQNSSMHYBgGrTq2p7KkjNI8R4K2JCePnSuS6TRmiDuqf9i6hQeyo6ic3cXlVNlN/tyexajY2oPpsqqau7p9Pay0jOc0HZnStG14tYrEOzISi4cHIf37U7BmVa0ynkFB+MW3x7DWTuJUpO/Fr30CFi9vDKuVgA4dKVhVO0HSUvRsFcT2gjJ2Fpazz27y6+ZMxrUPr1fuyu7R/Lklm5zSfbV+X+q8g9/DYuBhMZqlzkciZcFa+ozrj2EYtOscT1lJGYU5BbXKmKZJ6qrNdB/RE4B+4/qTvGDtIb/bbrOzr2IfNpuNyopKgsKCmySGQ8nbkoZ/VCT+rRzHavSgfqQvr/20qb0rVhM7bBCGYRCWlMC+0lLK8wso2pNOaFJ7PLy9sFitRJzQkb3LVgGQNmMOHU47Caun48427+Cg5g7tgI6X87NzaCC7S8rZW1pBlWkyY3cWw1rXPj/X5RVRvM8GQHJeIZE+XtWfWS2OiS6rAT5WK9nlLWPCNjs1jcDWEQRGRWD18CBhSB92LK3dX+5YtoakEQfuL3etSKZDA/3lksnf0//SszCMltEebVi0jl5jHG1Q7AnxlJeUUZRbvw3atmYzXYY52qBeYwewYaGjDfL29a6OZV95JbSQuA7khBDnMVvmOGb/3pvFkFa1xwgp+UUUV9mq/+x6zP5/0Tk0kF0l5exxnpvTD3BuFjVwbsYH+pKcV0SFzY7NhJXZBYxoU7/fbQl6tgpke2EZO4scY4QpW7IYG1+/rld0i+avrVnklNVuY5buLSC/Yl+98i1Nz4QwtmcWszOrhH02O78t2cHY3m1rlTljUBxTV+xmr/NO05yiCgCyCspJ3p4PQEl5Fal7C4kKcX9CsiGFW9PwbdUKX+d4IWpAf7JX1m57vYKCCEqIr9d3GoaBh49j0sO02TCrbEDLbI96dm3N9p0F7NxdyL4qO79N3cTYExNrlTEBf3/H+MbPz5OCwnKqbI4xbWmZ45j18LDg4WFpcdcxKQvX0meso1+JO8jYdsvqzXQb7uhX+ozrT/LCg49tDcPA29exOMhWZcNms7t1F29ctJbuox3jgJgT2h+w/0xbs5nOw3oB0GPMADYucsQZ2yUB30BH2iO6UzxFOfnV2xVm55G6NIVeJw1ullgOR8+4ULbnlLAzt5R9NpNfV+5mXNfW7q5Wo+sWHshOl1zCX9uzOPEIcgmtfL0YHh3GD6ktZ8FsQ3omhbM9vYidGcXsq7IzZV4aY/vH1CpzxvD2/LV4J3uzHf1KbmFF9WceVgMfLytWi+P/mblltDQnhASyp7RmzDdzbxZDo2rvy2TXMV9eERHOsZCfh5UeYUH8vsvxpI0q06TEWe7/o/lLNpCbX3zogi1Y1zDnuVniODen7shiZPQhzk2z/mceFgMPw1Lrs5akaOs2fFq1wteZR4gc0I/clbVzJ15BQQS2rz8W+v+kuzNvu8vZ1v6Rdhh5W+c+8/e00rdVMD+kOs9Pu1l9TdPSdAsPZFdxzXH71/YsTow5eJyuWvl6MbxtGD9tadl9SvE2x3Hr4zxuw/r3J2917ePWMyiIgPiDH7cF69fjHRmJd3jLvPbsGOzoV9Kd/crs9CwGtapd1/UFNf3KhvxCIrxrcgnlzrG8h2HgYRiYbhzFp2/eTkibCEJaO+aIOg3ry5bFtcfiW5aspfOJjrFum07tqSgpozi34JDbzvrwB4ZfeSaGy0C9VUIsAc6cdHhcG2z79lG1r3muw1MXr6XrKEccbZ1j9uIGxuw71mym09BeAHQbPYDNzpgOtH1FaRm7klPpMc4xXrd6euAT4FfvezfOX0nnEX2bPlCnnNQ0AltHVucz2w3py8468387l60hYcRADMMgskN79pXW5DMPpHBvJq06JwHQpntndixZ1VQhHJbc6rmGCCweHsQM6sveOnMNe5avIW64I86wDu3ZV1pKmTNO02bDVrkPu82GraISn9CaOZM1n35Pt4vPbhHpzcz987nO8y1xWB/S6uSn05auoaNzPjeqo+NcLckrwD80mEjnG168fH0IjWlNSW6+G6I4tKOZtzYMA09nnsBus2G32erlpk3TZNvCFSQMa75z8UCOtzx8r9gQtueUsjOvzJFHWL2H8Z0P/wEUpZWOPtXDauBhaXn5LxGR5nZUC80MwxgDvOD8nqXAf4B/A22Bvw3DyDZNc1SdzRYCtzq3jwf+BOYBg4DVwEfAJKAVcKlpmksMwxgJvOLc3gRGmKZZZBhGIhAA3AP8F/jY5e+JNQzjT6A98IVpmpMMw3gW2G6a5pvOv/9RHE/0ywcWmqb5y/6NTdNcB6xzKdcWiAeyDcO4BfgSiASW0IxTCqW5BfiH19y15BcWStbmtDpl8muXCQ+hJDcfv9BgFn30PQMuO4t95S3j7v0DifLzJqOkJnGcUVJJ94jAeuVGx4ZzW+94wnw8uWlm7Ve4vDOmOyYm325O5/vNLTMJsi8vH6/QmqSOZ0gopdu2Hda2Pm2j2fvzj1QVF2Px8qRw3Vp827VrqqoeldYBXuwtrtmf6cUV9IqqvQgryt+LkxIiuOTn1fRoVfvpNxYDfr2gL+2Cffl07e4W9dQ8gIKcAkJc7iYMiQihIKeAoPCai8LSwhJ8A3yxOpNYwREhFGTXDNp3pKTxvxueIygsiFOvP5PW8W0Ijghh5PmjeOqySXh6e9Khzwl07HdC8wXmojwvH98wlzsmw0LJ27LtkGXKcvMJimnL+u9+obKoGIuXFxmr1xHS3nGsFqdnkrsxlfXf/oLV05Oul5xDaEJ8s8R0KMfL+Rnp40VmWc35mVVeQefQ+u3tfqfFtWZxpuPJVdnllXyVupvvxvWn0mZnSVYeS7Pym7rKh6Vefxl+gP7S5el3/uEhlDr7y8Uff0+/y86q95TZHcvW4BcWQlh87clPdyrKzicoMqT656CIYAqzCwgMq90G+fjXtEFBESG1FhGsX7Ca6R//Rkl+MZdOcnnSkQGfPvgWGNBvwlD6TXD/4v4IHy+yXBaBZpVX0jnkwMfshNgolrgclybwXP+umMBvO9OZsjOj6Sp7FOqdm2UVdDnEubnIeW5uLSzl+s7xBHl6UGG3MzgqlA0tdEI3yt+73hihZ1RgnTJejG8fzmW/ruHpVgf+N2jJokJ9qxfdAaTnltEzsfbEXvvWgXhYLXx+74kE+Hjw8bTN/Lig9sPGo8P96BoXwuqtOc1S7yNVnpeHj8tYwDsshMIth9d3guPu+SWPPkVZZhYxo0cSnNi+Kap51KJa+bPXZTyanlFEz261Fzl9+vUq3v3fGSz86zr8/Ty59f7fqyelLRaDnz+7hHaxwXz2zRpWt6Cn5gEUZtce2wZHhFDY0NjWv/bYttB1bLs+jZdveI6g8CBOve5MouIdd8zbbXZeu/kFcvZkM/j0YcSdEN88QTWgKKegTv8ZQlFO7f6zzNl/WpxxBjrL1LVq6kIS+3au/nnquz8w5uozqHBpx92tdbAPe/NdngxTUE6vuPpPAe7TLozf7xpJRkE5T/2awmbnsW6aJp9cPwjThC8XbefLRY3yMoRG18rXm/RSl1xCaSXdw+v3HaNiwrm1lyOXcMusmlzCPf0SeXnlNvw9Wvaimagwv+pFdwDpuaX07BBRq0x820A8rRY+nzQOf18PPp6ygZ9mbyMjt4z3f0lhzttnU1FpY+7qvcxbvbe5QzikCB8vMl3HfGUHH/Od4jLma+PrQ37lPu7tkURioD+bCkt4PWVr9cIKaX6tfL3JcDk3M8sq6RZWf3+eGB3OzT3jCfX25PY5NeemxYBPx/cmNsCXb1P3kJzbsvJC+1Xk5+PtMhbyCg2l6DDzCAAYsPallzEMg9Yjh9Nm5IgmqOXRa+XnTXpJ7ba2xwHytrf3ceZtZzj2Z0yAD3kV+3hiSEc6hvmTklPMs0u31Frk1lJE+taOM7O0km4NxDkqxnHchvl4ctvsmuP27r6JvLJyG34t+Kl5AJX5+XiF1VybeIWEUHIkx61T7tKlhPfv35hVa1SOXELN/swur6BT8IH7lZOiW7Msu+bJ7Rbg1UG9aOvny28797KxwH3X2MW5+QS65LMCwkNIr5PzaqhMcW7BQbfdsmQtAeHBRLY/cM5r88JVRLaPwcPT84BlGlPdMXtguGM8HuA6Zi8qwdt1zB4eQrFzzH6g7S1WC77BAfzxyudkbttNVFIsY647Fy8f7+qyu5K34BcSSFjbVk0bpIu6c3v+YSFkp6bVKVOAf3hI9c9+YSGUOfOZGAYznnodDOgwZhgdxzqebB4S04Zdy9cQ268n2xevoCSn9lsJmlt5bj6+4bXnEXK3pB2yTHlePqEJ7ehw6lj+uPVBrF6eRHXvTFSPLoBjQZ9vWDAh7VpG3rYkt4AA1/MtLJSMOudqSW5+7TLhIZTk5OPvsuCwMDOH7G27iOoQX/27dX/MYdOsJUQmxTHkynPwDqj7vJzmc7Tz1nabnZ/vfZbC9Cw6nzyCVi5xAqSv34JvcCDBbZrvXDyQ4y0PHxXkw54ClyeXF5bTKzakXrk+caH8cetwMgrLefL39Wx2PlnPYsBvNw+jXbg/ny7azio9NU9EjnNHszjPB8diuDGmaW4yDOMT4D+mab5sGMadOJ6U19BrXk8GfnL5OQk4H7gexwK/S4BhwBk4FtydBdwN3GSa5nzDMAKA/TPlF+NYJDcX6GQYRivTNPe/S28A0A0oBZYahjEF+Ap4GXjTWeYCZ31uB1YcIt6+wDDTNMsMw3gVmGea5mOGYZzqrHs9hmFcv/+zcx66jYHnnXqIv+Jw1F9XXndhfUN3jxoY7Fi+Fp/gQCIS49ibvKkR6tK8GlpRP3NnDjN35tC3VRA392rH9dPXAXDFn6vJKqskzMeTd8Z0I62glOWZLe/VXw1GdZhLPX3atKHVSSez9ZX/YfH2xjcmBsPSMpM9DYVUN/KHhyXxzMKt2Bv4J7GbcOrXywn0svLOhG50DPNjU25p/YLucoBzrlaRhso4T97opFju/+wRvH29Wb8khcmPfsC9Hz9IaVEpyQvWcd8nD+Mb4Mtnj3/EiunL6DO2X1NEcVBmwwHUKdRwkcDoNnQ4dTwLnn0VDx9vguNiMCyOB7eaNhuVJaWMeHQi+Vu3s+y19xn70uMt5Ilkx8f52aAD3MLUOzyYU+OiuGme4863AE8rw1qHceH0pRTts/F4vxMYHxPJ1F1ZDX9BM2romK13WDUUp2Gwc/lafIMDiUio3V9WVVSy+oe/OOnBmxu3skep4TAO52CtKdN5SE86D+lJ2tpUZn76O1c+dRMA17xwO0HhwRTnF/HJA28SEdOK+O5JjVPxRtRgGwX0CgtmQkwUty+quQv8tkVryamoJMTLk+f6d2VHcRlr81reGKGhXXiguwt7RwRzarsobpzrODe3F5fx2eZd/G9IN8qqbKQWlGBroY8XaXCMUKeqDw5J5LlF2xocI/x/0eAZWSceq9WgW3wolz83Cx8vK989OIaVW3JIc75y0s/bgzdvHsLjX66iuLxlv5a5liPo0w2LhYGPPci+0lLWvPY2xbt2ExAT3YSV+2cabGPr7M/hg9uRsjGLS//9Pe1igpn85jmctvJziksqsdtNTr/kcwIDvHn7xdPomBjOpi0tZ8Flg6davTvXD1wmOimWez91jG03LEnhk0kfcM9HjofnW6wWbntrImXFpXw66UPS0/bSOr5NA1/WDBoaK9Qtchj3daet3sSqqYu48vnbAdi8ZB3+wYG06RBH2prNjVDRxtHwNVnt+JJ3FTDsiWmUVto48YRWvHN1f0Y/MxOA816fR2ZhBeEBXnz678FsySxiydbcBr7VvQ63//x7Vw5/78qhT6sgbuzRjhtmrmN4dBh55ZWszy2mXyv3PLH8cDUYZ51j2sNqoVtiGJc/Oh0fLw++ffokVm3KJrewgrH9Yxl1408UllTy2t0jOHNEe36ec+QLMZrS4Ryz+/UKC+aU2ChudT6Rwmox6BgUwGvJW1lfUMzNndtzcUIMH23e0YQ1loM6zHNz1u4cZu3OoXdkEDd0b8dNsxx5PrsJl/61kgBPKy8M60JisB9bClpQXmi/oxyv9rxvIt6hIVQWFrLuxVfwa92a4E4dG6dujehw29paedve7bhu2jqsFoPOYQE8vWQLa7OLuLd/Atd0i+X1VS1v0ffhXKuAS58SGcR/erTjPzPXMbxtGLnllazPK6ZvC+9TDpC0PKKvsFdVkbd6NbHnnNNIlXKvHqHBjI+O4m6XJ1zZgZsXrcLfw8pDvTrTLsCP7cVuaocOIxd9wLHuAbbdV1HJkm//4pxHbzrgX5u9Yy/zJv/COY8252vWDye/d7AcbsPb2212MrbsYuz159G2Uzwz3vuexd9NZ/hlNXN46+csp/Nw9z+p67ASms4yJ0+607FYr6CIGU++RnB0FFGdOzD4hstY+vG3rPn+D2L6dsfi4dYXhB3gmrNumYbjrCwpZe/yNZz88mN4+vmx+NX32DFvMW3792bjz38y7L5bmqLK/8w/zE+75hz2lVUw9fn3GXL1udWvde160nD6njcBw4AlX/7Ggsk/MOqmyxqz5kfon89bgyNPcPYL91NRUsqM598jd8cewuJq3jaxdd4yEoY1/5xYQ463PPzhjIXW7Slk6LMzHXmETpG8e3k/Rr04C3CM4U95bR5BPh68c1k/OkYFsCmjZd5ALiLSHI5mBGYFtpmmuX/WejJwE47Fbw352zCMKCCT2q+13Waa5loAwzCSgRmmaZqGYazF8aQ6gPnAS4ZhfA78YJrmLufvLwLONk3TbhjGDzgW+b3h/GyaaZo5zu/9AcfCupcNw2hlGEZbHE+9yzNNc0fdjtMwjB+BDsAm0zT3X1H+Yprm/uXhI4BzAEzTnGIYRoO3mZim+S7wLsBza6Y1ynSiX1hIrbtaSnPz8Kvzmkv/8DplcvLxCwtm26KV7Fi2ll0rk7FV7qOyrJxZr07mxFuvbIyqNaqM0gqi/GvuUory9yLrIE8dWJ5ZSGygLyHeHuRXVJHlfOVZbvk+Zu7MoVtEYItcnOcZGkplXs2Exr78PDxDQg57+/ChwwkfOhyAvT/9gGdI/ScftAR7iytpE1CzP1sH1H4yIkD3VgG8Nt5xh1Oorycntgujym4ybVvNRGVRpY1Fe/IZGRfm9sV5C36Zy+LfFwIQ2ymO/Kyacy4/O5+g8NpPBvQP9qesuAybzYbVaqXApYyPv091uc4DuvDTa99SUlDMltWphLUOIyAkAIBuw3qwPWWbWxbnOZ6CVxNjWW4ePiG12x6fsJD6ZUJDAGh34lDanTgUgJRvfqp+wp5vWCht+/fGMAxCE+PBYlBZVIx3kPufjHS8nJ9Z5ZW08q05PyN9vBt8NW1ikB/39krinkXJFO5zLArpFxHC3tJy8isdP8/em0O30KAWsTivfl+Y57iD1IVfeAglLndBl+Q47tZLa6C/nP3qZLqfNZbizBx+vufp6vK/3Psspz19D34hzftK5sW/zmXFX442qG2HOApdngxXmF1AYJ02yC/In/KSmjaoMDufwPD6EwTx3ZP48aXPKSkoxj84oPopSQEhgXQe3IPdm3a4PSmQXV5Z6zW1kT5e5FTUP2YTAv24q3si9y9NqT5mgeqy+ZX7mJeRwwkhAS1ycV5mWZ1z0/fA5+Z9vZK4e2FyrTin7Mhgyg7HUwGv79zuoOMod0ovqag3RsgsrR1nt8hAXh7neCJVqI8nJ8Y5xgjT01rOYqZDSc8ro01YzV3MrcN8yciv/QrB9Nwy8orSKau0UVZpY8nGLDrHhpCWUYyH1eCNm4fw88IdTF2+u7mrf9h8QkMpdxkLVOTm430Efed+nn5+hHbqSM7a5Ba5OC89o5g2Lk94bB0VSEZ2Sa0y553Rlbc/WgrA9l0F7NpTSEJ8KGuSa57WWVRcwaJluxgxpJ3bF+ct/GUuS/5w9CsxHWuPbQuy8wkKa2BsW3Lose0JA7rw0+vfVvcr+/kG+JHQM4lNS9c36+K8Zb/NYeWfjjjbdKzbf+YTUKdv9AsKoLykDLvNhsVqpahO/5mxbTe/vfolFz/2H/yC/AHYmbKVTYvXkrosharKfVSUlfPT859w1j1XNH2AB7G3oJw2Lq/Ebh3sQ0ZB7ScEF1fU9COzNmTyuNVCqL8XeSWVZDpfiZpTXMlfa9PpGRfaIhfnZZRW0NrPJZfgd/BcwgqXXEKvyCBGxoQzrG0YXlYL/p5WnhzSiQcWbGyOqh+R9JxS2kS49it+9V5Nm55TSl5hBWUVNsoqbCxNyaRzvOOaZFdmcfVrbv9atIM+nSJa3OK8rPJKWrmO+XwPPOa7u3si9y2rGfNllVWQVV7BeudTjWan53BJYsvrT44nmaUVRLmcm618D35urswqJCbAl2AvDwoqa9qm4n02lmcWMLh1aItcnOcdGkKFy1ioMi/viMZC3s4cildQEOF9elG0La1FLs7LKKmgtX/ttjaz9OB525gAR1ubUVJBRmkFa7MdTz+ctj2ba7rFNnmd/4nMstpxtjpUn5JVE2fPBvqUJwZ34sGFLa9P8QoNpTK3pk+vzM8/ovwXQP66dfjFxeEZ1Ly5kSPhyCXU7M8IH+8G+5X4AD9u75rEQyuSKdpX/6aokioba3IL6Bce6rbFeQHhIRS55LOKc/LxrzNHFBAe2mAZW5Wtwd8X7M2mIDOHz25/BoCinHw+v/M5Ln7+bvxDgyjKzuPXZ97jpNsvJ6RNZJPGt2LKHNZMdYzZW9fJeRXl5Nd6ah6Ab1AAFa5jdpcygeEhDW9vGARGhNC2UzwAHYf0YvH306rL2W02Ni1cw5X/u7tpgjyAuvN/Jbn5+NbNZ4Y5nqy2X6lLGb+wEAB8gwOJ7d+T7NTtRHXuQHB0a8Y+4Fi0Vrgng90ra7+Fqrn5hoVQllN7HsG3zlyDb1hovTI+IcFkrtuAX2R49fxB2/69yNm8leC4GEqzsplx/5PO8vnMfOBpRj02sd48RnPxDw+h2PV8O8B8bnGdc3J/GVuVjb+ef48Ow/uRMKhXdRnXPHTncUP546m3myiCw3M089auvP39aN21A7tXpVQvzrPbbKQtWc1Zz05swggO7njOw6cXltM2uCaP0CbIh8zCg+QRNmbxxJkGoX6e5JXWvP68sLyKRdtyGNmxlRbnichxzXIU25Ycukgto4B2QDLwmMvvXa9o7S4/23EuHjRN8xngWsAXWGQYxgmGYfTAsYBummEYaTgW6l3s8l11F8Pt//k74DzgQhxP0sNZpz7VBU3zbOAqwPVdU3XjdcuzOyKT2lG4N4uijGxs+6rYOn8Fcf161CoT1687qbOXYJommZu24enni19oMP0vPZOL33mCC998jFF3XE3bbh1b5MI8gOScItoF+hAd4I2HxeDkdpHM2lk78R8b6LKgKcwfD4tBfkUVvh4W/JyvoPH1sDC4TSip+S0vYQfg1y6eysxMKrKzsFdVkb90KcE9eh729vsKHYsJKnNzKFi5kpD+A5qqqkdlTWYh8cG+xAT64GkxOL1Dq3oT6iM+XcLwTxcz/NPF/JGaxcNzNjNtWw5hPp4Eejn2p7fVwrCYULbkuX9/DjljOHe8PZE73p5I1yHdWTFtKaZpsn19Gr7+vrVe+wWOu2cSeyaxds5qAJZNW0qXwd0BKMotrH7KwY4N2zHtJn5B/oREhrBjw3YqyysxTZPUlZtpFRfVvIE6hSS0oyQ9k5LMbOxVVexetIzWfWq3Pa379GDnvEWYpklu6lY8/XyrL3wrChzHaml2LnuXrSJ6sGOBYeu+PclKcSQmi/dmYK+y4RUYQEtwvJyfG/KLiPH3pY2fNx6GwZjoSOZl1G5vW/l680T/zjyxYhM7S2ouvjLLKugaGoi31TGc6BsZ7L67huuISHT2l5nZ2Kqq2LpgBbEN9ZdzavpLL2d/2e+SM7nw7Sc4/43HGHn71bTp1pGRt15JWFw0F7//DOe/8Rjnv/EY/uEhnPHsvc2+MA9g4OnD+c/rE/nP6xPpPLg7q2Y42qCdG9Lw8fep9Sh9cLRB8T06kDLP0Qatmr6EEwZ1AyBnT1Z1G7QndSe2Kht+Qf5UlldQUerY35XlFWxZuYFW7dz0dCMXGwqKiPb3pbWv45gd1SaSBZl1jlkfLx7tfQJPr97MrtKaY9bHasHX+UoBH6uFfhEhpBW1jGO2rg35RcS6nJtjoyOZn147zihfb57s35nHl9c+NwFCvDyry4xsE8703e5fNNuQNZlFtHMZI5yaGMmMOmOEUV8s4cTPHf/9uTWLR+am/r9amAewZlsu8a0CiInwx9Nq4bQBccxYuadWmekrd9O/YwRWi4GPl5VeCeFs2evoS565uj9b9hTy4dSW/fTrwPbtKM3MpCzLMV7IWLKUiN49Dr0hUFlYxL5Sx/loq6wkN2UD/m1aH2Ir91iTkk58bAgxbYPw9LBw2viOzJi9pVaZPelFDBkQB0B4mB/t24Wyc3cBYSG+BDoXpHp7Wxk6MI4tae59pRDA4DOGc9tbE7ntLefYdrqjX9mxPg0fvwOPbdfNdfQrKw4wtt3pMrYtzi+mzDlO2FdRSeqKTUTGNu/Ytt9pI7ju9Xu57vV76TSoB2tnOsYBuzZsO3D/2b0D6+etAmDNjCV0HOiIsyAzl++e/IAz77qc8Oia1+uMvuoMbvvkcW756FHOvvcq4nt0dPvCPIA1O/OJj/AnJswPT6vB6b2jme6yWBQgIrBmwrpnbAiGAXkllfh6WfH3dl5je1kZ3imSjXtb3sJ2cOQS4gJ9aOvvyCWc1C6S2bvq5BICXBaQhvrj6cwlvLYqjZN+XMIpPy/lvnkbWJqR3yIX5gGsSc2hXZtAYlr54+lh4dRh8cxYtqtWmelLdtKvc2R1v9KzQwSpuwrYk11Cr44R+Divs4d0b03qrpa3P+uO+Ua3iWRB3esUHy8e6+Mc87mMhfIq95FZXkGsv2MiqU9EMGnFtRcvSvNKyS0i1uXcHB8XyZzdtfdnjMu52cl5bhZUVhHi7UmAZ01eaEDrENKKWub+DGwfT3lGJuXOsVDWkmWE9Tq8PIKtooKqsvLqP+clp+AX3fYQW7nHujp52wnxh87belodbW1O+T7SSyqID3KcnwPbhLTIhZbg6FNi6/Ypuw+vT3l9dRoTflrCab8s5f75G1iWkd8iF+YBBMTHU56ZSXm247jNXbqU0J6Hn/8CyFmyhIgBLTPvtd+mwiLa+vkS5exXRraOZFGdXEKkjzcP9erM82s3sdsllxDs6VH9ynsvi4Xe4SHsLHHfcdu6Qxx5e7MocM4RbZy3nIQB3WuVSRjQjfWzHGPdvRu34eXvQ0BY8AG3jYhvyw2Tn+aa9yZxzXuTCAwP4dKXJuIfGkR5cSk/PfE2wy47g+jOCU0eX59TR3DVK/dy1Sv30mFgD5L/dsSxZ8M2vP186i3OMwyDuO4d2Dh/FQDrZi6hg3PMnjSge4PbB4QGERQRQs4ux3h4++qNhMfWXH+mrdpIWEyrWq8Abg7hie0oSs+szmduX7Cc2L61921M3x5snbMY0zTJ2lwz/7evvIJ9zn5kX3kFe9esJyTWkccrK3AsiDbtdtb++Gf1627dJTShHcUucw27Fi2nTd/auYM2fbqzY64jztzN2/D09cU3NBi/8FByU9OoqnDMmWQlbySobWuC46I59a3nOPmVJzj5lSfwDQth9JP3u21hHkCrpHYU7M2i0Hm+bZm3gvg6+en4/t3Z5JzPzXDmp/1DgzFNk9lvfk5oTGt6njGm1jYleQXVf962eDVhce7N1x7NvHVZQREVzva0qqKSPWs2EhxdkyfYs2YjIW2jar0St7kdz3n41bsKHHmEUF9HHqFnW6atr51HiHS56bpnTDCGYZBXuo8wfy+CfBzPiPL2sDA0MYItWVqYJyLHt6N9rW28YRhJpmmmApcDs52fFQGBQK3X2jpfCXs7sNYwjCcO9y8yDCPR+XS9tYZhDAZOAAYCj5qm+bRLuW2GYbRz/jjOMIwwoAzHq3H/5fz9V8B7QAQw0vm7L4D7DcM4wzTNX5y/q7kFub45wKXAE4ZhTACabVRgsVoZfM0F/PnkG5h2k46jBhEa24b1U+cC0Hn8cGL7dGXXymS+vWUSHl6eDHfr44z/GZsJTy3ZwltjumE1DH5KzWBLQSnnd3BcIH27OZ2xcRGcntCKKrtJhc3OxDkbAAjz8eLlkY6nq1gtBn9sy2L+HvdPeDXEsFqJvvAStr76MthNwoYMxadtNNlzZgEQMeJE9hUUsPnpJ7CVl4NhkD1zOp0eeQyrry/b332LquISx/dcfAke/v5ujedAbCY8MjeVT87ojsUw+HZ9OptzS7mkq2Nw+UXy3gNu28rfixfGdMJqGBiGwZTULGZub1lPaDhhQBc2LFnPs1c9gZe3F+ffXbNO+IMH3uG8Oy8iODyYU649nS+e+oS/Jv9O28RoBpw8CIA1c1ez6Lf5WKwWPL08ueS/VzqSCp3j6T68J6/c+AIWq4XopBgGnjLELTFarFZ6XHERC59/DdNuJ27EEIJi2rJtxhwA2o8ZQVTPbmSsWsf0ux/G6uVF7+tqJiGXvPoulcUlju+58iK8nMdqu5FDWPnep8y87zEsHh70uf6KFvJK2+Pr/Pzf2i28OKgbFsPxtK20olLObOdob3/ens7VHWMJ9vTkzh6Jzm1MrpuzmpT8YmbtzeGDEb2wmSabC0r4ZXu6O8OpZrFaGfSvC5jq7C87OPvLDc7+8oTxw4np3ZVdK5L5/tZJWL08GX7j/7/+EqBD/y5sWprCK9c8jqe3F2fdcUn1Z589/DZn3HYxQeHBjLv6dL57djIzP5lC68QY+pw0GICU+atZPWMpVg8rHl6enH+fow0qziviqyc+AByv++h+Yl869Ovslhhd2U14LWUrz/bvisWAP3Zlsr24jNOcSdTfdqZzeVIcQV6e3NbVkTS2mXDjgtWEenkyqY9zjGAYzNibxdLsfHeFclA2E15as4WXBtecm9uKSjkz3nlupqVzVadYgr08uatnzbl57WxH4ufJAScQ5OWJzW7y0potFO2zuS2Wg7GZMGleKh+d6hjzfbsxnc15pVzcxTFG+DLlwGMEgP+NOYGBbYMJ9fFk3mUDeWXZdr7d0DLaIVc2u8mkz1fw8V0jsFgMvpu7jc17Crn4RMe++3LWFrbsLWLO2nSmPDYe04Sv52xl0+5C+naI4Oyh8WzYmc+vk8YB8OL3a5m1puXFabFa6XTphax88VWw22kzfAgB0W3Z9bdjvBAzagQVBQUsnfQ0VWXlGIbBzmkzGfTkI1QUFJDy/mSw2zFNk1b9+xLR6/AW9jU3m81k0nN/8/HrZ2OxGnz3czKbt+Zy8bmOSZMvv1/L6+8t5rlJ4/n968swgOdenUdefjmdkiJ4ftJ4rFYDi2EwZfpm/p7bsp5W1WlAFzYsXc/zVz+Bp7cX599VM7b96MF3OPeOiwgKD+bka07ny6c+YerHv9M2KZr+JznGtmtdx7benlxyv6NfKcot5JsXPse02zHtJt1H9KLzoK7uCpOk/l1IXZbMG9c+hqe3F6ffcWn1Z18+8jan3XoxgeHBjL76DH587mNmfTqF1gkx9HLGOffLPykrLOHPN78FHK/iueaVe9wSy+Gw2U0e+WEtn1w/yHFNtmQHmzOKuGSwI4XyxcLtnNKjDZcOicdmNynfZ+PWz5YDEBHgzTtX9wcc19i/rNjNnI0tc9G3zYRnlm3hrdHdsBgGP29x5BLOc+YSvtuczpi4CE5v78gllNvsTJy3wc21PnI2u8mk95fy0UNjsFoMvp25hc07C7h4fAcAvpy6mS27C5mzai9TXjoVuwnfTE9l807HRN6fC3fw8wunYLOZpGzL5etpLecVzPvZTXg1eSvPDeiKBceYL624jNPjHPvy1x3pXNHBMea7vVvNmO+G+Y6x0KvJ23igV0c8DIO9peU824JeM32kJr92C8MHdyYiNJDUxa/z+EvfMfnrWe6u1hGxmfD88i28NrKbox3ZmsHWwlLOTXTsz++3pDMmJoJT2tfk+e5f4Dg3I3w8mTSoExbDwAJM25nNvD0tKy+0n2G1knjpRaz73yuYdjtRw4biH92WvbMcKfM2J46ksqCAlY8/ha3MkUfYPX0GfR9/lH3Fxax/3fHkG9NuI3LgAMK6d3NnOAe0P2/79ljHGP7H/Xnbjs687aZ0xsVFcHpizf68Z05NW/v0ki08M6wTnlYLu4rKeGhByzw/bSY8u2wLb4xy9Cm/bM1ga0Ep5yY5j9vUdEbHRnBa+1ZUmY4475v//69PMaxW4i++mI0vv4xptxM5dCh+bduSMdtx3EaNdBy36558Elu5Ywy/d/p0ekyahIevL7aKCgrXr6f9ZS07p2I34a0NW3iiTzesBkzdncGOklJOiXHsz993pXNJQiyBnp7c1LnmGvu2xasJ9fbi7m4dsRgGhgFz07NZku2++QaL1cro687nh0lvYtpMuo4dRERcG1b/OQ+AnicPo33frqQtT+GjGx7Dw9uT8bdedtBtD2b173PI35vN4m/+ZPE3fwJwzqM34RfS9G8+SejXha3Lk3nv34/h4e3FhFtrxuzfTXqbk252jNlHXnUGvzz/MXM/m0JUQgzdxw065PZjrj+P3176BPs+G8GtwznltprPNsxdQecRzf9KW4vVyoCrL2DGU29g2u0kjRpMSGxbNk1z5DM7jhtOdO+u7F6VzE+3PYqHtxdDbnDs2/KCIma/+C4AdruN9kP7E93Lcb2VNn8ZG6c6rsvjBvQk8cTBzR6bK4vVSq+rLmT+s69j2u20GzmYoJi2bJ3uqGPC2BG07tWNjFXJTL3zEaxeXvT99+UAhCW1J3pAb2Y+8DQWq4XgdrHEj3bvYsMDsVitDLv2AqY87shPdxo9iLC4NiT/5difXU8aTlyfruxYkcyXN03Cw9uTE53zuekbtrJp9hLC4try7V2OafABl5xBu75dWfTJT+Sk7QIMAluFMeKGiw9UhWZxNPPWZfmFzH79U0eewDRJGNyHOJcFqVvnLydhWAt4vbTT8ZaHt9lNHv5lHZ/8awBWw+CbZbvYnFnMpc6bUT9fsoMJ3Vtz2cB21XmEW75cCUCrQG9ePL+nYwxvGExZu4eZGzLdGY6IiNsZZkMvej/URobxKFAMrARewLHIbynwH9M0KwzDuAXHK273mqY5yvlku36maWY7t38Nx+ttPwV+M02zm/P3Hzt//s4wjPj9nznLjwJsQAqOp9ptACaYpll9xWsYxktAhvO/UwB/IAn4wjTNSS7l1gLZpmmOcvndCcBLOBb+ZeBYYPicaZrT98drmuYLzrLhwJc4FvjNxvGK277742tIY73WtiWb2GMcPT6d6+5qNLk1lw/nAucE47Hsm1EjaP/G7EMX/H9u200j+Xn7H+6uRpM7s90EJi6Z6e5qNLnnBow+bs7P4b/Mc3c1mtzcM4bxzOpphy74/9x9Pcfx1ZY/3V2NJndR4smM+WO+u6vRpGZMcLy+e9jPx/b5Oe/MYSS9fey3tak3jCDx6m/cXY0mt+WjC7hxwd/urkaTe3PIKBL7vuzuajS5Lctv58e0Y39se3b8BD5N/cvd1WhylyedRPu7fjl0wf/ntr14Br0+P/ZzCasuHU7SuZ+5uxpNLvX7yxj1+7E95vv7FMeYzzfOvROhTa1sx5f0++rYPzeXXTSca+fNcnc1mtz7w06k+yfH/v5ce8Vw+nxx7Me54pLhXDH72M/bfjJyJBOmHtvX1wB/jB/G2+unursaTe6GzuP5YOOxP4a/ptNJPLFyurur0eQe7D2W+5fNcHc1mtTT/RxPrPvfumM7P31Ht3E8t+bYjhEcc9jHSw4+/v4p7q5Gk0t7+lSAlvGkD2lR7l8245hfkyOH9nS/MS2yffhHT84zTfNRlx97N/D5a8BrLj/H1/n8Fpcfu7n8/iqXP6ft/6xO+f3aN/D33uny48cNVt5RrnsDv9uAY0FfQ+UfrfNzDjDe5Vd3HOjvEhERERERERERERERERERERERkeOPxd0VEBERERERERERERERERERERERETnWaHGeiIiIiIiIiIiIiIiIiIiIiIiISCPT4jwRERERERERERERERERERERERGRRqbFeSIiIiIiIiIiIiIiIiIiIiIiIiKNTIvzRERERERERERERERERERERERERBqZFueJiIiIiIiIiIiIiIiIiIiIiIiINDItzhMRERERERERERERERERERERERFpZFqcJyIiIiIiIiIiIiIiIiIiIiIiItLIPNxdARERERERERERERERERERERERkX9CTyaTlkzHp4iIiIiIiIiIiIiIiIiIiIiIiEgj0+I8ERERERERERERERERERERERERkUamxXkiIiIiIiIiIiIiIiIiIiIiIiIijUyL80REREREREREREREREREREREREQamRbniYiIiIiIiIiIiIiIiIiIiIiIiDQyLc4TERERERERERERERERERERERERaWRanCciIiIiIiIiIiIiIiIiIiIiIiLSyLQ4T0RERERERERERERERERERERERKSRaXGeiIiIiIiIiIiIiIiIiIiIiIiISCPT4jwRERERERERERERERERERERERGRRubh7gqIiIiIiIiIiIiIiIiIiIiIiIj8ExbDdHcVRA5IT84TERERERERERERERERERERERERaWRanCciIiIiIiIiIiIiIiIiIiIiIiLSyLQ4T0RERERERERERERERERERERERKSRaXGeiIiIiIiIiIiIiIiIiIiIiIiISCPT4jwRERERERERERERERERERERERGRRqbFeSIiIiIiIiIiIiIiIiIiIiIiIiKNTIvzRERERERERERERERERERERERERBqZFueJiIiIiIiIiIiIiIiIiIiIiIiINDItzhMRERERERERERERERERERERERFpZIZpmu6uw/FC/9AiIiIiIiIiIiIiIiIiIiIi/5zh7gpIy/PIiulakyNM6jO2RbYPHu6uwPHiu21/ursKTe689icz8rf57q5Gk5t92lBG/Hrsxznn9KF0fG+Ou6vR5DZdN4JPU/9ydzWa3OVJJ3HtvFnurkaTe3/Yidy+aKa7q9HkXh40mjF/HPvt0IwJQzlxyrEf56xTh/LM6mnurkaTu6/nOJ5adWzH+d9e4wDo88VcN9ekaa24ZDiJbx37Y4Qt/xnBeTOP/Ti/Gz2CyZuP/bHQlR1Oot0Lx/4YYfvdo7lh/t/urkaTe3voKP637tjuUwDu6DaOcX8e+2OhaScP5dwZx3bfCfD9mOHcufjYb4deGjiaxZlT3F2NJjWw1akA9Pvq2D5ul100HN+4i91djSZXtuPL4+Z6bND389xdjSa36Nxhx01++njpO6+YPdvd1Whyn4wcedzkp99MmeruajS5G7uM56K/j/1cwlejRjBxybE9tn1uwGgA3l5/bB+3N3Qef9yMhY6XtvZ4yX+JiPx/o9faioiIiIiIiIiIiIiIiIiIiIiIiDQyLc4TERERERERERERERERERERERERaWRanCciIiIiIiIiIiIiIiIiIiIiIiLSyLQ4T0RERERERERERERERERERERERKSRaXGeiIiIiIiIiIiIiIiIiIiIiIiISCPT4jwRERERERERERERERERERERERGRRqbFeSIiIiIiIiIiIiIiIiIiIiIiIiKNTIvzRERERERERERERERERERERERERBqZh7srICIiIiIiIiIiIiIiIiIiIiIi8k9YDHfXQOTA9OQ8ERERERERERERERERERERERERkUamxXkiIiIiIiIiIiIiIiIiIiIiIiIijUyL80REREREREREREREREREREREREQamRbniYiIiIiIiIiIiIiIiIiIiIiIiDQyLc4TERERERERERERERERERERERERaWRanCciIiIiIiIiIiIiIiIiIiIiIiLSyLQ4T0RERERERERERERERERERERERKSRaXGeiIiIiIiIiIiIiIiIiIiIiIiISCPT4jwRERERERERERERERERERERERGRRubh7gqIiIiIiIiIiIiIiIiIiIiIiIj8E1Z3V0DkIPTkPBEREREREREREREREREREREREZFGpsV5IiIiIiIiIiIiIiIiIiIiIiIiIo1Mi/NEREREREREREREREREREREREREGpkW54mIiIiIiIiIiIiIiIiIiIiIiIg0Mi3OExEREREREREREREREREREREREWlkWpwnIiIiIiIiIiIiIiIiIiIiIiIi0si0OE9ERERERERERERERERERERERESkkWlxnoiIiIiIiIiIiIiIiIiIiIiIiEgj0+I8ERERERERERERERERERERERERkUbm4e4KiIiIiIiIiIiIiIiIiIiIiIiI/BMWw3R3FUQOSIvz/p8wTZMpb/3AxqUpeHp7cu5dlxLdIbZeudz0HL5+ejJlRSW0TYrlvHsuw8OzZjfv2ridt+/4HxfdfxXdhvcCoKy4lB9f/oqMtL0YhsE5d1xMXJf2zRXaAQ2IDOGWrglYDJiyI4Mvtuyu9fnY6EguSYwGoKzKxktrt7ClqJRYf18e6dOxulxbPx8+3LSD77btbdb6H64BkSHc2q0mzs9Ta8c5LjqSS5Jq4nxx7Ra2FDrifLRvnTg37uDbFhqnq+ExoTwwOBGrYfDtxnTeXb2zwXLdIwL45sze3D5zPX9ty27mWh4+0zSZ+s73pC5LwdPbi9PvuJQ2SfXPz7z0HH589mPKiktpkxjDmXddjtXTg7V/L2XhdzMA8PLxYsJNFxKVEF29nd1m54PbnycwPISLHv13s8V1MLlr17H1y28wTTuthw8j9pSTa31eujedTR9+TPGOncSffSYxJ4+v/mzJxP9i9fHGsFgwLBZ6P/xAc1f/sGWtSWb9599g2k1iRg4l8bSTan1evCedte9/QsH2nXQ89wwSThlX/dma9z8ha9VavIICGf7Uw81d9SPSPyKEmzo72qHfd2Xw1dba7dCYtpFc1N7ZDtlsvJy8ha1FpQB8PrIvpTYbdtPEZsKNC1Y3e/0P14DIEG7ukoDVgCk7G+hX2kZycWJNnP9z9isAAR5W7umRRPv/Y++uw6O49j+Ov2c37koSCCEEd3ctVtpS770tlVu5vf3VvVRuW+pG760bNahBKdSpUNzdE5wEjbsHsvP7Y5c41ibZvfB5PU+fJrtnNufLnpn5njNnzvj7YAIvb9pNQk5+Y4dQp4MbE1j16UxMm422IwfS9ZIx1d43TZNVn87k4IZ43Dw9GHz7dYTFVR6jbDYbPz3yCj4hgYx+5DYAFrz2CXmHUwEoKyrGw8ebiyc92nhB1eHQxgRWT7HH2WbEQLrUEefqKTM55Ihz0G3XEeqIc+adT+LuOO5YrBbGvfgwAGu/+I4D67ZidbPiFxHG4NuuxcPXp9FjO56BUcE82CsOq2Hw3Z4UpiQcrPb+sGYh3N41Fhsm5TaTV9fvZWN6XsX7FgO+OLcH6cWl3LMoobGrf8qGNg/micH2vODrbSl8sOE4eUG4H7Mu68Hdf2zjt732vOCl4W0ZERtCZvERzvt6XWNW+7Tlx2/l8IzpYNoIHjSEJueeV+39kpRkDn42hZID+4m46BLCR1eeczLmzyVr6RLAJGTQUMJGjmrk2p+YaZr8MXkWe9Ym4ObpwYX3XkNkHblQTkom378yheL8IiJbR3PR/fZcaOuCNayYVZkLjb29Mhf6+fUv2b0mHp9Af25517nHoaqGxYYwcUQbrIbB9C3JvLd6X53lukb68/3Vvbnz5638sjMdgABPN14+tz1tQ30BeOi3baxPzqtze2fL3BLPrq9mgGkjasggWlxQPecrTE4HE1GKAAEAAElEQVRh+ydTyd93gLjLLiJmbI1js83G2mdexDMoiK733tGYVT+p/RsSWPaJ/bzSYeRAelxW+7yy7JOZ7F8fj5uHB+fcdR3hcc0pyMhm/pufUZSTh2EYdBg9iK7jzgEgI+kgSz6YzpGSUvzDQxl57/V4+Hg7I7w69Q4L4vYOcViAXw+m8nVi9VxoRFQ4V8ZV9j3fTKjM+cD+6IV3BnYjo6SMJ9Zva8Sa/3n58VtJ/maa/dg7cAjh555f7f2c1StJn/MrABZPL5qOvxbv6NrHL1eUtjmehC/sfZXmwwbR+sLafZVNH35G3r4DtL3iIlpV6ats+vAz0hx9lWEvunZfxTRNvnjjOzat3Ianpwf/emw8se2ia5X7Y9YSfv9mMWmHMnnnp2fwD/IDYPmcdcz+cj4Anj6e3PDA5cS0blZre2caEBnMgz3jsBgG3+9NYeq22jnfrV1iHX0uk/+s38umjDw8LAYfjuyGu8XAajGYdyCDyVv3OymKv+79Sf/HeSN7kJ6ZR+/RE5xdndNytvTJjqd/RBD3dbO34R8TU/l8Z/U2PCQqhP/r1KKiDb++KZFNma6Z+9R0toxPV3Umnztztm5l39dfY9psNBk8mKbnVe+TFScns3fqVAr376f5JZcQNca+LxenpLB78uSKciUZGURfdBFRo1ynX9aQ49Nv3fgUHt6eWBxjKv9846FGje2YpPUJLPp4FqbNRqdRA+hzee1j7aKPZ5G0zn6sHXPXtTRpZf83+OOtL0lcuxWfQH+uffOxim12LdvAyq9/IetgKle98iARrWMaNaZTkRe/lYMzpmPabIQOGkLk2NpjCfumTqH4wH6iLrqEiDGVOWHa3D/IXLYEDAOvps1ocf2NWNzdGzuEOqVujmfL5zPAZhIzfBBta+Sypmmy5fMZpG2Kx+rpQY9b/kFQrP372fP7fPYtWApAi+GDaDV2JADbv/2ZfQuX4uHvD0DHv11MRPfOjRiVXdL6BBZ+NAubzUbn0QPoW0dbXfjRLBLXxePu6cGYu68lwtFWj7ftzmUbWDHd3lbHT3qQyBptNS89i8/uep7+V51P70tGNk6gVTRELgSQ8OtCtv22GIvVQnTPzvS59pLGCqlOZ+O1wLNl/EtEpDG4zOQ8wzDKgS1VXroE+Mo0zYH19PlJQG/TNF13hs8J7FyTQMbhdO7/5HEObN/Hj29/w21v3F+r3O8f/8igS4fTdXhPvn/za9b9vpJ+4wYD9pP675/8RJte7attM/v9b2nTqwNXP34TR48c5UhpWWOEdEIW4N7OcTywKp704jI+GNKNZalZ7CsoriiTXFTC3Su2UHCknH7hQTzYtTW3LdvMgcJibl6yqeJzZo7qw5KULOcEchIW4L4ucdy/0h7n5CHdWJpSO867ljvibBLEQ11bc+tSe5z/XFwZ56zRfVjsonFWZTFg4qDW3PjLFlIKS5l1SQ/m7ctkT05RrXIP9otj6cFsJ9X01O1Zm0DW4XRu//AJDu1I4td3ZnDTaw/UKjf/0x/od8lwOg3rxS9vf83GOSvodcEQgiJCue6lu/H292H32gRmvzW92varf1xIWPNISotKGjOs4zJtNvZ8OY3OD9yLZ3AwG599kZDuXfFt2rSijJuvD62uvorMDRvr/IyuDz2Au79fI9X4zzFtNuI/m07fCXfjFRLM8qdeokmPrvg3i6oo4+7nQ4dr/07a+toT0qIHD6DFqOFsnjylEWt9+izA3Z3imLA6nvSSMt4d2I0VabWPQ/et2kLB0XL6hgVxf+fW3Llic8X7D6zaSt6Ro06o/amzAPd0iuPBVfY43x9cx3mluIR7VjjiDA/igS6tuX25Pc47O8WxOj2Hiet34GYYeFktToqkOpvNxsqPZ3Du43fiExrET49OIqZ3F4KiK9vpwQ0J5KWkc/mbE0nflcSKj6Zz4QuVA6kJvywgqFkEZcWVx5hz7rup4ufVn33r9IkFNpuNlZ/MYMy/7XHOfnQSzWvEeWhjAvkp6Vz6xkQydiWx8uPpXPB8ZZznPnkPXgHVjztRXdrTc/xFWKxW1n35PVu+n0Ovay5prLBOyGLAw71bcfv8raQWl/LFud1ZdDCLxLzK8+Xq1BwW/boegDZBPrw0qAOXz66coDa+XTMS84rwc7c2ev1PlcWAp4a05vqf7HnBd5f3YF5SJruza+cFDw+IY8mB6nnBrB2pfL71MK+ObNeY1T5tps3G4elf0fLu+3ALDmbPS88T0LUbXlFVzp0+vjT9+1XkbdpYbduSQ4fIWrqE1o88hmF1I/GtN/Dv0gXPJhGNHMXxHcuFbp38BId3JPHbuzO44b915EJTfqDPxfZc6Ne3v2bjHyvodf4QgiJDufalu/H282HP2gR+fXt6xfZdR/Wj97ih/PjfLxo7rOOyGPDsqHZc880GUvJL+fHa3szdk86uzNrt9tGhrVmclFnt9Ykj2rAoMZPbftyKu8XA20X3UdNmY+cX0+j+wD14hgSz9pkXCeveFd9mle3W3deHNldfScb6jXV+xoE/5uMTFUl5sWvkscfYym0s/XAG4568E9/QIL59eBIt+nQhpHnleWX/+gRyk9MZ//ZE0nYlsWTydC576SEMq4UBN1xGeFxzyopLmPXQy0R3a09I8ygWvfsVA66/lKad2rB93go2/jCPvuPHOTHSShbgro5xPLwmnoySMt4eYM/59hdW5kIpxSU84Mj5+oQFcW+n1ty9sjLnuzS2KfsLivFxc802W5Nps3H46y9peff9uAUFs/fl5/Dv2r3asdcjNIy4+ydg9fElP34Lh7/6jFYTXPfmoWOO9VX6OfoqSye+RETP2n2VTtf9nZR1dfRVhgwgdvRwNn4wpRFr/edsXrmN1IMZTJr2GHsS9jHlPzN5avK9tcq16dKS7gM78eLd71R7PTwqhMfevgNffx82rdzGJ698U+f2znIs57tjgT3n+2x0dxYfqiPnO2TP+VoH2nO+K35ZR5nN5NYFmyk+asNqGHw8qivLk7PZmukaNxGdrs+/WcT7U3/no9dud3ZVTsvZ0ic7HgvwYPdW3L10K2lFZXw6ojtLkjNJyq88v6xNy2FJsn3MsnWAD8/1b89Vc9Y7qcan7mwZn67qTD93Jn31Fe3vuw+P4GDiX3iBoG7d8Kk2nulLi6uuInvDhmrbekdG0uXJJys+Z8OECYT06NGo9T+Zhh6fvu7Fu/AJdN5Yrq3cxsLJ33DpU3fgFxrE9AmTiOvbhdAq+XvS+gRyDqdx/btPkrIzifkffM1VrzwIQMcR/eh2/lDmvPF5tc8NjYli3MM3M++96Y0az6kybTYOTPuK1vfch3twMDtefJ7Art3wrtJurT6+RF95FbkbN1bbtiw7m/QF8+gw8RksHh4kTn6f7DWrCR04qJGjqM202dg8dToDH74b75BgFj35EpE9uxJQJZdN2xRPYWoaI199muw9iWz6dBrDnn6YvAOH2LdgKUOffgSLm5UVk94ionsX/CKbANDq3JG0vmD08f50g7OV25j/wTdc9vQd+IcG8dVDk2hVs62uSyAnOY0b33O01fe/ZvykB0+4bWhMFBc+cjPz3q27rS76+Ftie3ZsrDCraahcKHnrTvav3cIlrz6K1d2d4lzn57hn27XAs2X8S0SksbjGlWW7YtM0u1f5L6muiXmGYZyVR+5tK7bSY2QfDMMgpkMsJQXF5GXmVitjmiZ7N+2i05BuAPQc1ZeE5ZXzHVf8uJhOg7rhG+hf8VpJYQlJW/bQe2x/ANzc3fD2c/6KMR2C/DlUWEJyUSlHTZP5h9IZHBFSrUx8dj4FR8rtP+fkE+7tUetzeoYFcbiohNTi0kap9+nqEFw9znmH0xkcWT3OrVXjzM4n3Kt2nL3CXTvOqrqG+7Mvr5gD+SUcsZnM3pPOqBahtcpd16kZcxLTySxx/mTRk9mxcgtdRvTFMAyi27ekpLCY/Kza+2fS5l10GNwdgK4j+7JjpX3/bN4xDm9/+37XrF0s+Zk5FdvlZWSze00C3c8d0CixnIr8vYl4NWmCd3g4Fjc3wvv2JmtD9Qs+HgEB+LeMxbD+7x6yc/Ym4RsRjk8Te5xR/XrXmoTnGRBAUFzdcYa0b4O7r29jVfdPa3/seFtsPw4tSE5nYJPqx6GEnHwKjpZX/FzXccjVtQ/y51BRZZzzD6czqK7zyrE4syvPKz5uVrqFBDD7gH3VgqOmWVHO2TJ2J+EfGYZ/RBhWNzfiBvZk/5rN1crsX7uZ1kPtx6gmbVtSVlhMUbb9GFWYmc3B9fG0GVn3vRCmaZK4Yj0tB/Vq8FhOJGN3EgERlXG2HNiTAzXiPLBmM3GOOMNrxHk8zbp1wOLYf8PatKSwyvHX2TqH+nOwoIRDhSUctZn8vi+d4dHV22zxUVvFz941Jko08fZgSNMQvt+T0ij1/bO6NfFnX25lXvDz7nRGxdbOC/7RpRm/7Ukns7h6XrAmOZec0iONVd0/rSgpEY/wcDwc587A3n1qTcJzCwjAJ7ZlrXNKaUoyPi3jsHh4Ylit+LZtS97G6heLnG3nqspcqJkjFyqoIxfaVyUX6jKyLztX2HOh6A5xFX2Qpu1jycvIqdgupnNrvPyd3z+pqntkAEnZRRzItbfbn7anMbpVeK1yN/SI5tedaWQUVbZRPw8r/aKDmL7FvmrKEZtJXqlrTnDP25uEd5MmeDtyoYh+fcjYWP3Y6xEQQMBxcr6SrGwyN2+h6VDnX/ypKW13EgGRYQREhmF1d6PV4J4k1TivJK3ZTNth9nYd0bYlpYXFFGbn4hscSLjjDn8Pby+CoyMpzMoBIOdwGlEdWwMQ3a09iSs3NmZYJ9QuyJ/DRSWkOHKhhSnpDIw4fs63rUbOF+bpQb/wYH49mNqo9f4ripMS8QxvgkeY49jbqy/5NY69Pq1aY/Wx5+w+LeM4ku36N4cB5OxJwqdJZV+laf/epB6nr2KpY/8M/R/pqwCsX7qVQWN7YxgGrTvFUlRQTE5G7dUWYttGEx4VUuv1Nl1a4us4j7Tu1ILs9JyGrvJp6RTiz4H8ypxvzv50hjU7cc5nmrXfc7MYuBmWau/9r1m2ejtZOQXOrsZpO1v6ZMfTMcSfg4UlHC60n1/+OJjO0KbV8/ni8so27OVmhf+Rdnq2jE9XdSafOwsS7eOZXo4+WUifPmRvqn7udA8IwC/2xOOZudu24Rkejmdo7X6rMzXk+LQrSN21j8CoMAId+Xvbwb3Yu3pLtTJ7V2+hwzn2f4Oodo783fFv0KxT3f3KkOaRBDdznRvfaipKSsSzSTiejnYb3KcPuZs3VivjHhCAbx1jCWCfBGc7cgSzvBzbkTLcg4Iap+Inkb3HPu7u68hlm/XvXeuGkuT1m2g+uD+GYRDSOo4jRUWU5OSSfziF4NYtcfP0wGK1Eta+LclrNzonkDqk7NpHUFQYQY622m5wL/asqt5W96zeQofh1dtqQVbuCbcNbR5JyHHa6u6VmwiMDKs2AbAxNVQutH3OErpePBqrY7VH7yrXtp3lbLsWeLaMf4mINBZXmpxXi2EYBY7/DzcMY4FhGF8BWwzDsBqGMckwjDWGYWw2DOP/qpRbbBjGd4ZhJBiG8b5hGLViNAzje8Mw1hmGEW8Yxi1VXh9rGMZ6wzA2GYYxz/Gar2EYnzj+1gbDMC52vN7JMIzVhmFsdNShTUP+W+Rl5hAYHlTxe0B4YK3JeUV5hXj5emN1JOEB4UHkOU7suRk5JCzfTN8Lql8YyUrJwCfQj1n/+Yq373iFb1+bRlmJ8wcKwrw9SKsyKSu9pIwwb8/jlr+geQSr0nJqvT6yaRjzDqc3RBXrRZiXB2nF1eMM9zp+nOOOE+eIpmHMO+S6cVYV4etJSkFlG0spLCXCt/rAVYSPB6NjQ5m2zfUf9QCQn5lLQNX9MyyI/Br7Z7Fj/zx2YcS/jjIAG+esoFWvDhW/z5n8LSNvvAjDMBqm8n9CaU4OniHBFb97BAdTmpNz6h9gwJb/vs6GZ54nedHi+q9gPSnJzsGrSpxeIcGUZOc4r0INJMzLg/Sax9sTHIfOax7B6ioXtEzglT6deG9gNy5o7rqDWeFeHqSfxvH2gpgIVjuOt019vMgpO8IjXVvz4eBuPNSltcusnFeUlYtvaGU79QkNrhh4rCyTg29YZRnf0CCKHJMIVk2ZRe9rLznuMSZ12x68A/0JjGpS/5U/DXXGWWPiXVF2To0ylXEaGPzx/Nv89MjL7Jy7tM6/sXvBCpr1cM4dpnUJ9/YkpbDyfJlWVEYTn9pt9pzoUGZd0Is3hnXi6VU7K15/sFcr3tiQiM3FL3xF+HqSXHiSvMDXgzEtQ/kq4X8jL6jL0Zwc3IMrL+S5Bwdz5BTPnZ5Nm1G4eydHCwqwlZWSv3ULR7Jda9WNgsxcAsKCKn73Dz15LlRXvgSwac4KWvXuUOt1VxLp70lyfmW7TS4oJdK/+v4Z4efBuW3C+WJT9UefxQR6k1l0hFfHduCX6/rw8pj2eLu7xjmlptKc7Gq5kGdwEKWncfF197QZtP7bZeBCeewxhVm5+FU5N/qFBFNYoz0WZuVULxMaVGsSd15aJhmJB4loEwtASEwUSWvsg+57lq+nIMN1LlaHeVbPhTJKygjzPH4uNDY6gjVVcr7bOrTkwx1J2P5XZlQAR3KycQ+u/A7dgoM5knv87yR72VL8OzX+Y6/+jJLsHLxDz/y+CkBWeh4hTYIqfg8JDyIr48Q3YBzPop9X0bWfa51jmnh7klpUJecrLqNJHeNfw5uFMvP8Xrw+tBPPrK7M+SwGfHluD/64pD+rUrOJz3L+iiJnm7OlT3Y84d4epFVrw6V1TlAb1jSU6WN68p9BHXlu3a7GrOKfdraMT1d1Jp87y3Jy8Aip7JN5BAX9qYmFWWvWENqnT31WrV405Pg0Bnz1xLt8dPcrrP91WYPU/2QKsnLwr5GbF9TIzQsyc/ALrVEm68/lDK6iLDsHj+Cq7TaYI6eY83kEB9Nk1BjiH3uYrQ8/iNXLm4COnRqopqenJDsH7yp9Te86ctm6yhRn5RAQ3ZTMHbspyy/gaGkZqZu2UpxVuS/vnbuQBY89x4YPP6OssLDBY6mpzrbqOOefuEzuKW1b05GSUtZ+N5f+V553wnINqaFyobzkNFK37+Gnxybxy8TXSd9d9+NUG9PZdi3wbBn/EhFpLK50FPR2THTbaBjGd3W83xf4t2maHYF/ArmmafYB+gD/MgyjZZVyDwBdgFbAZXV81k2mafYCegN3G4YRahhGOPAhcLlpmt2AvznK/huY7/hb5wCTDMPwBW4F3jBNs7vjcw7+1X+AE6nrztdaJ+gTlPnl/e8496aLsNSYTGArt5G8+yD9xg3izncm4OHlwaKv59ZXtf+0OlOP49z+2yM0kAuaR/DBtqRqr7sZBgMjQ1h4OLPO7VxBXXGax7nY0SM0kAtiIni/jjgHRYawwIXjrKrumKt7bEArJq12/QkFFepomzXjPN73WlXSpp1snLOSETdeDMCu1VvxDfQnqk1MfdSy/vzF76XbIxPoOfFxOt17F8nzF5G7Y+fJN3KGur5XF+oYNSTzOMfb7iGBnBcdwYc7kipeu2flFm5dvolH1yZwcUwUXYIDGqmWf93x9svuoYGc3zyCD7YnAWA1DNoG+PHD/hT+tXQTxeXlXN0quhFrenx1fVe1mmldYRoGB9ZtwTvQn7C44x9j9i5bS9yg3n+tkvXhVI6zJ8iDznvmPi58+RFGPXo7239fQkrC7mrlNn/7G4bVQtxg1xlgr/N8WUeMCw5mcvnsdTywOIHburYAYEjTELJKytiW7forj5zKUfXxQa14ZeX/UF5Ql1PZV4/DKyqK8DFjSXzzNRLfegPv6GiwuNbKtHWeN2p1VU7+b5C0eSeb5qzknBsursfaNY6a/wYTz2nLS4v31Gq3VotB5wg/vth4iPM/X0PRkXJu79uiEWt6Go5z/jgVGRs34x7gj3+sq8b2586fVXPBI8WlzJn0EQNvvLziUYPDb7+G+N8WM/OhlzlSUorFhR7/ejp9z27Hcr6dSQD0Cw8mp+wIu/Ia/+JW/au7DRfs2E728iVEXHJFI9fnz6pzB230WjSKv3AOrSph/S4WzV7F329zjUdNV6gjlrq+3YWHMrnil3U8uDSBW7tUHlttJlzz+wbO/3EVnUL8aRXoWqvNng3Omj7ZcdQ9hlv7pUWHM7lqznoeXrGN/+vkovlBDWfL+PTJnSHnzroHDU7rI2xHj5K9aROhvV1wn2yg8WmAGybdx81vTmD8M7exdvYS9m3dfYJPaCCncn2szkINUptG9OdjOlpYSO7mjXR87kU6vzwJW1kZWatW1m/1/qS6xxBO5Xon+DeLos0FY1j+8pusnPQWgTHRGBb7dc/YkUMZ/Z9nGf7cY3gGBRL/1awGqP1J1PmV1YztOPvrqWxbw4ppv9DjwnPwOMHk8YbWULmQzWajtKCIcc8/SJ/rLmHha58c97pFoznbrgXW4Ywc/xIRaSRuzq5AFcWOiW7Hs9o0zUTHz2OAroZhHOv5BQJtgDJHub0AhmFMAwYDM2t81t2GYVzq+Lm5Y9twYPGxv2Ga5rHlKMYAFxmG8aDjdy8gBlgB/NswjGjgW9M0a93y51iV7xaAW56/i9Hjzz/JP0F1K39cwprfVgAQ3TaG3Cp3reel5+IfUn0ChE+gLyWFxZSXl2O1WslLz8E/JBCAQ7v28/WLUwEoyitg55oELFYLzdvHEhAWRPP2sQB0HtLdJSbnpReX0aTKI3TCvTzIqOPxpnH+PjzUtRUTVieQd6T6crj9mgSzK7eA7DLXfdRZekkZTbxPLc4J3Vrx0Kracfb/H4izqpTCUiL9KjsKkb6epBVWj7lzuD+vjbDfMRLs5c6w5iGU20zm7nOdgay1Py9mg2P/jGobQ17V/TMjB7/QwGrlfQL8KCksxlZejsVqJT8jB/8qZVITD/Hzm9MY/8xt+ATYHw1xIGEvO1dtYffaBI6WHaG0uITvJ33GJQ/9o+EDPAHP4CBKq9yNVpadjedpLInvGWwv6xEQQGjP7uQnJhHYrm091/Kv8woJpqRKnCVZ2XgGBZ5gi/9NGSVl1R5ZFu7lQWZp3cehB7q04tE11Y9Dx8rmlB1haWom7YP82JJd+zFTzpZeUlbt7v0Tnle6tOLhKnGml5SSXlLKNscjlhYlZ3J162aNU/GT8A0NojCzsp0WZWbjE1zj+BMaRGGVlXsKM3PwCQ4kaeUG9q/dwsEN8ZSXHaGsuIRFb05l2N3XA2ArL2ff6k1c9NKExgnmBHxOIU7fkJplcvB2lPEJCQLsjz+I6duVjD1JRDoeO7h70UoOrt/KmCfudqkJuGnFpUT6Vp4vm/h4kH6CxyCtT88j2s+bIE83uoUHMCw6lMFNQ/CwWvB1t/LcgHY8vmJHY1T9tKQUlhLlWz0vSK2RF3QJ9+eNUY68wNud4S3secEfSa6TF5yMW3BwtdXujmRn4xYYdMrbhwwaQsigIQCkfP9ttdUsnGXtz4vZ+Ls9F2raJqbao2jzMyv7IcfUzIXyMnLwq1ImLfEQv7w5jSufrsyFXFVKfilRVe4UjvLzJLWgervtGunPW+PsqxKEeLtzTlwoR20mGw7nkZxfysYU+7nyl51p3N7PNQcnPYOr50Kl2TmnnPPl7t5D5sbNrNi8FduRoxwtKSZh8id0vOWmBqrt6fENDaq2ql1BVjY+NdpsrTKZORVlyo+W8/ukD2kzpDdx/btXlAmOjmTck3cCkHM4lX3r4hswitOTXlo9Fwo7Ts7X0s+H+zu34rG1CeQ7cqFOwQEMaBJC3/BgPCwWfNysPNy1DS9vdu2Vj9yDgqutiHM0Oxv3Oo69JQcPcOjLqcTecQ9ufn6NWMM/zys4mOLM6n0Vr+Azp68y99ulLPzJfvG4ZfvmZFVZiSorPYfg0NOLdf/uw3zy8gwemPQv/ANd6xyTVlRKRJXVkZt4nzjn2+DI+QI93Mgtq+yXFRwpZ11aLgMig9mTW9SgdZbqzpY+2fGkFVdf4buJt2e11flr2piRRzNfr1pt2BWdLePTVZ3J506P4GDKsir7ZGU5Oaf9iM+crVvxiYnBPcA1bkxtjPFpoKKMb5A/7QZ05fCOfbTo3LoBI6vNLzSI/Bq5uW+N/N0vNJiCzOpl/P7H8yOP4GDKsqu22+xTbrf527fhERqGu7/9UaCBPXpQuGcPIf36N0RVT4t9FbzK76o4KxuvGuPuXiFBtcs4riu0GD6IFsPtTwlLmPF9xQp7XoGV+2bs8MGs/M87DRXCcZ1qW62rTPnR8pNuW1PyziR2Ld/I0qk/UFpYDBYDN3c3ul8wrJ4iOrmGyoV8Q4Jo0a8bhmEQ3joWw2JQml+AV0DjPt72bL4WeLaMf4mINBZXmpx3MlVv0TaAu0zT/L1qAcMwhlN7/r1ZR5lRwADTNIsMw1iIfcKdUce2x/7W5aZp1ryauc0wjFXABcDvhmHcbJrm/Gp/2DQnA5MBZib+dtrT+ftfNIT+F9kvwm1fFc/Kn5bQdXhPDmzfh6evFwE1TviGYRDXtQ3xSzbRdXhP1s9dTYcB9mXlH5w6saLczFe/pH2/TnQc2BWAwPAg0g+kEt48gj0bdtIkJvJ0q1rvtufmE+3rTaS3JxklZYxoFs6z66t/BU28PHi2d3ue37iLg4UltT5jZNMw5h3KaKwq/ynbc+xxRjkGrkY2DeeZmnF6e/Bcn/Y8v+E4cTYLY66Lx1nVlvR8YgO8ifb3IrWwlAtahXP/gu3Vyoycvrri55eGtWXB/iyXmpgH0HvcUHqPGwrArtXxrP15MZ2G9eTQjiS8fL1qXZA2DIPYLm3YtnQjnYb1YvO81bTt1wWA3LQsZj7/MRc/cB2hzSofUzLihosYccNFACRt3sXKb+c7PRkH8G8ZS0lqGiXpGXgEB5G+ei3tbvnnKW1bXlqKaTNx8/aivLSU7PgEYi68oIFr/OcEtmxBYWoaRekZeAUHkbxqLd1udY0LyvVpe24+zaocb8+JCuf5TbWPt0/1aM+Lm3ZxsKjyOORltWBgUFxejpfVQu+wID7ffaCxQzglO2qeV5qG89yGOs4rvdrzwqbqx9us0iOklZTS3NebA4XF9AoLZF9+cWOHUKewVi3IS04nPy0Dn5Ag9i5fz7C7b6hWJqZ3F7b9tpiWg3qRvisJDx9vfIID6X31xfS+2n53XnL8Trb+NK/iIhDA4S07CGwaUe2xBM4S1qoFeSmVcSYuX8+QGnE2792F7b8vpuXAXmTsSsLdEeeRklIwTdy9vThSUsrhzdvpdrn9UQ+HNiaw9Ye5jH3qHtw8az96yZniM/Np7u9FU19P0orLOLdFOI8tr95mm/t5caDA3lbbB/vibjHIKT3K25uSeHtTEgC9mgTyjw7NXHJiHsDmtHxigyrzgnGtw7lvbvW8YPiXlXnBK+e0Zf6+rP+piXkAPi1iKU1LoywjHbegYHLXrqH5TTef8vZH8/JwCwigLCuTvI0baPXQIw1Y21NTNRfavcaeC3Uc2pPDO5Lw9PGqNvEO7LlQiyq50JZ5q2nbvzIXmvXCx1xUIxdyVZtS8mkZ7EPzQC9S8ku5sH0T7p6dUK3M4A9XVPz86tgOzN+bwZzd9pw9Ob+UuGAf9mYXMahFCLsyXXM1Mv+WLShOTaM4PQPP4CBSV62h0/+dWs7X6opLaXWF/X647O07OPDbXJeZmAfQpHULcpPTyUvNwDckiD1L1zPy3huqlYnt04Wtvy6m9eBepDnOn77BgZimyaJ3vyQ4OpJuF42stk1xbj7egf6YNhvrZ/5OpzGDGzGqE9uRm08zn8pcaHhkOC9urn5uCPfyYGKP9ry8eReHquR8n+zcxyc77Y8Q6hoSwN9im7n8xDwA7xaxlKalVh57160m+sZ/VStTlpXJ/g/fpfn1/8QzwvljIacqMK56X+XwyrX0uM119rG/atRlgxl1mX3/2bg8gbnfLqX/yB7sSdiHj58XQWGnPikiIzWbNx//lP97/GqiYlzvHJOQVT3nGxMTXitvi/bz4qAj52vnyPlyy44S5OnOUZuNgiPleFot9I0MYuq2Bn2wh9ThbOmTHc+27Hya+3kT5eNJenEZo6PDeXJ1jTbs61XRx24X5Iubow27urNlfLqqM/nc6RcbS0laGiUZGXgEBZG1Zg2tbj71PhlA5urVhPXt20A1PH2NMT5dVmIfy/X08aKspJTE9dsZMn5s4wXpENEmhpzkdHJTM/ALCWLn0nWMve+GamXi+nRm0y+LaTu4Fyk77f3Sk01scnXHxhJKM9JxDwome80aYv95au3WIySEosS92MpKMdw9KNi+HZ8WrjExJiiuBYUpaRSmZeAdEsShlWvpdXv1XDayZ1cS/1hIs/69yd6TiLuPd8UEvtLcPDwDAyjKyCJ57UaGTHwIgJKc3IoyyWs3EhDdtHEDAyLbxJBdpa3uWLqO8+6/oVqZuL72ttpuiL2tevjax1B8Av1Oum1NV754X8XPK6b9gru3Z6NOzIOGy4Vi+nQleetOojq1JfdwKuVHj+Lp3/gTws/ma4Fny/iXiEhj+V+anFfV78BthmHMN03ziGEYbYFjDzPv63jE7T7gShyT46oIBLIdE/PaA8duE1kBvGMYRkvTNBMNwwhxrJ73O3CXYRh3maZpGobRwzTNDYZhxAF7TdN80/FzV2A+DaRd347sXJPAf296FndPDy67/+qK96Y+8T6X3juegNBAzv3nhUx/cSp/TJ1N01bR9D53wEk/e9ztlzPjlc8pP3KUkKgwLq/y2c5SbsLr8Xt5tV8nLAb8ciCNpIJiLnJMHPxxfwrXt40h0N2d+zrHVWzzf0s3AeBpsdA7PIj/bNnjtBhORbkJr2/dy6v9a8TZwhHnvhRuaOOIs0tlnLcsccRptcf56mbXjrOqchOeWb6bj8/rjNUwmLkjhd3ZRVzVIQqA6duSnVzD09e6T0d2r43nnZufwd3Tgwvvu6bivWkT32fc3ePxDw1kxI0X8d0rU1j4+Wwi46Lpfq798LNk2m8U5xXy27vfAGCxWvjnGw85JZZTYVittLrmKra+9gamzUbE4EH4NmtK8sJFAEQNH0ZZbi4bnn2B8uISMAwOzZ1Hr2ef4khBAdvefh8A01ZOeL++hHTp7MxwjstitdLxuqtYM+ktTJuN6KED8Y9uyv75iwGIGTGU0pxclj31EkeLSzAsBklz5jPkxSdx9/Zm47sfk7V9J2UFBcy/91HaXDqO5sMGOTmq2mwmvJWwl5f72I9Dvx5MY19BMeOa249DPx9I4brWMQR4uHNPp8rj0O3LNxHs4c7TPe2rWVkNg3nJ6aypsnKSKyk34Y2te5nUtzLOWueVNvY476sS5/8tsx9v34xP5PHubXGzGCQXlfDSJte4IG2xWul/09+Z8/w7mDaTNuf0J7h5FNvnLAGg/ZghRPfoxMH18cy6+2msHu4Muf3aU/rsxGXriBvUqyGrf8osViv9bvo7c194B5vNpM1we5w7/rDH2W70EJr16MTBDfF8e8/TuHm4M+g2e5wlufksePVDAGy2cuIG9aZZ944ArPpkBuVHjzLnubcBCG8Ty4B/jXdChLWVm/Dy2j28c05nLIbBj3tT2ZtbxOWt7W121u4URjQPY1zLJhw1TUrLbTyybPtJPtX1lJvw9JLdTBlnj3Pm9hR2ZRcxvqM9L5iWcOK84PVR7enXNJBgL3eWXtePN9bs45vtKY1R9dNiWK00vepqEt96HWwmwQMH4dW0GZmLFwIQOnQ4R3Jz2f3Sc9hK7OfOjPlzafvkM1i9vdk3+T3KCwsrPsfq61qr/rTqbc+F3vuXPRcad29lLvT1xPc535ELnXPjRXz/8hQWfzGbiLhouo2x50JLp9fOhW563Z4Lff/KFPZt2U1xXgFvXf8EQ645n+5jTt7HaUjlpsmT83by2eXdsVoMZmw5zK7MQq7pZh/4/3LT4RNuP3HeTt64oCPuVgv7c4p58LdtjVHt02axWml77ZVs+u+bmDYbUYMH4tusKYcW2HOhZucMpTQ3l3XPvGjPhQyDg3/Mp+9zE3Hz9nZy7U/MYrUy+Oa/M/tZ+/mz3Yj+hMREEf+7/bzS6dwhxPTsxP718Uy742ncPN0Zfof9vJKyfS87F60mJKYp3zzwIgB9r76IFr06sWvJWuJ/s//7tOzXnXYjnL8qxTE2E95O2MuLve250O915Xyt7LnQ3R0rc6E7VmxyZrX/EsNqpemVV5P09uuYNhvBA+zH3izHsTdk6HDSf/mJowWFHP76S/tGFgutH3nCeZU+RRarlc7/uIrVr7yFaVb2VfY5+iotRgylJCeXZRPtfRUsBkm/z2foS/a+yoZ3PyZzm72vMu+eR2lz2ThiXLCvAtBtQAc2rdzGQ1e9gIeXOzc/WpmrvfrQZP758JUEhwUyZ+ZiZn+1gNysfP59w6t069+Bfz5yJT98OoeC3CKm/tf+WDOL1cIzH93vrHBqKTdh0ro9vDWsM1aLI+fLK+LyVo6cb08KI6PDOL9lE47a7Dnfo8vtOV+YlztP92+HxTCwAH8cyGDp4awT/DXXNvWtuxgyoANhwf7sXvU2z/53JlO/Xujsap3U2dInO55yE17duIc3BnfGYsDPSakk5hdxaUt7G/4uMYVzmoVyXovKNvzEKte8caims2V8uqoz+dxpWK3Ejh/PjtftsYUPGoRP06akLrKPZ0YMs49nbn3+ecpL7Llt8ty5dH36ady8vSkvLSVv2zZaXntq+29ja6jx6cLsfL55/iMAbOU2Og/rRaveHRs9PovVyvB//Y3vn34X02bScWR/QmOi2PzbUgC6jh1MbK9OJK1LYOptz+Dm6c7ouyq/q1//8ykH43dTklfAxzc/Qb+rzqfzqAHsXrmJRR/NpDi3gB+ee5/wls24dOIdjR7f8RhWK9FXXs2eN1/HtJmEDhyEd9NmZDj2yTDHWMKOF5+raLfp8+fSYeIz+LaMI6hnL7Y//xyG1YJ38xhCBw91bkAOFquVrv+4ihWOcfeYoQMJiG5K4jxHX2rkUCK6dSZ141bmPvgkVg8PevyrcqLS6jcnU1ZQaP+c66/CwzFGEj/9W3L3HcQwDHzCQuh20zV1/v2Gjm3Ev/7Gt0+/i1lu0mlUf8JiotjkaKvdxg6mpaOtfnqrva2OufvaE24LsHvlJhZ86Girz9rb6mVPuUZbbahcqM2IASx990u+e+B5LG5WhtxxndOfenK2XQs8W8a/REQai+H057M7GIZRYJqmX12vOVa7e9A0zXGO1y3Ac8CF2Fe2SwcuAXoATzp+7wIsBm43TdNmGEYS0BvIB74HmgE7sD/O9inTNBcahnEe8AJgAdJM0xxtGIY38Dow0PG3kkzTHGcYxqPAtcARIAW4usqjcGv5Myvn/a+5ouVYhv28zNnVaHCLxg1i6E9nfpyLLxxE2w8XO7saDW7nv4by+e7fT17wf9x1rc/l5qULnV2NBvfR4OHcu7LB5km7jNf7j2Dkr2f+cWjeeYMYPvvMj3PhBYN4adMfzq5Gg3uk22he2Hhmx/lY99EA9PxqiZNr0rDWXz2EVu+d+TnCntuGcsX8Mz/OmSOGMnXXmZ8LXd/mXFq8eubnCPseHMGtyxY4uxoN7v1B5/Da1jP7nAJwX+fRjP7tzM+F/hg7iMvnndnnToBZI4dw/6oz/zj0334jWJU229nVaFD9mthXf+89/cxut2uvGoJ3jGvcuNKQivdPO2v6Y/1nLXV2NRrcyssHnzXj02fLufMfjslzZ7LPhg07a8an302Y4+xqNLjbO47hqgVn/ljC9HOGMmH1mZ3bvtJ3BADvbzuz2+2tHcacNbnQ2XKsPVvGv7DP2xCp5oWNf5zxc3Lk5B7rPtoljw8us3JezYl5VV8zTXMhsLDK6zbgMcd/FRwz5otM07yyjs+KrfLrecepw6/ArzVeKwb+r46yLwIv1h2NiIiIiIiIiIiIiIiIiIiIiIiInM1cZnKeiIiIiIiIiIiIiIiIiIiIiIjI6bC45HppInZn1OS8mivsiYiIiIiIiIiIiIiIiIiIiIiIiDiDxdkVEBERERERERERERERERERERERETnTaHKeiIiIiIiIiIiIiIiIiIiIiIiISD3T5DwRERERERERERERERERERERERGReqbJeSIiIiIiIiIiIiIiIiIiIiIiIiL1TJPzREREREREREREREREREREREREROqZJueJiIiIiIiIiIiIiIiIiIiIiIiI1DNNzhMRERERERERERERERERERERERGpZ5qcJyIiIiIiIiIiIiIiIiIiIiIiIlLP3JxdARERERERERERERERERERERERkT/DYji7BiLHp5XzREREREREREREREREREREREREROqZJueJiIiIiIiIiIiIiIiIiIiIiIiI1DNNzhMRERERERERERERERERERERERGpZ5qcJyIiIiIiIiIiIiIiIiIiIiIiIlLPNDlPREREREREREREREREREREREREpJ5pcp6IiIiIiIiIiIiIiIiIiIiIiIhIPdPkPBEREREREREREREREREREREREZF6psl5IiIiIiIiIiIiIiIiIiIiIiIiIvVMk/NERERERERERERERERERERERERE6pmbsysgIiIiIiIiIiIiIiIiIiIiIiLyZ1gNZ9dA5Pi0cp6IiIiIiIiIiIiIiIiIiIiIiIhIPdPkPBEREREREREREREREREREREREZF6psl5IiIiIiIiIiIiIiIiIiIiIiIiIvVMk/NERERERERERERERERERERERERE6pkm54mIiIiIiIiIiIiIiIiIiIiIiIjUM03OExEREREREREREREREREREREREalnmpwnIiIiIiIiIiIiIiIiIiIiIiIiUs80OU9ERERERERERERERERERERERESknmlynoiIiIiIiIiIiIiIiIiIiIiIiEg9M0zTdHYdzhb6hxYRERERERERERERERERERH58wxnV0Bcz2tb/9CcHOG+zqNd8vjg5uwKnC0eXTvP2VVocC/2HsnE9XOdXY0G93TPUXy++3dnV6PBXdf6XFo++JOzq9HgEl+9kJyyX5xdjQYX5HE+rXq97uxqNLg96+6l1TXTnF2NBrfny/Gc88syZ1ejwS04fxA3LVno7Go0uE+GDGfuoTP/ODSq2fn8fcFiZ1ejQc04ZygAfWYsdXJNGtaavw/mvDlndowAv44ZfNbkttP3/ObsajS4q1qNPWva7Z0rFji7Gg3u7QHn8NvBX51djQY3Nvo8Wrzwh7Or0eD2PTaaK+af2TkCwMwRQ/lp/5nfbi+MOY9VabOdXY0G1a/JBQDcvHShcyvSwD4aPJyXNp35x6BHuo3GO2a8s6vR4Ir3TyPutm+dXY0Gt/e9y2h5zw/OrkaDS3zjYi44C3Lb2WMGnzVxZpb86OxqNLhQr4t4I36Os6vR4O7pNOas6at8uvPMvk52Y9tzAfjqDB8zubrVWN7fdubvm7d2GMPk7Wd2mwW4pf25tHjxzB/P3PfoKGdXQUTktOmxtiIiIiIiIiIiIiIiIiIiIiIiIiL1TJPzREREREREREREREREREREREREROqZJueJiIiIiIiIiIiIiIiIiIiIiIiI1DNNzhMRERERERERERERERERERERERGpZ5qcJyIiIiIiIiIiIiIiIiIiIiIiIlLPNDlPREREREREREREREREREREREREpJ5pcp6IiIiIiIiIiIiIiIiIiIiIiIhIPdPkPBEREREREREREREREREREREREZF65ubsCoiIiIiIiIiIiIiIiIiIiIiIiPwZFsN0dhVEjksr54mIiIiIiIiIiIiIiIiIiIiIiIjUM03OExEREREREREREREREREREREREalnmpwnIiIiIiIiIiIiIiIiIiIiIiIiUs80OU9ERERERERERERERERERERERESknmlynoiIiIiIiIiIiIiIiIiIiIiIiEg90+Q8ERERERERERERERERERERERERkXqmyXkiIiIiIiIiIiIiIiIiIiIiIiIi9UyT80RERERERERERERERERERERERETqmSbniYiIiIiIiIiIiIiIiIiIiIiIiNQzTc4TERERERERERERERERERERERERqWduzq6AiIiIiIiIiIiIiIiIiIiIiIjIn2ExnF0DkePTynkiIiIiIiIiIiIiIiIiIiIiIiIi9UyT80RERERERERERERERERERERERETqmSbniYiIiIiIiIiIiIiIiIiIiIiIiNQzTc4TERERERERERERERERERERERERqWeanCciIiIiIiIiIiIiIiIiIiIiIiJSzzQ5T0RERERERERERERERERERERERKSeaXKeiIiIiIiIiIiIiIiIiIiIiIiISD3T5DwRERERERERERERERERERERERGReqbJeSIiIiIiIiIiIiIiIiIiIiIiIiL1zM3ZFZBTk7Ipns2ff4NpM4kdPpB2F51b7X3TNNn82TekbIrH6uFOr//7B8EtYwDY9es8khYsxzAgoHkzet1yHVYPdxJm/UzSgmV4+vsD0OnKi4js3rnRYzue5I3xrP9sJqbNRtw5g+h48Zhq75umyfqp35C8MR6rhwf9bruOkJYx5B1OZfmbH1eUK0jLpMsVF9Du/BGNHcJxmabJnA9msXttAu6eHlx43zVEtW5eq1x2SibfvTyF4oIiolpFc/ED12F1d2PLgjWsmDkPAA8vD86740oi4poB8NaNT+Hh7YnFYsFitfDPNx5q1NiOZ2i7cCZe3BmLxeDrVft5f8Huau/3axXK5Bv6cDCrCIDftibz1h+7AFjy2EgKSo9is5kctZlc/MaSRq//qTJNk/++9B3Ll2zDy8udJ54bT/uOtb/b556czrb4A2CaNI8N58nnrsbHx5Pffl7H55/Yv1tvH08mPHEFbds1a+wwTmrogBY88eAwrFYLX3+/lQ+mrK32vp+fB/99dixNI/2xWi189Pk6Zv2UgIeHlekf/g0PDytWq4Xf5u3ijQ9WOimKkxvaNYonruuJ1WLw9cI9fPDTtlpl+nVowuPX9cTNaiE7v5Srn5tX8Z7FMPj+uXNJzS7iX68ubsyqn5Y+YUHc2TEOqwGzD6Qybe+hau+PahrOVY5jTHF5Oa9v3cOefPu+Om14L4rKy7GZJuUm3LpsU6PX/1Rlb93K3mkzwGYjYshgos8fW+39ouQUdn86hYL9B2hx6cU0O7fyvLP24cewenliWCxgsdD9iX83dvWPyzRNvnn7O+JXbcPDy53rJownpm3t405GciafPPsZRflFNG8TzfWPXoObuxvFBcVMeeELstNyKC8vZ9Tfz2HAef0AmP/NQpb9shLDMGjaMorrHh6Pu4d7Y4dYS178Vg7PmI5psxEyaAgRY8+r9n5JSjIHpk6h+MB+Ii+6hCZjKvOm9HlzyVq2BNM0CR08lPCRoxq7+qdsQGQQD3SPw2IY/JCYytTtB6u9P7RpCLd2boFpmhw1Tf67MZFNGXlEeHvwVL+2hHp5YJom3+1NZfquw06K4uR6hQZxa3t7nL8dTOWbpOpxnhMZzt9aRgP2Y9DbCXtILCjE3WIwqU9X3C0WrAYsTc3kiz37nRHCcTVEPrt/5Xq2zpxN3uFUxjz7ECGtWjR2WLWYpsmvH3zLrjUJuHu6c8n919D0OLntNy9NpbigkKhWzbnswWtxc3dj+4otzP98NobFgsViYez/XUqLTq0AKC4o4sc3ppO2LxkMg0vuHU/zDi0bO8RazuR2W1XG5nh2fDUD02aj2dBBtBxX/dxZeDiF+I+nkrfvAK0vv4jY8+xtvCQzi60fTqEsNw8Mg+jhg4kZM9IZIRyXaZp8+863JKzahrunO9dMuJrmdZw/M5MzmfrcVAod589rH7G323lfz2fdPHsOXF5uI3V/Ks/Peo6C3AKmPju1YvuM5EzOv+E8hl8+vLFCO65hcaFMHN0Oq2EwfdMh3luRVGe5rlEBfH99X+78fjO/bE8D4J99YriqezNMYHtaAQ/9HE9pua3xKv8n5TtyBkwbwYOG0OTc6jlD9uqVZMz5DQCLpxdNx1+Dd3TtduAKTNPkh3e/ZdvqbXh4unPlQ1cT3abuNvvFC1MpziuiWZtoxj9sb7MAuzft4sd3v6O83IZvgC+3//cuAJ6/9mk8vb2wWAwsViv3vvtAo8Z2IqZp8sUb37Fp5TY8PT3412PjiW0XXavcH7OW8Ps3i0k7lMk7Pz2Df5AfAMvnrGP2l/MB8PTx5IYHLiemtWv1sbO22PsppmkjcshgmtfRT9n5ib2fEnvpxUSPrcwnVk+o7KcYFgs9nnSdfgrAwY0JrPrUngu1HTmQrpfUzoVWfTqTgxvicfP0YPDt1xEWV9mubTYbPz3yCj4hgYx+5DYAFrz2CXmHUwEoKyrGw8ebiyc92nhB/UXvT/o/zhvZg/TMPHqPnuDs6vxpQztG8OTfu2IxDGYsS+L9OTurvd+vTRiTbxvAgYxCAH7feJi3ftkOwA3ntOLKwbEYGHy9LJFP5+9p9PqfqqHtmzDxsi5YLPD1yv28P3dXtff7tQ5l8s39OJjpGM/cfJi3frf/W/h7u/HyVT1oG+WPacKEaRvYkJTd6DGcil6hQdziyG3n1JHbDo8M5wpHbltSXs47jtw2zNODB7q0JdjDAxsmvx1M5cf9rt33/DNxulsMXq6Swy9LzeRLF87hqzJNk9de/oEVS7fj5eXO489eSbsOtc+jL0ycwfaEg5imSfMW4Tz+7JX4+Hg6ocbHt399Aks/mYXNZqPjqAH0vKz2OWXpx7PYt95+Thl557WEt2pOfkY28978nKLsPAyLQcfRg+g2bni1bTd8P48Vn33PjVNexDvArxGjqq2h+im+Ab48ffXTePpU5nwPvue8nM80TeZOnsWedfZrZBfccw2RdYwj5KRk8sOkKZTkFxHRKpoL77dfI8s8kMrsN74kdc8Bhl43jn6XVfY33/3nU3h62/Mji9XCDa857xqZaZr8VmO85HjXAmdVGS+59MFrsTrGSxbUGC+J6dSK3PRsvv/PFxRk52MYBj3HDqD/JcMbNbak9Qks/Mi+T3YePYC+l9feJxd+NIvEdfG4e3ow5u5riWjV/ITbrpj2C1v+WI6PYz8cdO2FtOzdiZSdScx9d7r9czEZcNX5tO7frRGjrYxpwYezSFyXgJunB2PvuaYipqpyUzP5edIUSgqKaBIXzfn32dvtibb/7c0v2bs2Hp9Af254y3Vy22FxoUwc1RarxWD6xkO8t3JfneW6RgXw/T/6cOf3W/hlRxpxIT68fUmXivdjgrz575I9fLLmQGNVXc5SVmdXQOQEGnxynmEYEcBrQH8gGygDXjFN87uG/ts16tEJ+A7oZppmseO12cDnpmlOr1F2OPADkIh9dcE04GrTNNMMw7gB6G2a5p2GYVwC7DRNM6Eh627abGya8jWDH70b75AgFjzxMlE9uxIQHVVRJnVTPAUpaYz5z1Nk705i46fTOeeZCRRn5bDn94WMfuUJrB4erHrzIw6uWEuLYQMAaH3eCNpeMLohq/+n2Gw21n46g3Meuwvv0CD++PcrNOvVhcAqMSdvjKcgJZ0LXnuKzN1JrP14OmOem0BA0wjGvvRYxef8ePtjRPdp/CTtRPasTSDrcDq3f/gEh3Yk8es7M7jptdodofmf/kC/S4bTaVgvfnn7azbOWUGvC4YQFBHKdS/djbe/D7vXJjD7renVtr/uxbvwCXRuJ7IqiwHPXNqF6yavJCW3mB/uGcLchBR2pxZUK7cmMYubP1ld52dc/d4KsovKGqO6f8nyJds4sC+dmbMfY+vmfbzy3Ew++eq+WuXunXAJfn5eALz+yvd889USrr95FE2jQ3jv0zsJCPRh+ZJtvPT0jDq3dyaLxeCpR87h+tu/JSW1gO8+H8+8RXvZnZhVUea6v3Vj994sbrnvR0KCvPnj2+v58dftlJWVc+2tsygqPoKbm4WvP/47i5YlsXFrihMjqpvFMHjqhl5c/+ICUrKK+e7ZMcxbf4jdh/Iqyvj7uPP0jb258eWFJGcWERpQfdDqhrFt2XM4Fz9v509mOh4LcE+nOB5aHU96SRnvD+rG8rQs9hUUV5RJLirh3pVbKDhaTt/wIB7o0prbl2+ueP++lVvJO3LUCbU/dabNxt4vp9Hp/nvxCA5m03MvEtK9Kz5Nm1aUcfP1oeX4q8jasLHOz+j84AO4+7vOsfWY+FXbSD+UzlOfP0bStn1Mf30mE96tfdz4fvJPjLhiGL1H9GTaazNY/ssqhl48iEU/LCUqNpLbXvgX+TkFPHP9i/QZ1YuCnAIWfreExz99GA9PDz56egpr529gwNi+ToiykmmzcWjaV8Tdcx/uwcHsevF5Art2w6vKd2n18aXZlVeRu3FjtW2LDx0ia9kS2jzyGIbVjb1vvUFA5y54RkQ0chQnZzFgQs9W3LloK6nFZUwd1Z3FhzNJzKvcN9ek5bB4jv3Y2zrQhxcHtOdvv63nqGny+sZEduQU4uNm5bPR3VmVml1tW1dhAe7o0IrH1m0lo6SMN/p3Z1V6JvsLK+uaUlzChDWbKThaTu+wYO7u1Jr7Vm3iiM3kkbVbKCm3YTUMXu3blbUZ2WzPzXdeQFU0VD4b2Lwpg++/hTUfTXNKXHXZtTaBzEPp3P3R4xzcsY+f3/6GW16/v1a5Pz75kQGXDqfLsJ789NbXrJ+zkr4XDKZl97bc1r8zhmGQkniIb16cwl2T7ZMLfv3gW1r36sCV/76Jo0eOcqTU+fngmdxuqzJtNrZ/Po2eD92DV0gwq55+kfAeXfFrVnm8dffzod01V5K+fmO1bQ2rlbZXXUFAbAxHi0tY9dQLhHTqUG1bZ0tYvY30g+k8/tm/2bdtH9+88Q33v1O73f744U8Mv3w4PUf05OvXZrDy15UMvmgwI68cwcgr7TeAbV2+lYWzFuEb4ItvgC8TJtsnW9jKbTx55US6Du7aqLHVxWLAs+e255pp60nJK+HHG/sxd1c6uxyTJqqWe/ScNizem1nxWoSfJzf2iWHk5OWUHrXxzqVduLBjBDO3JDd2GKfFtNk4PP0rWt59H27Bwex56XkCunbDK6qyHXqEhhF330NYfX3J37qFQ19+TuuHH3NirY9v+2p7zvfIlH+zf9s+Zr35Dfe8VbvNzv7oJ4ZeNpwe5/Rk5uszWP3bSgZeOJjigiK+fXMm/3rxVoKbBJOfXf24c9urd+DrQuMIx2xeuY3UgxlMmvYYexL2MeU/M3lq8r21yrXp0pLuAzvx4t3vVHs9PCqEx96+A19/Hzat3MYnr3xT5/bOYtps7PlyGp0fuBfP4GA2Pmvvp/jW6Ke0uvoqMo/TT+n6kGv2U2w2Gys/nsG5j9+JT2gQPz06iZjeXQiqkgsd3JBAXko6l785kfRdSaz4aDoXvlB5AT3hlwUENYugrLik4rVz7rup4ufVn32Lh4934wRUTz7/ZhHvT/2dj1673dlV+dMsBjx9VTf+8eZSUrKL+f6Rc5i7OZndKdWPK2t2Z3Dzuyuqvda2aQBXDo7l0pcWcqTcxpS7BrFgSwpJ6dXPR67AYsAzf+vKde8uJyWnmB8eGMbcLSnsTq0R595Mbp68qtb2Ey/rwqJtqdz+6RrcrQZeHq55qdAC3NahFY87ctvX+ndnZXomB6rktqnFJTziyG17hQVzV6fW3L9qE+WmyUc7EtmTX4i31cob/buzITO72rau4q/EecRm8liVHH6SI4ff4YI5fE0rlm7n4P4MZvz0MPFb9jPpuW/56Mu7a5W756GL8HWMVb8x6UdmTlvGP/7pOosd2MptLP7wGy6ceAd+oUHMnDCJ2D5dCGleeU7Zvz6B3OQ0rnnnSVJ3JrFo8tdc8fKDWCwWBl1/KeGtmlNWXMI3D75C827tKrbNz8jm4Obt+IUFOyu8ahqqn3LMnf+5Az8XyPn2rksg+3A6//fBExzekcTv783g+v/Uvka2cMoP9Ll4OB2H9uK3d75m0x8r6Hn+ELz8fRh9y+XsXLmlzs8f/7xrXCPbvTaBrEPp3PXR4xzasY/Zb3/DzXWMl8z95Ef6XzqczsN68rNjvKTPBYOJ696Wdo7xklTHeMmdk/+NxWphzM2XENW6OaVFJUy++1Va9WxPeExko8RlK7cx/4NvuOzpO/APDeKrhybRqm8XQqvsk0nrEshJTuPG954kZWcS89//mvGTHjzptj0vOofel1S/uS+0RVOu/s9DWKxWCrJy+eK+l4jr0xmLtXHPrYnrEshOTuem958geWcSc9+bwTWv1m63i6f+QK+LhtN+aC/+ePdrtsxdQffzhpxw+84j+9HjgqH8+voXjRrTiVgMeHZMO66ZvsE+jnBDX+buymBXZh3jCMNbszixchxhb1YR53+yquL9VXcO4fcd6Y1afxERV9Ogj7U1DMMAvgcWm6YZZ5pmL+AqoPatOXVvX29nVdM044FvgX87PvsSwL2OiXnHJiwuMU2zu2maXYE1wB11fOwlQMf6quPxZO1JwjciHN8mYVjc3Iju34vkddVXJjq8bjMxQ/phGAYhbVpypKiI4uxcAMzycsrLjmArL6e8tAyv4MCGrvJflrU7Cf/IcPwiwrC6uREzoBeH1m6uVubQus3EOmIOa9OSI0XFFTEfk7p1B34R4fiGhzZm9U9qx8otdBnRF8MwiG7fkpLCYvKzqtfdNE2SNu+iw+DuAHQd2Zcdjo5G845xePv7ANCsXSz5mTmNWf3T1i0mmH2ZhRzIKuJIuclPGw8zulPjdBIa2+IFWznvoj4YhkGXbrHk5xeTkZ5bq9yxiXmmaVJaegT74RK6dm9JQKD9u+3ctQVpqbW3dbZunSLZdyCXA4fyOHLUxs9zdjJqeKtqZUzA19c+Ic3Hx53cvBKOOlbWKCo+AoCbmwU3Nwtmo9b+1HVrFcK+1AIOpBdypNzGzyv3M6pX9dPXRQNbMGfNAZIdd0hn5pVWvBcZ4s053ZsyY8HeRq336Wof5M/hohKSi0s5aprMT05nUERItTLxOfkUHC0HICE7nzAvD2dU9S/JT0zEq0kTvMLDsbi5Ed63N1kbq59LPQIC8G8Zi9HInfq/avPyrfQbbT/utOwYS3FBMbmZtc8pOzfspscw++SefmP6snmZ/ZxiGAYlRaX241FxKT7+Plis9hSxvNzGkdIjlJeXc6T0CEGhAY0bXB2KkhLxaBKOp+O7DOrTh9zNG6uVcQ8IwCe2Za3vsjQlGZ+WcVg8PDGsVvzatCV344ZGrP2p6xTiz4GCEg4VlnLUZvLH/nSGNa2ezxQfrVyxyNvNWnE8zSw5wo4c+yBJ0dFykvKKCPd2rTvej2kbaD8GpTiOQYtS0unfpHqc23Irj0Hbc/II86w8BpU4zi1uhoGbYWC60FmlofLZwGaRBDR1rQml21dupftI+3GoefvY4+a2iZt30XGw/TjUfVRftq+wH4c8vT0rcqEjJWXg+LmkqIR9W/fQ89z+ALi5u+Ht59NYYR3Xmdxuq8rdm4RPRBN8mtiPt5H9+pC+oXob9ggIIDCu9rnTMyiQgFj7Su5u3l74No2kNDunsap+SrYu20KfMfZ2G3uC8+euDbvo5jh/9h3Thy3Lal/8WbdgPT1H9Kz1+s4NOwlrGkZIjdzKGbo3DSQpu4gDOcUcsZn8lJDC6Dbhtcrd0DuGX3ekklHjxiirxcDLzYLVMPB2s5JaUFprW1dTlJSIR3g4Ho6cIbB3H/I2baxWxrdVa6y+9ouVPi3jOJLtmisaAcSv2ELvUfY226JjLCUFxeTV0WZ3b9xF16H2Ntt7TB+2Otrs+vnr6TK4K8FN7Bee/YP9GzeAP2n90q0MGtsbwzBo3SmWooJicjLyapWLbRtNeFTtfa1Nl5b4OsZPWndqQXZ6TkNX+bTk77X3U7yr9lM2nBn9lIzdSfhHhuHvyIXiBvZk/5rq55H9azfTeqh9fKxJ25aUFRZT5MiFCjOzObg+njYjB9b5+aZpkrhiPS0H9WrwWOrTstXbycopOHlBF9YtNoR96YUcyLCP8/289iCju0WdfEOgVaQ/GxOzKTlSTrnNZNXODMZ0d53J+1V1axFsjzPTMZ65/hCju5zaeKafpxt9W4Xy9Ur76mpHyk3yi13zpsaaue3ik+S2O3LyCHXkttllR9iTb+97FpeXc6CwiFDP/42+5+nECdVzeKthgIvm8DUtWRDP2At7YRgGnbu2oCC/hIz02udR3ypj1WVVxqpdRdrufQRGhREYGYbV3Y3Wg3uRuLp6Xp64egvthtvPKZHt7OeUwqxcfEMCCXesTOXh7UVwdCSFVXKoZZ98y4DrLnaZmBujn+IKdq3cQmfHNbJm7VtSWlhMQR3jCPs276L9oO4AdBnZl12Oa2S+Qf5EtW2Bxa1BL3P/ZdtXbqWrY7wk+hTHS7qN6ssOx3iJR5XxkrKSsoqf/UMCK1bg8/TxIjwmgryMnEaKClJ27SMoKowgxz7ZbnAv9qyq3gb3rN5CB8c+GdWu8js+lW1rcvf0qJiIV37kCAbO2V/3rN5Cx3PsMTVtd/x2u3/zLto62m2nEX3Z7Wi3J9o+ulNrvFxgzKsq+zhCceU4wrZURretaxyhOb/uSCOjsO4bagfFhrA/p5hDeSV1vi8icrZo6JXzRgBlpmm+f+wF0zT3AW8ZhhELfA4cu2XjTtM0lztWrZsIJAPdgY6GYXwPNAe8gDdM05wMYBjGP4GHgcPALqDUsaJdOPA+EOP47HtN01wGPANsMAxjJvAScKHjc54CmgKxQAYw+Vh9HRMM/YFqz+A0DGMgcBEwzDCMx4HLTdNskDX4S7Jy8A6tvGvHOySYrD1JJy1Tkp1DcFwL2lwwil/vfhyrhzsRXToQ0bVyPuHeOYvYv2QVwXEt6HLN5Xj4usaJvzg7B5+q8YQGkbU7qXqZrFx8QoMqy4QEUZyVg3eVyYf7l68lZqDrDdLlZ+YSEB5U8XtAWBD5mbn4h1TWvTivEC9f74qE099RpqaNc1bQqleHyhcM+OqJdwHoed4gep43qGGCOA2RgV4k51RZSSSnhO4tgmqV69kimF/uH0pqXikv/BTPLsfKeibw2S39MTGZtmIf01a57mMD0tNyiYgMqvi9SUQQ6Wm5hIXXnhT7zOPTWL4kgZatIrnnwYtrvf/jd6sYMLh9Q1b3T4lo4ktylbuEU1Lz6da5+uDk519vZPJrF7Hi93/h6+PO3Y/+gukYs7JYDH744mpaNA/kixmb2eSCq+YBRIT4VEy6A0jJKqJbq+qDdi0jA3BzM/jy3yPw83Znym87+G5pEgCPX9eTl6dtxNeFV80DCPPyIK2kstOUXlxGh6DjX6g7v3kEq6tc0DKBSX07AfDT/hR+PpDaUFX9S8qyc/AIrjyveAQHk7838dQ/wID4114HDCKHDSFy2NB6r+OflZuRS1CToIrfg8KDyMnIJTC08rhTmFeIt583Vsc5JTg8kJwM+zll2CWDef/xj3nsbxMpKSrln0/+A4vFQlB4EKP+PpzHr3oGD0932vduR4c+zj8mHcnOwSO48sKre1AwRYmn9l16NW1G8g/fcbSgAIuHO3lbt+DdwvmPBK1LuLcHqUWVEx9Si0vpHFJ73xzeLJQ7urQg2NOd+5bWXsw5yseTdkG+xGe65h39YV4epJdUxplRUkq7wOMfg85tFsnajMqJExbgzf7daerjzc8HktmR6zoXOs/0fLaq/IycGrltIHkZ1XPbIkdue+w4ZM9/cyre37Z8E3On/ExhTgHXPH0LANnJGfgG+vH9a1+RsvcQTVs357xbL8PDy7kX/M7kdltVaXY2niGVbdgzOIi80zl3OhSnZ5C/7wCBrZz/OOKqcjJyCQqvjC8wPIjck5w/j51jqyorKWP7mu1ccdfltf7Gehe6GBbp70lylRtJkvNL6dG0+qT7CD9Pzm3XhPFfruWVCyr/HVILSpm8KokVdw6h5KiNJXszWVJl1WxXdTQnB/eqOUPwiXOGrOVL8e/UuTGq9qfYc74qbTbM3mYDQqsfa6u12bCgiou5GQfTKD9q490H3qK0uJQhlw6l92jHisiGweRH3gcDBlwwkP4X1D0Zyhmy0vMIqZLrhoQHkZWRS1DY6d80sujnVXTt1+HkBRtRaU5OtWOtR3Aw+aeY2wJgwJb/vm6fiDBsCFEu1E8pysrFt0ou5BMaTPqupBplcvCtslKRb2gQRVk5+AQHsmrKLHpfewlHiuu+iJe6bQ/egf4ERjVpkPrL8UUGeZGcXWW1/exiuresPTm2R8sQZv97BKm5Jbw4awu7kvPZeTiPBy/qSJCvByVl5QzvHMGWfTmNWPtTV3s8s5juLWqvrNUzNoRfJgwnNbeEF36IZ1dKPs3DfMgqKGPS1T3o0CyArQdyefrbLRSXlTdmCKck1MuDjNPIbcc0i2RdRu3J7E28PInz93XZ1eT+apwW4I3+3Yny8Wa2C+fwNaWn5REREVTxe3hEoGOsuvZ59LknvmbF0u20jIvgrgcubMRanlxhZg5+Vc4pfqFBpNY4pxRm5VRb/c43NKhict4xeWmZZCQeJKKtfSwocfUWfEMDCWt5SuuJNIoG7acYBu9NsOd8g8YNZOA45+V8+Zm5+IcFVfzuH2q//uVX4xqZp1+Va2ShdV8jq8kAvn7yXTCgx9hBdB/rvGtk+Rk5BNYYL8nPOPG1wICwIPJqjJfMc4yXXO0YL6kqJzWT5D0HiW4f21Bh1FKQlYN/WPV9MqXGPllXmYKs3JNuu2n2YrYtWE1E6xiG3nhpxYS15J1JzHnrS/LTsxh77z8afdU8gIKa7TYsiIKa7Ta/+vd5LO5T3d6VRPp5klxlQl1yfgk9mlava4SfJ+e2bcL4r9bxSlTd6xld1CGSHxNc8zqgiEhjaujJeZ2A9cd5Lw0YbZpmiWEYbYBpQG/He32BzqZpHhuNusk0zSzDMLyBNYZhzAI8gSeAnkA+MB84dmvpG8BrpmkuNQwjBvgd6GCaZpFhGA8Ci4H/mqa5q0p9egGDTdMsdkwQHGIYxkYgFCgEqj3XxDGR8EfgZ9M0Z572v8xpqPMeLKNmmTpKGQZlhUUkr9vM2Nefwd3Hh1Vvfsj+pauIGdyPuFFD6XDp+QAkzPyJLV/Ootct19V7/f8M8xSCNusqVOXupvKjRzm0bgvdrqo96cnp6qh7zfs8TmUFjaRNO9k4ZyXXT7q34rUbJt2Hf2gghTn5fPn4O4Q2j6BF59Z/scJ/TV33sNT8J4g/mMvg5+dSVFbO8PZN+OCGPox4eQEAV7y9lLS8UkL9PPj8lv7sSS9g9V7XvBhUZ7s8zl08Tz43nvJyG/958Vv++G0DF17ar+K9tat38dO3K5n8We3HDDhbnXcR1gh7yIAWJOxI55r/m0WL6ECmvnsZ4zZ8SUFhGTabyYVXf4m/nyfv/2ccbVuFsnNPZu3PdLI6v7UacVqtBp1bhnDdC/Pxcrcy8+kxbNidScsofzJzS9malE2/Dq59oaDO/fM4x5/uIYGc3zyCu1dU3sl214otZJaWEeThzqt9O7G/oJjN2bXvwHVFp3NDbJdHJuAZFERZXh7x/30D76hIAtu2bbjKnYa6jjs199O6T5n2MglrthPdqin3/Od20g9n8PZD79OqSytMm43Ny7byzFdP4OPnzUdPT2H1H2vpO7p37Q9rVHUFc2pbekVF0eTcsex94zUsnp54R0djWFxzBZK6983aFh7KZOGhTHqEBXBr5xbcsWhrxXvebhZeHtiB/25MpPCo610EOl1dgwMZ0yyCB6usuGID7ly5EV83K09070ALPx/2FRQd/0Ma0Rmfz1ZRZ/ZzSgfZyjIdBnajw8BuJG3ZzfzPf+H6F+7AVm4jefdBzr/1cqLbx/LL+7NYMmMuI/9xQb3VvaH9r7Xbak6lI3oSR0tK2PT2ZNpe/XfcvF3/sYO12u0Jzp/HbF2xlZadWlZ7VBTA0SNH2bo8nnH/dK0Lm1XVDG/i6Ha8NH8XthpvBHi5MaZNEwa/u5S8kqO8e2lXLu0UyXfxLj64XmeOVHfRgh3byV6+lLgHHm7gSv15J8rnTljGsd+Wl9s4uOsA//fK7RwtO8Jbd79Oiw6xhEc34c7X7iEwLJD87HwmP/Ie4c0jaNW1Ve0Pc4bT+B5PJGH9LhbNXsXj79xVD5WqR39x4aVuj0zAM9jeT9n6nzfwiYwksJ0r91NqFqpjQ8PgwLoteAf6ExYXQ3L8zjo/f++ytcQNcnbf5CxVx05Ya5zvQA5DHv+NotJyhneK4INbBzBi4hz2pOTzwZydfHb3YIpKj7L9YC7lNlutz3MFdeWzNZts/IFcBj81xz6e2bEJH9zclxHPzcPNYqFTdCBPzdrCxn3ZPHlZZ24b1Yb//rK9cSp/Gk7nkHost32oxiqYXlYL/+7egQ93JFJc7pp9z78apw24y5HDP+7KOXwNdY3xHa+v9vizV1JebuO/L33P3N83Me6SPg1dvVNW94j7qfSvK388UlzK7698zKCbLsPDx5sjpWWsm/U7Fz5Z10OzXEt99VPufaMy53t3wns0iYmgtdNyvlPJ8f5cHnjtK5XXyKY/8Q4h0RHEOPkaWTU1c/i6itQxXrJvy24WfP4L/3ihss2WFZcy4/lPGHvLZXj6eDVUjWs7Qb+jssxxroOeYNuu5w2m39/HYhiw/KvZLP70O8bcdQ0AUW1juf6tf5N5IIXf3/yc2J4dcfNo3IURTi2/PX6ZU9reldR1KbBGCBNHteWlBbXHEY5xtxiMahPGywt3111AROQs0tCT86oxDOMdYDBQBowC3jYMoztQDlQdOVpdZWIewN2GYVzq+Lk50AaIBBaZppnl+OxvqnzGKOwr7h3bPsAwDH/TNPNN0/zJMIwc4N0a1fvRNM3iKr8vMU1znOOzHwZeAW49zXhvAW4BGPvovXS/bNzpbF7BOySI4szKu7SKs7LxDgqsUSa4VhmvoEDStm7HJzwUzwD7XWBN+3Qnc9deYgb3wyuw8u6o2HMGs+LVmv8kzuMTEkRR1Xgyq68gAuATGkRRlbtHaq4ykrwxnuCWzfEKcv4j+ADW/ryYDb+tACCqbQx5VVaeysvIwS+0RnwBfpQUFmMrL8ditZKfkYN/lTKpiYf4+c1pjH/mNnyqdLCOlfEN8qfdgK4c3rHP6ZPzknNLiAqqvBgXGeRFao3liwtKKx/tsHB7Gs9e1oVgHw+yi8pIc6zwkFlQxu9bU+jWPMilJud9M20pP8yyf7cdO8eQmpJT8V5aag7hTY7fBq1WC6PO7c4XUxZUTM7bteMwL0z8mtffu4XAIN/jbussKakFREVU3lkaGeFPakZhtTJXXNSJ9z9dA8C+g7kcPJxHXGwwm+MrV1XLLyhl5dqDDB3YwiUn56VkFREVWrmaaGSID6k5xbXKZOeXUlxaTnFpOau3p9EhJohOLUMY2asZw7tH4eluxc/bnf/cNoAH3lvR2GGcVHpJGU2qPKY23NuDzNLay4/H+fvwYJdWPLI2gbwjlfvrsbI5ZUdYkppJ+yA/l5yc5xEcRFmVx5SVZWfjERR0ytt7Osp6BAQQ2qM7BYlJTp2ct+j7pSybbW9PLdrFkJOWU/FeTnoOgTUeP+sX6EtxQTHl5eVYrVay03Mryqz8bTVjxo+0P0qqWTihkSGk7k8lKzWb0KhQ/IP8AOg+pCt745OcPjnPPTiYsuzKc8CRnGzcT+O7DB00hNBBQwBI/v5b3INqr3zgCtKKy4jwqVwdLMLbk4ziuh8NALAhI49mvl4EeriRW3YUq2Hw8sAO/LY/jQWHXO8Ye0xGSRnhVVZBC/PyrPMYFOvnw72dWvPE+njyj9R+HFTh0XI2Z+XSOzTYZS6QnIn5bFWrflrC+t/tx6GmbWrmtrn41zgO+QT4UlJYeRzKq5HbHhPbpTXf/fdLCnMLCAgLIiAsqOLu706Du7Pkm7kNFtOpOpPbbVWeIcGUZlW24dLsHDyDg055e9vRcja/PZmoAX2J6N2jAWp4+pZ8v4QVv9jbbUy7GHLSK+PLTc8hoEa79a1x/qzrHLt+wYY6V8fbtnob0W2iCahj1VNnSMkvJSqgst1G+XuSml/90bRdowJ465IuAIT4uHNOqzCO2kzcLAYHcorJKjoCwG870ugVHeTyk/PcgoM5UjVnyM7GLTCoVrnigwc59MVnxN55N25+fo1Yw5Nb9sMSVjnabPN2MeSkVWmzGafQZquUCQoPwjfQF09vTzy9PYnr2orDew4THt2EwDD78dg/2J/Og7pwYMc+p07Om/vtUhb+tBKAlu2bk1Ul181KzyG4jvPHiezffZhPXp7BA5P+hX+ga/WxPYODqh1ry7KzK/oep7o9OPopPbuTn5jkMpPzfEODKKySCxVlZuNTRy5UWGVlqsJM+6p5SSs3sH/tFg5uiKe87AhlxSUsenMqw+6+HgBbeTn7Vm/iopcmNE4wUk1KdjFRwZXjfFHB3qTlVh8vKSipMs4Xn8ozVoNgXw+yC8uYsXwfM5bvA+DBizuRkl19W1eRnFNcYzzTm9TcE4xnJqTx7BUWgn09SM4pJiWnhI377O37142HuXVUm8ap+GnKKCkj7BRz27s7tebJGrmt1TB4rFsHFiSnsTzNtfuefyXOY47l8L1cNIcHmDV9GT9+uwqA9p2ak5qaU/Feemrdq+YdYx+r7saXUxa51OQ8v9AgCqqcUwoyc/CpsdKUX2gwBTXOKb6O80750XJ+m/QRbYb2plX/7gDkpWSQn5rJjPtfqvjMbx58hStefhCf4MbtgzdWP6Vqztd1cBf2b9/XqJPz1s1ezCbHOEJUmxjyqzyGNT8zp9bqYd4BfpQWVLlGVkeZulS9RtZ2QFeSd+5r1Ml5q2uMl+Se4njJsTiPN17Soktrsv/7JUW5BfgE+lF+tJwZz39Cl+G96TCoW4PGVJNfaBD5GdX3Sd869sm6ypQfLT/utr5Vxr86jx7ID89/UOtvhzaPxN3Tk4z9yUS2jqn1fn3bMHsxW/6wf5+RrWu024zacXvXuLZbUOVY5B8WdNLtXYl9HKFy0meUvxepBXWMI1xcexxhzq50AIa3CmNraj4ZRccf1xYROVtYGvjz47GvbAeAaZp3ACOBcOA+IBXohn3FPI8q21XM8nCsYjcKGGCaZjdgA/bH255oLrnFUb67479mpmlWXU/d5vivqkKO70fgtJ8LYZrmZNM0e5um2fvPTswDCI5rQUFKGoVpGdiOHuXgynVE9eparUxUzy7sX7IK0zTJ2pWIu7c33sGB+IQGk7U7iaOlZZimSXr8DgKa2h8/WZxdufzz4bUbCYhu+qfrWN9CWrUgPyWNgrQMyo8eZf+KdTTr1aVamWY9u5LkiDljVyLuPt41HgG2jhYDXecO2t7jhvKvtx/mX28/TLv+XdkyfzWmaXJweyJevl7VlrEG+51OsV3asG3pRgA2z1tN2372f4PctCxmPv8xFz9wHaHNKlflKisppbSopOLnxPXbadIiqnECPIHNB3KIDfMlOsQbd6vBhd2bMrfGhZww/8rBkW7NgzAMg+yiMrw9rPh62lc18vawMqRtODtSXOvxCH8bP5gvZj7EFzMfYuiIzvz64xpM02TLpiT8/LxrPdLWNE0O7E+v+HnJonhatLR/jynJ2Txy36c89eI1xMS65oprmxNSiG0eRHTTANzdLIwb05Z5i6o/1ftwSj4D+9o7RqEhPrRsEcyBQ7mEBHnj72f/rj09rQzqF8OepNqPwnAFm/dmERvpT3S4L+5WC+P6xzBv3cFqZeauO0SfduFYLQZeHla6twplz+E8Xv16E4Pv+oFh9/7EPW8vZ0VCqktOzAPYnptPM19vIr09cTMMRkSFszy1+uTXJl4ePNOzPS9u2sXBwsqBaC+rBW/H8uxeVgu9w4JIzHfNgUn/2FiKU9MoSbefS9NXryWk26kNWpSXlnK0pKTi55yEBHyaOfecOeySwTz24UM89uFDdBvcmVV/2I87iQlJePt6V3vUBdjPKW27t2bDIvsiw6vmrKbrIPtj24KbBLNjvX0x4bysfFIPpBPWNJTgiGASE5IoK7HnEDvW7yQyxvnHJZ8WsZSlpVGakY7t6FFy1qwhsOupD0AdybNPHi3LyiR3wwaC+vRtqKr+JQlZ+cT4edPU1xM3i8HomHAWH66+b0b7VQ6OtAvyxd1ikFtmv3jwRJ82JOUV8dXOw41a79O1My+fpj7eRDiOQcMiw1mZVj3OcC9PnujegUlbdnKoqPIYFOjuhq+b/RjkYbHQIzSIA4Wucww6E/PZqvpdOITb3p7AbW9PoMOALmycZz8OHdiedPzctmsbEpbaj0Mb566mfX/7cSjzcHrF3cOHdx+g/Gg5PgG++IcEEBAeRMZB++T+vRt3Eh4T2YhR1u1MbrdVBbRsQVFqGsWOc2fKqjWE9+h68g2x57gJn3yGb1QkLcaOauCanrohlwxhwuQJTJg8gS6DurBmjr3dJiUk4XWc82eb7q3Z5Dh/rp6zhs4DK/fj4oJi9mzeQ5eBtR+Fum6+6zzSFmDT4TxaBvvQPNALd4vBhR0j+cMxWH7M4HeXVvz3y/Y0nvh9G3N2pnM4r4QezQLxcrMPIQ2KDWF35omGUFyDT4tYStPSKHPkDLlr1xBQI2coy8pk/+R3ib7hJjwjnH98qWnQxUO4/4MJ3P/BBDoN6sLaufY2u8/RZgPqaLOtu7Vm82J7m107Zw2dHG2204DOJG7ZS3l5OWUlZezbvo8mMRGUFpdS4jhOlRaXsnPdDiJjnTuOMOqywTz36YM89+mD9BrShWW/rcU0TXbHJ+Hj53Vaj7TNSM3mzcc/5f8ev5ooF8hla/JvGUtJzX5K99PopxRX9lOy453fT6kqrFUL8pLTyXfkQnuXr6d57+rnkZjeXdi92D4+lrYzEQ8fb3yCA+l99cVc+f5z/O2dZxh2741EdW5bMTEP4PCWHQQ2jaj22FxpPJv3ZRPbxI/oUB/crQbjekczd3NytTJhVSaEd20RjMUwyC60X5QNdYwBNg325tzuTflx7YHGq/xp2Lw/h9hwX6JD7HFe2LMZc7eeYDwzJgjDAtmFZWTkl5KcU0xcE/uk74Ftw9ntYuOZx+zMy6dZldx2aGQ4q+rIbf/dvQP/2bKTw0XVJyje06kNBwqL+H6f6/c9/2ycATVy+O4unMMDXH7VIKbOuJ+pM+5n6Dmd+e2ndZimydbN+/D186o1Oc80TQ7uz6j4eemiBFq0DHdG1Y+rSesYcpPTyUvNoPzIUXYvXUfLPtX717F9OrNjof2ckrIjEQ8fL3xDAjFNkwXvfElws0i6XzSionxoi6bcOOVFrvvgaa774Gn8QoP426sTGn1iHjROP6Vmzrd97Q6iGjnn63XBUG5682FuevNh2vTvylbHNbJD2xPx9PGqNfHOMAxiurZh+7KNAGyZt5o2/brU8cmVal4jS9qwnfBGvkbW98Ih3Pr2BG59ewLtB3Rhs2O85OD2JDyPM17Sssp4yaa5q2nnGC/JqjJekuwYL/EO8MU0TX58fRphzSMYcNk5jRofQGSbGLKT08l17JM7lq4jrm/17yaub2e2OfbJ5B2JePjav+MTbXvs8a8Ae1ZtIjTG/t3lpmZgc6zMmpeWRfahVAKbhDRKrD0uGMo/Xn+Yf7z+MK37dyVhgT2mwzsS8fQ9Trvt0oadjnYbP381rR3ttlXfLifd3pXYxxG8K8cROkTUHkd4b1nFf/ZxhO0VE/MALuoYwY8ufmOfiEhjaeiV8+YDLxiGcZtpmu85Xju2DFEgcNA0TZthGNcDx3umWCCQ7XgkbXugv+P11cBrhmEEY3+s7eXAsefszQHuBCYBGIbR3TTNjX8hjsHAnjpezwca/DZ4i9VK9xuuZNnLb2PabLQYNoCA6KbsnbsYgLhRQ4ns3pnUjfHMuX8iVg8Pev2f/fG0Ia1b0qxvD+b/+0UsVguBLZoTO2IwAFunfUfuvoNggE94KD1uurqhQzllFquVXjf8nUUvvoPNZiNu+AACmzdl9x9LAGg9eghRPTpxeGM8P9/7FG6eHvT7v2srtj9aWkbKlu30vnm8s0I4odZ9OrJ7bTzv3PwM7p4eXHjfNRXvTZv4PuPuHo9/aCAjbryI716ZwsLPZxMZF033c+3Nf8m03yjOK+S3d78BwGK18M83HqIwO59vnv8IAFu5jc7DetGqd8fGD7CGcpvJxO+28tm/+mMxDL5Zc4BdqQVcPaAFAF+t2Mf5XaO4ZkAs5TYbJUds3P3FOgDC/Dz54Ab7RWmrxcKPGw6xeEf6cf+Wsw0a0pHli7dx+fnP4+XlwRPPXVXx3r23TebfT19JaJg/z/z7KwoLSjExadO2KROe+BsAH7//O7k5hbzynP1p2VarhalfP+CUWI6nvNzk6VcWMOXtS7FYDWb+EM+uvVmMv9zewZg2awtvf7iKV54ewy9fX4sBvPLmUrJzSmjXOoxJT4/BajWwGAaz5+5iwZLEE/9BJym3mTw9ZS1THh6OxWIwc9Fedh3KY/xI+1120+btZs/hPBZvTmb2S+dh2ky+XriXnQdzT/LJrsVmwpvxe3mlbycswK8H00gqKOZCx+SHn/an8I82MQR4uHNv5zgAyk24ddkmgj3cebZXB8B+p/Tcw+msqXLnlysxrFbirr6K+NffAJuNJoMG4dOsKckLFwEQNXwYZbm5bHruBcqLS8AwODx3Hj2eeYqjBQVse+d9AExbOeF9+xLcufZFeGfp1K8j8au28dS1z+Ph5cG1EyqPO+88MplrHrySoLBALrllHJ88+zk/ffIrzVs3Y8B59nPKedeN4fOXv+L5f76CaZpccss4/AL98Av0o8ewbrz0f//BYrUQ3boZg8YNdFaYFQyrlWZXXs3eN18Hm0nIwEF4NW1GxuKFAIQNHc6R3Fx2vfgc5SX27zJj/lzaTXwGq7c3+ya/x9GCQvvnjL8aN1/XWj3lmHITXlm/hzeHdsZqwI+JqezNK+KyVvZ989s9KYyIDuWCFk04ajMpKbfx2ModAHQLC+CC2Cbsyinky9HdAXhnyz6Wp7jeZGibCe9t38NzPe1xzjmUyv7CIs6Ptsf5y8EUro5rjr+7O3d0sN/NXW6a3LNqE8GeHjzYuS0Ww8AwYElKBqszXCfGhspnD67ZyLop31CaV8CiV94jODaa4Y/e2aix1dSmT0d2rkngjX8+i7unB5fcV9mv+OLJ97nonvEEhAYy+sYLmfnyVOZ/NpvIVtH0PHcAAAnLNrFp3hqsblbcPNz52yPXVzyS5/xbL2fWK59TfvQowZFh1T7bWc7kdluVxWql3bVXsv7VNzFtNpoOGYhfs6YcmG/vhzYfMZTSnFxWPf0iR4tLMAyD/XPmM/CFieQfOETy8lX4RTdjxRPPAdD6iosJ73biCymNqWO/jiSs2saz1z2Hh5cHVz9Uua+9/+gHjH/gKgLDArnwXxcy9bnPmP3pL0RXOX8CbF66mXa92uHp7Vnts8tKytixbgdX3vf3RovnZMpNkyfn7OCzq3pitRjM2HSYXRmFXNMjGoAvNxw87rYbD+fxy/ZUZv+zP+U2k/iUPL46QXlXYVitNL3qahLfeh1sJsGOnCHTkTOEDh1O2uyfOVpQyOHpX9q3sVhp/ejjzqv0CXTo25Htq7bx0vXP4e7pwZUPVrbZjx77gL/db2+zF/zrQr54/jN+m/ILzVo1o99Ye5uNaBFJuz4d+M8tr2BYDPqd15+ollFkJmcw5alPAPs4Qo9zetK+TwenxFiXbgM6sGnlNh666gU8vNy5+dHKuF99aDL/fPhKgsMCmTNzMbO/WkBuVj7/vuFVuvXvwD8fuZIfPp1DQW4RU/87C7CPnzzz0f3OCqcWw2ql1TVXsfW1NzBtNiIGD8K3jn7Khmcr+ymH5s6j17NPcaSggG1vV+mn9OtLSBfX6adYrFb63/R35jz/DqbNpM05/QluHsX2OfZcqP2YIUT36MTB9fHMuvtprB7uDLn92pN8ql3isnXEDerVkNVvMFPfuoshAzoQFuzP7lVv8+x/ZzL164XOrtZpKbeZPDV9I1PvGoTFYvDN8n3sSs7n6iEtAfhqSSLn9WjGNUPjKsf5Pl5dsf27t/QjyNeDo+U2Jk7fSJ5jZVZXU24zmThrM5/dNsAe58r97ErJ5+pBsQB8tSyJ87s35ZpBsZTbTEqOlHP3lLUV20+ctZnXruuFh5vB/owiHvpqg5MiObFjue2zPTtjMeAPR257niO3/fVgCuPjmhPg7s7tVXLbe1dtomNQACObNiExv5C3HKuRTd29j7UumN/+lThDPD24v0oOvzQlgzUuGGNdBg5pz4ql2/jbuJfw8vLg389U5qcP3PExj0y8gtAwf559Yrp9rNo0adOuKQ/9+zIn1ro2i9XKkJv/xk/PvItpM2k/sj8hMVFs/X0pAJ3PHUyLXp3Yvz6BL29/BjdPd0bcaT+npGzfy85Fawhp0ZSvHavk9b/mQlr06uS0eE6kofop+dn5fDyxMufrNbInHfo6L+dr1bsje9fG88Et9mtk599TeY1sxlPvc95d9mtk59xwET+8MoXFX8wmIi6armPscRZk5zH1vkmUFpVgWCys/XEhN7/7GMV5hcxyXCMzy210HNaLuF7Ou0bWpk9Hdq1J4C3HeMnFVcY0vnSMl/iHBjKqynhJVKtoelQZL9k8bw0WNyvuHu5c4Rgv2R+/h83z19AkNor373wFgJHXX0CbPo3Tri1WKyP+9Te+ffpdzHKTTqP6ExYTxabf7Ptkt7GDadmrE0nrEvj0Vvs+Oebua0+4LcCSqT+QnngQwzAIaBLCyNvs49yHEvay5ts/sFqtGBaDEf/3d7wDGn/V85a97O3241vt7fbcuyrb7bfPvM+YO8bjFxrIkOsvYvarU1j25WyaxEXTeXT/k27/86tTOLh1N8V5BXxw0xMMHH8+XUYPaPQYqyo3TZ78YwefXdUDq2EwY/OxcYRmAHy54dAJt/dyszCkZQiP/batMaorIuLyjLqeb16vf8AwooDXgH5AOvYV6t4H1gOzgCJgAXCXaZp+jpXyHqzySFlP4HugGbAD+6p7T5mmudDx2NgHgcPANiDLNM1/G4YRBrwDdMA+AXGxaZoVj6Q1DCMJ6G2aZobj96eAAtM0X3X8Phz4AUjEvkJfLnCzaZo7DcO4wbHtnYZhDAI+BEqBK0zTrGsCHwCPrp3XsP/QLuDF3iOZuN75j5lqaE/3HMXnu393djUa3HWtz6Xlgz85uxoNLvHVC8kp+8XZ1WhwQR7n06rX686uRoPbs+5eWl0zzdnVaHB7vhzPOb8sc3Y1GtyC8wdx05KFzq5Gg/tkyHDmHjrzj0Ojmp3P3xcsdnY1GtSMc+wLLfeZsdTJNWlYa/4+mPPmnNkxAvw6ZvBZk9tO3/Obs6vR4K5qNfasabd3rljg7Go0uLcHnMNvB391djUa3Njo82jxwh/OrkaD2/fYaK6Yf2bnCAAzRwzlp/1nfru9MOY8VqXNdnY1GlS/JhcAcPPShc6tSAP7aPBwXtp05h+DHuk2Gu8Y17y5tz4V759G3G3fOrsaDW7ve5fR8p4fnF2NBpf4xsVccBbktrPHDD5r4sws+dHZ1WhwoV4X8Ub8HGdXo8Hd02nMWdNX+XTnmX2d7Ma25wLw1Rk+ZnJ1q7G8v+3M3zdv7TCGydvP7DYLcEv7c2nx4pk/nrnv0VFw4qcsylnq3YQ5Z/ycHDm52zuOccnjQ0OvnIdpmsnAVcd5u+qzDB51lF8ILKyyfSlw3nG2/8o0zcmGYbgB32FfMQ/HpLsrT1Cn2Bq/P1Xj94XYV+yra9spwBTHz8sA5y9LJiIiIiIiIiIiIiIiIiIiIiIiIi6lwSfnNbCnDMMYBXhhn5j3vXOrIyIiIiIiIiIiIiIiIiIiIiIijcXikuulidj9T0/OM03zQWfXQURERERERERERERERERERERERKQmi7MrICIiIiIiIiIiIiIiIiIiIiIiInKm0eQ8ERERERERERERERERERERERERkXqmyXkiIiIiIiIiIiIiIiIiIiIiIiIi9UyT80RERERERERERERERERERERERETqmSbniYiIiIiIiIiIiIiIiIiIiIiIiNQzTc4TERERERERERERERERERERERERqWeanCciIiIiIiIiIiIiIiIiIiIiIiJnNMMwxhqGscMwjN2GYTxSx/uGYRhvOt7fbBhGz7/6NzU5T0RERERERERERERERERERERERM5YhmFYgXeA84COwHjDMDrWKHYe0Mbx3y3Ae3/177r91Q8QERERERERERERERERERERERFxBothOrsK8r+hL7DbNM29AIZhTAcuBhKqlLkY+Mw0TRNYaRhGkGEYUaZpJv/ZP6qV80RERERERERERERERERERERERORM1gw4UOX3g47XTrfMadHkPBEREREREREREREREREREREREfmfZRjGLYZhrK3y3y01i9SxWc1lF0+lzGnRY21FRERERERERERERERERERERETkf5ZpmpOByScochBoXuX3aODwnyhzWrRynoiIiIiIiIiIiIiIiIiIiIiIiJzJ1gBtDMNoaRiGB3AV8GONMj8C/zDs+gO5pmkm/5U/qpXzRERERERERERERERERERERERE5IxlmuZRwzDuBH4HrMAnpmnGG4Zxq+P994FfgPOB3UARcONf/buanCciIiIiIiIiIiIiIiIiIiIiIiJnNNM0f8E+Aa/qa+9X+dkE7qjPv6nH2oqIiIiIiIiIiIiIiIiIiIiIiIjUM03OExEREREREREREREREREREREREalnmpwnIiIiIiIiIiIiIiIiIiIiIiIiUs/cnF0BERERERERERERERERERERERGRP8NqOLsGIsenlfNERERERERERERERERERERERERE6pkm54mIiIiIiIiIiIiIiIiIiIiIiIjUM03OExEREREREREREREREREREREREalnmpwnIiIiIiIiIiIiIiIiIiIiIiIiUs80OU9ERERERERERERERERERERERESknmlynoiIiIiIiIiIiIiIiIiIiIiIiEg90+Q8ERERERERERERERERERERERERkXqmyXkiIiIiIiIiIiIiIiIiIiIiIiIi9cwwTdPZdThb6B9aRERERERERERERERERERE5M8znF0BcT0f7/hdc3KEf7Y71yWPD27OrsDZYsbe35xdhQb397ixDP5hqbOr0eCWXjyYm5YsdHY1GtwnQ4YTd8tMZ1ejwe2dfAUJOT87uxoNrmPQOFo+fObHmfjyOOLeXeTsajS4vbcPo/OUJc6uRoPbesMQLphz5p9XZo8ZzPQ9Z36ecFWrsVw898xutz+MGgJAzJtn9nFo/93DiHnjzI4RYP89w7hqwWJnV6PBTT9nKPMP/+LsajS4EU3Pp8Wk+c6uRoPb99AIbl++wNnVaHDvDjyHqbt+d3Y1Gtz1bc6lxcvznF2NBrfv4ZFc+MeZnSMA/DR6CI+uPfO/zxd7j2Rm4pmd217RciwAXT47s9vtln8Mof+sM78/tvLywcTd9q2zq9Hg9r53Gd4x451djQZXvH8azTpPdHY1GtyhrU+fNeMlZ/o4AtjHEjZknvnjtj1Cx/GfLX84uxoN7oEuo3lh45kf52PdR/NG/BxnV6NB3dNpDHDmX9/9e9xYXtl85rfZCV1HnzVj8K3+8bWzq9Hg9nx2pbOrICJy2jQ5T0RERERERERERERERERERERE/idZXHK9NBE7i7MrICIiIiIiIiIiIiIiIiIiIiIiInKm0eQ8ERERERERERERERERERERERERkXqmyXkiIiIiIiIiIiIiIiIiIiIiIiIi9UyT80RERERERERERERERERERERERETqmSbniYiIiIiIiIiIiIiIiIiIiIiIiNQzTc4TERERERERERERERERERERERERqWeanCciIiIiIiIiIiIiIiIiIiIiIiJSzzQ5T0RERERERERERERERERERERERKSeaXKeiIiIiIiIiIiIiIiIiIiIiIiISD1zc3YFRERERERERERERERERERERERE/gyL4ewaiByfVs4TERERERERERERERERERERERERqWeanCciIiIiIiIiIiIiIiIiIiIiIiJSzzQ5T0RERERERERERERERERERERERKSeaXKeiIiIiIiIiIiIiIiIiIiIiIiISD3T5DwRERERERERERERERERERERERGReqbJeSIiIiIiIiIiIiIiIiIiIiIiIiL1TJPzREREREREREREREREREREREREROqZJueJiIiIiIiIiIiIiIiIiIiIiIiI1DNNzhMRERERERERERERERERERERERGpZ27OroCIiIiIiIiIiIiIiIiIiIiIiMifYTGcXQOR49PKeSIiIiIiIiIiIiIiIiIiIiIiIiL1TJPzREREREREREREREREREREREREROqZJueJiIiIiIiIiIiIiIiIiIiIiIiI1DNNzhMRERERERERERERERERERERERGpZ5qcJyIiIiIiIiIiIiIiIiIiIiIiIlLPNDlPREREREREREREREREREREREREpJ5pcp6IiIiIiIiIiIiIiIiIiIiIiIhIPdPkPBEREREREREREREREREREfl/9u46PKor/+P4+87E3YUkkAT3YMWtQKnrbl132+7W3YU6daVd2q1AHSrUoEVa3CkEdxI07i4z9/fHhAgJLXSTzPzg83oenodkzk3ON/feY/fcc0RERKSZuTk7A3L8TNNk1uRv2bF6C+6e7lx4zxW06RDXKF1eeg7Tn59KaVEJbTrEcdG9V+LmXnfKD2zfy3t3v8bFD15Lj+FJrRjBsRkYEcQdPROxYPDTvgw+3XmgwefjYsO5okMsAGU2G6+s382uwhIA/p7YhnPaRWIAP+zN4Ks9h1o7+8csb9Mm9nwxHex2IocPI/bM0xt8XpqWzq6PplC8bz/tLjiPmPGn1X625oGHsXp5YlgsYLGQ9NgjrZ39v2RE90gevyQJi8Vg+pIUJv+yvVGagZ3CeeyS3rhZDfKKK7ns5YVOyOnxM02TD179jt+XbcXTy4PbHruU9l1iG6Wb9dUSfvxyEekHcpg6+0kCgvwAKC4sZdIz00g/mIO7hxu3PnoJ7dpHt3YYf2pEp3AmnNsdi2EwbfU+Ji/Y3eDzgYmhvHdNfw7klgLwy6Z03vp1Z+3nFgN+uG046YXlXD9ldavm/XiMiAvm8WEdHNfqljQmr9vfZLpeEf58c2Efbp+zhZ/3ZBPt58nLY7oQ7uOO3YQvt6QxZcPBVs79sRsaE8yDpyRiNQy+2ZnOBxsblrej40K4rU88dkxsdpPnV+1hXWYhAP4eVp4c0okOwT5gwmNLd7A+q8gZYfypfqFB3NglEYthMOdABl+lNoxzVFQ4f0tw3K/lNhtvb9lNSnEJYZ4e3NOzE8EeHtgx+eVABj/sc516xTRNfn73W3bWtAvOv/vo7YKvnp9KWXEJ0e3juLCmXbBt+UZ++2QmhsWCxWLh9H9dQLvu7QFYNmM+a2evwDAgIr4N5991Oe4e7q0dYiPFmzeR+fUXmHY7QUOHE3ramQ0+L1i1gty5PwNg8fQi8tIr8Yp1/E3SPvmI4k0bsPr7k/joU62e9+Mxsl0wT4zogNUw+HJzGu/8fvQy6PuL+3DLL1uYtSsbT6vBVxcl4WG14GYxmLUri1dX7m3l3B+7ke2CeWJkvTjXHCXOyJo4f3bEeZjFgJ8u7UtGSSXX/bCptbJ93Ao3b+LA9C8x7XZChw4n6vQzGnxenp7G3qlTKNu/j+hzzyfytPG1n2XOm0vO0sVgGHi1iaHdNddhcXf+vXiYaZpMf2sGm1duxcPLnasfuIy2nRqXQ9lpOXzw1MeUFJXStmMs1z58BW7ubpQUlfLJi1+SfSgbNw93rrr/UmIS6to/dpudif9+laCwQG6ZeENrhnZUI+NDmDCmo+O63ZDGf1Y1fY/1ivLnuyv6c+uPm5i1I4vEYB8mndu99vO2gd68unQPH/5+oMnjnS1n42Z2fD4d026nzYihxJ/VsK9SkpbOlg+mUrR3P+0vPJd2Zzj6KraqKtZOfBl7dTWmzU5E/74kXnCOM0I4KtM0mfveN+xeswU3Tw/OufMKopqoP/PTc/juxSmUFZUS1SGWc+++Cqu7G5vmr2b5N78C4OHlwek3X0JkYgwAP73+GbtWb8Yn0J8b33moVeP6IyMTQpgwphNWi8GX6w/xn6PUDb2i/PnuqgHc+sMmZm3PJDHEh0nn9qj9vG2QN68u2cOHRymvna1vaDA3dHa0+eYeTOfrI9p8I6PCuSjeca7LbTbe2bqL1Jo23109OhPs4YGJyS8H0vlxv+u0+dLXb2bDJ19h2k3iRw2h87njG3xumiYbPv6K9PWbsXq40+9fVxOc0BaAnT//Sur8ZRgGBMTF0O/Gq7DWtOl2z57P7rkLMSxWopK60/PyC1s9tvpM02Tmf75le03b9qJ7riCmY+N7Mzc9h2kTp1JWM+b1t/scbds963fy6ZPvExwVCkD3ob049QpH2fXNq5+zfeVmfIP8uONd17k3h7YJ5oEBjv7Yt7vS+WBT4/7YrUnx2E1Hf+yFNfX6Y+5WnhjSiY5BPpgmPL5sB+uzXbM/Vt+gyCDu6u24T39IyeCTHQ1jHh4dwr+6t3PEbJq8vj6F9TmFTsrt8RnRLZLHL+6FxTCYvjSVyXN2NPh8YMcw3rtpMPuzHWOYs5MP8dasbQBcO7o9lwyLx8Bg2tIUPvptd6Of///F5Jf+xRlj+pCVU0j/cfc7Ozt/2aihHXjqwTOwWA2++GYtb3+wpMHn/n6evPX8RcREB2K1Wpg8ZSnTv0sG4IarBnPZRX0xTZNtOzO5+9HvqKisdkIUf+6vjpe4WwxeGNALd4sFqwFLM3L4bPc+Z4RwTE6WsQTTNJn62nesW+4Yn77p0UtJ6Nx4fPqXr5fw87RFZBzM4b1ZdePTm9fu4uUHPiKiTQgAp4zsyUX/OK3R8a1t/7otLPvoa0y7nS5jhpB0QcM8mabJsg+/Zv+6zbh5eDDq1qsIS4yjurKKHx9/HVtVNabNRsLgPvS/5Kza4zbNWsDmXxZhsViI69eDQVed38qR/bGDyVtYNcURd8dTh9Dz/MZxr5ryNQfXbcbN04OhN11FaKLjuv361sdxr3l+ZLFaOHviA84IoUn71m5hyYffYLfb6TZ2MH0vbBzXkg++Ye9aR1xjbr2S8PZxFGXn8eubn1CaV4hhMeg2bii9zx4FwK5l61g9bRZ5BzL42wv3EtGhrRMia6ilnudWVVbxwX1vUl1Vjd1mp/uw3oy56sxGP7e1HFi3hRUffY3dbqfzmCH0buL+XPHR1+yvOZ8jbnHcn4fZbXa+f/BFfEMCOe2hmwBIWb6WtdNnkX8wg3Mn3kt4+3atGlNTWnIcfvl3C1g7ezmmCf1OH8zg80e1cnRNG9Eziseu7IPVYjBt4R7e/WlbozQDu4Tz6BV9cLNayCuu4PLn5uPhbuHLh0/Fw92K1WLwy+r9vDFjsxMiEBFxHa0yOc8wjEjgNWAQkAdUAi+apjmjNX5/E/k5A3ga8AUM4CfTNO91Rl7+ip2rt5BzKIs7P3iUA9v28uOkr/jX63c3Sjf7wx8YfP4oeo3qyw9vTWPt7BWccvYwwNHQmfPRj3To26W1s39MLMDdvdpz17JNZJZV8v7IJJak55BaVFabJq2knNuWbqCoysagiGDuT+rAjYvWk+DvwzntIrlh0Xqq7XZeGdyD5Rm5HCgpd15AR2Ha7ez57Au6330nHsHBrH9mIiFJvfBp06Y2jZuvDwmXXUruuuQmf0aPe+/B3d+vlXL8v7MY8OTlfbj6tcWk55Xy3cNjmLf+ELvS6gaP/b3deeryPlz35mIO5ZYR6u/pxBwfn7XLtnFofzbvfP0QOzbt490Xv+HFD+9olK5Lr3j6D+3Goze/0+D7X0/5lYRObXjwxes4kJrBey99y1Nv39Ra2T8mFgOeOr8HV72/kvSCMr6/dTjztmSwK7O4QbrVKblHnXh33bAEdmUW4+flunPELQY8OaIjV/+4gfTiCr77W1/mpeawK6+0Ubr7ByWweH9u7feq7SbPLd3N5uxifN2t/PD3vizZn9foWFdgMeDRge25Yc4m0ksrmHZ2EvP35bKnoC6vK9Lymb9/LQCdgn14eVRXzp3xOwAPntKepQdzuXvBVtwsBt5urrkorwW4qWt7Hv19E9nllbw2KIkVWTnsL6mrVzLKynlw9QaKq230Cwvmtu4duHvlemymyfvbU9hdVIK31cobg5JYl5PX4Fhn2rlmCzkHs7j9/Uc5sH0vP036ihubaBfM/fAHBl8wip4j+/LjW9NYO2cFp5w1jISkTtw0qAeGYZCecpCvJk7htvceoTA7n5U/LOLWyQ/h7unB9Oc+YtPCtfQZN7D1g6zHtNvJmP4ZcbfdjXtQMKkvPoNfzyQ8o+vqTvewMNredT9WH1+KN28k/fOPib/fMYE9cNBQgkeeyqGPP3BWCMfEYsAzozpyxYwNpBVX8OMlfZmbksPO3MZl0ENDE1i4r64MqrCZXDpjPaVVdtwsBt/8LYn5e3NZl+56D2obxXlpX+buObY4D/tHUiy78krx93DdOsW029n/xed0uOMu3IOD2T7xWQJ79ca7XpvP6uNL7CWXUpCc3ODYyrw8sub/StcJT2Hx8CDlvcnkrV5F6JChrRzF0W1euZXMg1k8+enDpGzdyxevfc0D/7mrUboZ7/7IqX8fyYBT+/L5q9NZOmslI88byi+fzSO2Qxv+/fQ/SN+XwZevf8Odr95ce9xv3ywiqm0k5aWu0Z63GPD0uM5cMX0d6UUV/HBVf+btzmJnThPX7YgOLErNqf3enrxSzpy6uvbzlTcNZfbObFyRabez/ZMv6HPvHXiGBLP6qYmEJfXCL6ZeeevrQ+fLLyHriL6Kxc2NPvffhZuXF/ZqG79PfInQXt0JbJ/YylEc3e41W8g9lMW/33uMQ9tT+eWd6Vz76j2N0v025XsGnDeK7iP78fOkaSTPXU6/M4cTFBXKlc/fjrefD7vXbOHnSV/WHt9r7ED6nz2CH179tLXDOqra63ZazXV7zQDm7cpmZ05Jo3QPjerAopR6121uKWdOWVX7+cqbhzF7R1ar5v9YWYB/d2nPY2s3kVNewasDk1iZlcv+krr7M6OsnIfWbKCkupp+ocHc2q0D965ytPk+3LGnts332sAkknPzGxzrLKbdzvop0xj20O14hwQx/7EXiO7bi4DYuonMGes3U5yeyWmvPEHerlSSP/qS0U/dT1luPrtnL2Dci49h9fBg5Zvvc2D5GtqNHEzW5u0c+n0DYyY+gtXdnfIC57cVdqzeQvahLO7+8FH2b9vLD5O+4qY3mhjz+uAHhl7gGPP67s1p/D57BQNrxrzieyRy9VP/anRM33GnMOic4Xz9smvdm48MbM+Ncx39sS/PTGL+/j/ojwX58PLIrpz7vaM/9kBNf+yehTX9Matr9sfqswD3JrXn9iWbyCyt5KNTk1ic1nDMb01mPovTHO2+DgE+PDOoC5fOWeukHB87iwFPXtqbq99cQnpeGd89OJp5G9LYdUQ7fPWubK5/Z3mD73VqE8Alw+K54PkFVNnsTLltKPM3ppOa1bCc/v/ik68WMnnqbN5/7eY/T+yiLBaDZx89i8tu+Ji09EJmTbuROfO3s3NPXR147WWnsGN3Ftfe+jkhwT4s+uk2Zvy0kdAQH/5xxUBGnzeJ8opqJr/8d847owfTv092XkBH8b+Ml1TZTR5es5Fymx2rYfDSKb1Yk53HdheoT450sowlACQv30bagWxen/4Quzbv4/2XvuHZ9xuPT3fuGU/fod146pZ3Gn3WpXcCD7x8fWtk95jYbXaWvD+dsx6/Fd+QIGY8+BLt+vckOK6uLbR/3RYK07K45K0JZO5MZfF7X3LB8/dhdXfj7Am34+7tib3axvePvkpcn25Edkrg0KYd7F29kb+98hBWd3fKXOzatdvtrPhwOqc9cis+oUHMfOgl4vr3JKheG/Bg8haK0rO44I0JZO9MZcUHX3LWs/fVfj7+8TvwCnCt50d2m51F//2Kcybcgl9oEF/f/xLxA3oSUu987lu7hYK0TK54+3EydqSy8L1p/O2Fe7FYLAy95gLC28dRWVbOV/e+SFzvzoTERRPSNprT77+ehZO/dGJ0DbXU81w3dzeue/5WPL09sVXbeP/eN+jUvxtxXeNbK7RadpudZR9M5/THHPfnDw+9RNsj7s8DNffn39+aQNbOVJb990vOnVh3nW6eNZ+gmEiqyurGfYLj2jDm3htY+t4XrRrPH2mpcfiM1EOsnb2cG167B6u7lU8fm0ynAd0IjYlo/SDrsRgGT1zdj2teXEB6bhkznhzHr2sPsetQ3Usz/j7uPHlNP657eRFpOaW1z3Mrq+xc+fwCSiuqcbMaTHt0DAs3pJO8O+dov06kWVgN09lZEDmqFh+xMQzDAL4DFpmmmWiaZj/gUqDxqzpNH29t5vz0ACYBV5qm2RXoAew5juOd/tRv64pNJI0ZgGEYxHWNp6y4jKLcggZpTNMkZf1Oug/vDUDS2FPYunxj7ecrflhE96G98Qvyb9W8H6uuwf4cKCnnUGkF1abJvINZDKt56/mwTXlFFFXZANicV0i4lwcA8f7ebM4rosJmx2bCuuwCRkSHNvodrqAoJQWviAi8wsOxuLkRfkp/cpPXN0jjERCAf0I8hrVZbwWn6Z0Qwt7MYvZnl1BlM/lp9X7G9W7TIM15p8Qxe91BDuU6BoFyiiqckdW/ZNWiTYw+ox+GYdC5ZztKisrIzW78dndi59jatw/rO5CSQc/+HQGIjY8kMy2P/BzXGhToHRfE3pwS9ueWUmUz+XH9QcZ1izzm46MCvRjdJZJpq133TVqA3hEB7C0oY39hOVV2k592ZTIuoXFZck3PGGbvySa7rKr2e1mllWzOdkxWLKmysSuvlChf15xk2jPMn31F5RwoLqfabvJzShantm14bZZV22v/7+1mhZq2ra+7lX6RgXyzMwNwTEosqrS1Wt6PR6dAfw6VlpNe5qhXFqVnMSii4fncWlBEcbUj/9vzCwn1dNQreZVV7C5yPBAps9nYX1JKqKfrnM9t9dsFXeIpLzlKu2DDTroNq2sXbKtpF3h6e+JorkFVeSXU/B8cgytVlVXYbDaqKirxDw1spaiOrjw1BY/wCDzCwjHc3AjodwrFG5IbpPFJ7IDVxxcA74REqvPz6j7r2AmLr29rZvkvSYoMIDW/jH01ZdCPOzM5LbFxGXRd7xh+3p1NTmlVg++XVjnuWzeLgZvFwHTRPmlSZACpBfXi3PEHce5qHGeUnwdjEkL4clN6a2X5LylNTcEzIhzPmjZf8IABFBxx3boHBOAbn9Bkm8+027FXVWHabNirKnEPCmqdjB+j9Us3Meg0RzmU2C2e0pIyCnIal0Pb1+2i70hHOTRo/CmsX+Ioh9JT0+nStxMAUW0jycnIpTDX0f7Jy8pn04otDD1rUCtG9MeSogNIzStlf0HNdbstk3Edwhulu7ZvLD/vzCT7iOv2sKHtQtiXX8bBQteYdHikwj2peEdE4B3huG4jTxlA9roNDdJ4BAQQkNi4r2IYBm5eXgCYNhtmtQ3He3GuY8fKjfQ89RQMwyCmSwLlJWUUN1F/7t2wk67DkgDoOeYUdtTUn7FdE/H28wGgTZd4CrPza49r26MDXv4+rRLHsUqKdtQrtdft1gzGdQxrlO7afnH8vD2L7NLKJn+Oq1+3HQP9SSstJ6OsvLbNNzC8Ydt2W0ERJdXVtf8Pq2nXNW7zldW2B50td3cqvpHh+EaEYXFzI3ZQP9J+bzh2cOj3DbQdPhDDMAjpmEBVaSlleY5r2rTZsFVWYbfZsFVU4hXsaNPt+XUxnc8dj7VmNVavQOePEW1dvok+NW3btl3jKS8uo7CJOmVPvTGvvmNPYcuyjU39uAYSenbAx8XuzZ6hR/THUrMYHffH/TGzfn8sIpBvd9Xrj1W5Zn+svm4hNWN+JY6+2dwDWYxo07D9V2ari9mrXh/U1fWOD2FvVgn7sx3jJT+tOcC43se2G0L7KH+SU/Ior7Jhs5us3JHNaUlt/vxAF7V01TZy84v/PKEL69MzhtR9uew7kEdVtY3vf97E+FMbvuhumuDn66grfH08yC8oo7rm+nVzs+Dl6Y7VasHb2510F91l4H8ZLwEoPxyvYWA1DFz1hj1ZxhIA1izexIjTHePTHXu0o7S4jLwmxqcTOscSEd14fNoVZe1KJTAqjIDIMKzubrQf2pfU1Q37JqmrN9BxlKN9H9kpgcrSMkrzCjAMA3dvR3vPbrNht9kwavomW2YvpvcF42rbQt4u0BaqL3tXKgGRYfhHhmF1cyNhSF/2HxH3/tUbSBzhiDu8UwKVJY64XVnmrr0ERocRGOU4nx2G9SNlVcO2XMqqjXSuOZ9RnR1xleQW4BsSSHh7x0plHt5eBMdGUVLTVgyJjSI45tifU7SGlnqeaxgGnjXXta3ahq3a5rQud9auVALq3Z+JQ/uyb03D63Tv6g10GOk4nxFHXKclOXnsX7uZzmOGNDgmKDaKIBc7ny01Dp+9P4PYzvF4eHlgtVpp16MDW4+hf9PSercPYW9mEfuzSqiy2flpxT7G9o1pkObcwe2Ys+YAaTUvrNZ/nlta4eh3u1ktuFktmK46QC0i0kpa43XKU4FK0zQnH/6GaZp7TdN8yzCMeMMwFhuGsbbm3xAAwzBGGYYx3zCMz4GNNd/7zjCM3w3D2GwYxo2Hf5ZhGP80DGOHYRgLDMP4r2EYk2q+H24YxjeGYayu+Xd4aYn7gWdN09xWk5dq0zTfqTnmHMMwVhqGsc4wjHk1K/5hGMYThmG8ZxjGHOBjwzC6G4axyjCMZMMwNhiG0bHF/4r1FObkExgWVPt1YFgghdkNK//SwhK8fL2x1jwkCQwLojAn33F8dj5bl21gwJmus9rGkcK9PMgsq6vAs8oqaiffNeXstlGsyHR0lvcUlpIUGkiAuxueVguDI4OJ8HadSRT1Vebl4xEcXPu1R3AwFXn5x/4DDNj82uskP/Us6QsXNX8GW0BUkDdpufVWQMwvIzLYu0GahEh/An3c+fyekXz/yBguGOT85cePVU5WAaGRQbVfh0YEkpt17J3h+I5tWLHA0ejesXkfWel55GTmN3Mu/zdRgd6k5dc9jEsvKCcq0LtRur5tg5l1xwg++scpdIysezvv8XO68/ysrdhdvB0e5etBWnFdOZRWXEHkERPsIn09OC0hjM82H327qxh/T7qH+ZGc4Zpb8ET4eJJeUhdnRkklET6Ny8wxbUP54YJ+vDO2O48tdWzLE+vvRV55Fc8M68RX5/ThySEdXXblvFAvD7LL6+LMLq/4w4etp8VE8Xt2XqPvR3h5kujv61JvgRdl5xMQHlT7dcAxtAsCwoIoqmkXAGxdtp63bnyWzya8x/l3XlabZsiFo3ntmid4+YrH8PT1dokVd6vy83CrV3e6BQVTld/4XB2Wv2wJvt17HPVzVxXl58GhYyiDxrcP49ONjcsgiwE/X9aPddcPYcm+PJIzXOearS/Kz4NDRUfE6XfscT4xogPPLdmD3cUHdxxtvrqHHh5BwVQdY5vPIziYiLGnsfnhB9j0wL1YvbwJ6Nb9zw9sRfnZBQRHBNV+HRwWRP4R5VBJYQk+fnXlUFB4YG2amPYxJC9yDNymbt1LbnoeeVn5AHw1aQYX/OscLBbXmdgV5edJWv3rtqiCqCOvWz8PxncM59Pko29rf26XCH7YmtFi+fxflefl4RVSV956hgRRkXf08vZIpt3OysefYfEd9xHSvSuB7RNaIpt/WXFOAQH1+tX+oUEUHTEBqKym/rQ0qD8bt+3Xz1lO+/5dWzS//6sofy/S6k2oa/q69ay5bo++zfK5XSNd+roN9fQku6Lu/sypqPzDlypOi4nk95ym23ztXajNV56bj3do3f3oHRJcO/Huj9KU5+XjHRJEx7PG8vPtjzLrlodw9/Emslc3AIrTMsnetov5j7/IoqdfJXd3aqvE80cKc/IJrN+2DQ9sNDmvUds2vG7MC2Df1lTeuukFpjw6mYzUtNbI9l/WqD9WWklkE/2xU+NC+eG8frw9pjuPL6vpj/l5kVdRxTNDOjH97D48Mdh1+2P1hXt7kFlaF3NmWQXh3o37ZiPbhPLlaX15ZWg3nvl9Z2tm8S+LCvIiLa/emFdeGZFBjcdL+iSEMPORU/nw1iF0jHY8aN9xqJBTOoQS5OuBl7uVUT0iiQ52rcmkJ5uoiAAOpdeVP2kZBURFNJy489HnK+mYGM7a+ffy64ybmfD8z5imSXpmEZOnLGPVvLtYN/9eCosqWLTMNbcp/l/HSyzAW4OS+GzUQJJz8tle4JqTMk+WsQSA3CPGp0PCj298GmDnpr3cf/XLTLz7v+zf4/yX4UpyC/ANqzt/vqHBlBwxIaY0Jx+/em0h35AgSmraB3abnW/uncjH/3yQ2F5diOgUD0BBWibpW3cz48GX+PHx18nctbfFYzkepbkF+NaLySc0mJIj2oCleflHpAmiNDcfAAODuc9O4scHX2DHvIbbcjtTyRHnyi80iJKaPNemyc3Hr8E5D2p0zgszc8hOOUBkJ+dvd3o0Lfk8126z8/YtL/LCZY/Qvk9n4rrEt1QYf6jRdRoSXDthsi5N4+v08Dlf8dE3nHLl+RguNO5zNC01Dh/RLpq9m3ZTWlhCZXklO9dsoaCJZxOtLTLYm7ScurZtem5p4+e5Uf4E+Hrw2UOj+f7JcVwwNL72M4th8OPTp7Fq0nks3ZTO+j2Nd0QRETmZtMaITXfgaPsOZALjTNPsC1wCvFnvs1OAR0zT7Fbz9T9qVt3rD9xuGEaoYRhtgMdwbJc7Dqj/xPgN4DXTNAcAFwHv13y/B/D7UfKzBBhkmmYf4EscE/kO6wecZ5rm5cC/gTdM00yqyc/RR65bQlPPHg3jmNPMencGp/3jXCwuvNXFkeHA0d+56xMWyFntIvnP5lQA9haX8enOA7w2pAevDOrOroISbC7+wLa+pmI/mp4P3k/S44/S7c7bSJu/kIIdO1ouY82lqXN7xOmxWg16tAvmn28t4do3FnPbWV1JiHCtpdePqolL7Xi6FBdefSolhWXcdeUrzJq+hMROMbUPA11FU/Ec+cbL5oMFDHv+V858YxFTl6by7tUDADi1SwTZxRVsOujab+8Bx3StPja0Ay+s2HPUiYY+bhbeGd+dp5fupthFVzBo8nw28b1f9+Vw7ozfuf23LdzaxzHg4WYYdA31Y9q2NP7+4zrKqm38s2dci+b3rzqe+7BXcCCnxUTy0c7UBt/3slp4JKkr/92eQpnNdc5n01X+sURcl6brkN7c9t4jXPrYP/ntk1kAlBWVsn3FJu78aAL3fvo0VeWVrP+t6a2qne4o8Zbs2EbBssVEnPe3Vs7Q/+5Y7s0nRnRg4tKmyyC7CWd88TsDP1xO76gAOoW45oO9puuUhl8/MbLpOMckhJBdVsnGTNd8+NPQX28gVJeUULAhmW7PTKTHCy9hr6wkd+WK5s3e/6rJtrbxp0kOl1XjLx9DaXEZz17/EvNnLCauYwxWq4WNyzfjH+RPu86uWbfUZx5xjiec2onnF+4+ahvB3WIwtn0YM7dntkLumtFxdFYMi4WBTz3K0FcnUpCSSvGBo09UdIYm39hu1K1unObIP0Hqhh2sn7OC0dee14y5ax1HRjdhTEeeX7jrj6/bDmHM3Oa61+2xtm0BegYHMq5NFFN2pjT4vpfVwkO9u/LfHXtcps3XZAzHcL1iGFSWlJL2+wZOf/0pzpw0keqKCvYtWek4xm6jqqSUUU/eR4/LL2TVWx84fTWDP6ov6hIdPU2bDnHc9/ET3PafBxh87nA+e+r9xoldyLGOf/22P4dzv/+dO+bX9cesFoOuIX5M25HGxT/V9Md6uH6d2WRN0kTQCw/lcOmctTywfCv/6u66D90baOKEHnlNb96fz/BHf+GsZ3/j4/m7efffgwHYnV7Eu3N28PHtw5hy21C2HSjAZrc3+nnSepq8P484n6OGdmDztnT6jn6Z0y6azDMPn4WfryeBAV6MH92ZQeNfp++pL+Pj7c6FZ/dqnYwfp/91vMQO3LYimWsWraJToB/t/Fyz79mkE3AsAThKPXnshyd0jmXSt4/y4sf3cvrfhvHKgx81X97+qiYaCMfySOxwIovVwkUvP8QV7z5D5q695O5zvPxnt9mpKC7l/In3MvCq8/n11Q+d3hZqoKm4/zxJbbvojKfu4pwXHmTsQzezbfZi0rfsaoFMHr+mRxCOHEP44/5aVVkFs1/8gKH/uBAPn8YT4V1GCz7PtVgt3PL2/dz7yZMc3LGXjNSjLyDQso7h/mzydBrs+30jXoH+hLX//7FAR0uNw4e3jWLo38fw8SPv8Oljk4lKaOMSz/CPJTKrxaBHfAjXv7KIa19ayK3ndSM+yvE8126anPPYHIbe+SO9E0PoFOP8XXlERJyp1bdoNQzjbWAYUAmMBSYZhpEE2IBO9ZKuMk2z/gjp7YZhXFDz/zigIxAFLDRNM7fmZ39V72eMBbrVqxQDDMP4szWpY4FphmFEAx5A/d//g2mah6eHLwceMQwjFvjWNM0mX9+sWeHvRoAbnrmNsZed+Se//uhW/riYNb8sByCmU1sK6m2ZU5BdQEBoQIP0PoG+lJeUYbPZsFqtFGTnExDiqPQO7tzH9OenAlBaWMyO1VuwWC10G+I6AwSZZZUNVrsL9/Yku7zxtjrtA3x4MKkD9y7fTGFVde33Z+7LYOY+x9v8N3ZtR1aZa26L6hEcRGW91Scq8/LwOI5tyjxr0noEBBDaJ4nilFQCO3X644OcLD2vjOiQus5SdJA3mflljdLkFVdSVmmjrNLGqp3ZdIkLJMVFH77P+moJc793PNzo0C2OnIz82s9yMgsIDj/2BqePnxe3PX4p4OiA/uuCZ4lsYvtbZ0orKCM6yKv266hALzKO2NaquKLuflywPZOnLT0I9nGnX3wIY7tFMrpzBJ7uFvw83XntkiTumpbcWtk/ZunFlUTXW00k2s+zwdv9AD0j/HhznGMOebC3O6Pahji25UnJwc1i8M7p3flhZyaz92S3at6PR0ZpRYMtdyN9PcgqPXqZ+XtGIXH+3gR5upFeWkFGaQUbsx0risxJzeZ6F52cl11eSZhXXZxhXp7kVDSuV+L9fLi9ewceX7uZonr1itUweLh3V+anZbIsM6dV8vxHVv64mLWzHe2CNh3bUlizwhRAYXYB/ke2CwIatgsKs/Ob3KI2vmcHZrz6GSUFxaRu2ElQVAi+gY7OdNehvdi/NYXepw5oucCOgXtQMNX16s7q/DzcA4MapSs/uJ/0z6YSd/MdWP3+n0zwrietuJI2R5ZBJY3LoEmnO8qgEC93RseHUG03mbOn7hotrLSx4kA+o9qFsCO3tHUyfxzSiitp438McZ7ROM4+UQGMSwhjdHwonlYL/h5WXh/fhTtnb2vVGI6FR3AwlXl1b4dW5ucd89a0Rdu24hEahru/oysT2KcPJbt3EzLQudu8LpixhKUzHeVQuy5tyau30m9edj5BYQ3LIb9AX0qL68qh/KwCAmvKKm9fL65+wPG2sGmaPHrZ04RGh7Jm/jo2LNvEppVbqK6spqy0nI+e/ZTrHrmydYI8ivTiCqLrX7f+nmQUN6xTekX689Y5jhUOQ7zdGZ0Q6rg/dznaBKMSQ9mUWXzULW9dgVdwMOW5deVtRW5+bf/jeLj7+BDcuRM5GzfjFxvz5we0oDU/LSK5fv1Zr19dlJOPf0jDutEnwI/ykjLsNhuWmvrTr16azJSDzHrzCy558iZ8Alx7m7P0onKiA+ra8I7rtmF52ysqgLfOdawQE+LtzujEMKrtdubsrHfdZhQddctbV5BdUVG7TS1AqKcHuRWN27bxfj7c1q0jT6xr3OZ7qFc3FqRlsdwF2nyHeYcEUVZvhb+y3Dy8gwKPSBPcKI1XUCCZm7bhEx6KZ4CjHmkzIImcnXtoO2wgXiHBtBmQ5NgKt308hmFQWVRcm7a1rPhhMatrxrxiO7WloH7bNqsA/5A/HvMqzKq7f718667zzqd054dJX1NSUFzbpnU1GSVH9Md8PBr1O+v7PbOQWD9HfyyjpGF/bO7e7P8Xk/Myyxqu1h7h7UlWE2N+hyVnFxLj60WghxsFldVHTecK0vPKiK63mkh0sDeZBQ3HvIrL642XbM7gKatBsK8HeSWVTF+2l+nLHKs23Xted9LzGh4rrSsto5A2UXVlbXRkIBlHbE17yQV9mPT+YgBS9+ey/2AeHRLCiG0TyL6D+eTmOfpgP/+6lf5JcXz7U8Nt/lzB/zpeclhJtY0NuQX0Cw1mb7Hr9T1P9LGE2d8s4bcfHOPT7bs0HJ/OzSogOOw4xqfr1aV9hnTlg5e/oTC/mIAg5/09fEODKKm3ilRJTh4+wYGN0hTXawuV5Obje0T73tPXhzbdO7J/3RZC2rbBNzSIhIG9HVttdowHw6C8sNhltrf1CQ2ipF5MpU3FHXJkmny8a9L4hAQBju16257Si+zdqUR169DyGf8Tfkecq+KcfHyOOFd+ocEUNzjn+fjWxGWrtvHLS+/TcUR/2g9KapU8H4/Wfp7r7edDfK8O7Fyzjcj4Ni0cXWM+R16DuXmNzqdvo2vZcc5TVqxj35qNHFi3GVtlFZVl5Sx4cyqjbr+m1fL/Z1pjHN430I9+4wfTb7zjpY15U35ssNK/s6TnlREdWte2jQrxISPvyOe5peQVV9Q9z92eRde4IFLT657nFpVWsWJbFiN6RbHj/8PCHSIiLaQ1pl1vBvoe/sI0zVuAMUA4cBeQAfTGsQJd/fXSSw7/xzCMUTgm2w02TbM3sA7w4o8nbVtq0ifV/IsxTbOoJj/9jnLMW8Ak0zR7Av+q+R2N8mOa5ufAuUAZMNswjFOb+mGmab5nmmZ/0zT7/y8T8wAGnjOcW96+n1vevp+ug3uS/OtqTNNk/9ZUvHy9Gj1EMAyDhF4d2bx4PQDJ81bRZbBjkP2eKRO4Z6rjX/dhSZx9y99damIewLb8IuJ8vYn28cTNMBgbE87S9IbL3UZ6e/LsgK48/fsO9pc0nBgU5OFem2ZkdCjzDma1Wt6Ph398PGUZmZRnZWOvriZr1RpCevc+pmNtFRVUl5fX/j9/yxZ8Ylq/4X28NqTmER/hR2yoD+5Wg7MHxDFvfcNtZuYmH2JAhzCsFgMvDyu9E0LYneYa2wk15cy/D+O1T+/htU/vYeCIHsz/+XdM02T7xr34+HkRcsTD6T9SUlRGVc0A19zvV9I9KREfP68/Oap1bThQQHyoL7HB3rhbDc7pHcO8I7a2Cqs3oaR3bBCGxSCvtIqXftnGkOd+ZfgLv3Hb5+tYtjvbJSfmAWzILCQ+0JtYfy/cLQZnd4hgXkrDB3QjP13FiE9XMuLTlfy8O4sJi3YytybN86M7sTuvlA/Wt+7iqsdrU3YRbQO8iPHzxM1icEZCOPP3Nyxv4/zrrsGuIb64WwzyK6rJKasivaSC+ABHB21QmyB2F7jeACzAjsIiYny8ifR21CsjosJZmdkwznAvTx5J6sorG3dwqLRhvXJH947sLynlu73OegOxoYHnDOemSfdz06Qj2gXbjt4uiO/VkS1L6rULBjnaBTmHsmrfRj20az+2ahs+Ab4EhgdzYNteKssrMU2TPck7CIuLat1Am+DVLp7KzAwqs7Mwq6sp/H0Vfj0b1p1VuTkcfO8doq/5Jx6Rzs/zX7E+o5CEIG/iAhxl0DkdI5i7p2EZNGzqKoZOWcnQKSuZtSuLRxfsZM6eHEK83QnwcKy66mm1MCwumN15rnlvNoqzUxNxTlnF0I9WMvSjmjjnO+J8YVkKAz9cwdCPVnLrz1tYdiDfJSfmAfi0i6ciM5OK7Czs1dXkrV5NYK9ja/N5hIRQmrIHe2UFpmlSvG0bXtHOv65HXTCMR96/j0fev4/eQ3uwYo6jHNqzJRVvX28CQxuXQ537dGDtQkc5tGL2KnoPdZRDpcVlVNe0f5bOXEHHXu3x9vXi/BvOZuJXT/Dsl4/zz8evpnOfjk6fmAewPq2IhGAf4gJrrtsuEczd1XAi/rD/LmfYe45/s3Zk8di87bUT8wDO7eLaW4MC+Ce0ozQzk7KavkrGqtWE9Tm2fmNlYRFVpY5yx1ZZSe6Wbfi6wHXb/+wRXP/WA1z/1gN0GtyLjb+twjRNDm5LwdPHq8HEO3Bct+16dmTrkmQANv66ik6DegJQkJnLN899wLn3XEVoTERrh3LcGl23XSMbX7fvLmPYZMe/WdszeWzu9tqJeQDndoty+et2Z2ERbXy8iPSqa/Otymrc5nuodzde3bSdQ6UNHyzc3s3R5vt+n2ut9Bic2I7i9ExKMh3344EVvxPdr+H9GN23J/sWr8Q0TXJ3puDu7Y13cCA+ocHk7kqlusLRpsvavJ2ANo77sU2/XmRt2Q5AUVoG9upqPPxb/8H7oHOHc9s793PbO4627bqatu2+ral4+noR0ESdklhvzGvtvFV0rRnzKsotrG3b7t++F9O0u/Tk2U05RbTzr9cfiw9nwZ/1x6w1/bHyhv2xgdGu2x+rb2teEXF+dWN+42LDWXyoYcyx9SdZBvniZjFcfmIewIa9R4x59Y9l3oaGY15hAXXjJb3aBWMxDPJKHBOhQmsm/7cJ9mZ8Uht+WLO/9TIvjSRvOkRC2xDiYoJwd7Ny3hk9mDO/YX/jYFoBwwYlAhAW6ktifBh7D+RxMK2Avr1i8fJyjFEPG5jIThd9cfN/GS8JcHfD183R9/SwWEgKDWJ/iWuWQyf6WML4i4bxwtR7eGHqPfQf0YNFvzjGp3du2ouPrxfBxzE+nZ9TV5fu2rIP0zTxD3RuXRreoR0FaVkUZmRjq6pm99K1tBvQsC0U378nOxc42vcZO1Lw8PHGJziQsoIiKmquy+qKSg5u2E5QTKTjmAG9OLTJsRtR/iFHW8grwHUmZYa1b0dhehZFmdnYqqtJWbaW2P4N447r35M9ixxxZ+1Iwb0m7qryCqrKHPdrVXkFhzZsIzjONZ4fRXRo2+B87lryOwkDejZIEz+gB9trzmf69hQ8fLzwDQnENE3mv/0ZwTFRJJ3b5KNZp2uN57kl+cWU1UyErqqoZM+6HYTHOadfGt6hHYVpWRTVnM89S9fS9ojrtG3/nuxa6DifmfWu0wFXnMdl7z7DJe88xei7rqNNj04uNTEPWmccHqA43/EMND8zl63LNtBz5NGmMrSeDXtyiY/0JzbMF3erhbMHteXXdQ37yvPWHmRAp/Da57lJ7UPZfaiIEH9P/H0c7SBPdytDu0eyO63QGWGIiLiM1lg57zfgOcMwbjJN8z813zu8tnkgcMA0TbthGNcAR9u7MRDIM02z1DCMLji2sQVYBbxmGEYwUIRj+9qNNZ/NAW4FXgIwDCPJNM3kmq+/NQxjiWmaOwzDsAB3mqb5as3vOVyrHLX2NwwjEdhjmuabNf/vVRNnq+g0oBs7Vm/htX88jbuXBxfedXntZx8/Npnz77yMgNBATvvHOUx/fiq/fjyT6Pax9DttcGtl8X9mM+HVDbt5dXAPLIZjJbyUolLOi3d0ir9PTefaznEEerhzT+/2NceYXF/zsO/ZU7oQ4OGOzW7y6obdFLnqdpJWK4mXX8rm198Au52IoUPxiWlD2oKFAESPGkllQQHrn3kOW1k5GAaH5v1Kn6eeoLq4mK1vTwYcW9GEn3IKwT16ODGaY2OzmzzxRTJT7xyOxWLw1dJUdqYVcvkIx0DW54v2sDu9iIWb05n1+Djspsn0JSnsOPT/o9HWb2hXfl+2lZsumoinlzu3PXZp7WdP3/lfbnnkYkLCA/lp2mK++2Q+eblF3HnFK/Qb0oVbHrmE/akZvPnEF1isBrEJUdz6yMVOjKZpNrvJhO838/E/BzrO4er97Mwo5vKBjqXHP1+5jzN7RnPF4HbYbCbl1TZu//xou5u7LpsJTyzexdRzemIxDL7als7OvFIu7x4NwOeb0456bP+oAC7sHMW2nGJ+utjRiXp5RQoL9uUe9RhnsZnw3IrdvDuuB1bDYMauDHbnl3JxZ0d5O317OuPahXFu+wiqTZPyajv3LqwbjH5u5W5eGNEZd4uF/cVlPLakycVknc5uwn+27ebpvo56Ze7BDPaVlHJGrCPOnw+kc1liHAHu7tzcta5euXPleroFBTCmTQQpRSW8VfM25tRde1lT7+1NZ+pY0y54459P4+7pwfn12gWfPj6Zc+9wtAvGXXcOX78wld8+nklU+1j61ryJt2Xpetb/uhqrmxU3D3f+/uA1GIZBbJd4ug3rzbu3v4TFaiEqMZb+ZwxxVpi1DKuVyIsvZ//br4PdTuDgoXi2iSFv8QIAgoePIvvnH7GVlJDx5Wc1x1iIf+AxAA5++B6lO7djKy5m1yP3EXbWuQQNGe6cYP6AzYTHFuzik/N6YrUYTNuczo7cUq7s4SiDPt109DIowseDV0/rjNUwsBgGP+3M4tdU1yt/oF6c5/fEahhM21ITZ8+aODcePc7/TwyrldhLLmf3m69j2k1ChwzFu00M2YsWABA2YhRVBQVsn/gMtvJyDMMg67d5dJ3wFL4JiQT17ce2Z5/BsFrwjmtL6LARzg3oCD0GdWPTyq08fuWzeHh6cPUDde2fSQ++x5X3XkJQWCDn33g2Hzz9CT9+8DNxHWMYcqajW5e+N4MpEz/DYrEQHR/JlfdderRf5RJspsnj83bw8d+SsFoMpm88xM6cEq7o7XjQ8dn6P57I7eVmYXh8CA/Pcc3JpIdZrFY6X3EJ6155E+x2oocPwS+mDQfmLwIgdvQIKgoKWP3kRKrLHNft/rm/MejZCVQUFLDl/algt2OaJhED+hGW5FovhLXv341dazbznxuewt3Tg7PvvKL2s2kTJnPm7ZfhHxrI6OvO5bsXprDo05lEJsbS+zTHdbvky18oKyzhl3e+AhxbCv3j9fsA+O7FKezduIuywmLeuuYxhl9xJklO7o/bTJPH527n44v7YDVg+sY0dmaXcEWSYzXDz5L/eDJa7XX7y9bWyO5fZjdh8vbdPNm3BxbDYN4hR5vv9Jo23y8H0rk0sS0B7m7c1NWxaojNNLl7ZTLdggI4tU0kKUUlvDGoDwAf70rldxdo81msVpKuvYSlL0zCtNtpN3IwAbFt2DPPcT8mjh1BVFIPMpI3M+fuCVg9POj3r6sACOmQQMwpffjtkYlYrBYC28URf+owAOJHDeH39z5h3gNPY7i50e/f1xzjtkwtp/Mpjrbtq/9wtG0vvLuubTv1sclcUDPmNf6f5/DlxKnMnTqTNu1j6V/Ttt20JJlVPy3FYrXg7unOJQ9dWxvTtIlT2bNhF6WFxbxw5eOMufIM+p/u7HsTnlu1m8lj6/XHCkr5eyfHNfvVjnTGtQ3jnPYRVNtNKmx27ltUV39MXLWb54d1xt1q4UBRGY8tc83+WH02E15O3s0bwxx9s59SHWN+FyQ4Yp6Rks7omFDOaFcX82Mrtzs518fGZjd54stkpt421DFesmwvO9OKuHx4AgCfL07hjD4xXDEiEZvdTnmVnds/WFV7/Ds3DiTI14Nqm50JXyZT6MIr7P6ZqW/dxvDBXQkL9mfXykk8/erXTJ22wNnZOi42m51Hn5vF5+9ehcVqYdqMdezYncVVF/cH4JPpa3h98kJee/Z85n17M4YBz702l7z8UvLyS5k5dwuzp/+LapudzdvS+eyrNU6OqGn/y3hJiKcHd/fohMUwMAxYkp7NaheoN5tysowlgGO1u+TlW7nj747x6X8/Ute/ev6e/3Ljg47x6Z+nL+bHz+aTn1vEA1e/QtLgLvzroUtYMX8D82Ysw2K14OHpzu1PXen09oHFamXo9Rfz8zNvY7ebdD51ECFx0WyZ7Vi5stv44cT17c6+tZv58tYncfN0Z9TNjhe7SvMKWTDpE8yavknikL606++YCNb51MEsfOczvrrrWSxuVkbdepXTY63PYrUy8B8XM+85R9wdRw0iOC6a7XMdcXceN5yYPt05sG4z397xJG4e7gy9yRF3eUER81/+LwB2u43Eof2JSermtFjqs1itDL/+7/z41DuYdpMuYwYR0jaaTbOXANBj/DDa9evOvrVb+Ozmp3DzdOfUWx1xpW/bw46Fqwlp14Zpdz8PwKArzqFdv+7sWbGexe9/TVlhMTOfnUxYQgznPH6L0+KElnueW5RXwDcvf1Z7XfcY3ofOA53zfNBitTL4nxfzy7NvY9pNOo12XKdb5ziu066nOe7PA+s289Vtjut0+C1//uJl6sr1LP/wK8oLi5kzcTKh8TGc/uitLR3OH2qpcXiAac9+SFlhCRY3K2fd/De8/Z2/TbzNbvLkx2uZcv9ILIbB14v2sPNgIZeNdrQHvpi/m92Hili0MY2Zz47HNGHawj3sOFhA57hAXrpxoGN82mIwc+U+5iefGOO8IiJ/lXF4hnaL/hLHNrGvAQOBLByr0E0G1gLfAKXAfOA20zT9albKu9c0zbNrjvcEvgNigO04Vt17wjTNBTVbx94LHAK2ArmmaT5iGEYY8DbQFcckxEWmaf675uedDTyJY5KgCcw0TfM+wzDOq8nnQWAFMMA0zVGGYTwBFJum+XLN8Q8BVwJVQDpw+eGtdY9m+p5fWv4P7WQXJ57OsO+XODsbLW7JecP4x+IFzs5Gi/tw+CgSb/za2dlocXve+xtb8n9ydjZaXLegs0l44MSPM+WFs0l8Z6Gzs9Hi9tw8kh5TFjs7Gy1u07XDOWvOiV+vzDxtGF/u/sXZ2Whxl7Y/nfPmndjX7fdjHQPzbd88scuhfbePpO0bJ3aMAPvuGMmlNZOQTmRfjh7Bb4dmOTsbLe7UNmfS7qVWe5/Kafbedyo3L5vv7Gy0uHeGjGbqztnOzkaLu6bjeNq98Kuzs9Hi9j4whnPmnthtBIAfxw3noTUn/vmc2H8MX6ec2G3bvyWcDkDPj0/s63bj1cMZ9M2J3x9bcdEwEm/61tnZaHF7/nMh3m0vc3Y2WlzZvi+I6THB2dlocQc3PXnSjJec6OMI4BhLWJdz4o/b9gk9m1c2znV2NlrcPT3H8VzyiR/nw0njeGPzHGdno0Xd0f00AKbvObHbthcnns6LG078a/b+XuNOmjH49ldPc3Y2Wtzujy+BP95hUU5Sn+8+8efkyJ+7vP3pLlk+tMbKeZimmQYcbfmD+q/PP1STfgGwoN7xFcAZRzn+c9M03zMMww2YgWPFPEzTzAYuOUp+fgIa9XZM0/we+L6J7z9xxNcTgYlHyY+IiIiIiIiIiIiIiIiIiIiIiIic5CzOzkAzeMIwjGRgE5CCY4U9EREREREREREREREREREREREREadplZXzWpJpmvc6Ow8iIiIiIiIiIiIiIiIiIiIiItL6ToSVyeTEpetTREREREREREREREREREREREREpJlpcp6IiIiIiIiIiIiIiIiIiIiIiIhIM9PkPBEREREREREREREREREREREREZFmpsl5IiIiIiIiIiIiIiIiIiIiIiIiIs1Mk/NEREREREREREREREREREREREREmpkm54mIiIiIiIiIiIiIiIiIiIiIiIg0M03OExEREREREREREREREREREREREWlmmpwnIiIiIiIiIiIiIiIiIiIiIiIi0sw0OU9ERERERERERERERERERERERESkmWlynoiIiIiIiIiIiIiIiIiIiIiIiEgzc3N2BkRERERERERERERERERERERERP4Ki+HsHIgcnVbOExEREREREREREREREREREREREWlmmpwnIiIiIiIiIiIiIiIiIiIiIiIi0sw0OU9ERERERERERERERERERERERESkmWlynoiIiIiIiIiIiIiIiIiIiIiIiEgz0+Q8ERERERERERERERERERERERERkWamyXkiIiIiIiIiIiIiIiIiIiIiIiIizUyT80RERERERERERERERERERERERESamSbniYiIiIiIiIiIiIiIiIiIiIiIiDQzTc4TERERERERERERERERERERERERaWZuzs6AiIiIiIiIiIiIiIiIiIiIiIjIX2ExnJ0DkaPTynkiIiIiIiIiIiIiIiIiIiIiIiIizUyT80RERERERERERERERERERERERESamSbniYiIiIiIiIiIiIiIiIiIiIiIiDQzTc4TERERERERERERERERERERERERaWaanCciIiIiIiIiIiIiIiIiIiIiIiLSzDQ5T0RERERERERERERERERERERERKSZaXKeiIiIiIiIiIiIiIiIiIiIiIiISDMzTNN0dh5OFvpDi4iIiIiIiIiIiIiIiIiIiPx1hrMzIK7n65RfNCdH+FvC6S5ZPrg5OwMni4Vps5ydhRY3MvpMkj5b7OxstLjkK4Zz+YKFzs5Gi/t81EgS7vje2dlocSlvnMe6nJ+cnY0W1yf0bNpNnOfsbLS4vQ+NpftHi5ydjRa3+boRJ02cQ75d4uxstLhlFw5j6s7Zzs5Gi7um43gunX9iX7dfjh4BQLtn5jo5Jy1r76PjTvgYwRHnv5fOd3Y2WtzkoaP5cd/Pzs5Gizun7Rm0e+FXZ2ejxe19YMxJ01f5ZNeJX3de1WE8HSaf2HUnwK5/j+DaRSf+dTtlxEieXHfi98km9Bl7wtcr57Q9A4C+n5/YY2BrLx/OyJ+WOjsbLW7h2UNPmvGvmB4TnJ2NFndw05N4t73M2dlocWX7vuCsOSf+eMnM04Yx7pcTvxyae/pQVmbOdHY2WtzAiLN4ZeOJP5ZwT89xPJd84sf5cNK4E75tO6HPWIATvu95VYfxvLbpxL9m7+ox7oQ/l+A4n+2vm+7sbLS43R9d7OwsiIgcN03OExERERERERERERERERERERGR/5eshhbOE9dlcXYGRERERERERERERERERERERERERE40mpwnIiIiIiIiIiIiIiIiIiIiIiIi0sw0OU9ERERERERERERERERERERERESkmWlynoiIiIiIiIiIiIiIiIiIiIiIiEgz0+Q8ERERERERERERERERERERERERkWamyXkiIiIiIiIiIiIiIiIiIiIiIiIizUyT80RERERERERERERERERERERERESamSbniYiIiIiIiIiIiIiIiIiIiIiIiDQzTc4TERERERERERERERERERERERERaWZuzs6AiIiIiIiIiIiIiIiIiIiIiIjIX2ExnJ0DkaPTynkiIiIiIiIiIiIiIiIiIiIiIiIizUyT80RERERERERERERERERERERERESamSbniYiIiIiIiIiIiIiIiIiIiIiIiDQzTc4TERERERERERERERERERERERERaWaanCciIiIiIiIiIiIiIiIiIiIiIiLSzDQ5T0RERERERERERERERERERERERKSZaXKeiIiIiIiIiIiIiIiIiIiIiIiISDPT5DwRERERERERERERERERERERERGRZqbJeSIiIiIiIiIiIiIiIiIiIiIiIiLNzM3ZGRAREREREREREREREREREREREfkrLIazcyBydFo5T0RERERERERERERERERERERERKSZaXKeiIiIiIiIiIiIiIiIiIiIiIiISDPT5DwRERERERERERERERERERERERGRZqbJeSIiIiIiIiIiIiIiIiIiIiIiIiLNTJPzRERERERERERERERERERERERERJqZJueJiIiIiIiIiIiIiIiIiIiIiIiINDNNzhMRERERERERERERERERERERERFpZpqcJyIiIiIiIiIiIiIiIiIiIiIiItLM3JydATk2pmky7a0ZbFyxFQ8vd6598DLadYprlC47LYf3nvqY0sJS2naK5R8PX4GbuxslRaVMfeFLsg5l4+7hzjX3X0pMYjQAv369kMU/rcDEZPhZgxn795GtHV6ThkQHc3//RCyGwYxd6Xy05UCDz0fFhnBzr3hM06TaNHnp9z0kZxXWfm4x4PPT+5BZVsHtC7a0dvaPWcGmTeyfPg3sdsKGDSPq9DMafF6enkbqlKmU7t9Hm/POJ+q002o/y5g3l+wlS8Aw8I6JIf6aa7G4u7d2CMdkRJcIJlzYE4sFpq3Yx+R5Oxt8PrBDKO9dP5ADOaUA/LLhEG/N3gGAv7cbL1zah07R/pgm3P/FOtal5rV6DMfCNE2mvvYd65ZvxdPLg5sevZSEzrGN0v3y9RJ+nraIjIM5vDfrSQKC/ADYvHYXLz/wERFtQgA4ZWRPLvrHaY2Od7aRiaFMGNsJq8Xgy+SD/GfF3ibT9YoO4LurB3DrdxuZtT0TgH8OaMulvdtgAtuyirnvpy1U2OytmPtjNywmmAcHtsdqGHyzI533N+5v8PnotqHc1qcdpgnVpskLK3ezNrOQ+ABvXhnVtTZdrL8Xk9bt5ZMtB1s7hGNyssRZ38DIIO7slYjVMPgxNYNPdjSsY4ZHh3BDt3bYTRObafLGhhQ25BQe5ac5l2mazH3vG3av2YKbpwfn3HkFUR0atxHy03P47sUplBWVEtUhlnPvvgqruxvZ+zOY+fpnpO/ez8irz2bQhWNqj1n13XyS5ywHDCLiozn7zitw83B+PVO4eRMHpn+JabcTOnR4k3Xn3qlTKNu/j+hzzyfytPG1n2XOm0vO0sVgGHi1iaHdNde5bN05MjGUCeM7YzVqytplqU2m6xUdwHfXncKt325g1jZHWXvdgDgu6xOLYcAX6w7y4ap9rZjz43OyxJmzcTM7P58Opp3o4UNpd9bpDT4vSUtn24dTKdq7n8QLz6Xt6Q3rf9NuZ81TE/EMCqLXnbe0Ztb/lGmafP/Ot2xdtRUPT3cuue9yYjs2Lody0nL49LmplBWWEtMxlsseuBI3d0eXdNf6nfzwzgxsNju+Ab7c/OptACz6ZgErf14BBkTHR3PJfZfj7gLl0MiEECaMqWkLrT/Ef1YepS0U5c93Vw3g1h82MWt7JokhPkw6t0ft522DvHl1yR4+XLO/yeOd7UTuq5imyZx3v2HXmi24e3pwzl1XEN1E/ZmXnsOMF6ZQVlxKdPtYzrvHUX9unL+a5V//CoCHlwdn3HIJkYkxALx13RN4eHtisViwWC388437WjW2oxkRF8yjQx1tvulb03k3uenrrme4H19f0Ic75m3llz3ZAEwc1YlT24WQU1bFmdN/b81sH7e8TZtI/XIapt1O5PBhxJzR8LotS0tj15SplOzbR9vzz6fN+Lrrtrq0lN1TP6b00EEMDNpfew3+7du3dghNOpS8md+nfo1pt9P+1KF0P++IesI0+X3qVxxatxk3Tw8G3XQVIQltAagsKWXlu59RcCANgIH/vpLwTols+Gomu39bimeAoz/a+9JzienTA2dqyToFwG6z8/otrxAYFsg/n7mx1eL6I0Oig7m3n6NvMmN3OlOOGP8aGeMY/7JjYrObvLy28fjXp+P7kFVWwR0LXXf865TwIG7rnojFgJn7Mvh8d8N+49iYcC5v7yhHy6ptvLpxN7uLSonz9WZC30616dr4ePHhjn18nZLWqvk/VifL+NeooR146sEzsFgNvvhmLW9/sKTB5/5+nrz1/EXERAditVqYPGUp079LBuCGqwZz2UV9MU2TbTszufvR76iorHZCFP+7yS/9izPG9CErp5D+4+53dnb+sn6hQdzYxTEOP+dABl+lHjEOHxXO3xIc45vlNhtvb9lNSnEJYZ4e3NOzE8EeHtgx+eVABj/sO+SMEI5J/7Agbu6aiAX4+UAG01IalkOnRodzSWJdOfTmlt3sKSqt/dwCvD2kN9nllTy2dmsr5vz4mKbJp2/MYP2KrXh6enDDw5cR38T49NxvFjP7q0VkHszh7R+fwr9mfHrZnN+Z+dlvAHj6eHLtPRfRtkNMq8bQlP3rtrDsI0dbqMuYISRd0LgttOzDr9m/bjNuHh6MuvUqwhLjqK6s4sfHX8dWVY1ps5EwuA/9LzkLgDXTZrLt12V417SFBlx+Lm37dm/12Oo7mLyFVVMccXY8dQg9z28c56opX3Owps039KarCE10tJW+vvVx3L08MWr6IWdPfACA1OVrSf56FgUHMzjr2XsJa9+u1eM6Uku0bfetWMvGr2dScDCD8c/cR6gLxNlS/c6cAxl8+/yUesdnM/LKMxl4/ujWCq2Bfeu2sPRDx/nsOmYIfS5sfD6Xfvg1+9Y67s/Rt11FeGIcxdl5/Pbmx5TmF2IYBl3HDaXX2Y4YslMOsOjdL7FVVWGxWhh2wyVEdox3QnQN4zgZzmd9I3pE8djlSVgtBtMWpfDurG2N0gzsHM6jlyfhZrWQV1TB5S8sIDrEm5evH0hYoBd202Tawj1Mmbuzid8gInLyaJXJeYZhRAKvAYOAPKASeNE0zRmt8fuPkqfvgQjTNAc7Kw/HY9PKrWQcyOKZzx4mZctePnvtax7+z12N0n3z7o+M/dtIThnTl09fmc6SWSsZdd5Qfv50HnEd2nDzM/8gbW8GX7zxDXe/ejMH96Sx+KcVPDT5LtzcrLxx/7v0HNyNyNhwJ0RZx2LAQwPa8+/fNpFRWsFnpyex8EAuewrrOsMr0/NZcGAtAB2DfHhxWFcu+KnuIcHlnWNIKSzF193a6vk/Vqbdzr4vPqfTnXfhHhzMtonPEdirN95t2tSmsfr4EnfppeQnr2twbGVeHpm//Ub3J57E4uHBnvfeJXf1asKGDGntMP6UxYCn/t6Lq95ZRnp+Gd/fM5J5G9PZlVHUIN3qPTlc/97KRsdPuLAnC7dmcPNHq3G3Gnh5uO45TV6+jbQD2bw+/SF2bd7H+y99w7Pv39EoXeee8fQd2o2nbnmn0WddeifwwMvXt0Z2/xKLAU+f1pkrvlxHemE5P1x7CvN2ZrMzp6RRuodGdWBRSk7t9yL9PLmufxxj/rucimo7b5/fk3O6RfL1RtcbVLcY8MigDtwweyMZpRVMO6cP8/flsLugXjl0KI/5+xzxdQr25ZVRXTlnxhpSC8u46Ie1tT9n/sWDmLc32ylx/JmTJc76LMC9vdtzx5JNZJZV8sHoJBan5ZBaVFabZk1mPovTcgFoH+DDMwO7cNnctU7K8R/bvWYLuYey+Pd7j3Foeyq/vDOda1+9p1G636Z8z4DzRtF9ZD9+njSN5LnL6XfmcLz9fRj3r4vYsWJjg/RF2fms/nEhN77zMO6eHnz7/IdsWbSWXmMHtlZoTTLtdvZ/8Tkd7nDUndsnPttk3Rl7yaUUJCc3OLYyL4+s+b/SdcJTWDw8SHlvMnmrVxE6ZGgrR/HnLAY8fUYXrvhsraOs/edA5u3IYmd2E2XtmI4s2lNX1nYK9+WyPrGc++FKqmwmH1/eh992ZpOaV3rkr3G6kyVO025nx6dfkHTPHXiGBLPmqYmEJfXCN6buunX39aHj5ZeQvTa5yZ+xf+5v+ERHYSsrb6VcH7ttq7aSdTCLB6c8wr6te/nmza+44627G6Wb+f6PjLhwFH1G9+Xr16ez6pcVDDlnGGXFpXz75tfcMPHfBEcEU5TnaCMWZOez+LtF3P/+g7h7evDx01NInr+WAeOdWw5ZDHh6XGeumLaO9KIKfrhmAPN2HVtbaE9uKWdOWVX7+cqbhzF7R1ar5v9Yneh9lcP1583/fYyD21P5+e3p/OO1JurPj75n4PmO+nPWpGkkz1lOv7OGExQZylXP3463vw+71mxh5ltfNjj+qom34RPo15oh/SGLAU8M68A1P20kvaSCby/sw697c9h1RJlpMeD+QYksPtBwMsi32zP4dNMhXjq1c2tm+7iZdjspn39Ot7vuwiM4mI3PPkdw79741Ltu3Xx9Sbj0UnKPuG4BUr+cRlCP7nS+6d/Yq6uxV1a2ZvaPym63s+bD6Zz6yG14hwYx++EXie3Xk8DY6No0h5I3U5SWxTmvP0HOrlRWv/8l4591TBT5ferXRCd1Y/jdN2CrrsZWURdXlzNPpes5Y1s9pqNpqTrlsMUzFhLZNpLyUteoTy0GPNC/PTf/tomMsgo+He8Y/0qpN/61KiOfhT/XjX89P7QrF82sG/+6rGb8y8+Fx78swJ09Erln5Wayyip5d3hvlmbksre4rg+WVlrO7cs3UlxlY2B4EPf26sBNSzewv6SM6xevr/05X48dwOL0XOcE8idOlvEvi8Xg2UfP4rIbPiYtvZBZ025kzvzt7NxT16a59rJT2LE7i2tv/ZyQYB8W/XQbM37aSGiID/+4YiCjz5tEeUU1k1/+O+ed0YPp3yc7L6D/wSdfLWTy1Nm8/9rNzs7KX2YBburankd/30R2eSWvDUpiRVYO+0vq7s+MsnIeXL2B4mob/cKCua17B+5euR6bafL+9hR2F5XgbbXyxqAk1uXkNTjWVViA27ol8sDqzWSXVzJpcG+WZ+ayr15e08vKuWflRoqrbQwIC+LO7h24fcWG2s8viG/DvuIyfNxc8948bMOKrWQcyOalLx5m95a9THnla554785G6Tr2TCBpSHcm3v52g++HR4fw8KRb8PX3Yf2KrXz44ldNHt+a7DY7S96fzlmP34pvSBAzHnyJdv17EhxX1xbav24LhWlZXPLWBDJ3prL4vS+54Pn7sLq7cfaE23H39sRebeP7R18lrk83IjslANDzrNH0Ps812kJ2u50VH07ntEduxSc0iJkPvURc/54E1WvzHUzeQlF6Fhe8MYHsnams+OBLznq27mWg8Y/fgVdAw35IUFwbRt9zA8v/+0WrxfJHWqptGxjXhuF338gqF4kTWq7fGRobyQ2THJMv7TY7b1z9GJ2H9G7t8Gp//5L/Tufsx2/FNzSIbx94iXYDehJS7/7ct3YLBWlZXDap7v688Pn7MKwWBl97IeGJcVSWlfPNfS8Q27sLIXHRrPjkO/pffAZt+3Zn7++bWfHJd5z31J1OifGwk+F81mcxDJ64qi/XvLyQ9NwyZjw+ll+TD7HrUN2LQv7e7jx5VV+ue3UxabmlhPp7AlBtM3luWjKb9+bj6+XG9xPGsWRzRoNjRVqCxXB2DkSOrsW3tTUMwwC+AxaZpplommY/4FKg8as6TR/f7D0dwzCCgL5AkGEYCUdJ41KrCiYv3cTg8QMwDIPE7vGUFZeRn1PQII1pmmxbu4t+Ix0V9uDTTyF5ieNB+6G96XSpecs0ul0k2em5FOYWkbYvg8Ru7fD08sDqZqVTUgfWLd6As/UI9Wd/UTkHi8uptpvM3pvFqLiQBmnKqutW2vJ2s2LW+yzC24PhMSF8uyu9lXL815SkpOAVEYFneDgWNzeC+w8gf/36BmncAwLwjY/HsDa+FUy7HXtVFabNhr2yEo+gwNbK+nHp3S6YvVkl7M8ppcpm8uPag4zrGXVMx/p5unFK+1CmrXCshFNlMykqc923adcs3sSI0/thGAYde7SjtLiMvOzGjc2EzrFERIc08RNcX1KbQFLzytifX0aV3eTHrRmM69R4Qu+1/eP4eXsm2SUNH2hZLQZebhashoG3u4WM4orWyvpx6Rnmz/6iMg4Ul1NlN5m1J4vRbUMbpCltUA5ZGpRDhw2KDmZ/URlpJYrTVXQL8edASTmHSiuoNk3mHchieHTDmMtsR9QxTQXtInas3EjPU0/BMAxiuiRQXlJGcW7jNsLeDTvpOiwJgJ5jTmHHckcbwTfInzad2mGxNm4W2m12qiursNtsVFdU4RcS0OLx/JnS1BQ8I8Lr6s4BAyjYkNwgjaPuTPjzurOqEvegoNbJ+HFKahNIam5pXVm7Ob3psnZAW37emtGgrO0Q5su6gwWUV9uxmSYr9+YxvotzX7w4mpMlzsI9qXhHROAd4bhuIwcOIDu5YZvbIyCAgISm23zluXnkbNhImxGuN5EUYPPyjfQf6+irtOsWT3lxGYVN9FV2Je+k1whHX6X/aQPYtNRRDq39bS09h/UiOCIYAP9g/9rj7DY7VRVV2Gw2qioqCQh1fns3KTqA1Pwy9heU17WFOoY1Sndtvzh+3p5FdmnTk3uGtgthX34ZBwtdY4LIkU70vsr2FXX1Z2xN/VnURP2ZWq/+7DXmFLbXTGaP65aIt78PADGd4ynKyW/N7B+33hH+7C0sY3+R47qduTuLsfGhjdJd3SOG2XuyyClreN2uTisgv6KqtbL7lxWnpOAVHoFXzXUbNmAAecmNr1u/Jsrb6rIyCnfsIGLYMAAsbm64+fi0Wt7/SM6uVPyiwvGLDMPq5ka7If04sKZhPXJwzQYSRgzEMAzCOiZQWVpGWV4BVaVlZG7dRfvRjsmxVjc3PHxdI66mtGSdkp+Vz9aVWzjljEGtFM2f6xHqz4Hicg6W1Bv/iv3j8a/6Irw9GN4mhO92u/b4V9cgfw6WlJNW0wf77WAWwyIbxrk5r4jiKpvj//lFhHt7NPo5fcOCOFRaTkaZa/Y7T5bxrz49Y0jdl8u+A3lUVdv4/udNjD+1S4M0pgl+vo5z6OvjQX5BGdU1/Ww3Nwtenu5YrRa8vd1Jzypq9Dv+v1i6ahu5+cXOzsb/pFOgP4dKy0kvc9yfi9KzGBTRsI2wtaCI4mrH/bk9v5BQT8e5zausYneR4wWVMpuN/SWlhHp6tm4Ax6hzUMM4F6RnMeSIcmhLfl2cW/OLCPeqK4fCPD0YGB7MzwcyWjXff8XaJZsYenp/DMOgQ/d4SovLyG9ifDq+UyzhTYxPd+yZgG9NO7dD93bkZeW3dJb/VNauVAKjwgiIDMPq7kb7oX1JXd2wLZS6egMdRzna95GdHG2h0rwCDMPA3dtxXdptNuw2Gwau+eQ+e1cqAZFh+Ne0+RKG9GX/EXHuX72BxBGOOMM7JVBZ4ojzjwTFRhHYJrIls35cWqptGxgTRYALxQmt0+9MWb+d4OgwgiKc87wpc1cqAVFhBETV3J/Dmr4/O42suz8rSsooySvANziQ8JqVHz28vQiOjaIkN7/2uMqaF1QrS8vwDXb+mMLJcD7r650Ywt7MYvZnlVBls/PTqn2M7dOmQZpzB7VlztqDpOU6Xi7KKXK007MKytm8Nx+AkvJqdqUVEhnk3ar5FxFxNa0xAe1UoNI0zcmHv2Ga5l7gLcMw4oFPAN+aj241TXOZYRijgAlAGpAEdDMM4zsgDvAC3jBN8z0AwzD+CTwAHAJ2AhWmad5qGEY4MBloW/Oz7zRNc2nN/y8CfgQycEwUnFjzs6YAuUAfYK1hGO8AbwPhQClwg2ma2wzDOAd4FPAAcoArTNNs0V5ZflYBweFBtV8HhweRn1VAUL2HU8UFJfj4eWOtGagLDg8kP8vRKIhrH8O6xRvo2CuRlK17yU3PIy8rn5iEaL57fxbFBSW4e7qzacUW2nVuvARva4vw9iS9tG6gLaO0kp6h/o3SjY4N5fakeEK83Lltweba79/Xvz2vr0vB18XfYqvKz8c9uK6B5REcRElKyjEd6xEcTOS409j40INY3N0J6NaNgG7OXXL9aKICvUjLr/cWYn4ZSe2CG6XrGx/CrPtHkVFQznPfb2ZnehFxYT7kFlfy0uV96BoTwKb9BTz57UbKKm2tGcIxy80qIDQyqPbrkPBAcrMKCA479gktOzft5f6rXyY4LJArbz2HuMRjG8htLVF+nqTVe4icVlROnzYNO0aRfp6M7xTBZZ//zovR3Wq/n1FcwXsr97L8lmGUV9tZnJLD4hTXfOM90sezwUSzjNIKeoU3LofGtA3lzn4JhHq7c9PcTY0+PyMhnFkprrkiDpw8cdYX7uXR4GFOVlkF3UIaxzyiTSg3dW9HsKc79y5z3e2hinMKCAgLqv3aPzSIopwC/ELq7suywhK8fL2x1DyEDghzpPkj/mFBDLzgVCZdNwE3D3cS+3QhsW/XPzymNVTm5eNRv+4MCj6uujNi7GlsfvgBLO7u+Hd14brT35O0wrrrNK2ogj5tGtYlkf6ejO8cwWWfruHFeuXwjswS7hvVgSBvd8qrbIzuEMaGNNd8K/FkibMiPw+vkLq2j2dwEIV7ju26Bdj1xXQ6/P1CqstdcxJXQXYBQRF18QWGBVGQXdBgIl1pYQneft5Ya8qhoLAgCmrKoewDmdiq7bxzz1tUlFUw/IIR9B93CoFhQYz622ieueJJ3D3d6dSvC537N3zw6wxR/l5HtIUq6BN9xHXr58n4juFc9uVaXoxuuuw8t2skP2x13Yd7J3pfpSingIB6fezDdaP/H9Sf/kepP5PnLKd9v3rn2YDPH3OskN33jKH0PcP5E2sjfT1Jq/dSTHpxBb0j/Y9I48FpCaFc+eMGJkY0bhv9f1CZn49nSMPrtugYr9uKrGzc/P3Z/dEUSg4cwK9dO+IvvQSrC0wyKMvNxze0rpz1CQkie1dqgzSluQX4hAY1SFOam4/FasEzwI8V//mE/H0HCUloS79r/oablyOuHbMXkrJ4JSGJbel75UV4+Dl34l5L1SkA3/9nBmffcC7lLrQKbbi3J+n1+mOZpZX0CGt6/OvW3o7xrzsW1o1/3duvPW+sS8HHhVfNAwjz9iCzvG7Sb1Z5JV2Dj17OnBUXycrM/EbfH9MmjF8PuW6/82QZ/4qKCOBQel19mJZRQJ+eDd/D/+jzlUyZdDlr59+Ln68HN937FaZpkp5ZxOQpy1g17y7Ky6tZuGw3i5btbu0QpJ5QLw+yy+vKoezyCjoHHv3+PC0mit+zG2+3HOHlSaK/L9sLXHOyZZinB1n1Xj7ILq+kyx/EeXpsJKvrTUq7qWsC/92e2miStCvKzSokJCKo9uuQ8CByswsIOo7x6cMW/rSSXgOdPxZUkluAb1hdeeobGkzmztQGaUpz8vGr117yDQmiJCcfn+BA7DY7Mx54gYL0LLqPH0FEp/jadJt/WcTOhasIa9+WwddciKcT20KluQUN23yhwWQd2ebLO6JdGOpo8/kEB2JgMPfZSWAYdB47lE5jh7VW1o9LS7ZtXU2L9jtrbFm0lu4j+zV/5o9RSW4BfvXuT7+QYDKOuD9LcvMbpgl13J/1J9wVZuaQnXKgduvaof/4GzOffpvlU2dgmiYXPNt4hbrWdjKcz/oig71rJ90BpOeW0bt9w0mDCVH+uFktfPbAKPy83Jgydyczlu1tkCYm1IfubYNYX29HFBGRk1GLr5wHdAeOtg9cJjDONM2+wCXAm/U+OwV4xDTNw7M6/lGz6l5/4HbDMEINw2gDPIZju9xxQP0nNW8Ar5mmOQDHZLz36312GfBFzb/LjshTJ2CsaZr3AO8Bt9X83nuBw/tPLgEGmabZB/gSuP/P/wz/G7OJdYocixL+iZo0p18+htKiMp7650v89u1i4jrGYLFaiG4XyemXncpr9/6HN+9/l9j2bZpcOae1NRVaU4sWzT+QwwU//c5di7Zwc692AAyPCSGvvJKtuf8f3lpsKqpje2uruqSEgvXJ9Hj2OXq9+CK2igpyVqxo3uw1k6au1SMj37y/gGFPzOHMFxcwdfEe3r3eMXjuZrHQPTaQz5amcvZLCymtrOamsR1bIdd/UROn9Fhu1cMSOscy6dtHefHjezn9b8N45cGPmi9vzaWp+/OIuCeM7cTz83diP+L7AV5unNYxnGHvLOWUtxbj7W7lgu6uNfmw1jHECfDrvhzOmbGG237dwm194xt85m4xGN02lNmuPGntZImzvmOsYxYdyuGyuWt5cPlWbujWrsWz9VeZTZ2wI2Jsuh3xxz+3rLiUnSs3cvMHE7j942eoqqhk0/zV/0NOm8ufx3s01SUlFGxIptszE+nxwkvYKyvJXemadeexXKcTxnXm+d8al7W7ckqYvDyVzy7vy8eX92VLRjHVRyZyFSdLnE02+Y7tws1O3oB7gD/+8a5cDjX+3pHtv6aLKkcam83OgZ37+eczN3LjxH8z79M5ZB3IpLSolE3LN/HwJ4/z+JdPUVlewe/z1rRECP+zRtftmI48v3BXo+v2MHeLwdgOYczcltniefvrTvC+ShMX5ZHRNVV/Hil1/Q6S56zg1OvOq/3etS/dxfVv3s9lT93EmpmL2btp1/+a2/9ZU2fuyD/Bo0Pa8+KKlKNet/8vNHlej+26Ne02SvbtI3LUSHo//hgWTw8O/vxLc+ew2TTuZzc9bmS32clL2U/HccM54/mHsHp6sPn7OQB0HDecc958kjOefwjvoEDWfvpNK+T8j7VUnbJlxWb8gvyI7eT8F1LrO5Z7ExzjXxfN/J17Fm3hpsPjX21CyC2vZGue649/NXkXHmV58j6hgZwVF8m7W1MbfN/NMBgSFcKCQ677UO9kGf9qctz2iEBHDe3A5m3p9B39MqddNJlnHj4LP19PAgO8GD+6M4PGv07fU1/Gx9udC8/u1ToZlyYdz/phvYIDOS0mko+OmHThZbXwSFJX/rs9hTKb600ohaOUt0dp6/UOCeSM2Ej+uyMVgIHhweRXVrGzsKTlMticmmoP/YWF4ras3cnCmSu5+KazmyFT/6NjiKnJs1mTyGK1cNHLD3HFu8+QuWsvufsOAdBt/HAunfQEF738ID7BASyf+m0zZ/w4HUsf5Q/aSmc8dRfnvPAgYx+6mW2zF5O+xfn9kGPVHG1bl9SC/U4AW1U1O1Zuql2lzSmOpcz5kzZ+VVkFc156nyHXXYSHj2N1tc2zFzPk2gu56r1nGHLtRSx457PmzPVfczKcz3qabsM3/NJqNegRH8z1ry3m2lcWceu53YiPrNta28fTjXduHcLTXyRTXO6aq0KLiLSWVt+61TCMt4FhQCUwFphkGEYSYMMxMe6wVaZp1n+9+XbDMC6o+X8c0BGIAhaapplb87O/qvczxuJYce/w8QGGYfgDPkAHYIlpmqZhGNWGYfQwTfPwMkBfmaZpMwzDDxgCfFXvZxx+9SIWmGYYRjSO1fOafA3bMIwbgRsB7nnxVs658oxj+hsdNn/GEhb/tByA+C5tGywfnpeVT+ARbzr5BfpSWlyGrdqG1c1KXlbd21Devl5c+6BjHqJpmjx86dOE1WzhN+ysQQw7y7Glx4z/ziQ43PlLA2eUVhDlU/emS6SPB1l/sGXF2sxC4vy9CfJ0Iyk8gJGxoQxrE4KH1YKvu5Vnh3TmkWXbWyPrx8U9KJiqvLpVwyrz8o95e72ibVvxCAvD3d/xhl9wn76U7NlN6CDX2Z7lsLT8MqLrLVccFeRNRkHDN9WLK+oaZQu2ZPL03ywE+3qQll9Gen45yXsdb2T+nHyIf7vY4OTsb5bw2w8rAWjfJY6cjPzazxyr5h37PeXj61X7/z5DuvLBy99QmF9MQJDfHxzVutKLKogOqMtntL9Xo61pe0UH8NZ5PQEI8XFndPswqu0mblaD/QVl5JY5tsT6ZXsW/WIDmbHZ9bbgySipINq3fjnkSeZRtqUD+D2joLYcyq+5nofFhrAlp5icctfdAuxkibO+rLJKIr3rYg739iS77OgxJ+cUEuPrRaCHGwWVrtGBXPPTIpJnO9oIbTq2pTA7v/azopz8Bm/rAfgE+FFeUobdZsNitVKYnd9gZb2mpCZvJygyFN+aN8k7D+7Nga0p9Bg9oHmDOU4ewcFU1q878/OOr+4Mras7A/v0oWT3bkIGul7dmV5YQXRA3XUa7e9JRtERZW2bAN66oF5Z28FR1s7ZkcW05ENMS3YMNt83ugPpLrpt5skSp2dwMOW5datLVOTl43mM123Brt3kJG9g+YZN2KuqqS4vY8t7H9Ltxn+0UG6PzdLvF7NylqMciuvclvzMuvgKsvMJCG3YV/EN9KWsuAybzYbVaiW/Xpqg8CB8A33x9PbE09uTxF7tObTbcV5Do0Lwq2kH9RzWi9QtKfQb2781Qjyq9KLyI9pCno3bQlEBvHVuDwBCvN0ZnRhGtd3OnJ3ZAIxKDGVTRtFRt7x1BSdiX2XNT4tY94vjuo3u1JbCen3swux8/EL/uP4sys7Hv16ajJSD/PTmF1z21E34BPjWfv9wGt8gfzoP7sWh7Xtp16NDC0b259JLKoj2qytvo/wat/l6hPvz+jjHm/vBXu6MahtCtd1kXqrrToQ5kkdwMBW5Da9bj2O8bj2Cg/EMDsY/MRGA0L79OPjLzy2RzePmHRJESU5dOVuam4/3Eds6+YQEUVpvW6TaNIbjs7COCQC0HdiHLT84HmB6B9WV1e1PHcrCF//TglEcXWvUKQd37WfL8k1sW7WF6spqykvL+fz5T7j8wataL9AmZJZVEFWvPxbxZ+NfWYXE+jn6Y72bGP96ZnBnHl3ueuNfWWWVRNTbHjLcy4Ps8sZ1YKK/D/f1as/9q7ZQWNWw7zUwIpidBcXkVbpuv/NEH/86LC2jkDZRdWVQdGQgGUdsTXvJBX2Y9P5iAFL357L/YB4dEsKIbRPIvoP55OY5VmH5+det9E+K49ufGm5/J60nu7ySsHorToV5eZJT0fj+jPfz4fbuHXh87WaK6t2fVsPg4d5dmZ+WybJM120zZFVUNtguO8zLo8k4E/x8uLtHex5es6U2zu7BAQyOCOGU8GA8LBZ83Kw80KsjL2zY2Wr5/zPzvl3Cgh8dL8MkdIkjt97qo7lZ+QSHHt8zn327DvHhC9O556Ub8A/0/fMDWphvaBAl9VZsLMnJw+eItpBvaBDF9dpLJbn5+B4x9uXp60Ob7h3Zv24LIW3b4FOvLdR17FB+mTgZZ/IJPaLN11ScR7YLc+rahT4hQQB4B/rT9pReZO9OJaqbc/shTWmptq2raK1+J8CuNVuIah+LX/Dxr4zZXHxDgyiud38W5+bhE9LE/Vk/TU5+bRpbtY3ZL/2XjsP7kzgoqTbNjgUrGfqPvwHQfkgfFv7n8xaM4uhOtvNZX3peGdEhdauJRoV4k1FvlWhwrKaXV5ROWaWNskobq7Zn0TUuiNSMYtysBm/fOoTvl+9jzu8HWzv7IiIupzWWSNsM9D38hWmatwBjcGwVexeOrWV741gRz6PecbWvIdVsczsWGGyaZm9gHY7tbf/ofR9LTfqkmn8xpmkW4VihLxhIMQwjFYjHsbXtkb/XAuTXOz7JNM3D68u+BUwyTbMn8K+avDRimuZ7pmn2N02z//FOzAMYfcEwHv/gPh7/4D6ShvVg+ezVmKbJns2pePt6N9jSFhxvGXTu04HfF64HYPkvq0ga6nggVFpURnVNZ3LJzBV07N0e75pJQIV5jsGTnIw81i7awIAxfXG2zTlFtPX3oo2vJ24Wg/Htwll4oOHWl3F+dX/2LsG+uFsM8iuqeSs5lfEzVnHm96t5cMk2Vmfku+TEPADf+HjKMzOpyM7GXl1N3prVBPXufUzHeoSEULJnD/bKCkzTpHDbNryiols4x3/Nhn35xIf7Ehvig7vV4Jy+Mczb1HAyVph/3SBQ77ZBGBbIK6kku6iCtPwyEiMcD2WHdApnV7prbY8w/qJhvDD1Hl6Yeg/9R/Rg0S+/Y5omOzftxcfX67i2tM3PKaxdBWvXln2YpukSAyD1rT9USEKwN3GBXrhbDM7pGsncnQ1XTBv2n6W1/2Zty+Sx2duYszOLQ4WOLXC93BzVz9D4YHZllzb1a5xuU3YRbQO8ifFzxHlmYjjz9zccZGzrX1cOdQ31qy2HDjszIZxZe1x5RZyTJ876tuYVEevnTbSPJ26GwdjYcJakNaxjYupNlO0U5KhjXGViHkD/s0dw/VsPcP1bD9BpcC82/rYK0zQ5uC0FTx+vRhPvDMOgXc+ObF2SDMDGX1fRaVDPP/wdAeHBHNyeSlV5JaZpkrp+B6FxkS0V0jHzaRdPRWYmFdlZjrpz9WoCex173VmaUld3Fm/bhle0a67euf5QIQkhPsQF1ZS13aOYu+OIsnbSktp/s7Zm8tjPW5lTkybUxx2ANgFenN45gu9dcBI0nDxx+ie0oywjk7IsR5svY+VqwpKObYWQ9n+7gCGvPM/gl56j27//SXCXLk6fmAcw9Lzh3P3u/dz97v10H9qTNfMcfZW9W1Lx8vVusP0gOMqhDr07sGGRo6+yZs5qug9xlEPdB/cgZeMebDYbleWV7N22l4i2kQRFBLF3614qa8qhnet2EtnW+eXQ+rQiEoJ9GraFdmU3SDPs3WUMm+z4N2t7Jo/N3V47MQ/g3G5RLr2lLZyYfZX+Z4/ghkkPcMOkB+g8qK7+PLAtBS9fr0aT2w3DIL5e/bnh11V0Gui4bgsyc/n62Q84756rCI2JqD2msryCitLy2v+nrN1GRDvnx74hs4h2gd7E+juu27Pah/PrEZPuRn++ilGfOf79sieLCYt3/b+amAfgV3PdlteUt9mrVxN8rNdtYCAewcGUpTvqkoJtW/GObtOS2T1moe3bUZSeSXFmNrbqavYu+52Yfg3bcjH9epGyaCWmaZK9MwV3H2+8gwPxDgrEJzSYwkOOMid903YCYxztn7K8uu2VDqxeT2Ccc+JtjTrlzH+ew2NfPMkjn07gikeupkNSR6dPzAPH+FfckeNfB49t/GvS+lTO+G4VZ/+wmoeWbmNNRr5LTswD2FZQRKyvN1Hejj7YqTHhLM1oGGeElwdP9+/Cs8k7OVDS+IWLMW3C+PVgdqPvu5ITffzrsORNh0hoG0JcTBDublbOO6MHc+Zva5DmYFoBwwY5JjuHhfqSGB/G3gN5HEwroG+vWLy8HO34YQMT2bnHtc/riW5HYRExPt5E1tyfI6LCWZnZ8P4M9/LkkaSuvLJxB4dKG96fd3TvyP6SUr7be6g1s33cthc44jxcDo2KCmd5ozg9mNCnCy9s2MnBenF+uGMvly9Yw1ULf+fZ9dtJzilwqYl5AGMvHMYzH93LMx/dS7/hPVn6yxpM02TX5lR8/LyOa0vb7Iw83nz0I/716OVEt4348wNaQXiHdhSkZVGYkY2tqprdS9fSbkDDPnV8/57sXOBo32fsSMHDxxuf4EDKCoqoKHGMP1dXVHJww3aCYhz9ytJ6baGUlesJjnNuuz2sfTsK07MoqmnzpSxbS2z/hnHG9e/JnkWOOLN2ONp8PsGBVJVXUFXmuG6ryis4tGEbwU5q2/2ZlmrbuorW6HcettkFtkCNOPL+XLKW+COu2/gBPdmxsOH96RsciGmaLHznM4Jjo+h97pgGx/gEB3Jos6OsPbhxB4HR4a0WU30n2/msb0NKLvERfsSG+eJutXD2KW35dV3D+n7euoMM6BSG1WLg5WElKTGU3WmFADx/3QB2Hyrkwzk7nJF9ERGX0xor5/0GPGcYxk2maR5+BffwNOtA4IBpmnbDMK4BrEf5GYFAnmmapYZhdMGxjS3AKuA1wzCCgSIc29durPlsDnAr8BKAYRhJpmkm49jG9nTTNJfXfD8BmAs8Wv8XmqZZaBhGimEYfzdN8yvDsXxeL9M019fk5/AU72v+wt/kuPUc1I1NK7fyyBXP4uHpwbUP1M0nfPOB97j6vksICgvkon+dzX+f+oTvP/iZuI4xDD3T8adK25fBR899hmGx0CY+kqvvrzt+8uMfUVJYitXNyuV3XoSvv0+j39/abCY8v2Y3/zm1BxbD4PvdGewuKOVvHR2N7K93pjOmbRjnJERQbTcpt9m5f8m2P/mprsewWml76WXsfON1TLudsKFD8W7ThqyFCwEIHzmSqoICtj73LLbycgzDIPPXeXR/4kl8ExIJ7tuPLc88g2G14hMXR9jw4U6OqGk2u8mEbzbw8U2DsVgMvlqxj53pRVw+NB6Az5emcmZSG64YGo/NblJeZeP2KXVblk34ZgOvXdUPDzeDfdml3Pf5OidF8uf6DOlK8vKt3PH3iXh6ufPvR+rutefv+S83PngxIeGB/Dx9MT9+Np/83CIeuPoVkgZ34V8PXcKK+RuYN2MZFqsFD093bn/qymPbwroV2UyTx+du5+NL+2A1DKZvOMTO7BKu6BMDwGfrjv4GTPKhQmZtz2TmPwZis5tsziji8+QDrZX142Iz4dkVu3jvNEc5NGNnOrvzS7m4s2OQZvr2NMbFh3Fu+8jacujeBVtrj/eyWhjSJpgnl7nWYN2RTpY467OZ8Grybl4b2gOrAT/tzSClqJTzExx1zHcp6YyOCeX0to46ptJm57FVrvmQC6B9/27sWrOZ/9zwFO6eHpx95xW1n02bMJkzb78M/9BARl93Lt+9MIVFn84kMjGW3qc52gjFeYV8dOdLVJSWY1gsrP5+ATf+52FiOsfTZWgSH9z5IhaLlaj2MfQ5fYizwqxlWK3EXnI5u998HdNuEjpkKN5tYshetACAsBGjqCooYPvEZ2rrzqzf5tF1wlP4JiQS1Lcf2559BsNqwTuuLaHDRjg3oKOwmSaP/7Kdjy/ri9ViMD25pqztGwvAZ2v/uOyc/LfeBHu7U2U3efyXbRS66LYBJ0ucFquVTldewvpX38S024keNgTfmDYcnL8IgJjRI6goKOD3pyZSXea4bg/M/Y1TnpmAm7f3n/x05+t6Sje2rdzK89c8g7unB5fce1ntZ+8//C5/v/tSAsMCOeuGc/j02Y/5ZcosYtrHMPB0RzkU2S6KzgO68sqNL2JYDAaeMYjoBEc91Gt4b167+WUsVgsx7WMZdKbzy6HattDFfbAaMH1jmuO6TappCyX/8dvAXm4WhseH8PAvW/8wnbOd6H2VDgMc9efb1zvqz3Puqqs/v5gwmbNr6s9TrzuXGS9OYcEnM4lKjCVpvOO6XfzFL5QVlvDLO18Bjq2y/vnGfZTkFfHVs+8DYLfZ6TGyH+37d2v9AI9gM+HJJbv46KweWA2Dr7anszOvlMu6Oe61L7ak/eHxr43pwsA2gQR7ubPkyoG8sWYvX21zvQnRhtVKwuWXsfX11zFNOxFDh+IT04b0BY7rNmrUSCoLCtj4jOO6xTBImzeP3k89iZu3NwmXXcbO9z/ArK7GMzyMDtde69yAalisVvpfdzHzn3sb024ncfRgguLasHOuY1WqjuOG06ZPdw4lb+bHO57A6unBoH9fWXt8/+v+zrJJU7BXV+MXEcagfzsmpa37bAZ5ew9iGOAbHsop11/W5O9vTS1Zp7gimwkvrNnN26Md/bEf9mSwp6CUizo4+ibf7Ern1Lgwzk6IoNo0qbDZeXDp/7/xL5sJr2/ew8sDu2MxYNb+TFKLyzi3rSPOH/alc02ntgS6u3NXj8TaY/61xDEB09NioX94EK9s3O20GI7FyTL+ZbPZefS5WXz+7lVYrBamzVjHjt1ZXHWxY3XjT6av4fXJC3nt2fOZ9+3NGAY899pc8vJLycsvZebcLcye/i+qbXY2b0vns6/W/MlvdF1T37qN4YO7Ehbsz66Vk3j61a+ZOm2Bs7N1XOwm/Gfbbp7u2wOLAXMPZrCvpJQzYh33588H0rksMY4Ad3du7toecLSH71y5nm5BAYxpE0FKUQlv1ax2NHXXXtbUWx3JVdhNmLRlDxP7O8qh2Qcy2Vtcxtlxjjh/2p/OVe3bEuDhzu3d6sqhW5avd2a2/5Leg7uyfsVW7rv0OTy83Ln+obq69OX73uOfD1xCcFggc75exMzP51OQW8Qj175M70Fd+eeDl/D9R3MoLihl6quO7e4tVgtPvX+3s8KpyYOVoddfzM/PvI3dbtL51EGExEWzZbajLdRt/HDi+nZn39rNfHnrk7h5ujPqZkdbqDSvkAWTPsG02zFNk8QhfWnX3zFRZsUn35GTegADA7+IEEb8y7ltIYvVysB/XMy85xxxdhw1iOC4aLbXtPk6jxtOTJ/uHFi3mW/veBI3D3eG3uSIs7ygiPkv/xcAu91G4tD+xCQ5+iF7V61n1UdfUV5YzK8vTCakXQzjHrnVOUHScm3b/auSWTPlKyoKi1n44n8IahfLqQ87L05ouX4nQFV5JSnrtnHmrZe0fmD1WKxWhl1/MTOffhvz8P3ZNprNNfdn9/HDaVtzf35xS839eYvjfKZv28OOhasIaduGr+6ZCMApl59Lu37dGXnT5Sz98GtMmx2rhxsj/+38vsrJcD7rs9lNnvxsLVPuGYHFYvD14hR2HirkslGO9sAXC3azO62IRRvTmfnUaZgmTFu0hx0HC+nXMYwLhsazbX8+Pz45DoBXvtnIgg2uN44gItJaDLOJ/dGb/Zc4tn99DRgIZOFYnW4ysBb4BigF5gO3mabpV7NS3r2maZ5dc7wn8B0QA2zHsereE6ZpLqjZOvZe4BCwFcg1TfMRwzDCgLeBrjgmIS4CngeWArFmvcANw1gL3FTz7yfTNL+u+X4C8B8gGnAHvjRN8ynDMM6riecgsAIYYJrmqD/6GyxMm9Xyf2gnGxl9JkmfLXZ2Nlpc8hXDubxmYP9E9vmokSTc8b2zs9HiUt44j3U5Pzk7Gy2uT+jZtJs4z9nZaHF7HxpL948WOTsbLW7zdSNOmjiHfLvE2dloccsuHMbUnbOdnY0Wd03H8Vw6/8S+br8c7Zjo1+6ZuU7OScva++i4Ez5GcMT576XznZ2NFjd56Gh+3Oca2za2pHPankG7F351djZa3N4Hxpw0fZVPdp34dedVHcbTYfKJXXcC7Pr3CK5ddOJft1NGjOTJdSd+n2xCn7EnfL1yTlvH7hh9Pz+xx8DWXj6ckT8tdXY2WtzCs4eeNONfMT0mODsbLe7gpifxbuv8h/ctrWzfF5w158QfL5l52jDG/XLil0NzTx/KysyZzs5GixsYcRavbDzxxxLu6TmO55JP/DgfThp3wrdtJ/QZC3DC9z2v6jCe1zad+NfsXT3GnfDnEhzns/11052djRa3+6OL4Y93WJST1Mz9P5/wc3Lkz50Vd4ZLlg+tsXIepmmm0XDr2Prqr237UE36BcCCesdXAEfbF/Zz0zTfMwzDDZiBY8U8TNPMxrGF7ZFimsjf4X1cVx7x/RTg9CbSfw+c+KM2IiIiIiIiIiIiIiIiIiIiIiIi8pdYnJ2BZvCEYRjJwCYgBccKeyIiIiIiIiIiIiIiIiIiIiIiIiJO0yor57Uk0zTvdXYeREREREREREREREREREREREREROr7fz85T0RERERERERERERERERERERETk5Ww9k5EDm6E2FbWxERERERERERERERERERERERERGXosl5IiIiIiIiIiIiIiIiIiIiIiIiIs1Mk/NEREREREREREREREREREREREREmpkm54mIiIiIiIiIiIiIiIiIiIiIiIg0M03OExEREREREREREREREREREREREWlmmpwnIiIiIiIiIiIiIiIiIiIiIiIi0sw0OU9ERERERERERERERERERERERESkmWlynoiIiIiIiIiIiIiIiIiIiIiIiEgz0+Q8ERERERERERERERERERERERERkWbm5uwMiIiIiIiIiIiIiIiIiIiIiIiI/BUWw3R2FkSOSivniYiIiIiIiIiIiIiIiIiIiIiIiDQzTc4TERERERERERERERERERERERERaWaanCciIiIiIiIiIiIiIiIiIiIiIiLSzDQ5T0RERERERERERERERERERERERKSZaXKeiIiIiIiIiIiIiIiIiIiIiIiISDPT5DwRERERERERERERERERERERERGRZqbJeSIiIiIiIiIiIiIiIiIiIiIiIiLNTJPzRERERERERERERERERERERERERJqZJueJiIiIiIiIiIiIiIiIiIiIiIiINDM3Z2dARERERERERERERERERERERETkr9DKZOLKdH2KiIiIiIiIiIiIiIiIiIiIiIiINDNNzhMRERERERERERERERERERERERFpZpqcJyIiIiIiIiIiIiIiIiIiIiIiItLMNDlPREREREREREREREREREREREREpJlpcp6IiIiIiIiIiIiIiIiIiIiIiIhIM9PkPBEREREREREREREREREREREREZFmZpim6ew8nCz0hxYRERERERERERERERERERH56wxnZ0Bcz7yDszQnRxgbc6ZLlg9uzs7AyeKjHbOdnYUWd12n8Ty05ldnZ6PFTew/hisXLnR2NlrcpyNHMn72Emdno8XNHj+M97ad+PfnjV3Gc9acE/98zjxtGBfMW+zsbLS4GWOHc+2iE78cmjJiJBf9euKfz2/GDGfC2nnOzkaLe7LvWD7YfmKXt//sPB6AM07w8vbn04adNG2EB1af+G3bFwaM4ZNdJ/a9CXBVh/GM+Xmps7PR4n49Y+hJ01d5ccNcZ2ejxd3faxyXzl/k7Gy0uC9Hj+Dulb85Oxst7tWBp/L8+hP/un2w9zjmHZzl7Gy0qLExZwJw9Qle3n488uTpj50s4yWK88Qx87RheLe9zNnZaHFl+77gmXUn/njJo33GsjJzprOz8X/s3XV4FNf+x/H37MZ1Y0AESQhugeBuhVLvvfVSu5Vb769G3b29t0p76wXqpd5SWtpS3CUBgkOCRYi7kOz8/tglHqSNFT6v58nzJLszu+dk5sj3zJkzTW5Im9P5ZNfPLZ2MJndJ51OZs29uSyejyZ3efgoPrT2xy+cTsRMBTorxzFcS5rV0Mprcbb0mnTT5HDz7xO8LrTp/ZEsnQUTkuOmxtiIiIiIiIiIiIiIiIiIiIiIiIiKNTCvniYiIiIiIiIiIiIiIiIiIiIjI35KlVT7MVMRBK+eJiIiIiIiIiIiIiIiIiIiIiIiINDJNzhMRERERERERERERERERERERERFpZJqcJyIiIiIiIiIiIiIiIiIiIiIiItLINDlPREREREREREREREREREREREREpJFpcp6IiIiIiIiIiIiIiIiIiIiIiIhII9PkPBEREREREREREREREREREREREZFGpsl5IiIiIiIiIiIiIiIiIiIiIiIiIo1Mk/NEREREREREREREREREREREREREGpkm54mIiIiIiIiIiIiIiIiIiIiIiIg0MpeWToCIiIiIiIiIiIiIiIiIiIiIiMifYTVaOgUiDdPKeSIiIiIiIiIiIiIiIiIiIiIiIiKNTJPzRERERERERERERERERERERERERBqZJueJiIiIiIiIiIiIiIiIiIiIiIiINDJNzhMRERERERERERERERERERERERFpZJqcJyIiIiIiIiIiIiIiIiIiIiIiItLINDlPREREREREREREREREREREREREpJFpcp6IiIiIiIiIiIiIiIiIiIiIiIhII9PkPBEREREREREREREREREREREREZFGpsl5IiIiIiIiIiIiIiIiIiIiIiIiIo1Mk/NEREREREREREREREREREREREREGplLSydARERERERERERERERERERERETkz7AYZksnQaRBWjlPREREREREREREREREREREREREpJFpcp6IiIiIiIiIiIiIiIiIiIiIiIhII9PkPBEREREREREREREREREREREREZFGpsl5IiIiIiIiIiIiIiIiIiIiIiIiIo1Mk/NEREREREREREREREREREREREREGpkm54mIiIiIiIiIiIiIiIiIiIiIiIg0Mk3OExEREREREREREREREREREREREWlkLi2dADk2pmny29tfsWvtZlzd3Tj9tktpF92+znY5qZl898IMSvKLaNs5gjPvuAyrqwuZ+9KY88rHpO3ax+jLzmDIPyYAHyW3bQABAABJREFUUF52iI/vfYXyQ+WYFXa6jYhh1KWnNXf2KqXGJ7Dhw9mYdpNOY4fT7azJNd43TZMNs2aTGp+A1c2V2H9fTkBkBwB2zP2dpD+WYRjg1z6c2Osuw+rmSs6e/cS9/ynlJaV4hQQy6MarcPXybIns1St30yb2fv45pt1OyMiRhE6ZUuP94pQUEmfOpGjvXsLPOYfQSZMcr6emsuvttyu3K83IIPyss2g3cWKzpv9YDQy2cX33KKyGwdz9aXyRuL/G++NCQ7ggMgKAkvIKXtuyi935hZXvW4DXhsWQWVLGw+s3N2fS62WaJn+88xWJazfj4u7GqbddStvOdctkblomP74wg5KCItpERXDa7Y4y2dD+5WWH+Pz+V6g4VI69wk6X4TGMuMRRJpd+PIedKzdiWAy8/H049dap+AT5N3fWAYgNsnFd9ygshsG8/WnMTqp5PMe2C+G8w8ezooLXN+8isaCQYHc37uzTlQA3N+yY/Lw/je/3JrdEFo5JQcImUr/8FNNuJ2DEKIIn1awfc1etIOPXuQBY3D0IvWgqHhGO8yD5ww/I37QBF19fOj/4eLOn/Xhkb9pE0meOeqjtqJGE11MP7Zwxk8K9e+lwzjmETZ5U+V55URG7Zs6iKPkABgadr7wC386dmzsLxy0/YRMpsz8F007A8FGETK55bHNWrSB9XtWxDbt4Kp4Rdct4a5ASl8C6WV9i2u1EjRtBz7Mn1XjfNE3WzZxNSlwCVjc3htxwGYHOtrOssIhVb39M7v4UDGDwv6cS3DWK7KR9rHnvMyoOHcKwWBn4rwsJiu7U7HkzTZPf3/mK3Wsc/Z8p/3cp7eqpa3NSM/nhPzModvZ/zqhW1za0/5vXPIqbpzsWiwXDauGKF+8GYPFHNevaKbdNxbcF69rrnXXtz/XUtePahXC+s64trqhgurOudbUYvDCoL64WC1YDlqRl8tGuvS2RhWNyovURqkuLT2Cjs2/bcexwutbTt9344WzS4hKwursy4LrLsTnL566f55O0YCmY0HHcCKJPHQ/Apk++JnX9RiwuVrzbhND/ustw8/Zq9rxVZ5om8976ip3Osnbm7ZcSWk+skp2ayTfPzaC4oIjQzhGcfaejrG78YzXLv/wdADcPN6bcdCFto8IBeO2qqrJqsVq4+pW7mzVvDRkUbOOmHlFYDPhpfxqf7T5Q4/0JYSFcFOnIQ3FFBS8n7GJ3fhEAH4+JpaiiArtpUmHCjcvimz39x+rPxioAqb/+SvqSJRiGgWd4OJFXXonF1bW5s3BM9q/fzIoPvsRut9NtwnD6nVu3LV3xwZfsW5eAi7sbo2+6jOCoqnPcXmHnu3ufxzvQn0n33dDcyT9meQmb2P/FZ5h2O0EjRtHu1JrHsyQ1hT0zZ1C8by+hZ51D20lVddbB338jc+liME2CRo6mzYTWGXcCHNyQwOaPvsC0m7QfM4LoM2vWvQXJqcS/M4u8Pfvoet5ZdD7tlMr34t+ZxcG4jbj5+TLmmYebO+lHtD9uMys/cPT5uk4YTt9z6p6nKz/4kv3rHefpyBtrnad2Oz/c+zxegf6ccq/jPP3jpffJS04DoKyoGDcvT85+4b7my9QxME2T2dO/IWHlFtw8XLls2sV06Fq3jclIyeT9J2ZRlF9E+y4RXHHfpbi4ulCUX8RHz39GekoGrq6uTJ12EWGRoS2Qk4blbNrEHmdd22bkSMLqqWt3z3TEY+1rjQvtrDYuVJKRQcRZZxHaSseFqjuR4rHaTpbxkj+bT1eLwXPVYpWlaZl83IpjlZPleB7Jmy/8mykT+pOemcfAU6a1dHKO24G4BNbMdLSf0eNH0LueMZPVM2eTvD4Bq7sbw2+4jCBnTPb1zQ/h6umBYTEwrFZOf/oeALL27Gflu59RXlKKd0ggI2++ErdWdL3BNE0+euUb4ldswd3djWvvv5hO3SLqbPfrV4v5ZfYiDh7I5PUfHsfX5gPA2sWb+PrduRgWA4vVwqW3nkO3vlHNnY16mabJz299zY7Vm3F1d+WcOxqOPb96dibFBYWEdm7PuXdNxerqwtblG/njwzkYFgsWi4VT/30uHXp1przsEB9Me7VyTL7HyH6Mm9oy18lM0+Sb179my6otuLm7cvG0S4joUjePmSmZfPjUTIryi4iIjuCSe6fi4urC/M/ns27+GsARp6TtTePxL5/E28+78rWXbvwv/sH+XPPUdc2at+pS4hOIc45nRo4bQY+z6pbN9bNmk+oczxx8/WUERHYgLzmNFa+9V7ldwcFMep93Ol2njGfjFz+QvHYDhsXA3c+XwddfhmeArZlz1rTjmWu+X8CGecsxTZN+k4Yx8OxxlZ+39seFrJuzGIvFQueBvRh71dnNlue96zaz5P2vsNvt9Jw4jAH/qHs8l7z3FXucMfWEm6cS0rk9+RnZ/P7qhxRl52FYDHqeMoJ+Z4wFYOey9az+/Cey96dx3nN30Sa6Q7PlpyFNkc9lM78lac1GLC4u+LcNZvwtl+LewuN81Q1ta+PO/o6+0He705i1rWZfaHRYIP/u1RETkwq7yYtxicRn5tHG041HB3clyMPNUa/tTuPznX/PvpCISGNp1Ml5hmG8BOwxTfNl59+/APtM07zG+fd/gQOmab74Jz9/LHCXaZpnGIZxJfACsB/wAXYDj5mmuexPfG4n4EfTNHvXet0LeAfoCxhADnCqaZoFhmFUABurbX6OaZpJx/vdx2r32s1kJ6fz77ceInlbEr/87wuu+O+ddbZbMOM7Bp09lp6jY/n59c+J/3U5A04bhYevF6dc90+2r9hYY3urqwsXP3ULbp7uVJRX8NE9LxMV24Pw7pFNlZUGmXY78TM+Z+R9t+IZaOOPh54jdEBf/CKqBk3T4hMoSD3IpP8+SvbOJOI++Ixxj0+jOCuHXb8s4JTnH8Lq5sbKV99l//I1dBwzjHXvfkSfS/5BSI+uJC1YxvY5v9Hr/DObPX/1Me129nzyCV1vvx23gAA2P/00tn798AwLq9zGxdubDhddRM769TX29WzXjt4PP1z5OXHTphHQv3+zpv9YWYCbenTmvjWbyCgp47VhMaw4mMnewuLKbdKKS7h71QYKyisYGBzAbT2juW1l1YXKczqGsa+wCC9r65hTnLh2M9kp6fzrzYdI2Z7Eb//7gkv/U7dMLpr5HbFnjaX76Fh+feNzNv62nJgpoxrc3+rqwvlPVJXJz+59mcjYHoR1i2TgueMZcenpAKz7YSHLP/+ZU268sLmzjgW4oUdnHlzrOJ4vDY1hRXom+2odz3tXO45nbHAAt/SK5o6V8VSYJu9uS2RXfiGeViuvDI1hfWZ2jX1bC9NuJ+WLj+l4yx242gLY/fyT+PaJwT20qny6BgfT6fZpWL28yU/YSPIns4ia9gAA/kNHEDBmPMmz3mvoK1oF024n8ZNP6OmshzY+9TQB/frhVaseirzoIrLi1tfZP+mzz7H17kW3G67HXl6OvaysOZP/p5h2O8mff0zkrXfgYgtg93NP4ts3Bo9qx9YtKJioO2oe287OY9ua2O121nzwBePuvwXPIBu/PvA84bF98K/WdqbEJVCQms7pLz1K5s4k1rz3GZOedAyor5v5JaH9ejLy9mupKC+notRx/OI++ZZe/zyNsJheJK/fRNwn3zLh4f9r9vwd7v9c+9ZDpGxL4tf/fcFl9dS1C2d+x8CzxtJjdCy/vPE5G35dTv/TRh11/4ueugUvP58anzX4H+MZNdVR1679YSHLPv+ZyS1U197UozP3O+vaV4bGsDK9ZtuZWlzCtNVVbeetvaK5fWU8h+wm967ZSEmFHath8J/BfVmTkc3W3Pxmz8fRnIh9hMNMu534mZ8z4l5H33bBw8/RLrYvfuF1+7YT//so2buSiJ/xGWMem0bevmSSFixlzGP3YHGxsvz56bSL6Y1Puza06dOdnheejcVqJeGzb9jxwy/0uujcFswp7FqzmazkdG585yEObEti7utf8K+X6pbV+R98x5BzxtJrTCw/Tf+cuHnLiT19FLa2QVz27K14+nqxc81m5rz2WY39L3vmFrz8fep8XkuxALf2imLaqgTSS8p4Y3g/lh/MYk9B1XmbUlTC7Ss3UlBeweBgG3f0jubm5Rsq379z5SbyDpW3QOqP3V+JVcqys0mbP58+jz2Gxc2NnW+9Rdbq1QQPH97c2Tgqe4WdZe99wakP3Yx3oI3v73uBDgP7ENC+qqzuX7+ZvJR0zn/tEdJ3JLHsnc8465mqiaIJP/2BLbwth4pLWiILx8S029n36SdE33Y7rgEBbHvmKfz71jyeVi9vIi68iNy4uBr7Fh84QObSxXS7934Mqws7X3sFv9598GjbtplzcXSm3U7CrM8YMu1WPAIDWPLIs7Qd0BffanWvq48XvS67gNS1dSfGRowaRqdTxhL31oxmTPXR2e12Vrz3BZMfvBmvIBs/OM9TW0St8zQ1nX++6jhPl7/7GWc+XXWebnaep2XVztNxt/+r8vdVs75uVRMLDktYuYX0A+k8+uH9JG3Zw2cvf8m0N26vs923b//A+PPGMHD8AD596QuW/bSS0WeP4OePfyM8OozrnvgXqXvT+PyVr7jtvze2QE7qZ9rtJH3yCd2ddW2Cs66tHY91vOgisusZF+pTbVxo/bRpBLbScaHqTqR4rLaTZbzkr+TzkN3k/mqxygvOWGVbK41VTobjeTQfzl7ImzN/4d2XWk/deazsdjur3v+CiQ/cgleQjbn3P09EbM32MzkugfyUdM5++VEydiax8t3POO2pqkmIpzx0Gx61xg1WvPUxsVP/QdueXdj5xzI2//AbMRe2jusNABtWbCFtfwYvfHo/uzbvYcZ/v+TRt/+vznZd+kQSM7wXz9z6eo3Xe8V2YcDIXhiGwd6dybz+yCye+/jeZkr9ke1cs5msA+nc8u6DHNi2hznTZ3PNy3fU2e63979n6Llj6T1mAD++9jnr5q1g0OkjiYrpSrehvTEMg7TEA8x+ZgY3v/0AVlcXrnjm5sox+Q/ueoUuA3sS0b1Ts+dxy6otZBxI5/6ZD7Bnyx6+fGU2/ze9bh5/fOcHxvxzLP3HDWD2y1+wcu4KRpw1kvEXjmf8hY6b+xKWb2LhVwsrJ+YBLPpmIW06tKW0qOViF7vdzroPvmDMfY7xzN8efJ6wATXHM1Od45lTXnyUrJ1JrH3/MyY+MQ2/sLZMeub+ys/58ab7CR/YD4DuZ0ykzwWOsrj95z9I+HouA6++uNnz11Tjmel7ktkwbzmX/fdOrC5WZj/6P6IG9SIwrA17Nmxn58qNXPXqPbi4ulKY03ztqr3CzqJ3ZnPmIzfhE2Tjy2kv0GlQHwKrxdR7120mN+Ugl77+MGnbk1j49uec99xdWCwWRlxxLiGd21NWXMLsu56nfb9uBLYPJbBDKKdOu4aFb37WbHk5kqbKZ0S/bgydeiYWq5Xls75j3Ve/Muzy5ptYeSQWYNqAzty8aBMHi8qYOTGGxcmZJOZX9WdWp+WwKDkLgGh/L54e2p0LfllHhWnySnwi23IK8XKxMmtiDKvSsmvsKyJysmnsx9ouA4YDGIZhAYKBXtXeHw4sbcTv+9w0zf6maXYBngW+NgyjRyN+/m1AmmmafZwT964GDjnfKzZNM6baT1Ijfm8dO1ZspPf4wRiGQXj3SEoLiynIyq2xjWma7Nmwg+4jYgDoM2EwO5yT8bxtvoR27YjFpeYhNwwDN093AOzlFdjLKzAMoymz0qCsXUl4tw3Bu00wFhcXIobGklJrsDx57QY6jBqCYRgEdonkUFERxdmO/4NZUUFF2SHsFRVUlJbhEeBY5aYg+SDB3bsA0KZPd5JX1Z1c0lIKExNxb9MGj5AQLC4uBA4aRHZ8zTy7+vnh06kThtXa4OfkbdmCR0gI7kFBTZ3kP6Wbvy/JRSWkFpdSbposSElnWJuaad2ck09BeQUAW3PyCPZwq3wv2N2NwSGBzN2f1qzpPpJdqzbSc5yjTIZ1a7hM7t2wg67OMtlr/GB2OstkQ/vXKJMVFdgrKjBwlEn3ahdKDpWW0kJFla61juei1HSG1jqeW3Krjue2nDyC3B3HM7vsELucqx0VV1Swr7CIIHf35s3AMSpOSsQtpA1uwSEYLi74xw4mf0NcjW28oqKxejkGN7wioyjPya58z7tLV6ze3rR2BYmJeIRU1UPBgwaRHVdPPRRZtx4qLy4mb/t22owcCYDFxQUXr9ZzV1dDipMScXceW8vhYxsfV2Mbr841j+2h7Ox6PqnlZe1MwrddCD5tg7G6uNBhWCwH1myosc2BtRvo5Gw7g7tEcqiomOLsXA4VFZO+dSdR4xwTJawuLpWrbxmGQbnzwu2hohI8A1pm5bidKzfS63Bd2T2SkiPUtd2cdW3v8YPZsXLjMe9fW426tqSUFqpq69S1C49S127NySPYvartLKmwA+BiGLgYBiZm8yX+OJyIfYTDsncl4VOrb1t7Ikjq2g10GOns20ZHcqiwiJLsXPKTUwnsHImLuxsWq5Wg7l1IWRMHQJs+PbE46+OAzpEUZ+U0c87q2rZiI32csUqEs6zl11NWkzbsoMfIGAD6ThjMNme/qH3PKDx9HfVPeLdO5GfmNGfyj1t3my8HCktIcZ63f6SkM7xNYI1tqp+3m3PyCal23v5d/NVYxbTbsR86hFlRgb2sDFf/lmlLjiZ9ZxJ+7YLxaxuM1dWFqBED2FurLd2zegPRYxzneJuukZQVFlPkjEMLM7PZty6BbhNa38TD6oqSEnFvE4K783gGDBpEbq2+raufH96dIuscz5LUFLwjo7C4uWNYrfh26UpuPTdttAY5u5LwahOCVxtHPsOGDiRtXc3z1t3PD1tUp8q6tLqg7l1wbYV9+IydSfi2C8bX2eeLGj6Avatrnqd712wgenTD5+n+dQl0aeA8NU2TxOXriBwR2+R5OV4blm1iyCmDMAyDyJ6dKC4oJjezbhuzff1O+o9xXJgdMmkwG5Y62pjUPal0G9AVgHYd2pKVmkVeVuuZBFSQmIhHI4wL5W7ZgnsrHheq7kSKx2o7WcZL/ko+oWasYjUMaKWxyslyPI9m6aqtZOUUtHQy/pRM55jJ4faz4/BY9tXq5+1bs4Go0Y6YLMQ5ZnK4/WxIXspB2vSIBiC0Tw/2roprqiz8KeuWbGLEqQMxDIPoXp0oKigmJyOvznadukYQEhpY53UPL/fKa0SlJWW02MBIPbau2ETfCYOcsWenBmPPxA076DnS0S/oN3Ew25Y7+gVunlV5Kyspq/y99nWyioqK5spSHZuWbWSgs+/Tydn3yaun77Mzbgd9RzvyOGjSIDYt3Vjns9bNX0f/cQMq/85Jz2HLys0MPW1o02biKLJ2OsZLqo9nJq9teDwzqNp4ZnUHN21zXFMMcdTN1Z+YVVFa1mKnblONZ2buSyO0W0dcnWNF7XtFs8N5E2Dc3CUM+ecpuDhXq/e2+TZbfg/u3IN/aDD+7RwxdfTIWBJX1TwfE1dtpNtYR57adXPEKoVZuXgH+hPiXBXQzdODgIh2FDrP98CIdgSEt54bwpoqnx1ielTGpm27dqKgFY2J9Qr0ZX9BCcmFjr7QvH3pjA6v2RcqdvbrADyt1speXWbJIbblOPpCReUVJOYVEeL59+wLyd+LxdCPflr6LGxYYy8vsRR4yfl7L2ATEGoYRgBQBPQAbIZhrHd+92rgBtM0Sw3DmAD8p57XTwVeBjKAdQ19sWmafxiG8TZwHXC7YRidgdeBEOd3X2ua5lbDMNoCbwKH1+G+AahcR9UwjCjgK+fnhAJ7qn3Htj/7j/mr8jNz8Q22Vf7tG2QjPzMXn8CqCxzFeYW4+3hWNuKHtzkae4WdGbe/QHZKOgNOH0VYt06NnfxjUpKVg2dQQOXfnoEBZO1KOuo2Jdk5BER1pMvpE5l764NY3Vxp26cHbfv2BMCvfSgpazcQNrAfB1aupzir9QzoleXk4BZYFQC72WwUJiYe9+dkrV5N4KBBjZm0RhXk4UZ6SWnl3xklpXQ/QnBwakQ7VmdUHafru0fx7vbEVrUiTkHtMhlso6B2mcwvxMO7qkz6BNkqg7Aj7W+vsPPRnS+Qk5JOzGmjCK1WJpd8+CMJf6zC3duTC568uUnz2JAgDzcyah3Pbv4NH89J4e1Ym1G33LXxcCfK17tV3h0NUJ6TjWtAVX3jYgugOGl3g9tnL1uCT6/eDb7fWpXl5OBevR4KsJF/jPVQaXoGLr6+7PpgBoX79+PTsSOdLroQaysfcD5U+9gGHOXYLl2Cbys9tsXZOXhVbxeDbGTtTKq5TVYuXkG2qm0CbRRn5WBYLbj7+bDyzQ/J2XOAwKgODLj8PFw83Ol/+XksfGY66z/6GkyTiY/VvbuzOeRn5uIXUpX2evs/+YW4e9fs/xQ4+z9H2t8Avnj4DQwD+k0eQcypIyq3W3S4rvXy5KKnWqauDa6n7TxSXTs5vB1rqtW1FuDVoTGEeXny474UtuW2zospJ2If4bDi7Bw8A6vKp0dgANm1+rbF2TX7th6BARRn5+AXEcrm2d9Tll+Axc2NtPiEysfdVrdn0TIihrT8RIraZc0v2FHWfGvFKtX7Rb7B9ccqcfOW0zm22v1WBnzy0BsADJgyggFTRtTZp7k5ymfVSrHpJWX0OMJ5O6V9W1al51T+bQLPD+qFCfy4L5U5+1rf5FL4a7GKW0AA7SZNIv7ee7G4uuLXsyf+vXodfccWUJSVi3e1cugVGED6jqRa2+TU3CbIRmFWDl4B/qz44CsGTz2HQyWtd9U8gLLsHNwCqh/PgGM+np5h4aR89w3lBQVY3FzJ3bQRr44dmyqpf0lJPfVqzq7jj7FbmzrnaVAD52lw1TbeQTaKnOfpyhlfMXDqOQ2u7pi2ZRee/r74h7ZpkvT/FbkZudja2Cr/toXYyMnIxT+oqo0pzCvE08cT6+HJ6yH+5GQ42pjwzuHEL95AdJ8okrbsISstm5yMHPwCm++C5ZE05rhQUCseF6ruRIrHajtZxkv+aj4twCtDYwj18mROK49VTobjeSKr3YfzDrSRUWvMxNHG2ir/9nKOmXgF+INh8PvT08GALhNG0nWi4+ZUW0Qo+9duoP3AfuxZuY7CzNZzvQEgKz2PwGptZ2CIjayMXGzBfsf8GWsWbWD2Wz+Rl53PHc9f2wSp/HPyM3LwrxF7+pOfceTY0y/YRl61yS5blsXz+4wfKcwp4JLHqh7raq+w8/Zt/yErOZ1BZ4xqkVXzAPIycrGFVJ23thAbuRm5+NXq+3hU6/v4B9vq3LxQVlLG1jVb+cct/6x87ds3vuGMa89q0VXzoJ7xzMB6xjOzc/EMtNXYpjg7p8YNxHuXr6HDsJpjIhs//56kxStx9fJk7IO3NUn6j6apxjNDOoay+KMfKc4rxMXdld1rN9PO+ajX7OR09m/exeKPfsTq6sK4f51DaJfmidkKM3PwqXY8fYJspNWKVQqzcvCpFascnrR2WN7BTDIS99O2a+uMNZsjn1vmryB6xIA6r7eUEE830oqq+kIHi0rpFVS3LzQ2LIgb+3QkwMOVOxZvrvN+qJc73QK8SWhFN0mJiLSERl05zzTNZKDcMIwOOFbJWw6sBIYBA4HtwLvAhaZp9sExEe8GwzA8gBkNvP4OcCYwCmh3lCSsA7o7f38buMU0zVjgLuAN5+uvAgtN0+wHDAASDu9sGEY3HBPzrjJNczXwPnCPYRjLDcN40jCMLtW+y9MwjDjnzzf1JcYwjOsMw1hjGMaaBZ//dJSkH03dOwjrrpp1LNvUZbFa+Ner93DTB4+Tsn0P6Xta5pnv9d4jadTepp6tDIOywiJS1m7g1Jcf57Tpz1BeWsreJSsBiL3uMnb/upD5DzxDeXEJFpdWdPHWrD8/x8NeXk5OfDyBAwc2UqIaX305qi/rAP0C/Zkc3pb3ticBMCQkgJyyQ+zMK2yy9P0ZZj0ZqHPojrDNkfa3WC1c/vI9XPfe46Ru30NGtTI58rIz+Pf7j9NjTCzr5yz+0+n/K47nDO0b4M+k8LZ8UCtI8bBaeCCmB+9sS6S4Be9EPG4NlM/C7VvJWbaYNmef18wJagT1nYvHeJRNewWFe/fSduwY+j38EBZ3Nw7M/bmxU9hM6s9zwbatZC9bTNtzWuexrb8uNWptU39bY1bYyU7cR5dTRnHqs/fh4u7G5u/nAbDz10X0v+yfnP36U/S/7J+sevvjxk/8MflzdW3Vv6Dh/S957naufHka5z1yA+t/Wsy+TTsrtxl92Rnc8P7j9BwTy7oWqmuPx+G69v1qda0duHlFHJctWkVXfx86+rTOVS1PxD5CpWNZAKTe/oCBb3goXc44haXPvsby56fj3yG8zgpP276bi8ViJWLE4EZK8F9Qb1tSa5Nj+IckxW8nbt4Kxl9V9fiOK1+4nWtencbFj9/AmjmL2VOtrLYm9da1QEygP1Mi2vLOtqTK125bsZHrl8Vz35rNnN0hlD4Bx36RrFn9hVilvLCQnLg4+j79NP2efx57aSkZK1Y0cgIby9HbmvqbGoO9azfi4e9LcOe6k2dbnyO1l0fmERpK28mnsvOVl9j56it4RkRgWBpewatl1VcWW/Ets8fo2OLPenY0DPat3Yinvy/BUQ2fp7uXriFqROscU6g/77X7u3X3O7zNpIsnUJRfzNPXvsCCbxYT0SUci7WxHyTyFzTSuFB2fDxBrXhc6Oj+nvFYbSfLeMlfzacduGVFHFf8DWOVhvydj+dJ51gaUOc2pz52B6c/ey/j772J7fMWkbZlBwDDrp/Ktl8WMee+ZznU2q43wBHHpI/VwNF9ee7je7nt6X/x1btzGylhTaR2v6C+TaqV6B7D+3Hz2w9w0UNX88eHVdftLFYL10+fxh2zHiN5+x4OJrXQdbIG+nQ1N6pvz5rbJCzfRGSvyMpH2iasSMDH5kP7ru0bJZ1/yTHl8cj9+orycpLXbqT90JoTmfpceBZnTn+KjiMGsXPewr+e1j+lacYzg9q3Y8g/JvL5w68z+5H/ERIZjuHs19or7JQUFDH1hTsYd9U5fP/cBw2OUzS2o5U5aGh8uurXQ8Wl/PL8e4z41z9wq7YCYmvS1Plc8+UvWCwWuo5uPX36etuOerK4IDmTC35Zx7SlW/h375qTDj2tFp4d3oMX4xIpLFdfSERObk0RNSzFMTFvOPAiEO78PRc4AJSYprndue1M4CbgDyCxntcXOF/fAWAYxkc4VrRriOHczsf5nbOrDdgdXsZnPHA5gGmaFUCuc2W/EOA74J+maSY4349zrqQ3CZgIrDYMY5hpmltwPtb2SP8I0zTfxjFJkA+2/3LcvaC1cxYR/8tyAEK7dCA/I6fyvfzMnBp3WQB4+vlQWlCMvaICi9Va7zZH4uHjRYc+Xdi9dgshHcOON7l/mWegjeJqd5kVZ2XjaauVx8CAOtt42Pw5uGkrXiFBuPs5ZuyHDYohc8duOowcgm9YO0bedysA+SlppMZtaobcHBu3gADKsrIq/y7LycHVZjuuz8jdtAmvDh1w9WulF/WAjJIyQjyqVtIK9nAns7SsznaRPl78X69oHlybQP6hcgB62vwY2iaQQSEBuFkseLlYmdanK89v3F5n/6a2fs4iNv7qKJPtomuVyYycGne/gKNMlhRWlcmCzBy8nXd2+Qbbjrq/h48XEX26kLhuC8G1ymSP0QP5+om3GHHJaY2Yw2OTUVJG8DEcz04+XtzaK5qH11UdTwCrYXB/vx78kXKQZQczmyXNf4aLLaDGo3PKc7Jx9bfV2a7kwD6SP55Jhxtvw8XHpxlT2DjcAgIorV4PZefgdoz1kFtAAO4BAfhGORajDRoQy4GfW/mAHeBa+9hmN3Bs9+/jwMcz6XRT6z22XoE2iqq3i5k5dR5B6xVko6jaHcLFWc5tDEfbGxQdCUDEkP5s+c4xOS9p0UoGXHE+AO2HDmDVO580cU6qrJuziA3znHVtlw7kVVttqsH+T2H9/R/fIFuD+/s67zj2tvnSZWhfUnbsoX3v6Bqf3WPMQL56/C1GtlBdeyxtZydn2/lQrbr2sMLyCjZk5TIwKIA9BUVNmuY/40TpI9THsUplVfksycquUz5r921LnH1bgE5jR9BprGOVuM2ff4dHtTvG9y5aQer6TYy477Y6ExSay5ofF7H+Z2es0rVmWc3LyMEnqFZdVKtflJ+RU1kOAdISD/Djq59y8eM34OVX9UjJ6mW127C+JG/bQ8daZbW5Oc7bqkezhXi41XveRvl6cWefzty3ejN51crn4W1zyg6xJC2T7jYfNmbXfcxUS/srsUreli24Bwfj6uuIzwIGDKBg1y6Ch7bs45Pq4xVoq7HaSVFWNl612hrvoFrbZObgFehP4or17F2zkf3rE6goO0RZcQkLXp3J2FuvaLb0Hyu3gADKsqsfz+zjij2DRowiaMQoAJK//RpXW8BR9mgZHgH11KsBxz4u0lrVPQezHSv6VOMVZKOw2opNhZmOVX+S6jlPF746kzHO89ReUcGeVfGc9ey05snMMVj47RKWznG0MR27dSDnYE7leznpOfgH1Rz/8PH3prigmIqKCqxWK9npuZXbeHp7cNk9FwOOi2UPX/IEQe1az6NfG2NcKOdvMC5U3YkUj9V2soyX/NV8HnY4VoltxbHKyXA8T2S1+3mFWfWMmQTaKKw2ZlJUbRsvZwzm6e9L+0H9yNi5h7Y9uuAf3o6JD9wCQF5yGgfWJ9DSfvt6CQt+cNwME9m9PVnV2s6s9BwCgv5cf6h7TGcOJmeSn1OAr61l6uJVPyxmnfM6WViXDuTWiD1z8a3VL/Dy864Re+bVij0P69gnmuwXP6YotwAv/6q8efh40bFPNDvXbqVNp+a5Trbku8Ws+MmRx/ZdO5CTXnXe1tf38fb3pqRa3yc3o+426xesr/FI28RNu0lYvoktqzZTXlZOSVEJHz3zIVPvu6wJc1Y/z9rjmfWUzcNP/mhom9S4BAIi2+PhX3//p8PwgSx+4X/0Pu+Mxk18A5prPLPvpGH0nTQMgEWzfqh8OpNvkD9dh/XDMAxCu3bEsBgU5xXgdYQVXxuLT5CNgmrHs8AZL9fcJoCCWrHK4WtlFeUV/PzCu3QZPZDOQ2OaPL1/VlPmc+sfK9mzZhNnPXZLi43z1edgURltvar6Qm283Gs8SaK29Rl5RPh44O/mQm5ZOVbD4LnhPfhlz0EWHFBfSESkKW4VXYZjYlwfHI+1XYFj5bzhNPxY2iO1NMczqa0/sAVHvnJM04yp9tPjKPvmAvuAGs9JMk2zwDTNr03TvBH4CGi2q7Oxp4/mX6/ew79evYcuQ/uyaf4qTNPkwNZE3L086nTmDMOgQ98ubF0aB8DG31fRZUifI35HUW4+Jc7Bj0OlZSTFbSMoom2T5OdoAqI6UpB6kMKDGdjLy9m/Yi2hsX1rbBM6oA97F6/ENE2ydiTi6umJZ4A/XkEBZO1Mory0DNM0SU/Yhl+YY6HFEucjA0y7nW3fziVywqhmz1tDvDt1ovTgQUozHHnOWr2agH79juszslatInBwK1gx5Qi25eUT7uVJW093XAyDsaEhrDiYVWObEA93Hu7fgxc2budAtWXVP9ixh6kLV3PFojU8E7+N+MzcFrvo3v/00Vz+8j1c/vI9RA/ty+Y/HGUyeVsi7t4NlMk+XdjuLJMJ81cR7SyTnQf3qXf/2mVyb/w2Ap1lMjv5YOVn71y1kcDwlnnk0PZax3N0uxBW1nM8H4jpwX83bie51jL5t/Xqwr7CIr5toVU6j5Vnx06UHUyjLCMds7yc3LWr8OlTs3weyspk39tvEH7F1bi3Pdrirq2TT6dOlBw8SEm6ox7KOI56yM3fH7eAAIpTUwHI3boFz9Dmn9x9vDw7dqLUeWztzmPr27dmnsuyMtn7zhu0b+XHNrBzR/JTD1JwMIOK8nL2Ll9LeGzNtj98QF+SnG1nxo5EXL0cbaenzdF+5iU7HqeYtmkb/hGOvHoG+HPQeUd4WsI2fNuFNFueBpw+mitfuYcrX7mHLkP6knC4rjxS/6dPF7Y569pN86v6P9GD+9S7f1lJaeUjPMpKSkmK20pwh1AAsmrXtREtV9eGVatrx7Srv+18KKZu2+nv6oK3i2NFIzeLhf5BNvYVtr6LXXDi9BHqY6unb9tuQM2+bbsBfdi7xNm33ZmIi5dn5SSSUmcftigji+Q1cUQMdzyqLi0+gR0/zmPoHdfj4u5GSxl4xmiunX4P106/h25D+7LRGavs35qIh7dHjccKgaOsdurThS1L4gDY8PsqujrLau7BLL586j3OvvMygqr1b2qX1cR1W2nTMbR5MngEW3PzCff2pJ3zvB0XGsKyWudtGw83Hu3fnWfid7C/2nnrYbXg6VwF0cNqYWCwjaT81lk+/0qs4hYYSMHu3VSUlmKaJnlbt+IZ2vLHrj4h0R3JS0knPy2DikPl7F66jg4Da5bVDgP7sHOh4xw/uN3RlnoF+DPo0rO5+K0nufCNxxl3+1WE9e7aKifmAXh1PHw8Hf2f7NWr8e977LHnoTzHBNKyrExy1q8nYFDrjEH9ozpSmHaQImffNnnFGtr273v0HVu54M7O89TZ59u9bB3t6ztPF1Wdp27O83TgJWdz4ZtPcv7rjzPm/64itHfXyol5AMkbt+Ef1rbGY/9a2phzRnL/O3dz/zt3029kb1b+uhrTNEncnISnt2eNR9qCo43pGhPN+oXxAKyct4q+IxyPQS0qKKbcOVlm2ZwVRPftjKe3R/Nm6Agq47G/MC6UuWoVwa18XKi6Eykeq+1kGS/5K/n0qxWrxLTiWOVkOZ4nsiDnmMnh9nPPsrW0rzVmEhHbl92LHDFZ+o6qft6hktLKx8EfKiklZcMWbO0d/dniatcbNn7zc+XjblvSxH+M5MkP7uLJD+4idlQflv68BtM02ZmQhJePx3E90jZtf3rl6k9J2/ZTcagcH3/vo+zVdAafOYrrp0/j+unT6D6sDxt+X+2MPZNwbyD2jOzbhc1LHP2C+N9W0W2oo1+QlVyVt5Sd+6gor8DTz5vC3IIaY/KJcdsJbsbxoJFnj+Kut6Zx11vT6DOiD2ucfZ+kzUl4eHvWeKTt4TxGx0SzYZEjj6vnrab38Kpzu7igmF0bdtF7eNVj4c+45kwe+ewxHvr4ES574HK6xHRpkYl54BjPLKg1nhlWq2yGxVaNZ2ZWuxZ42N5la+kwrOYKY/kpVWN6yes24hfWfNc6m2M8E6Awx1H/5KVnsX15PD1GOx7rGz20L3s2OMbEsg4cdJ7bzTOhtk10B3JT0slzxtQ7l6wlclDN49lpUG+2LXDkKXVbIm5eHngH+mOaJn+8/jEB4e2IOWt8s6T3z2qqfO5dt5n13/zGafddh2sLjvPVZ3N2Pu19PAnzcvSFJrUPYXFyzb5QRLXYqpvNGxeLQW6ZI/56aGAXEvOK+GSH+kIiItB0K+fdCex2rkyXZRiGDegF3AJcaxhGtGmaO4HLgIXAVqBTA69HGobR2TTNXcDFDX2pYRhjcKyqN840zTzDMBINwzjfNM3ZhmOaeV/TNOOB34EbgJcNw7ACh6OKMuAc4BfDMApM0/zEMIwRwGbTNLMNw3ADeuJYza/ZdR7Yk91rEnjrusdxdXfjtNsurXzvi0ffZMotF+Mb5M+4K8/iu+dnsOijObSNiqDvJMfKBAXZecy8/QVKi0owLBbWfL+Aa964n4KsPH58+SNMu4lpN+k+Mobowb0bSkaTslitxFx5IUufm45pt9NxzDD8IsLY/dsiAKImjqZdTG/S4hKYd8cjWN3ciP23I3gIjI4kfHB/5j/wDBarBf+O7ek03hEU71++mt2/Oj4jbFAMHccMa5H81cewWulw8cVse/llsNsJHjECz7AwDi50LLfdZswYDuXmkvDUU1SUlGAYBmm//Uafxx7D6ulJRWkpuVu20HHq1JbNyFHYTXh9yy6eju2NxYB5B9LYU1jE6c5JIHP2p3Jp5/b4urpyc4/OAFSYJresiG/JZB9RZKyjTL53vaNMTr6lqkx+/fibTLrpYnyC/Bl1xVnM+c8Mln48hzZREfQ+ZegR9y/MzmPu4TJpmnQbEUPnQY4yuXjWD2QdOIhhGPi1CWDiDRc2f8ZxHM//bd3FEwMcx/PXA2nsLSxiivN4zt2fysVR7fFzdeXGasfz/1bG09Pmx4SwNiTmF/Ka8+6gmTv3sKba3USthWG10u6CS9j7+suYdju2YSPwCAsna/ECAAJHjSV97g9UFBaS8tnHzn0sRN3zEAD733+boh3bKC8oYPsDdxNy+lkEDG89k4MPM6xWIi+5mC0vv4xp2mkzYgRe4WGkLnDUQ+3GjqEsN5eNTzrqIQyDlN9+o9/jj+Hi6UnkxRez4933MMvLcQ8JJvrKK1s2Q8fAsFoJu/ASkqY7jm3A4WO7aAEAgaPHkv7TD5QXFJL8ufNxrhYL0fc+1HKJboDFaiX2ygtY+Mzr2O12osYOw799GDt/dTyKNfqUUYT270VyXAI//t+juLi7MeTfVW1G7JXns3z6DOzl5fi0DWaIs10ddO0lrJv1JWaFHYurC4OuuaRF8hc1sCe71ybwzr8fx8XdjSm3VtW1Xz72JpNvdvR/xlx5Ft+/MIPFzv5PH2dd29D+RTn5fPP0u4DjsQ89x8QSFdsTgEUza9a1k25s2br2yQG9sTrbzr2FRZzmrGt/2p/KJVGOtvOmanXtbSvjCXB3467eXbEYBoYBi1MzWNUK61k4MfsIh1msVvpecSHLnq/Zt0383dEvjZwwmrYxvUmLT+DXOx/Bxc2N/tdVDYyveuVtygoKMVys9LviQty8HY/72jDzC+zlh1j67GsABEZ3IuZfLVNGD4se1JOdaxJ4/RpHv+bM26vK6qePvMkZtzrK6virzuKb52ew4MM5tIuKIGayo6wu/vRnivMK+fmN2YDjcUJXv3I3hdn5zH6qqqz2HhNL54E9mz+DtdhNeG3zbp4b1AuLAXP3H2RPQTFntHectz/uS+Wy6A74ublyWy/H6rIVJty4LJ4AN1ceG+C4b8xqGPyeks7qaqsptyZ/JVbxiYoiMDaWzU8+iWG14tW+PSGjWl8/CBxlddjVF/DzU69j2k26jhtKQPtQtsxztKU9Jo2i/YBe7F+fwOxbHsPFzZVRN7Xu+Ks+htVKxIWXsOvVlzHtJkHDR+AZFk6Gs/8TPHosh3Jz2fbMk5XHM33+b/R45HGsnp4kvv0/KgoKwWql/cWX4OLdchdoj8RitdL78otY9fxrmKadiNHD8Y0IY898R93bcfxoSnJyWfrIs5QXl4DFIOmX+Yx+9mFcPT1Z/8Z7ZG7ZTllBAb/fdh9d/nEGHcaMOMq3Nj2L1crQf13APOd52sV5nm51nqfdJ40ion8v9q9L4KtbH8Pq5sqoG4/tPE1cupaoEbFNmfy/pNeQniSs3MKjU5/CzcONqdMuqnzv9Xvf5tK7LsQW7M85153B+098yA/vz6V9dDjDpjjamNQ9acx69mMsFgvtOrZl6t0XNfRVLcKwWunkrGtNu52QESPwCgsjzVnXth3jiMc2VatrU377jb6POeKxitJS8rZsIbKVjwtVdyLFY7WdLOMlfyWfge5u3FEtVlmSmsHqVphHOHmO59HMfO0WRg3rQXCALztXTueJF79k5ucLWjpZx8RitTL4qgv4/enXMe12oscNw9Y+jO3OMZOup4wivH8vDsQl8O1tjjGT4dc76tOS3HwW/vdtAOz2CiJHDCI8phcASUvXsG2eo2/RYXA/Oo9tPdcbAPoN60H8ii3cfdHTuHm4cs19VZfV/nP321x9z4UEBPsz78tFzPnkD3Kz8nngyv/Qb2gPrr73QlYv3MDSn9dgdbHi6u7KjY9d3mpWcuoyqCc7Vm/mtaufwNXdjbNvr4qFP374Tc66zRF7TrzqTL58bibzZ80htHME/Sc7jtHmpfFs+H01Fhcrrm6unHfvFRiGQUFWLt/+92PsdjumadJrVH+6DmmZ62Q9hvRky6otPH35k7i6u3Hx3VXH7+373+LCOy7CP9ifM645k1lPzeKnD34iIjqcIVOqVinfuHQD3WK74e7pXt9XtDiL1cqAKy9g0bOOshk5dhj+EWHs/M05njlxFKExvUiJS+Cn2x1lc1C18czy0jLSNm0l9pqal4w3fPYd+SlpGIaBV3AgsVc3eEm5STXVeCbAd8++R3F+IRarlVOuPx8P56Ph+04cytxXP+H9m5/B4mLltNumNlu5tVitjLrmfH54/A3HdeYJQwnsEMqmX5YA0HvySDrG9mLvus18fOPjuLi7Mv5mx/FM3bqb7QtXE9gxjM/veBaAoZeeScfYXuxeEc/id7+kOK+AOU+9SXBkOGc+fFOz5Kk587no3dlUHCrn+8deB6Bt106Mvb51xCwVJrywfhevjnb0hX5ITGN3XhH/iHL0hb7encr4iCBO69iGctOktMLOA8u3AdAvyI/TOrVhR04hH50SA8AbG/ewLPXv1xcSEWksRmM/c9454S0beNU0zQedr80Ahpmm2c0wjAnAf3BMDFwN3GCaZukRXj8VeBnIAJYAvU3TPMMwjCuBF3A8KtcLSAQeN01zqfM7I4H/AaGAK/CZaZqPG4bRFsejZqOAChwT9VKAH03T7O2cSPgr8CTgD9yFY2U/CzAHuMc0TdM5ge+Ybzv4M4+1/bu5qutk7lvze0sno8k9M3ACU52DpCeyj8aMYbKzU3ki+2XySN7e+ktLJ6PJXdd9MqfPO/GP55xJIznXGcSfyL6ZOIorF5349dCM0WP45+8n/vH8asIoHln3W0sno8k9NmAi7207sevbq7tNBmDKCV7fzp008qTpI9yz+sTv2z43aAIf7jyxyybAZdGTmTB3aUsno8n9PmXESROrPL/h15ZORpOb1vcULvpjUUsno8l9Nm40d6yc39LJaHIvDhnPs/En/nl7b79T+O3ATy2djCY1MdzxUI3LT/D6dtaYkyceO1nGS5TPE8ecSSPx7NAyk06aU/HeT3ly/Yk/XvJg/4msPDinpZPR5Ia0OZ1Pdv3c0slocpd0PpU5++a2dDKa3Ontp/DQ2hO7fD4ROxHgpBjPfCVhXksno8nd1mvSSZPPwbNP/L7QqvNHwpGfzCgnqaVpc074OTlydCPant4q64dGXznPuVqeX63Xrqz2++84Hj9be7+GXv8Z6F7P6zOAGUdIRyJwaj2vpwFn17NLb+f7OcCgaq/PauDzm2c9YBEREREREREREREREREREREREfnbsbR0AkRERERERERERERERERERERERERONJqcJyIiIiIiIiIiIiIiIiIiIiIiItLIGv2xtiIiIiIiIiIiIiIiIiIiIiIiIs3BYrR0CkQappXzRERERERERERERERERERERERERBqZJueJiIiIiIiIiIiIiIiIiIiIiIiINDJNzhMRERERERERERERERERERERERFpZJqcJyIiIiIiIiIiIiIiIiIiIiIiItLINDlPREREREREREREREREREREREREpJFpcp6IiIiIiIiIiIiIiIiIiIiIiIhII9PkPBEREREREREREREREREREREREZFGpsl5IiIiIiIiIiIiIiIiIiIiIiIiIo1Mk/NEREREREREREREREREREREREREGplLSydARERERERERERERERERERERETkz9DKZNKa6fwUERERERERERERERERERERERERaWSanCciIiIiIiIiIiIiIiIiIiIiIiLSyDQ5T0RERERERERERERERERERERERKSRaXKeiIiIiIiIiIiIiIiIiIiIiIiISCPT5DwRERERERERERERERERERERERGRRqbJeSIiIiIiIiIiIiIiIiIiIiIiIiKNTJPzRERERERERERERERERERERERERBqZJueJiIiIiIiIiIiIiIiIiIiIiIiINDJNzhMRERERERERERERERERERERERFpZC4tnQAREREREREREREREREREREREZE/wzBaOgUiDdPKeSIiIiIiIiIiIiIiIiIiIiIiIiKNTJPzRERERERERERERERERERERERERBqZJueJiIiIiIiIiIiIiIiIiIiIiIiINDJNzhMRERERERERERERERERERERERFpZJqcJyIiIiIiIiIiIiIiIiIiIiIiItLINDlPREREREREREREREREREREREREpJEZpmm2dBpOFvpHi4iIiIiIiIiIiIiIiIiIiPx5RksnQFqfVelzNCdHGBxyequsH1xaOgEni/e2/dLSSWhyV3ebzDVLFrR0MprcuyPHct+a31s6GU3umYETGPLlkpZORpNbed5IPtn1c0sno8ld0vlULvhjUUsno8l9MW40p8878c/bOZNGcvPyP1o6GU1u+rBx3LFyfksno8m9OGQ8b26Z19LJaHLX95h0wp+304eNA2DC3KUtnJKm9fuUEZz92+KWTkaT+27iKM49CfL5zcRRvLb5xK+Dbuk5idhPT/zjufbiUTyy7reWTkaTe2zARD7ceeLH2JdFT2bsnBO7TQFYcPoIzpt/4scqX44fzT2rT/yxhOcGTWDOvrktnYwmdXr7KQBMOcFjz7mTRnL5woUtnYwmN2vMmJNmHOFk6cOf8vOJ33b+euoInlx/4vf5Huw/Ec8OF7d0Mppc8d5PmZ/8U0sno8mNDzvtpLlO9tDaE798PhE7kcdO8Hrokf4TAZi548Q+b6/oMvmkGUf4bs+JHacAnN1xCgM+OfH7fOsuGdXSSRAROW56rK2IiIiIiIiIiIiIiIiIiIiIiIhII9PkPBEREREREREREREREREREREREZFGpsfaioiIiIiIiIiIiIiIiIiIiIjI35LR0gkQOQKtnCciIiIiIiIiIiIiIiIiIiIiIiLSyDQ5T0RERERERERERERERERERERERKSRaXKeiIiIiIiIiIiIiIiIiIiIiIiISCPT5DwRERERERERERERERERERERERGRRqbJeSIiIiIiIiIiIiIiIiIiIiIiIiKNTJPzRERERERERERERERERERERERERBqZJueJiIiIiIiIiIiIiIiIiIiIiIiINDJNzhMRERERERERERERERERERERERFpZJqcJyIiIiIiIiIiIiIiIiIiIiIiItLIXFo6ASIiIiIiIiIiIiIiIiIiIiIiIn+GYbR0CkQappXzRERERERERERERERERERERERERBqZJueJiIiIiIiIiIiIiIiIiIiIiIiINDJNzhMRERERERERERERERERERERERFpZJqcJyIiIiIiIiIiIiIiIiIiIiIiItLINDlPREREREREREREREREREREREREpJFpcp6IiIiIiIiIiIiIiIiIiIiIiIhII9PkPBEREREREREREREREREREREREZFGpsl5IiIiIiIiIiIiIiIiIiIiIiIiIo1Mk/NEREREREREREREREREREREREREGplLSydARERERERERERERERERERERETkz9DKZNKa6fwUERERERERERERERERERERERERaWSanCciIiIiIiIiIiIiIiIiIiIiIiLSyDQ5T0RERERERERERERERERERERERKSRaXKeiIiIiIiIiIiIiIiIiIiIiIiISCPT5DwRERERERERERERERERERERERGRRqbJeSIiIiIiIiIiIiIiIiIiIiIiIiKNzKWlEyANM02T39/5it1rNuPq7saU/7uUdp3b19kuJzWTH/4zg+L8Itp2juCM2y/D6upyxP1LCor4efqnZOxJAcNgyq2XEN49kq1L1rP007lk7k/jsv/cSWiXDs2d7UpZGzex+9MvME077UaNpP1pp9Z4vyglle3vz6Bg7z46nXs2EadOqnxv1bT7sXq4Y1gsGBYL/R9+oLmTf0Sp8Qls+HA2pt2k09jhdDtrco33TdNkw6zZpMYnYHVzJfbflxMQ6TgWO+b+TtIfyzAM8GsfTux1l2F1c2XzVz+S9MdS3H19Aeh14Vm0i+nd7HlryNC2Nu6IicJiGHyfmMasbftrvD86NJDrenXExKTCbvJSfCLxmXkAPBjbhRGhAWSXHuKSX9e3RPKPyDRNfn7ra3as3oyruyvn3HEpodF1y2p2aiZfPTuT4oJCQju359y7pmJ1dWHr8o388eEcDIsFi8XCqf8+lw69OlNedogPpr1KxaFy7BV2eozsx7ipp7VADuvKS9hE8hefYdrtBI4YRdtTp9R4vyQ1hX0zZ1C8by/tzjqHNpOqzvH0338ja+liTNMkaORoQiZMbO7kH7PYIBvXdXect/P2pzE7qeZ5O7ZdCOdFRgBQUlHB65t3kVhQiKvF4LlBfXG1WLAasDQtk4937W2JLByTjA0JbPvkC0y7nfDRI4g8o2Z9W5icSsJ7M8nbs4/of55FpymO+rai7BBrnvkP9vJyzAo7bQcNoPO5Z7ZEFo7JwQ0JbP7oC0y7SfsxI4g+s2bdW5CcSvw7s8jbs4+u551F59NOqXwv/p1ZHIzbiJufL2Oeebi5k15H0rrNLHj3K+x2O71PGcbgf06q8b5pmix49ysS1ybg6u7GpFun0tbZB2ho32Uf/8iuVRsxDANPf18m3zYVn0B/ivMK+fH590jbuYee44cw/roLmj2/tZ0s5+ygYBs39YjCYsBP+9P4bPeBGu9PCAvhoshwAIorKng5YRe784sA+HhMLEUVFdhNkwoTblwW3+zpP1YFCZs4+OWnmHY7thGjCJpUs63LXbWCrF/nAmBx96DtRVPxiHCczykffkDBpg1YfX2JevDxZk/78ShI2ESqM58BI0YRXE8+M6rlM7RaPpM//ID8TRtw8fWlcyvM5551m1n83leYdjs9Jw4jtp46afF7X7FnbQIu7m5MuGUqbZx10u+vfUzSmk14+vtyyav3V+6TnrifBW9+TkXZIQyrhbHXXUDbrp2aM1tHNCw0gLsGRGE1DL7dlcqMLTX7CGPCA7mhbydHGbSb/HfdbuIy8nCzGLwzsR9uFgOrxeD3vRm8tal19RFS4hJYN+tLTLudqHEj6Hl23eO5buZsUuISsLq5MeSGywh0xiplhUWsevtjcvenYACD/z2V4K5RLH3lPfJT0pzbFOPm7cmpz95f+6ublWmazHvrK3Y64+Uzb2+4D//NczMoLigitHMEZ9/piLc3/rGa5V/+DoCbhxtTbrqQtlGOOvm1qx7FzdMdi8WCxWrh6lfubta8NWRwiI2be0ZhNWDOvjQ+2VWzXZkYFsLFnavalZc27mKXs13xcbFyd99oIn29MIHn4neyOSe/ubNw3PKdcQumo+5tM7lm3JK9agUZ834GHHVv2MWX4hlR9zxoDdLiE9joHEfoOHY4XesZR9j44WzS4hKwursy4LrLsTnL5q6f55O0YCmY0HHcCKJPHV9j3x1zfiXh02+Y8r/ncff1abY8HQvTNPnm9a/ZsmoLbu6uXDztEiK61D1GmSmZfPjUTIryi4iIjuCSe6fi4urC/M/ns27+GgDsFXbS9qbx+JdP4u3n3dxZaVBskI3rnXHnz/XEnePahXC+M+4srqhgerW484VqceeStEw+asVxZ86mTez5/HNMu502I0cSNqVmeSxOSWH3zJkU7t1L+3POIXSSo/0pTk1l59tvV25XkpFBxFlnETqxdY4lnCzjCCdLH35gsI0be0RhAebuT+PzxJpt5/jQEC50tv/F5RW8urkqJgPHygivD+9HRkkZD63b0owpP7oDcQmsmeno80WPH0Hvevp8q2fOJnl9AlZ3N4bfcBlBznbl65sfwtXTA8NiYFitnP70PQBk7dnPync/o7ykFO+QQEbefCVuXp7Nnrc/480X/s2UCf1Jz8xj4CnTWjo5x800Tb547RsSVm7BzcOVy++5mA5d67aXGSmZvPf4LArzi+jQJYIr778UF1cXCvOL+PD5z8hIzsDFzZXLpl1EeGQoh8oO8d/bplNeVo69ooL+Y/px5lVT6klB0+Wrqa6RvXlNVZ/dsFq44kVHnz1t937mvfE5FYfKMawWJl1/AaFdOzZbnlPiE4hzxmOR40bQ46y6ZXP9rNmkOuOxwddfRkBkB/KS01jx2nuV2xUczKT3eafTdUpVv2/rj7+x4ZNvOPvN53D3a9k+X3JcAmuddVDn8SPoVU8dtNZZB7m4uzG0Vty58i1H3Akw5PqphHSNYu+KdWz8cg65B9KY/OTdBHVuvuPWENM0+fXtr9i1ZjMu7m6c+X+X0q6euDMnNZNvn3ecw+2iIzjrDsc5nLEvjTkvf0zqrn2MufwMhv5jQuU+q75bQNwvywGTmMnDGHz2uGbMWU1/dhwhLzmNZa/WPG/7nHc63U4bz94V69j05RzyktOY9MTdBLaS4/n9G1+zdfUWXN1dueCu+mOTrJRMPn7aEZuEd4ngommO2GRX/A5mPvIeAe0CAeg9si+nTHWMay/6agGrf14BQLvIUC646xJc3VybL3MNGB4awF2xjvGvb3alMmNz3fGvG/t2wu68tvufdbuJS8+rfN9iwEeT+5NeXMptCzc3d/JFRFqVRp2cZxhGBPA60BNH7PkjcLdpmmWN+B2PAtcC6TjSf79pmt//xc+cAfxomuaXtV63AC8D4wETKAEuME0z0TCMJCAfqHBufqNpmsv+Sjpq2712M9nJ6Vz71kOkbEvi1/99wWX/ubPOdgtnfsfAs8bSY3Qsv7zxORt+XU7/00Ydcf/f3/mayAE9OOfeq6k4VM6hUschCukYyjn3Xc28Nz5vzKwcN9NuZ9fHn9L7zv/DPSCAuCeeITCmL95hYZXbuHh70fmSi8hcH1fvZ/S9+05cW9mgMjjyFj/jc0bedyuegTb+eOg5Qgf0xS8itHKbtPgEClIPMum/j5K9M4m4Dz5j3OPTKM7KYdcvCzjl+Yewurmx8tV32b98DR3HDAMgesp4up5+SkNf3WIswN39O3PL4k0cLCpjxoQYFidnkphfXLnN6oM5LErJAiDa34unhnTnwnnrAPhxTxqzdyXzyKCuLZH8o9q5ZjNZB9K55d0HObBtD3Omz+aal++os91v73/P0HPH0nvMAH587XPWzVvBoNNHEhXTlW5De2MYBmmJB5j9zAxufvsBrK4uXPHMzbh5ulNRXsEHd71Cl4E9iejeqdnzWJ1pt3Pg00+Iuu12XAMC2PHMU/j37YdHtfJp9fIm/MKLyI2Lq7Fv8YEDZC1dTJd778ewurD7tVfw690H97ZtmzkXR2cBbujRmQfXbiKjpIyXhsawIj2TfYVV521acQn3rt5AQXkFscEB3NIrmjtWxnPIbnL/mo2UVNixGgYvDO7LmoxstuW2vguYpt3O1g8/ZcDdt+ERGMDKx54hpH9ffMKrjqerjxfdLr2Q9HVxNfa1uLoQe8/tuHh4YC+vYPXTLxDUpxe26KhmzsXRmXY7CbM+Y8i0W/EIDGDJI8/SdkBffMOr6l5XHy96XXYBqWvrTmKKGDWMTqeMJe6tGc2Y6vrZK+zMf2s2/3jsJnyDbHxy9wt0HtyHoPZVeUlau5mclINc9b+HSd2exPw3P+fiF+464r6x505g+KVnALD+xwWs+HwuE2+4CBc3F4ZfcjoZe1PI3JvcUtmudLKcsxbg1l5RTFuVQHpJGW8M78fyg1nsKaiqg1KKSrh95UYKyisYHGzjjt7R3Lx8Q+X7d67cRN6h8hZI/bEz7XbSvviY9rfcgastgKTnn8SnTwzuodWOZ3AwHW6fhtXLm4KEjaR+MotO0xw3XvgPHUHAmPEkz3qvoa9oFUy7nZQvPqajM5+7n38S33ry2cmZz/yEjSR/Mouov0E+7RV2Fr49m7MfvQmfIBtfTHuByMF9CKxWJ+1Zt5mc5INMfeNh0rYnsfCtzzn/+bsA6D5+CH1OG81vr3xY43OXzfyOwRecSsfYXiStTWDprO/4x5O3NWveGmIx4N7Yztz4xybSikv5cFIMCw9kkZhXdSF2VVoOC+c6+rLRNi+eG9GDf85ZS5nd5Pr5Gygut+NiGLw3sS9LU7LZlNk6+gh2u501H3zBuPtvwTPIxq8PPE94bB/8q8UqKXEJFKSmc/pLj5K5M4k1733GpCcdFzDXzfyS0H49GXn7tVSUl1PhjDNH3HZ15f7rP/wK11ZwkXbXms1kJadz4zsPcWBbEnNf/4J/vVQ33p7/wXcMOWcsvcbE8tP0z4mbt5zY00dhaxvEZc/eiqevFzvXbGbOa5/V2P+yZ27By7/1xKMW4LZeUdy10tGuvDmyH0vTarUrxSXcttzZroTYuLNPNDcuc7QrN/eKYlV6Do+s24aLYeBhbf0PYjDtdpI/+4TIW2/HJSCAXc8+hV/ffnhUq3vdgoKJuv1urN7e5G/ayIGPPyT6npadOFof024nfubnjLjXMY6w4OHnaBfbF7/wuuMIE//7KNm7koif8RljHptG3r5kkhYsZcxj92BxsbL8+em0i+mNT7s2ABRlZpG+aSueQYEtlb0j2rJqCxkH0rl/5gPs2bKHL1+Zzf9Nrxtv//jOD4z551j6jxvA7Je/YOXcFYw4ayTjLxzP+AsdF6UTlm9i4VcLW9XEPAtwU4/O3O+MO18ZGsPK9Ez2Vos7U4tLmOaMOwcGB3Brr2hud8ad91aLO//jjDu3ttK4M+mTT+h+++24BQSQ8PTT2Pr1w6vGOJ83HS+6iOz1NW/K9GzXjj4PP1z5OeunTSOwf/9mTf+xOpnGEU6GPrwFuKVnFPesTiCjpIzpwxwxWe3yeaczJhsUbOP/ekVz64qqmOzcTmHsLSjGy8XaAjlomN1uZ9X7XzDxgVvwCrIx9/7niYjtg61any85LoH8lHTOfvlRMnYmsfLdzzjtqapJa6c8dBsetSb3rHjrY2Kn/oO2Pbuw849lbP7hN2IubL03xFX34eyFvDnzF9596caWTsqfkrByCwcPpPPYR/eTuGUPn770Jff87/Y6233z1g+MP38Mg8YP4JMXv2DpTysZc/YIfv74NyKiw7j+iX+RujeNz17+iv978UZcXF34vxdvxMM5Pv2fW16l15AeRPXs1Cz5asprZAAXPXULXrXO44UzvmPExVOIiu3JrjUJLJjxHRc/fWuT5xUcZXPdB18w5j5HPPbbg88TNqBmPJbqjMemvPgoWTuTWPv+Z0x8Yhp+YW2Z9Mz9lZ/z4033Ez6wX+V+RZnZpG3cildwQLPk5Ujsdjtr3v+C8Q848vmLsw7yr6cOOvNlR9y5+t3PmOysg9bO/JLQmJ6MuqNm3OnfPoxRd1zHqnc+bZF81edw3Hn92w+RvC2Jn9/4gitfrCfunPEdg852xJ1zp39O3K/LiT1tFJ6+Xpzy73+yfcXGGtsfTEom7pflXPXinVhdrXz28P+IHtiLwPA2zZW1Sn9lHMEvrG3ljXt2u53vb7yfiEGO89a/fRgj77iO1e+2nuO5dbUjNpn2wQPs3bqHb16dzS2v1Y1NfnrvB0b9Yywx4wbw1StfsPrnFQw7cyQAnfpE8a8nrquxfW5GDku/XcRd796Lq7sbHz05g/gF6xg4aUiz5KshFgPuGdiZG+c7xr8+mhzDwv0Nj391sXnxrHP867CLu4WTmFeEj2vr6guJiLSERhtNNQzDAL4GvjVNswvQFfABnmqs76jmJdM0Y4Dzgfedk+iOJY3HW/NfCIQBfU3T7AOcC+RUe3+caZoxzp9GnZgHsHPlRnqNG4xhGIR1j6SksJiCrNwa25imyd4NO+g2IgaA3uMHs2PlxiPuX1pUzP6EnfQ9xTGhy+rqgoePFwBB7dsRFNHyk2Tydyfi0aYNniEhWFxcCBk8kKz1NSdLuPn54RvZCcP692rQs3Yl4d02BO82wVhcXIgYGktKrYkgyWs30GHUEAzDILBLJIeKiijOdhx7s6KCirJD2CsqqCgtwyPAvyWycVx6Bvqyv6CE5MJSyk2TX/elMzosqMY2xRX2yt89rFbMau/FZeSRV9Z6JxdsXbGJvhMGYRgGEd07UVJYTH49ZTVxww56jnQEFv0mDmbbckdZdfN0x1GFQllJWeXvhmHg5ukOgL28goqKClqDoqRE3NqE4O4sn7ZBg8jdEFdjG1c/P7w6RdYpn6WpKXhFRmFxc8ewWvHp0pXcuNa3GiJAV39fkotKSC12nLeLUtMZ2qbmebslN5+Ccsdx2ZaTR5C7W+V7Jc5z2sUwsBoG1DirW4/c3Ul4tW2DVxvH8Ww3ZBDp6zfU2MbNzw//qLr1rWEYuHh4AI66yayoqDx/W5ucXUl4tQmpzGfY0IGkratZ97r7+WGL6oSlnnYlqHsXXL1bx0W81B17sIUGY2sXjNXVhW4jY9m1suYAza5VG+kx1tEHCO0WSamzD3Ckfd2rTZQ4VK0ucvVwJ7xnZ1xcW8eCyyfLOdvd5suBwhJSnHXQHynpDG9T86L55pyqOmhzTj4hHm71fVSrVpKUiFtIG9yCQzBcXPCLHUxBrTbFKyoaq5ej/HlGRlGek131XpeuWFpJ2TyS4lr59I8dTP4R8ulVK5/eXbpibaX5TNuxB//QYPyd9UqXkbHsXlWzTkpctZHuzriknbNOKnT2lcJ7RePh61X3gw0oKy4BoKyoGO/A1tPn7RXoy76CEg4UllBuN5m3N52xETXLZ3F5Vd/W02rFNOu+52IxcLG0rglOWTuT8G0Xgk/bYKwuLnQYFsuBNTXr2ANrN9DJGasEd4nkUFExxdm5HCoqJn3rTqLGDQfA6uKCm3fNY2uaJntXrKPj8IHNlqeGbFuxkT7jBzv78JEN9uGTNuygx8gYAPpOGMw250WR9j2j8HSeu+HdOpGfmdOcyT9u3W2+HCiqalfmJ6czom3N8zYhu1q7kp1PiKejXfFysdIv0I85+xyrH5abZuV2rVlRUiJuISG4OeMW/4GDyIuPq7GNd+foyvrVKzKKQ9nZ9XxSy8velYRPrXGE2jeUpK7dQIeRznGE6EgOFRZRkp1LfnIqgZ0jcXF3w2K1EtS9Cylr4ir32/TRV/S66FxonV0iNi3byMBTHPF2p56dKC4oJi+zblndGbeDvqMd8fagSYPYtHRjnc9aN38d/ccNaJZ0H6vacefCo8SdW3PyCG4g7nQxDMxWGncWJDrG+Tyc5TFw0CCy42uew65+fvh0OvI4X+6WLbiHhOAeFNTgNi3pZBlHOFn68N1sNY/ngtR0hrdtOCbbUismC3Z3Y0hIAHP3pzVruo9FprPP5+vs83UcHsu+Wn2+fWs2EDXa0a6EOPt8Rdm5DXyiQ17KQdr0iAYgtE8P9q6Ka6osNLqlq7aSlVPQ0sn40+KXbmLoJEd7GdWzE0WFxeTW015uW7+TAWMc7eXQyYOJX+JoL1OTUuk+wHFjfLsObclMyyIvKx/DMPBwjk9XOMenjWbsNDTVNbIjMgxKixyxaGlhCT7NGItm7XT0+arHY8lrG47HgqrFY9Ud3LTNcQ0qpKoNivvwS/pdcg6todOXuTMJn2pxZ8fhseyvHXeu2UDk6Kq4s6xa3Hlwy0461xN3+oe3wy+s5a9vVrd9ZVXcGX6Ec3hPtbizz4TBbHdeO/K2+RLWtSOWWjdHZe5PI7x7R1w9HH38Dr2j2ba85v+wufyVcYTq0jZtc8Q8zvO2NR7Pzcs2MsAZm3Ts0YniwoZjkz7O2GTgKYNIWFY3NqnNXmHnUOkhKioqKCstw68VjIP1DnJc2z08/vXLnqOMf9W6GaGNpxujwgL5dldqs6RXRKS1a8yrrOOBEtM0PwAwTbPCMIzbgUTDMBKByYA7EAl8YprmYwCGYUwFbgXcgJU4VqCrMAyjAHgFOAMoBs42TbNGJGua5hbDMMqBYMMwJgD34+hZzjFN8x7n5xcALzq//07DMKKAu3CMbmwwTfMy58eNNgzjDqAdMM25il4okGKapt35fTXXam1i+Zm5+IXYKv/2DbKRn5lbIxgozi/E3duzciKBb5CNAmdHoKH9LVYLnv4+zH3lYw4mHqBtdHsmXPtP3DzcmyVfx6I0Jwf3wKo7eNwCAshPTDz2DzBg44svOy4AjhlF6JjRTZDKP6ckKwfPoKq8eQYGkLUr6ajblGTnEBDVkS6nT2TurQ9idXOlbZ8etO3bs3K73fMWsnfxSgKiOtLn0n/WuRjWUtp4upFWXFr598HiUnoF+tbZbkxYEDf27kiAhyt3LPn7LG+cn5GDf7Wy5hfsT35GLr7Vy2peIR7VyqpfsI28ahfwtiyL5/cZP1KYU8Alj1XdNWOvsPP2bf8hKzmdQWeMavFV8wAOZefgFlDVAXe1BVB0jOXTIyyclO++obygAIubK3mbNuLZseWXI69PkIcbGSVV521GSSnd/Ouet4dNCm/H2oyqwWYL8MrQGEK9PJmzL4Vtua1zgK80O7tGfeseYCNv97HXt6bdzopHnqb4YDrtJ4zBv3NkUyTzLyvJrlmvegQGkLPrONqVVqQgKwffane5+gTZSN2RdNRtCrJyj7rv0o9+YPMfq3D39uS8J25psjz8FSfLORvs4UZ6SdXi0+klZfSwNVwHTWnfllXpOZV/m8Dzg3phAj/uS62cUNHaHMrJxiWg6ni62AIoTtrd4PY5y5bg3at3cyStUZXnZON6HPnMXrYEn79JPgvrqVfStifV2KYgMwefoLp10pEm3I361z/5/vE3WDrjW0zT5J/P1L0TuaW08XInraiqj5BWVEbvoLrlc1xEEDf360SAuyu3LUyofP3wIz3a+3jyxY7kVrNqHkBxdg5e1eOQIBtZO5NqbpOVi1eQrWqbQBvFWTkYVgvufj6sfPNDcvYcIDCqAwMuPw+XanFm+tadePj74Rva/Hfz11Y7XvYLdsTLR+rD+zq3qS1u3nI6x/aoesGATx56A4ABU0YwYMqIpsnEcQjxcCO9uGa70vMI7crpHdqy6mAOAGFeHuSUHeLevtF09vNme24hr23eXTmJpLUqz8nBtXrcEnDkuCVr2RJ8W2ndW5ydg2dgzb5sdq1xhOJ6+rvF2Tn4RYSyefb3lOUXYHFzIy0+ofJxtylrN+AR4I9/x4hmycefkZeRiy2kKl+2EBu5Gbn4BVWV1cK8Qjx8PLE6y6p/sK3OhISykjK2rtnKP275Z/Mk/Bg5+nzHHndODm/Hmlpx56tDYwjz8uTHVhx3luXk4BZYVR7dbDYKj2eczylr9WqCBg1qzKQ1qpNlHOFk6cMHu9dsOzNKyuh+hON5akRbVleLyW7oEck725LqXKhuDYqycvCu1mZ4B9rIqNXnK8rKxbtan8/L2efzCvAHw+D3p6eDAV0mjKTrRMdqQLaIUPav3UD7gf3Ys3IdhZmtc9L7iSgnI5eANrbKvwOCbeRk5OJfq730qtZe2kL8yclw3jTVOZy4RRuI7hNF0pY9ZKVmk52eg1+gL/YKO8/8+7+kH8hgzDkjiezZfGO5TXWNzCfQHwP44uE3MAzoN3kEMac6+uwTrvkHXzzyPxZ88C2m3eTS5+uuQNhU6sRjgfXEY9m5eAbaamxTnJ2DZ7VFHPYuX0OHYbGVfx9YuwHPABu2VtLnK65VB3k1UAd51aqDirJysDjjzhX/+5CcvQcIjOxA7BU1487WpCAzF79gW+Xf9Z7D9Vw7qi/urC6kYygLZ/1IUV4hrm6u7FqzmXZdOjRJHo7mr4wj1Dhvl62hw/BYWrPczFqxiTPuqB6bFOUV4lk7NsmoOp57Nyfx0vXP4xfox+nXnU27TqH4B9sYc/44np76GK7urnQZ0J2uA7s3X8YaEOLpTmphtWu7RWX0Dm54/CvQo+b4112xnXllfSJeWjVPmpFhtM4bnESgEVfOA3oBa6u/YJpmHrAXxyTAwcClQAxwvmEYAw3D6IFjdboRzpXwKpzbAHgDK0zT7AcswvEo2xoMwxgC2AFX4DkcEwRjgEGGYZxT7XM2maY5BMgGHgDGOz+3+nORQoGROCYDPut87QvgTMMw4gzD+K9hGLWfmfCH872Vx/IPOn51K486i7uY9VQwldvUv7+9wk7arv3ETBnJla/cg5uHOyu//O0vp7ZR/cV6s9+90xjwyIP0+r9bSJm/kNxt2xsnXY2g3qwZtbep77galBUWkbJ2A6e+/DinTX+G8tJS9i5xnH5RE0cz+aXHmfD0/XjY/Nj48VeNnvbGVN//YWFyJhfOW8e0ZVv4d6/WOWHrmNUqrPXlt/pdhj2G9+Pmtx/gooeu5o8Pf6p83WK1cP30adwx6zGSt+/hYFLLP1Ky3twc4w13HqGhtJl8KrtfeYndr76CZ0QEhqV1dsyP5x7CvgH+TApvywfVJjnZgVtWxHHFolV09feho0/rmCxbx7FUSkdgWCwMe+JBRr34DLm7kyjYf6DRkta46i+Ff0v1FsHaDUk9fYBj2HfE1DO59r0n6D56IHE/Lfpr6WwqJ805W5dZX78PiAn0Z0pEW97ZllT52m0rNnL9snjuW7OZszuE0ifAr5lS2QgaWM2wcPtWcpctps3Z5zVzgprIEfKZ83fKZ73Va52g5eib1LLplyWM/Nc/uPLdJxj5r38w//WP/3QSG1t9Sa/v3/DH/kz+OWctdy7ezA19q/q2dhMu+Xk9U75bSe8gXzr7t54+Qv3VTK1+bb0xqIFZYSc7cR9dThnFqc/eh4u7G5u/n1djs73L1tCxtQy2N9RWVt/kGALTpPjtxM1bwfirzq587coXbueaV6dx8eM3sGbOYvZs2vlXU9skGspfTJA/p7Vvy1tbkwCwGgZd/Xz4bm8q1y6Jp7iigks6t44Le0dU3zFuoO4p2LaV7GVLaHdu65q4VelYxkjqza+Bb3goXc44haXPvsby56fj3yEci9VKeWkZ27//mR7nte7HDdZbL9U+kMdQdyUs30Rkr8hW9Ujb43U47ny/Vtx584o4Lmv1cWf9bcfxsJeXkx0fT9DAll99tSEnzThCfU7APnz9fb76K+R+h2My500qQ0ICyCk7xI68wqZLYGM7hj784W1OfewOTn/2XsbfexPb5y0ibcsOAIZdP5Vtvyxizn3Pcqi4BItL61iB/6RQf4N51E0OP01g8iUTKCoo5qlrXuCPbxbTvks4VudKXRarhQfevZunZz9K0ta9HEhMaezUH0HTXCMDuOS527ny5Wmc98gNrP9pMfucffb1c5cw/ppzueH9xxl/zbn8/Nonfz75x+uY+j1HPtYV5eUkr91I+6GO1YLLS8vY8u3P9Dr/jMZLZxOo+2SL+vu29mpx55Rn78Pq7kbCd/PqbNta1B8/19rmT4yZBLdvx9DzJvLpQ6/z2SP/o01keJ3V9ZrLXxlHOKyivJwDazfSYUjrWuW6jmMYlz9SXRse3Z77PnqE29+cxvBzRjPz0fcAKMovImHZJu6d9TAPfvo4h0pKWffbmkZP/vGqty9UT/4qx78WVY1/jQoLJKukjC3ZrfNmExGRltCY0VFDa+0ffv1X0zQzAQzD+BrHRLhyIBZY7WyYPIGDzv3KgB+dv68FTqn2mbc7V9zLxzG5byCwwDTNdOfnfwyMBr7FMeHv8Cyl8cCXpmlmAJimmVXtM791rpC32TCMts739xuG0c2533jgd8MwzjdN83fnPuMOf1a9/xDDuA64DuCyx25lzIWnNbRppXVzFrFh3nIA2nXpQF61u+3yM3PqLKHt6edDaWEx9ooKLFZrjW18g2z1728Y+AbbCOvWCYCuw2NY+dWvR01bc3IPsFGaVXVnXVl2Nu4223HtD47H2gUNiCE/MQn/bl0bOZV/jmegjeJqdw0WZ2Xjaat1XAMD6mzjYfPn4KateIUE4e7nuDMhbFAMmTt202HkEDz8qy66dxo3kuX/eaOJc3LsDhaX0daz6s6lNp7uZFS787S2uIw8Inw88HdzIbeVPs521Q+LWfeLo6yGdelAbrWylpeRi29QzUkQXn7elFQrq3kZOfgG1TzuAB37RJP94scU5Rbg5e9T+bqHjxcd+0Szc+1W2nQKa5pMHSPXgADKsquqz0M52bgeR/kMGjGKoBGjAEj59mtcbQFH2aNlZJSUEVztjrtgD3cyS+uet518vLi1VzQPr0sg/1Dd87WwvIINWbnEBgWwp6CoSdP8Z7gHBtSob0uzcyrr0OPh6u1FQPeuZGxMwCcivBFT2Dg8AmrWqyVZ2X+Lx4LXxyfIRn611RUKMnPqrD7lExRQ7zYV5RVH3Reg++iBfPvkmwy/+PQmyMFfc7KcsxklZTUeiRTi4VZvHRTl68WdfTpz3+rN5FWrgw5vm1N2iCVpmXS3+bAxO6/pE36cXG0BlFd7hGB5Tjau/rY625Uc2EfqxzNpf+NtWH186rzf2rnYAmo8KvFI+Uz+eCYdbrwNl79JPr2PsU4qyKy1zVHq4K1/rGTU1Y5JMtHD+zP/9U8bMdV/TVpRKW29qvoIbb3cyKi2SnRt69PziPDxxObmQk61vm3BoQrWHMxleGgAu3JbRx/BK9BGUfU4JLPmnewAXkE2iqqtAF15t7vhiHWCoh0rkkYM6c+WahdJ7BUV7FsVz+Sn72naTBzBmh8Xsf5nRx8+tGvNeDsvIwefWv1zLz+fGn34/Fp9+LTEA/z46qdc/PgNeFWb8HN4G2+bL92G9SV52x469o5uwpwdXXpJWeVjasHRrmSU1N+u3N2nM/dUa1fSS0pJLylli/NRbwtTMrkkuvW1nbW5BARwqHrckp2NSz11b/H+/Rz4aBadbr611da9jpUlavZla5fN2uMIJc5xBIBOY0fQaaxjNZjNn3+HR6CNwoPpFKZnMP/+p5zb57DgwWcY89i0yv1aypLvFrPiJ0dZbd+1AznpVfnKSc/Bv1a87e3vTUlBMRUVFVitVnIz6m6zfsH6VvdIWzjc5zu2uPP/ekXz0FHizoGtNO50CwigLKuqPJbl5BzXOAJAzqZNeHXogKtf673p5GQZRzhZ+vDppTXbzuAGYrJIHy/u6N2Z+9dsrjyevQL8GNYmkMEhAbhZLHi5WLmnbxee27Cj2dJ/JF6Bthqr2hVm1dPnC7RRWK3PV1RtGy/nql2e/r60H9SPjJ17aNujC/7h7Zj4gGMV/rzkNA6sT0CazoJvlrB0jqO97Ni9A9nOVY8BsjNysAXXrC99/L0pqtZe5qTnVraXnt4eXH7PxYBjEs2DFz9BUGjNx3J7+XjSJaYzm1dtJTwytMny1SzXyKjZZ+8ytC8pO/bQvnc0m+avYsK1jli024j+/Pxa88WinrXjsXrK5uEVxxraJjUugYDI9pXXiwrS0ilMz2TevU9Xbv/rA88y4Ym761yXai6eteqgogbqoKL66iDD8V5wF0fc2WFI/zo3hbW0NT8uIq7ataO8jJzK9/Izc2qs1g514868jLrneX1iJg0jZtIwABbM/AHfaiv0Nae/NI7glHL4vLW1vn7esu8Xs/JwbNKtVmySkYNfPbFJca3Y5PA2Ht4eldv1GNyTb1+bTWFuAbvidxLYLhAfm6O/1HtkX/ZsTmTAxJa9KeVgcSntvKtd2/VyI/0I41/rDo9/ubvQL8SPMRFBjAwLxM1qwdvVypPDuvHg8m3NkXQRkVapMafRJ+CYJFfJMAw/oD2OCXK1J+6ZOCbuzTRNM8b50800zUed7x8yq6bSV1BzIuFLzu1Hmaa5mCPfmFhimmbF4STVk47DqrcmVffVmGapaZpzTdO8G3gaOOcI31WDaZpvm6Y50DTNgccyMQ9gwOmjufKVe7jylXvoMqQvCX+swjRNkrcm4u7lUadDZhgGHfp0YdvSOAA2zV9FlyF9AIge3Kfe/X0C/PALtpG53/F4sz3x2whq3+5Ys9UsfCM7UZJ2kJL0DOzl5aSvWkNgTL9j2reitJTy4pLK37MTNuMV3rKTmaoLiOpIQepBCg868rZ/xVpCY/vW2CZ0QB/2Ll6JaZpk7UjE1dMTzwB/vIICyNqZRHlpGaZpkp6wDb8wx7Erzq5aFjl5TRx+Ea0nz1uy82nv40molzsuhsEp7UNYlJJVY5uIap3SbjZvXCxGq52YBzD4zFFcP30a10+fRvdhfdjw+2pM02T/1iTcvT3qBFiGYRDZtwubl8QDEP/bKroNdTzSIys5vfLOoZSd+6gor8DTz5vC3AJKnIOwh0rLSIzbTnBEyz8CzKtjJ8oOHqQ0Ix17eTk5q1fj3/fYyifAoTzH5JCyrExy16/HNmhwUyX1L9mel0+4lydtPR3n7eh2Iaw8WPO8DfFw54GYHvx343aSi0oqX/dzdcHb+dgSN4uFmCAb+wpb34A6gF9kR4rSDlLsrG9TV64mpH/fo+8IlOXlc8iZr4qyMrI2b8U7tHW1J4f5R3WkMO0gRc58Jq9YQ9tjzGdr065LB7JT0slNy6DiUDnblqwlanCfGttEDe7NlgWOPkDKtkTcvB19gCPtm518sHL/Xas2EhDetlnzdaxOlnN2a24+4d6etHPWQeNCQ1hWqw5q4+HGo/2780z8DvZXq4M8rBY8nY9O8LBaGBhsIym/ddZBHh07UXYwjbKMdMzycvLWrsKnT8025VBWJgfefoPQK67GrW3rPF5H41krn7kN5HPf228QfsXVuP+N8tm2SwdyU9LJc9YrO5asJXJQzTopclBvtjrjktRtibh5eRzxkbYA3gH+HEhwrFywf+N2bKEhTZaH47U5K5/2vh6EebvjYjGY1CGEhftr9W19qvq23QO8cbUY5JSVY3N3xcf5OA93q4UhbW0k5RU3a/qPJLBzR/JTD1JwMIOK8nL2Ll9LeGzN4xk+oC9JzlglY0cirl6OWMXT5ohX8pIdcWbapm34R1Sdy2kbt+IX1rbG426a28AzRnPt9Hu4dvo9dBval43zVzn78Il4NNCH79SnC1uWxAGw4fdVdHXG27kHs/jyqfc4+87LCAqv6qOXlZRS6qyTy0pKSVy3lTYdm+7i5bHalptPRLV2ZXxYCMvS6rYrT8R25+n4HewvrGpXskoPcbCklPbengDEBvuzJ7/1nLcN8erYidKDBylzxi25a1bjVytuKcvKZO/bbxBx5b9add1rq2ccod2Amv2fdgP6sHeJcxxhZyIuXp6VN6OU5joen12UkUXymjgihg/Cv304p73xPJNffpLJLz+JR6CNsU/e1+IT8wBGnj2Ku96axl1vTaPPiD6s+dURbydtTsLD27PGY6PAUVajY6LZsMgRb6+et5rew6vqruKCYnZt2EXv4a3vsZrb8/IJqxZ3jmkXwop64s6HYnrwwsbtHKjW5/OvFXf2b8Vxp0+nTpQcPEhJhuMczlq9moB+xz6OAJC5ahXBg1vn+MFhJ8s4wsnSh9+W6zieh9vOse1CWF7neLrxSP/uPLdhR43y+f72PVyyYA2XLVzLU/HbiMvMbTUT8wCCnH2+fGefb8+ytbSv1eeLiO3L7kWOdiXd2efzCvDnUEkph5xj74dKSknZsAVbe0dfp9jZ3ph2Oxu/+bnycbfSNMaeO5IH3r2bB969m34jerNinqO93L05CU9vzxqPtAVHe9mtfzTrFjrayxW/rKLfCEfbWFRQTLlzcunSOSvo0rcznt4e5OcUUFTg6PeVlZaxde122nVo2vHp5rhGVrvPnhS3leAOjvPYJ9C/chW9vRu2ExDWfLFoYGdHn696PBZWq2yGxVbFY5nVrh0dtnfZWjoMq7pUa+sQztlvPscZrz7BGa8+gWegjVOeurfFJuZBVR1UUK0OqhN3xvYlcdHR487UTdvwD29d7czAM0ZzzWv3cM1r99B1WFXceeAI53DHanHnxt9X0XVon3o+uabCHEedm3swi63L4+k5pmVWqf8r4wiH7V22lo7DW+fqyMPPGsXtb07j9jen0Wt4H9Y5Y5M9Wxx1bX2xSed+0Wx0xiZrfl1Nz2GO/0d+Vl7ltcC9W/dg2k28/LyxhdjYu3UPZSWOa7871++gTYeWH5tPyKw5/jW5YwgLD9TsC7Wvb/yrtJzp8UlM+XYVZ3y/mvuWbmVNWo4m5onISa8xV877HXjWMIzLTdOcZRiGFfgvMAMoAk4xDCMQKMYxwe1fzte/MwzjJdM0Dzrf9zVNc89xfvdK4BXDMIJxPLr2YuC1BtL4jfP7Mg3DCKy1el4NhmEMAFJN00w2DMMC9AU2HGfa/rSogT3ZvTaBd/79OC7ubky59dLK97587E0m33wxvkH+jLnyLL5/YQaLP5pD26gI+pwy9Kj7T7juPH58cRb2QxX4twvitNsc721fHs9vb39JcW4BXz3+Fm2iwrngsRubK8uVDKuVzpdexKaXXsG022k7cgTe4WGkLFgIQOjYMZTl5rL+iaepKC4Bw+DAb78T+8SjHCooYMv0NwEw7RWEDBlMYJ/WMwBrsVqJufJClj43HdNup+OYYfhFhLH7N8fjA6MmjqZdTG/S4hKYd8cjWN3ciP33ZQAERkcSPrg/8x94BovVgn/H9nQa7xjk2PTpN+Tu2e+4cygkiP7/uqTF8lhbhQn/idvFq6N6YzHgh6Q0EvOKODfKETR9szuVcRFBnNahDeWmSWmFnQdXVHXSnhjcjQEh/tjcXfjhtEG8vXkvPySltVR26ugyqCc7Vm/mtaufwNXdjbNvr/rff/zwm5x1m6OsTrzqTL58bibzZ80htHME/Sc77mravDSeDb+vxuJixdXNlfPuvQLDMCjIyuXb/36M3W7HNE16jepP1yEtfy4bVivhF17C7ldfBrtJ4PAReISFk7FoAQDBo8dyKDeXHc88SUWJo3xmzP+Nbo88jtXTkz1v/4/ygkLH51x8CS7erfOxQnYT/rd1F08McJy3vx5IY29hEVOcF5nn7k/l4qj2+Lm6cmOPzgBUmCb/tzKeQHc37ujdFYthYBiwJDWD1dVWFWpNLFYr3aZeyLr/vIpptxM2ajg+4WHsm++ok9qPH01pTi4rH3uG8uISDMNg77z5DH/6EUpzc0l4Zyam8xxtOziWkJjWOeHNYrXS+/KLWPX8a5imnYjRw/GNCGOPM58dx4+mJCeXpY8865jgbTFI+mU+o599GFdPT9a/8R6ZW7ZTVlDA77fdR5d/nEGHMSNaLC/jrz2frx97A7PCpNfEoQR3CCX+5yUA9Dt1JJGxvUhau5kPrn8cF3dXJt069Yj7AiyZ9T3ZyQcdjz8LCWTiDRdWfud71z5CaXEJ9vJydq3cyD8evZGg9i0z0eBkOWftJry2eTfPDeqFxYC5+w+yp6CYM5w3VPy4L5XLojvg5+bKbb2iAEd7e+OyeALcXHlsQA/A8SjC31PSWV3tLt3WxLBaaXvBJex7/WWw2/EfNgL3sHCyFy8AIGDUWDLm/kBFYSFpn33s3MdCp3seAuDA+29TtGMbFQUF7HzgboJPPwvb8FEtk5kjMKxW2l1wCXtffxnTbsc2zNF2Zi1eAEDgqLGkO/OZUi2fUc587nfms7yggO0P3E3I6WcR0EryabFaGX3t+Xz32BuYdpOeE4YS1CGUTc46qfepI+kY24s9azfz4Q2OOmnCLVMr9//lvx9wIGEnJXkFfHDNQwy56DR6ThzGuBsvZvF7X2G3V+Di6sq4Gy9qqSzWUWHC82t2MX1sb6yGwXe709idV8Q/ox3l86udqUxoH8zpkW0otzv6tvct3QpAsKcrjw3thtVwPPjkt70ZLE5uMCRtdharldgrL2DhM69jt9uJGjsM//Zh7Px1MQDRp4witH8vkuMS+PH/HsXF3Y0h/646nrFXns/y6TOwl5fj0zaYIc44BmDP8tY12B49qCc71yTw+jWP4+ruxpm3V8XLnz7yJmfc6ujDj7/qLL55fgYLPpxDu6gIYiY74u3Fn/5McV4hP78xG3A87uvqV+6mMDuf2U+9C4C9wk7vMbF0Htiz+TNYS4UJr2zazQuDq9qVpIJizurgOG+/35vKFV0c7crt1dqVfy91XFB4NSGRB2O64mIxSCkq4dn41jPBoCGG1UrYRZeQ+NrLYDcJcMYtmc64JWj0WA7O+ZHygkKSD9e9FivR9z3YcolugMVqpe8VF7Ls+ZrjCIm/O/o/kRNG0zamN2nxCfx65yO4uLnR/7qq8rfqlbcpKyjEcLHS74oLcfP++zwqs8eQnmxZtYWnL38SV3c3Lr774sr33r7/LS684yL8g/0545ozmfXULH764CciosMZMmVo5XYbl26gW2w33Kut6N9aHI47nxzQG6sB85xx52nOuPOn/alcEtUeX1dXbqoWd962Mp4AdzfuqhZ3Lk7NYFUrjTsNq5VOF1/MtpcdfaGQESPwCgsjbaFjnK/tGMc436annqKixNGHT/ntN/o+9hgunp5UlJaSt2ULkVOnHuWbWtbJMo5wsvTh7SZM37ybZwY62s5f6ovJOjvazlt7VrWdNy2Pb8lkHxOL1crgqy7g96dfx7TbiR43DFv7MLY7+3xdTxlFeP9eHIhL4NvbHH2+4dc7yl9Jbj4L//s2AHZ7BZEjBhEe0wuApKVr2DbP0TZ1GNyPzmOHtUDu/pyZr93CqGE9CA7wZefK6Tzx4pfM/HxBSyfrmPUe2pNNK7fw8NSncHN34/J7quKn6fe+zdS7LsQW7M85153Be098yA/vzaV9l3CGn+ZoL1P3pDHjmY+xWCyEdmrL1Lsd++dm5jHz2U8w7XbsdpPYsTH0Gdar2fLVVNfIinLy+ebpqj57zzGxRMU6+uyn3nwRv7/zFfYKOy5urky+qfliUYvVyoArL2DRs46yGTl2GP4RYez8zRmPTRxFaEwvUuIS+Ol2R9kcVC0eKy8tI23TVmKvubihr2gVLFYrA6+6gD+cdVCUsw7a4ayDupwyijBn3PnDbY9idXdj6PVV+Rx41fksOxx3tglm6PWOfu++VXGsmTGb0rwCFj7/P2wdIxh//80tksfDOg90xJ3/u9YRd57xf1Xn8OePvMlpzrhz3FVn8e1zM1jkPIf7TXKcwwXZeXzwfy9QWlSCYbGw+rsFXPe/+3H38uSrp9+jOL8Qq9XK5OvPx9OnZfr4f3Ucoby0jNSNWxlY67zdvzqOtdWOZ0CnCMbe17LHs/vgnmxdtYXnrnwSN3c3zr+rKs3vPfAW591xEf5B/px2zZl88vQsfpn5E2Gdwxl8quN4blgcz4ofl2KxWnB1c+WS+x3XAjv06ESfUf145cb/YLFaCI+OYMhpw1sqm5UqTHhuzS5eH9cbi2Hw/e40dufWHP8a3z6YMyKrru3e6xz/EhGRuox6n/P+Zz/MMNoDbwDdcazK9xNwF47JcqcB3kA08Ilpmo8597kQuM+5/SHgJtM0VxiGUWCapo9zm/OAM0zTvNIwjEeBAtM0/1Pruy9xfo4B/GSa5jTn65Wf4/z7CuBuHKvxrXd+5gzgR9M0v6y+j2EYpwJPAYdH71YBN5qmWWIYRhIw8EiPta3uvW2/NN4/upW6uttkrlmyoKWT0eTeHTmW+9b8fvQN/+aeGTiBIV8uaelkNLmV543kk10/t3QymtwlnU/lgj8WtXQymtwX40Zz+rwT/7ydM2kkNy//o6WT0eSmDxvHHSvnt3QymtyLQ8bz5pbW9fiFpnB9j0kn/Hk7fdg4ACbMXdrCKWlav08ZwdnOgeET2XcTR3HuSZDPbyaO4rXNJ34ddEvPScR+euIfz7UXj+KRdb+1dDKa3GMDJvLhzl9aOhlN7rLoyYydc2K3KQALTh/BefNP/Fjly/GjuWf1iT+W8NygCczZN7elk9GkTm8/BYApJ3jsOXfSSC53Tp47kc0aM+akGUc4Wfrwp/x84redv546gifXn/h9vgf7T8SzQ+ueZNQYivd+yvzkn1o6GU1ufNhpvLftxO/DX91tMg+tPfHL5xOxE3nsBK+HHuk/EYCZO07s8/aKLpNPmnGE7/ac2HEKwNkdpzDgkxO/z7fuklFw5CcryklqfeaPJ/ycHDm6/kFntMr6oTFXzsM0zX3AmbVfNwwD4KBpmnWmtJum+TnweT2v+1T7/UvgS+fvjzbw3Z8Anxzpc5x/zwRm1nrtyvr2MU3zZ6DeWTumaXaq73URERERERERERERERERERERERERS0snQERERERERERERERERERERERERORE06gr5zXENM0ZwIzm+C4RERERERERERERERERERERERGRlqaV80REREREREREREREREREREREREQaWbOsnCciIiIiIiIiIiIiIiIiIiIiItLYjJZOgMgRaOU8ERERERERERERERERERERERERkUamyXkiIiIiIiIiIiIiIiIiIiIiIiIijUyT80REREREREREREREREREREREREQamSbniYiIiIiIiIiIiIiIiIiIiIiIiDQyTc4TERERERERERERERERERERERERaWSanCciIiIiIiIiIiIiIiIiIiIiIiLSyDQ5T0RERERERERERERERERERERERKSRaXKeiIiIiIiIiIiIiIiIiIiIiIiISCPT5DwRERERERERERERERERERERERGRRqbJeSIiIiIiIiIiIiIiIiIiIiIiIiKNzKWlEyAiIiIiIiIiIiIiIiIiIiIiIvJnGEZLp0CkYVo5T0RERERERERERERERERERERERKSRaXKeiIiIiIiIiIiIiIiIiIiIiIiISCPT5DwRERERERERERERERERERERERGRRqbJeSIiIiIiIiIiIiIiIiIiIiIiIiKNTJPzRERERERERERERERERERERERERBqZJueJiIiIiIiIiIiIiIiIiIiIiIiINDJNzhMRERERERERERERERERERERERFpZJqcJyIi8v/s3Xd4FNXbxvF7UkmBBEIvoYTQe+/SOwj+LCCgYu+VZkHELthBRZSqqHQRUUBBeg2dhA6h10AaCSXZef/YJdk06m42b/L9XJeXITuzOc+eM+c8c+bsDAAAAAAAAAAAAAAAgIOxOA8AAAAAAAAAAAAAAAAAAAfzcHUBAAAAAAAAAAAAAAAAAOB2GK4uAHAd3DkPAAAAAAAAAAAAAAAAAAAHY3EeAAAAAAAAAAAAAAAAAAAOxuI8AAAAAAAAAAAAAAAAAAAcjMV5AAAAAAAAAAAAAAAAAAA4mGGapqvLkFfwQQMAAAAAAAAAAAAAANw+w9UFQM6z/fyfrMmBahXqniP7Bw9XFyCvmLR3kauL4HQDK3XStxGLXV0Mp3u2WkdN2Zf76/Ph0E5afXqBq4vhdM2LddOIzf+6uhhON7JeeyUkrXR1MZzO16OldkX/6epiOF3VwO555vhcfvIvVxfD6e4q0VWjtv/j6mI43ZBaHTR+d+4eP5+s0kmStPRE7m63bUt21fwjf7u6GE7XI7iLRm7J/TnCiLrt80yceeVcZdahha4uhtPdW76zJuzJ3WOKJD1WOe+ck+X2sVOyjp95JefL7XEOqdVBkjRuV+4eV56u2lE/7c/9fe2Aip0UdekPVxfD6YLy9dSWqNw/X1I3qLvWn8n9Y2fjot3yTJx5JUfwCe7r6mI4XeKRX/Xbgdx/rtInpLMWH8/97bZjqa56P5fPJbxVt70kaUwun0t4oVpH/ZIHjs0HQ5hHyE2aF+vm6iIAwC3jsbYAAAAAAAAAAAAAAAAAADgYi/MAAAAAAAAAAAAAAAAAAHAwFucBAAAAAAAAAAAAAAAAAOBgHq4uAAAAAAAAAAAAAAAAAADcDjfD1SUAssad8wAAAAAAAAAAAAAAAAAAcDAW5wEAAAAAAAAAAAAAAAAA4GAszgMAAAAAAAAAAAAAAAAAwMFYnAcAAAAAAAAAAAAAAAAAgIOxOA8AAAAAAAAAAAAAAAAAAAdjcR4AAAAAAAAAAAAAAAAAAA7G4jwAAAAAAAAAAAAAAAAAAByMxXkAAAAAAAAAAAAAAAAAADgYi/MAAAAAAAAAAAAAAAAAAHAwD1cXAAAAAAAAAAAAAAAAAABuh+HqAgDXwZ3zAAAAAAAAAAAAAAAAAABwMBbnAQAAAAAAAAAAAAAAAADgYCzOAwAAAAAAAAAAAAAAAADAwVicBwAAAAAAAAAAAAAAAACAg7E4DwAAAAAAAAAAAAAAAAAAB2NxHgAAAAAAAAAAAAAAAAAADsbiPAAAAAAAAAAAAAAAAAAAHIzFeQAAAAAAAAAAAAAAAAAAOBiL8wAAAAAAAAAAAAAAAAAAcDAPVxcAAAAAAAAAAAAAAAAAAG6HYbi6BEDWuHMeAAAAAAAAAAAAAAAAAAAOxuI8AAAAAAAAAAAAAAAAAAAcjMV5AAAAAAAAAAAAAAAAAAA4GIvzAAAAAAAAAAAAAAAAAABwMBbnAQAAAAAAAAAAAAAAAADgYCzOAwAAAAAAAAAAAAAAAADAwTxcXQDcHNM09e/42TqwKUKe3l7q9lI/Fa9YJsN20aeiNG/0ZF2KS1CxkNLq8eoAuXt6KOroaS34appOHziqVgO6q/E97SRJsWcv6M8vftLFC3EyDEO1OzdTw56tszm6VJGbI7R8wmyZFouqt2+qhv/rmOZ10zS1fMJsRW4Kl4e3lzq+0F9FQ6yfwz9jpulQ2E75BuRX/6/fSNln3+otWjf9L50/dlp9Rg1SsYrB2RpTZkzT1D/jZ+tAWIQ8vL3U4+Ws6/P3UZOVGJeg4hVLq6etPs8dPa0FX07TqQNHdddD3dXEVp+StOH3/7R18VpJhoqWK6HuL/eTh5dnNkaXOdM09cvXc7Vj3S55eXvpsdf7qmzl0hm2WzJ7pf6ZtUJnjkfpqz/eVf5Af0nSycOnNfHj33R47zHd83hXde7bJrtDuCknt4Zr89RZMi0WVWjTXNXuztiGN0+ZqZNbw+Xu5aXGzwxQofLBij1xWmu+npCyXfyZKNW8t5sqd22b3SHcFNM0NeqjX7V6xQ7l8/HSyA8eVdVqZTNs987wyYrYGSnJVHDZ4nr3g4Hy9cun2JiLemf4ZB07ekZeXp565/2BqhhaKtvjuBHTNPXj579r05pd8s7npReH91FIlYztdsHMVZr/2wqdOhalqYtGqoCt3cbHJmjM+9N16niUvLw89PxbD6hsSInsDuOG8srxac80TU0fY4s5n6ceGdZXZStl7IeXzlmpJbNW6OyJc/rs9/dSYs5Jjm2J0LpJs2SxWFS5XTPV7p2x31k3aZaObraOna2eG6DCFcoo6cpVLXj7S1mSkmRJTlb5JnVV74FukqSln09UzInTkqQrCYny8vVR709fz/bYTNPUfz/M1qFN1vGy80v9VCwkYz3FnI7Sn6Mn61J8gopWKK2ur1jHy6z2jz17QQu//EkXo635T61OzVSvR2tJ0ppf/9KOxWvlE2Ct6xb9u6tCg+rZGvOMMXMVvt7aNh8a2lfBmbTNcyejNOHdqboYl6Dg0NJ65I1+8vD00MW4BP006jedO3FOHl6eGjCkj0qVt/Y7b/Z5V/l888nNzZCbu5te//61bIsrPdM0Ne/bOdq1YZe8vD31wOAHVTo0Y5xRJ6P084dTlBiboFKhpdV3aH95eFpPYfZv26c/vp2r5GSL/Ar46dnPX5AkfdB/pLx9rsXprpe/dV2cJ7aGa9MUa14Q0ra5qmeSF2yaMlMntliPzya2vECSrlxM0Prvpynm2ElJUuOn+6tIpQra8vMcHd+8U24e7vIvVkRNnu4vLz/fbI/NnjPiPLJus3bMWqCY46fV6f3BCgrJmGdkhzs5P8lq37OHjmnpuOm6eumyChQNUqdXHpK3r48SYy/qr9ETdHr/YVVt01htnrw/2+NNzzRNLfhujvZsjJCnt6f+91o/lcrkWD1/KkrTP5qixLiLKlmxjO4dbD1WD27bp59H/qiCxYMkSdWb11Lbfp2zO4wUpmlqyQ+zdTDMel7d5eV+Kp7JuBJ9KkrzP7WehxULKa3uduNKVvtvnPefti9eK8MwVLhsCXV9KfU8bNOfy7V5wUq5ubkppEF1tR54d7bGfc2d5nxrF2/S378slSR5+3hrwGv/U3DFnJHD54Xx83ZzvmssyRbNGzZKfoUC1PH1ZyRJG6bO1ZFN1jGlQLHCavlcf3m7eEzJzblt5OYILftxtiwWi2p0aKpGmYwpy36crUObwuXp7aWOL/ZPyX1vtG/Y70u0cvLvenrqR/Ip4K/DW3dr1dQ/lJyUJHcPD7V85G4F16qcbbHax7T4+9nab+s3e7zSTyUymf+6cCpKcz+ZrMT4BJUIKa27X7P2uzv+26i1s5ZIkrzyeanLcw+oWAVrvzNm4Dvy8vGWm5ub3Nzd9NhXg7M1tpthmqa++GSe1q7arXz5PPXWew+octWM/e6HI2Zod8QxmaapMmWL6K33HpCvr7cLSnzzTNPUlC9+15a11vmSZ97qo/KZjCkLZ63S39NX6PTxKI3/K3W+JHzzfn06dJKKliwkSWp0V03979GOGfZ3NdM09fNXc7Vt3S55e3vpiTf6qlwmcf4ze6UWzbSOnd/MTx071yzepAXTbGOnr7ceyUFjp707jXPTyp2a8+PfMmxjZb8Xe6lyrQrZHUamnJUjXL1yVZ+9NFZJV6zjTt27aqvHwC4uiPDWjBv9lLq0q6uzUbFq0GGIq4tzy0zT1N/fz9E+2/lJr1f7qWQW48rMj6coMf6iSoSU0T2DrOcnu9fu0NKfFshwc5Obm5s6P9VbZauH6Nyx05r58ZTU/U+eU5sBXdW0V+tsjM7KNE3NHpvaZvsP6asyWbTZye9NVUJcgkqHltZDr1vbbGJ8oqZ++LPOn4mWJTlZ7e5voyZdGuvqlav68qWxSrpqbbN17qqtbo+4rs0e3xquMNs8QsW2zVUjk3mEjbZ5BHdvLzV7ZoCCbPMIc54fLk+ffDLcDBnu7ur24dA0+4bP/1ebp83VfeM/Ub4Crp3LPbw5Qitt8wLV2jdV/Uzyv5UTZuuwbU6hnd2cwpIx0xQZtlM+Afn1oN01z7OHjmnZuOlKvnJVhrubWj95v4pVKpedYWVgmqYWpjs2s8r5Ztsdm70H9Ze7p4e2/xem1TP/lSR5+Xir23P3q7gt51v3+zJtXrRWMqV6nZuqSTYfl86cRwj7Y5m2L14r0zRVu2NTNbjbel3lzKHjWvztdF25dFkBRQup+2vWeSNXyM3zCACQ3W75znmGYSQbhrHV7r9ht/OHDcOINAyj8O3sexPvXc4wjJ22n1sbhhFjGMYWwzB2GYYxwgHv/4hhGGPvvKQ37+CmCF04cVZPfT9cnZ97QIu+m5Hpdssmz1PDu1vrqfHDlc/fV9v+WStJypffVx2e/J8a9W6XZns3dze1fbS3nvjuTQ349FVtXrBS546cdHo8mbEkW7Rs/Ez1Gv6MBnz9pvau2qSoo2nLErk5QtEnzujhb99Wu2f6aOn301Neq9a2sXq9/WyG9w0KLqHuQx9XqWohTo/hZh0Ii9D5E2f19Pjh6vr8A1r4beb1udRWn8/8MFz5/Hy11VafPvl91eGp/6Ussrwm7ly0Ns5froFfDNKT374ui8WiiBWbnR7PzdixbpdOHzunj355Qw8Pvk9TP5+V6XYVa5bXoM+fUVDxgml+71fAVw++2Fud+uTcRT8Wi0Vhk2borqHPqcunw3VkTVjKheZrTm4NV/yps+r2xTtq+MSDCpvwmySpQMli6vzxG+r88Rvq+OEweXh5qnTD2q4I46asWrlDRw6f0by/P9Rb7zykD9/9OdPtBg19QDPmvqMZc0eqeIlC+s2WhE/44S9VrlJGM+aO1HsfPabRH/2ancW/aZvW7NbJo+f03azX9eyw+zRu1OxMt6taq5xGjnlaRUqkbbezJi9R+Uol9dW0QXppRF/9+Pnv2VDqW5cXjs/0dq7fpdPHzur9aW9owGv3a9oXWcf8ymfPKKhYwUxfdzVLskVrJsxQxzef1f++eEsHV2/ShXRj57EtEYo9eVb3jRmhFk/11ZofrP2Ou6eHuo54Ub0/fV29R7+uY1sjdGbvIUlS21cftf7+09dVrnEdlWtcJ7tDkyQd2hShCyfP6tFxw9XhuQf0bxb5z4op81S/Z2s9Ns6a/+z4d+1193dzd9Ndj/bWwG/e1IOjXtXWv1Yqyi7/qdeztR76cqge+nJoti7Mk6Tw9bt05vhZjfz5DT342v36NYu2Off7+Wp731169+c35ZvfR6v/Wi9JWjjtX5WuWFJvTRiiR15/UDPHzE2z3ytfPKs3fxzs0oV5krR7wy6dPX5Wwya/qXtffkCzv56Z6XYLfpyvVve01rApb8nH31cbFq6TJCXGJ2jO17M08L0nNPjHYRow/JE0+z3z6XN69fshLl2YZ7FYFDZxhtoMe07dPhuuw6sz5gUntoYr7uRZ9fjyHTV64kFt/PG3lNc2TZmlEnWqqfvnb6vLqDcUUKq4JKl4zarqOvpNdR31pvIXL6rw3xdna1zpOSvOgDIl1fLVJ1W0SsVsjcfenZyfXG/ff7/9Vc0H9FT/r95QSONa2vy7ddGBh5eHmvTtphYP987eQK9j78YInTtxVq9OfEu9XuqjP8ZmfqwumvCHmvdurVcnDlc+fx9tWrQu5bVyNSrohW+H6IVvh7h0YZ6Uel79xPfD1em5B/RPFuPK8inz1KBnaz35vXVc2W47D8tq/7ioaG2ev1wPfT5Ij459XabFol0rredhh7fv1f71OzTw66F67Js31LC36758c6c5X5EShTR0zHN6d/Jg9Xi4g6aMzrw9uEJuHz/vJOe7Jvyv/xRYqlia35WsXUX3fP6G7vnsDRUoWVTb5rp4TMnFua0l2aKl389Ur7ef0cNj3tSelZmMKZsiFH3yjAZ+97baP9tHS8dNv6l9485e0JGtu5W/SOox61PAT3e/9ZQe+voNdXqpvxZ++VP2BJrOtfmvZ38Yrq4vPKC/v8li/mvSPDXu1VrP/WDtd61fOpUCiwVpwMcv6slvhqlF385aMCZtux7w0Qt6YuzQHLkwT5LWrtqtY0fOacb8oRr69r0a/f6cTLd7aXBPTZ35qn6a9ZqKFQ/UrF9XZ3NJb93Wtbt18tg5fTnjdT0x9D79ODrz+ZLKNcvpza+fVuHiGc+pq9Qur0+mvKZPpryWIxfmSdJ229g5+tc3NHDIfZr8WebjS2jN8hr6xTMZ4ixSopDeGPucPpgyWHc/3EETR+WcsdPencZZvX6o3p88SO9PGqTHh/XRxE8yP9ZdwVk5goenh17+/Fm9NWGw3vxxsCI27NbBiMjsCuu2/TRzue5+6GNXF+O27QuLUNTxs3rxx7fU48U++jOL85N/Jv6hpr1b66Ufh8vH30ebF1vPT8rXqaRnvhmqZ8YO0d2v9NUfX1nHlcKli+mZsUP0zNgheuqrQfLM56WqTWtlV1hpRNja7Ns/vaE+r96v6V9m3mb/GD9fbe69S2//ZG2za21tdsW8VSperrhe/3GwXvziec0d94eSribJw9NDL37+rF7/cbCG/TBYuzbs1iEXtVmLxaINE2eo7bDn1OOz4YpcHaboLOYR7v7yHTV54kGt/zFtDtBh+Evq/skbGRbmXTx3QSd37JZfYdfP5VqSLVo+fqZ6DH9GD9rmBc6ny/8O2+YU+n/7tto800fL7a55VmnbWD0yuea5Zso8Nbq/s/p8MUyN+3bT6qnznB7LjewPi9D542f1gu3YXJDFsfnvxD/UpHdrvfCjde7g2rFZsFiQHvnkRT3z7TC16tNJf35t/RzORJ7Q5kVr9cQXr+npb4Zo74ZwRR0/k11hSXLePMLZwye0ffFaDfjsNQ38eqgOhIXr/AlrbAvH/KpWD/fQo2NeV2iTWtowZ2n2BJuJ3DyPAADZ7XYea5tommYdu//+P2TyK03TrCupgaT+hmHUv5mdDMPIMXcW3Lduh2q0bSTDMFSqSnldvpio+PMxabYxTVOHt+9TleZ1JEk12zXSvnU7JEl+gflVolJZuXmkrXL/QgEpd2zz9s2noDLFFBeV9n2zy+l9hxVQorACiheWu6eHKrWor4MbdqTZ5uCGHaraxvo5lKhs/Rwu2j6HUtUrKl/+jN/wLlSmuAqmm4B2tb3rd6imXX1euk59Vm1RR5K1PveuTa3PkpXKys094yFsSbYo6cpVWZKTlXT5qvwLFXB6PDdjy6qdatapgQzDUEj1ckqIT1T0udgM25WtVFqFSxTK8PsCBfOrfNVguWcSc05xfn+k8hcvIv9iheXu4aHgpvV1PGx7mm2Ob9quci0bW++oEVpeVxMSlXghbd2f3rlH/sWKyK9IUHYW/5YsX7pV3Xs2td5xqnaI4uISdPZsdIbt/P2t3+YxTVOXL1+RYRiSpIMHTqhR46qSpPIVSujEiShFnXNN33M9G1bsVOsu9WUYhirXLKuLcYk6n0m7rVC5tIqVzNhujx46rVoNQiVJpcsV05mTFxQdFef0ct+qvHB8prd19U417dRQhmGoQvVySoxPVHQm419waOYx5xRn90eqQPHCKlDMOnZWaF5PR9L1O4c3blfFu6xjTtFK5XXlYqISLsTIMAx5+ljvxmBJTpYlOVmyHaPXmKapQ2s3q0KLm0qdHO7Ahh2qZhv3S1bOOv85sn2fKtnyn+ptG2m/Lf/Jan//QgEpdyHx8s2nQqWLKe58zuiDtq3eqSYdbW2zWjklXExUTFTGmPds2a96d1kXcTfp1EjbVlljPhV5SlXqVZIkFQ8upqjT5xV7Puf1O+Frd6hBe2ucZauV06X4RMVmEuf+rftUq5U1zgYdG2rnamucm5duVs0WtVSwqHXCJ3/B/NkbwE2I2h8pf7u8oGyz+jqWPi8I267yrVLzgiu2vOBqQqLO7NqvkDbNJEnuHh4pd8crUbuq3NzdJUmFQ8sp4fyF7A0sHWfFGVCquAqUdG0OfyfnJ9fbN/r4GZWqbl10GFynivav3SZJ8sznrVLVQuThlWNOQ7Vr7U7VbWc9VoOrZn2sHty2T9VbWo/Veu0bKWLNjszezuX2r9+h6tfGheuchx3Zvk+VbeNKjbaNtG/9jhvub7GknoddtTsP2/r3KjX+Xwd5eFrvoucX6Lr+6k5zvoo1y8vPds4dUr2sLmSS/7tKbh8/7yTnk6SLURd0dHO4Krdrlmaf0nZjStHQ8kqIis6WeLKSm3PbU/sOK7BEYQXaxoXKLerrwPq0feWBDTtUtXXaMSX+fMwN9102cY5aPny3DKXGW7RCGfkXCpBk/dJq8tWrSrp6NXuCtbNnXer8V2lbv5k+7zZNU5F281+12jXSHls+X6ZaBfnY+p1SlcspzsVt9Fat/C9cnXtY5xRq1Cqr+LhLOnc2Y7/r559PkvWzuHL5asrcSU4WtnKnWnW2xhZao6wS4hN1IZMxpXzl0iqag8+pb2Tzqp1q3tk6dla8zthZrlJpFckkzlC7sbNiDhs77d1pnPl8vVPa7eVLV6Qc1ISdlSMYhqF8tnEnOSlZycnJafrhnGr1ht06Hx3v6mLctt3rdqqO7fykTJVyWY4rh7bvU7UW1vqs076Rdtuuq3j7pLbVq5euZMgVJOngtr0qWLywAou5pu/asWanGnWwxli+mnXOMrM2u3fLftWxtdnGHRtpu22+xDAMXUq4bJ2PT7ws3/y+cnN3k2EY8rZvs0nJLhtvomzXUfLbzSMcTZfzHQ3brgq2eYQitusoCRduPHcXNnWW6vXrpZzQEaWfFwjNZE7h0IYdqmI7xyx+k9c8ZUhXEi9Jst4V2s+W87nS7nU7Vct2bJa+yWOzdvtG2rP2Ws5XPiXnK12lnGJtOd/Zo6dVunI5eebzkpu7u8rWqKjd2Tzf4Kx5hKijp1Wicll5eltjK1O9ovattR4H54+fVhnbvFG5OlW0d+3WbIs3vdw8jwAA2c1hV9Ftd8IbaRjGZsMwdhiGUcX2e3/DMCbZfrfdMIz/ZbLvq4Zh7LT997Ltd36GYSwwDGOb7fcP2H5f3zCM5YZhbDIMY5FhGCXsfr/NMIy1kp7LrIymaV6UtElSiGEYdQzDWGcr01zDMAra3meZYRgfGoaxXNJLhmE0NAxjje29NxiGcW0mvaRhGAsNw9hnGMYoR32OWYmLilH+woEp/84fFJhhEV1i7EV5+/ukTKxmts31RJ+O0pkDx1WysmseGRV/Plr57b7N4h8UqPh0k27xUdHyD0q3TQ65mH4r4qNiVOAm6jOfX2p9Fih84/rMXzhQjXu31diBI/TVgLfk7ZtPFepVdXj5b8eFc7EqVDQw5d+FigTqQg5cjHUnEi9Ey9euffoEBSrxQnTabc7HyDcoMHWbQoFKPJ92myNrwhTczDULYW7WmTPRKl48NdEuVqygzpyOznTbEW9OVPu7XlXkwVPq0896p5BKlctoyb/Wu4ns3H5QJ09E6fRp1y4uyMz5szEqXCww5d9BRQN0/uzNt9tyoSW1bpn1JGxv+BGdPXVB585EO7iUdy4vHJ/pRZ+NUcEigSn/LlgkUNG3ULc5RcL5GPnZ9Tu+hQrqYrqxIuF8dNptggJ10dbvWJItmjvoI017bJhK1qqioqHl0ux7atcB+QTkV0CJok6L4Xri0+c/hQMVn368jEs7XtrnBjezf8zpKJ05eFwlKqXmP1v/WqkpL36shV9P06X4BAdHdX3R52JU0O54LFg4UNHpjseLsRfl6+8jd1vMgUUCUrYpFVJKW1dYJ3Iidx3W+VMXUiY9DMPQ14PH6cMnP9PK+WucH8x1xJyLUWDR1HYZUDhQMeniTIi9KB/7OAsHpkxInzt2Rolxifr2tTH64tlPFfbPhtQdDUPjh43TF89+qnULXBdnYvpjr1CgEtKN+Qnp8oJr28SfOSfvAv5a991P+nvYR1r//TQlXbqc4W8cWLZWJetk790d08uOOF3lTs5PrrdvUHCJlAn5fau3KO5czsuBromNilaA3XhZoEhAhsV5CbbzlmvHaoEigSkT6ZJ0ZFekxjzziSa/NU6nI11zl/Zr4qJiVMAunkzPw+Iuytsv7Xn1tbEjq/3zBwWqYa+2GvfYCH3z8Fvy9sun8nWt52EXTpzVsYgD+mnQZ/rl9a90ct9h5wZ5HY7M+Vb+uV41G+eMc00p94+fd5rzrZs0W43695LhlvVFyr3/rVXputUcW/BblJtz20zHhXTjZebbZDGm2PY9sGGH/IMCVKR8xkdLXbNv7VYVKV86ZZFwdkrfb2Y2t5V+/it/FvNfWxevVUh9u37HkH4Z/q1+fHGUNv+dM+80d/ZMrIrZzSkUKRags2cy73ffHz5d3du+q8OHzuq+vs2zqYS37/zZGAXZxVaoyK3Nl0jSvp2HNeShT/XRqz/o6MFTDi6hY5w/m3HsPH+bY+fyP9erVg4aO+05Is6wFds1tN/H+nzID3p8WB8Hl/D2OTNHsCRb9MHjozWk93BVrV9Z5au55rpKXhJ3LjrduBKg2EzmEtKcnxQOTLO4e9eabRrz5AeaNmK8er3cN8Pf2Ll8s2q2rueU8t+M9G02sEjG+ZKL6edLigSkbNOqVwudPnJab903Qh89Nkr/e76X3Nysl4ItyRZ9/MRovX7PcFVpUFnlqrqmzabP5/wyuUZizQsDU/7ta7+NYWjJh2O14PWPtfffVSnbHA3bLt9CgSpUNuu8KDtdzCSHu+iAa54tH/2fVk+Zp8mPD9fqyb+raf+eDi337Yg7l27uoHCA4s5dP+crUDjt3ME1WxavU0Vbzle0bAkd3nlACbEXdfXSFe0Pi1BMNs+hOGseoUjZEjoWfkCJsRd19fIVHdwUobhz0ZKkwmVLaL9tcd+e1VsUa/u9K+TmeQQAyG63szjPJ91jbR+we+2caZr1JH0naZDtd8MlxZimWdM0zVqS0tx71XYXu4GSGktqIukJwzDqSuos6YRpmrVN06whaaFhGJ6Sxki61zTN+pImSvrA9laTJL1ommbTrApuGEaQ7W+ES5oqaaitTDsk2T/uNtA0zbtsf2u6pJdM06wtqb2kRNs2dSQ9IKmmpAcMw8jwgHnDMJ40DCPMMIywZdP/yqpYN8nMJJ7b2SZzVxIva+5HE9TuiXtc9tz6TIqfyTd3MtvIKaVxKtO8cRzmbdRnYnyC9q3foWcnjNCLU9/X1ctXtPO/jXdQUgfKJOb/B18EviWZVWv6is287lO3SU5K0vFNOxTc2HUTADcjsziyqs+RHzyqxf99pvIVSmjxQmt7HPh4F8XFXtQD94zUb78sVeUqwSmTCTlJ5nV68/73UFvFxybq5f6facGMVapQqVSOjDMvHJ/pZd7H/n8M+sZ1l/mQY93Izd1NvT99XX2+f1/n9h/W+SMn0mx3cFWYKrRo4LDS3qqb6muus82N9r+SeFl/fDJBbR5PzX9qd2mhx8a9rYe+HCL/ggFaNnFuhvdwqkw7nvRjSSZb2ALr9GA7JcQn6oPHR+u/uStVJrRUyl0tB415UW+MH6TnP3lSy39frX3bDji69DftejFcdxvbZ5GcbNGxfUf12PtP6smPnta/Py/W2WPWRz88/8VLeuW7QXr8g6e0+o9VOrDddXGmdzO5rWEYsiRbdOHQUYV2aKkuH78ud28vhc9L+6jBnXMXys3dXeVaNHRiiW+PI+N0qTs5P7nOvu2ff1Db/16pX18bpSuXLsndIwfmBjY3c6xeL9aSFcto8NR39MJ3Q9W0Z0tNe/dHxxfyltzeuJLaDWe+/6X4BO1fv0NP/TBCz05+X1cvXVG47TzMkmzRpfgE9R/9qtoM7KU/PpmU+TlBdnBQzrdr8z6tXLBe9z3d3QGFcpBcP37efs53ZNMO5QvIr8IhwVm++9bZC+Xm5qaQlq4eU3Jxbnudcqduk0n819n36uUr2jBzkZr17Zblnz135KRWTflD7Z9x0UKZrGKy3ySzANOJ3LZXWxevU9uBd6f87pHRr+jxr4eo77vPKGzBSh3euf9OS+twt3Le+dZ7D+iPf4erbIWi+nfRNmcX7c5df3rrhspXLq2xc97SqKmD1PneFvps2CTHlc2RHDR2Rmzep+UL1uv+Z3LQ2GnPAXE2aFVLn0wbppc+fFSzf/zbQQVzACfmCG7ubnrzx8H6cOY7itx9RMcPufaLKHlBprV5U401dZuqzWrrhfFvqs/wx7T0p7TX7ZKuJmnP+p2qbrubqyvc6PqBdZtMdrRts2vjbpUKKan3Z47UsB8GaebXc5R40XqXNTd3Nw37YbDem/GODu8+ohM5qc3e1Lm2dZvOI19Vt4+Hqe2w57R38Qqd3rVPSZevaMfchap9fw7qZ69TT9fb6EZNeueiVWrx6D165Mf31OLRe7T0m2m3XUSnSt9uM9skXX98aNs+bVm8Tu0ftS44LBJcXM3va6ef3vxWPw8fp2LlS2b6RDHncs48QlCZ4mp8T3tNf/sbzRzxnYqULyXDFluXF/tpy18rNeWVUbqSeNm180a5eR4BuZLBf/ynnOt2npeTaJpmnSxem2P7/yZJ99h+bi8pZQbINM30S9pbSJpru6udDMOYI6mlpIWSPjUM4xNJf5qmudIwjBqSakj6x5Zwu0s6aRhGgKwL6pbb3vMnSV3s/kZLwzC2SLJI+ljSsXTbT5Fk/5Dz6bb/V5Z00jTNjbayx9rKKElLTNOMsf07QlJZSUftAzNNc7yk8ZI0ae+iW55937RghbYtsj6TvkRocMqKeUmKi4pOeTzFNT4F/HU5PlGW5GS5ubtnuk1mkpOSNfejCareuoEqN6t9q8V0GP+gwDR3jYiPis5wO2b/oIKKj0q7jX9B19+y+WaE/blCW231WTI0OM03HeKiopU/Xay+Bfx16WJqfcaeu3F9Rm7do8BiQfILsN7gsXLT2jq265BqtHHNBPuSOau04s91kqTyVcrovN0dw86fjVZg0P+PurtZvoUClWDXPhOjouWTrn36BgWmeVRQ4vm025zcGq6C5csoX2DOeByxvem/LNWcWSslSdVrlNOpU+dTXjt9+oKK2H17Jj13dzd17NJQUyct0t29W8jf30cjP3hUknXCoVvHYSpVurBTy3+z/pq5SovnrZckhVYro3N2dwSMOhOjQkVuvt36+ufTi29bh0DTNPVk7w8yffytK+S141OS/pu7Siv/tPbD5aoEp7mF+oWz0QoonPOOuxvxLRSoi3b9TsL5C/JNN1b4BaXbJio6wzbefr4qXj1Ux7dGqFBwSUnWx4FFbtimXp8McWIEGW1ZsEI7/rHWU/GK6fKfcxlzA59042V8VLT8bP1q/sKBWe6fnJSsPz6eoKp3NVBo09T8x8+u/63Zsanmvj/e0SFmsGzuKq1eYI25bJVgXbA7Hi+ci1ZgurbpH+CnhPhEJScny93dXdFnYxQQZN3Gxy+fHhpq/ea3aZp6q+97CiphfUx6YGFr7AUK5ledljUVufuIQmuHODu8FKvnrdT6v6xxlqkcrOgzqe0y5ly0CgSljdMvwE+J9nHabRNYJFB+AX7y9vGWt4+3KtQK0YkDJ1SkdFEF2OLMXzC/ajSvqaN7DiukVvbFeY1PhuMzk7ygUNq8IGUbw/pa4dDykqTgxnUV8UfqorWDy9fp+OadavfWiy5fWOzMOF3tTs5PLFeTs9y3UOni6v2O9WbvF46fUWRYuDPDuGXr/lipjQutx2rpSsGKsRsvY8/GKH+htMeqb4CfLl1MPVZjz6ae2+Tzy5eyXeVG1fXH2Fm6GBMvvwB/5wdis3nBCm1fbBtXQoMVaxdPlufVFzM/r84fFJjp/pFb9yigWJB8bedhlZrW1vHdh1S9TUPlDwpQpaa1rY+prFRWhpuhxNj4lG2dzdE539EDJzR51Ay9MvoJ+Qf4ObKotyyvjJ/SneV8h9Zt0ZGwHTq2JVzJV67qSuIlLft6ilq/+LAkad+ydTqyaae6jnD9mJIbc9trbnZMyWyb5KTMx5SYk+cUcyZKP7/8sSRrnzTt1VHqO3qQ/AoWUNy5C5r/8Q/q9PIABZYo4uQIU4X9uUJbbONIiUpp+93Yc9HyT9fvpJ//ijsXrfx225w+dFx/fv2r+r77jHwLpPY717bxC8yvyk1r6cSewypbo6ITI7s5s39brT/mWOcUqlQvo9N2cwpnT8eocJGszzvd3d3UvlNtTZu8XN17uXqxbEaLZq/S0j+ssYVUKaMou9jOn41RwcK3MF9ilyPUbVZVEz6drdjoeBUIzL4cISv/zlmlZfOzHjsL3uLYeWT/CU38ZIZeG/2E8rt47LTn6DivqVInRGdORCkuOl75XVSf2ZUjXOPr76PQOiGK2LBbpcqXcGJkedP6+Su12f66SppxJUb5080l+BZId36Sbly5plzNipr7+bQ05yf7w3apREhp+RfM3jnCFb+v0hpbmw2unLbNRp+NTmmP1/inny+xa7PrFm5Qh77trI+DLVVEQcUL6fSR02nukufr76OKtUO0a8NulXRBm02f813MYh7hYmbzCLbXJMknIL/KNKytc/sPy8vPV/Fno/TnkA9Ttl/w+sfq+sFg+QS6Zp7b7zbnFPxucM1z93/r1fIx60PqKjarq6Xf/OrAUt+8DemOzZibPDbtr3mmz/nmf/Wr+r37dJqcr16npqrXyXpfniWT56d5KpmzZMc8giTV6thUtTpaY1sxdX7KE2CCShfT/e9a543OHz+jA9k8b5Sb5xEAwJUcvbz82jOIkpW68M9Q5gviZfd6BqZp7pVUX9a72n1kGMbbtm3DTdOsY/uvpmmaHW/ib6w0TbOuaZr1TdMcdxNxXLyJsts/b8k+Xoep362VHv16qB79eqhCm9TSzqUbZJqmju8+JG/ffBkGf8MwFFwrVLtXb5Uk7ViyQaGNa173b5imqb++/kVBZYqpUa+2jg7hlhQLDVb0ybOKOX1OyVeTtHfVJlVomLb8FRrW0K7/rJ/DyT3WzyF9MptTNejeSo+PGarHxwxVpaa1tOMm6rNszVDtWrVVkrU+KzW5fn0WKFJQx/dE6uqlKzJNU5Hb9iqoTDFnhXRD7e5poZETB2nkxEGq27Km1iwKk2maOhAeKV+/fBkmQv6/KxRSVnGnzij+zDklJyXpyNpNKlU/bZ2VqldLkSvXyzRNndt3SJ6+PmlOPI+s2aSyzVx3l6rreeDBtpo+Z4SmzxmhNu3q6s8/1so0TW3fdkD+/j4qYndrbsnavxw5fDrl5xXLtqlc+eKSpLjYBF29kiRJmjtrpeo1qCR/fxfdtTOdrve10Jc/v6Yvf35NjVvV0LK/N8k0Te3ZcVh+/vlU6BbabXxcoq5etcb5z7z1ql6ngnz9891gr+yR145PSWrTu4XenjBYb08YrDotamjtoo0yTVMHwyPl4+fz/3JBYpGKZRV78qzibGPnwdWbFdygVpptghvU1P7l1jHnzF5rv+NbMECJMXG6fNH6yNaky1d0YvseBZRKHTNObN+jwJLF0jxmIjvU7dZKD305VA99OVQVm9RShG3cP7HnkLz9ssh/aoZqry3/CV+6QRVt+U9Io5qZ7m+aphaPseY/De5Om//YPzpi/7rtKhzs/EnK1r1b6M0fB+vNHwerdvMaWrfY1jYjrG0zIChjzJXrVtTm5dskSesWbVDt5jUkSQnxiUqy9TurF6xTaK0Q+fjl0+XEy7qUYP2m9OXEy9oVtkclbX1ydml+d0u9+v0Qvfr9EFVvXlNh/1rjPBwRqXx+PiqQSZwVa1fU9hXWOMMWb1T1Zta6rd60hg7tOKjk5GRduXRFh3cfVtHgYhni3Ltpj4qXc83FkaB0ecHhNZnkBfVr6dCKjHmBT2CAfIMKKvaEdRw9tXOPAkpZ6+vE1nBF/PGP7hr8lDy8vbI9rvScFWdOcCfnJ9fbNyE6TpJkWizaMGuhanZqke2xXU+Tni31wrdD9MK3Q1S1aU1tWWI9Vo/sipS3X75Mj9UKtUIVvtJ6rG7+d4OqNrX2SXHnY1Pu/HB0z2GZpiXNJHt2qNetlR75aqge+WqoQhvXUvi1ceF659U1Q7XHNq7sXJp6Xl2xUc1M9y9QpKBO7InU1cvW87DDdudhFZvU0uHteyVZJ9WTk5LlUyD7LlQ7MueLOn1B37w1SU+8+aCKl3HNI+/t5ZXxU7qznK9hv7vV9/v39cC376rNKwNVskallIV5x7ZEaPvv/6rD0JwxpuTG3Paa4qHBumA3LuxZtUkVGqUbUxrV0K5lqWOKly13zWrfwuVK6ukpH+mxH0bqsR9GKn9QoPp9PkR+BQvoUnyCfn9/nFr076lSVStka6wNurfSE2OH6omxQ1W5Ser817Hdh5TPL1+GL6cahqFydvNf25dsUCVbvxtz5rxmfTBBd782QEGlUvudK5cu67Lt2Lxy6bIObd6tomVzxoKY//VprikzXtWUGa+qVZsaWjjfOqewc7t1TiH94jzTNHXsyLmUn1ctj1DZ8tm3mPJWdPpfC30y5TV9MuU1NWhVQysWWmPbt/OwfP3yqeAtjCnRUak5wv6IIzJNM8csXGt/Twu9P2mQ3p80SPVb1tTqhdaxc394pHz9b23sPHf6gr5+a5KeeutBlQh2/dhpz5Fxnj52NqU+I/ccU/LVJJdefM+OHCEuOl4J8daHLF25fEW7N+1V8RxWx7lF4x4t9czYIXpmrPX8ZKvt/OTo7sisx5VaoYpYZa3Prf9uUJUm1vqMOpHaVk/sP6rkpOQ05yc7lm9Szbuy/4k2rXq10LAfBmvYD4NVq0UNbfjHGuMh23xJZm02tE5FbbW12fWLN6imrc0WKlpQezfvkyTFno/TmaNnVbhkUIY2u2fzXhVzUZu9No8QZzePUCbdPELp+rV00DaPcHZfas539dJlXU205gBXL13Wye27FFimhAoGl9L94z/RPWPf0z1j35NvoUB1+2iYyxbmSdY5hZiTZxVry+H2rdqk8unmFMo3rKHdtnPMU3sOyesmrnn6FQzQ8XDrHYOP7dibrV/CsNeoR0s9PXaInh47RFWa1tR227F5bLd17iCzY7O83bG57d8Nqmw7NmPOnNf09yeq96ABCiqdtl1etM2hxJw5r11rtqvGXfWdHlt2zCPYxxZ79rz2rt2mqq3qp/m9abFo7YxFqtO5udNjtpeb5xEAwJUcvqAsE4slPS/pZUkyDKNgurvnrZA02TCMj2VdDNdb0gDDMEpKOm+a5s+GYcRLekTWu94VMQyjqWmaa22Pua1kmma4YRgxhmG0ME1zlaR+1yuQaZoxhmFcMAyjpWmaKyUNkLQ8k013SyppGEZD0zQ3GoaRX6mPtc1WIQ2q6WBYuL5/8l15enup60upIc54Z5y6vNBX+YMC1OaRnpo3arJW/LxAxSqUVq2OTSRJ8RdiNeWV0bqccEmGm5vC/limx799Q2cOnVD4fxtVpFxJTXzxE0nSXQ91V0iD6tkeo5u7u1o/cZ9+H/mtTIupau2aKCi4hLYvXCVJqtW5hcrVr67ITRGa8sy78vD2VIcX+qfs//dnk3QsfL8uxcZrwuPD1bhPV9Vo31T7123T8h9nKTEmXvPeH6ci5Uup94jnsj0+eyENqml/WLi+e8Jan91fTq3P6SPGqeuLtvoc2FO/f5Jan7Xt6nPSy6n1uXHeMj353RsqVbmcqjSvowkvj5Kbm7uKh5RS3c7NXBVmGrWaVNX2tbs0rO+H8vL21KOv90157YvB4/XI0AdUsHCA/pm1Qgt//U8x5+P09sBPVatJVQ0c+oBiomL17pNfKPHiJRluhv6ZtULvTx0qH7+csdBJsrbh+o/cr+UffSOLxaIKrZsqoExJ7f/Here5ih1aqkTd6jqxNVx/vvyOPLy91Pip1DacdPmKTu3YrQaP983qT+QYLVrV1KoVO9SzyxvKl89L77w/MOW155/+Um+/+4gKFy6gt9+YqIsXL8k0TVWqXEZvvG2N9+DBkxr++gS5u7upQkgJjXj3ERdFcn31m1fVpjW79PT/PpJ3Pk+9ODz1UUDvvvyDnn/zfhUqEqA/p6/U3J/+04XzcXqp32eq36yKnn/zAR2LPK2v3vlVbu6GypQvruffvN+F0WQtLxyf6dVsUk071+/Sm/0+kJe3lx4Zmlq3Xw8dr4cGP6DAwgFaMnuFFv26VLHn4/TuY6NVs3FVPTTERY+EyoSbu7uaPna/Fn7wjUyLqUptmqhgmRLatdja71Tt2FJl6lXXsS3hmvnCSHl4earlc9bjMDE6VsvH/iTTYpFpmqrQtJ6C7SbCDq7epAotnD/ZcT3l61vznwlPW8fLTi+kjpdz3h2njs/1lX9QgFo+3FMLPp2s1dMWqGiF0qrRocl19z++66Ailm1U4bIlNfVla/7Ton93VWhQXSumzNPZQ8clGSpQtJA6PPtAtsZcw9Y23+5vbZsP2bXNscPGq/8ga9vs9WR3TXjvJ82f8LfKhJZSs67WmE8dPq3JH02Tm5ubSpQrpv6DrfvHXojT98Otj4qyJCerYfv6qt6oarbGZq9qo2ravX6XPn74fXl6e+mBQan9zo9vfK/7Xu2jgMIB6vZED/38wVQtnPyXSoWUUuPO1jiLlS2uyg2r6rMnR8lwM9S4SxOVKF9CUSfPafI7EyVZHyVZt009VWnomjjd3N3VYOD9+u/Db2RaLKrQpqkCy5TUPlteENqhpUra8oL5L70jd28vNXk6NS9oMPA+rRk7WZakJPkXLawmTw+QJIVNmiHL1SQt/WCMJKlwaHk1cmHu4Kw4j27YqrDJM3U5Nl7LR32nwLKl1faN57M9tts9P8lqX0nas3KTtv+9QpIU0qS2qrVrkvI3Jz45QlcSL8mSlKSDG3ao14hnFVTGdYsNKjeqpr0bI/T5o+/J09tL97z6YMprU4aPU++X+6pAUIA6PdZDv300Rf9MWaCSIaXVwPat9p2rtmrDn6vl5u4mT29PPfD6Iy69M1eFBtV0cFO4fnjqXXl4e6nLi6njyqyR49Tpeet52F2P9NQfoydrpe08rKZtXMlq/5KVy6ly8zqa8vIoubm7q2iFUqrdyXoeVqt9E/399S+a+PxHcvNwV9eX+rvsM7jTnO+PyYsVH5Ogn76YLcn6WKwRP7zqkljSy+3j553kfNezZsIMWZKStPC9sZKkopXKqfmTrh1Tcmtu6+burrZP3Kc5I7+VmWyqevsmKhxcQttsY0rtzi1U3jamTHraOqZ0fLH/dfe9nm1/rVD0yXNaP2Oh1s9YKEm6553n5BuYPXftvKZiQ+v81zePW/PxHq+k9ru/jhin7rb5r7YDe2ruqMla9tMCFa9QWnU6WY/Nlb8uVGLsRS381vrAEzd3Nz321WBdvBCnmR9YH5VuSbaoxl31FdKgWrbGdjOatayitat26b7uHytfPi+9+W7qnMBrz03QsBH3Kqhwfr03/DddjL8s0zQVWrmkBr95z3XeNWeo26yqtq7dpZfus86XPP1mar/78Ws/6Mlh1vmSv2es1Pxp/yn6fJyGPvSZ6jStoqdef0Dr/tuuf+eukZu7m7y8PfXiu64bH6+ndtOq2rZulwb3+VBe+Tz1uN3Y+eng8XrMNnYunrVCC36xjp1vPvKpajepqseGPaB5k6xj55TPU8fOd3/MGWOnvTuNc+Py7Vq9MEzuHu7y9PbUsyMfyjH16awcISYqVlM+/kWmxSKLxVT91nVUs2n2X1O5VVPGvKCWTauqcMH82r9+rN77fJamTF/m6mLdtNCG1vOTrx6znp/0eiX1/OTnt8ep50vW85MOA3to1idTtHTqAhUPKZ1y162I1du0bclGuXu4y8PLU/cNezilrV65dEUHtuxRjxeydx4oveqNqyli/S692/8DeebzUn+7ecjvho3Xg4MeUEDhAN39ZHdNeu8n/Tnxb5WuWEpNu1jbbOcBHfXzJ7/ow8dGSaapu5/sLv8Afx0/cEI/f/KLLBaLTIupuq3rqIaL2qybu7saDbxfS2zzCBVt8wh7bfMIlTq0VKm61XV8a7h+f8l6HaWZbR7hUkycln9mfcqFxZKs8s0bqlSdnHnsubm7q9UT92leunmBnbb8r0bnFipbv7oOb4rQT7Y5hXZ21zwXfTZJx23XPCfZrnlWa99UbZ7tq5UTZstiSZaHp6faPOv6uerQhtW0b2OExtiOzbvtjs1ptmMzf1CA2tsdmyVCSquu7dhc/ssiJcZd1IJrOZ+bm578epAkacYHE5UQe1HuHu7q+uy98snvm62xOWseQZLmfTxBiXEX5eburg5P36d8/tbYdq3YpC1/2Y6HprVVs30TuUpunkcAgOxmXPuWyE3vYBjJst7N7pqFpmkOMwwjUlID0zTPGYbRQNKnpmm2NgzDX9I3st4FL1nSSNM056Tb/lVJj9re70fTNL80DKOTpNGyPor2qqRnTNMMMwyjjqSvJQXIurjwS9M0fzAMo76kiZISJC2SdK9pmjUMw2gtaZBpmmkeYm57n3GSfCUdlDTQNM0LhmEss20fZtuuoaQxknxkXZjXXtK9trI/b9vmT1u8y7L63G7nsbb/3wys1EnfRuScx1A5y7PVOmrKvkWuLobTPRzaSatPL3B1MZyuebFuGrH5X1cXw+lG1muvhKSVri6G0/l6tNSu6D9dXQynqxrYPc8cn8tP/uXqYjjdXSW6atT2f1xdDKcbUquDxu/O3ePnk1U6SZKWnsjd7bZtya6af+RvVxfD6XoEd9HILbk/RxhRt32eiTOvnKvMOrTQ1cVwunvLd9aEPbl7TJGkxyrnnXOy3D52StbxM6/kfLk9ziG1OkiSxu3K3ePK01U76qf9ub+vHVCxk6Iu/eHqYjhdUL6e2hKV++dL6gZ11/ozuX/sbFy0W56JM6/kCD7BOf/L2ncq8civ+u1A7j9X6RPSWYuP5/5227FUV72fy+cS3qrbXpI0JpfPJbxQraN+yQPH5oMhzCPkJs2LdZOyeDoj8rZd0X/m+jU5uLGqgd1zZP9wy3fOM03TPYvfl7P7OUxSa9vP8ZIevsH2n0v6PN3ri2RdZJd+v62SWmXy+02Satv96h3b75dJWpbF+2RYam6aZut0/96YyXaTbf9d26a7AAAAAAAAAAAAAAAAAACwcXN1AQAAAAAAAAAAAAAAAAAAyG1YnAcAAAAAAAAAAAAAAAAAgIOxOA8AAAAAAAAAAAAAAAAAAAdjcR4AAAAAAAAAAAAAAAAAAA7m4eoCAAAAAAAAAAAAAAAAAMDtMFxdAPy/ZxhGIUnTJZWTFCnpftM0L6TbpoykqZKKS7JIGm+a5lc3em/unAcAAAAAAAAAAAAAAAAAyKuGSVpimmaopCW2f6eXJOk10zSrSmoi6TnDMKrd6I1ZnAcAAAAAAAAAAAAAAAAAyKvuljTF9vMUSb3Sb2Ca5knTNDfbfo6TtEtSqRu9MYvzAAAAAAAAAAAAAAAAAAB5VTHTNE9K1kV4kopeb2PDMMpJqitp/Y3e2MMRpQMAAAAAAAAAAAAAAAAAwBUMw3hS0pN2vxpvmuZ4u9f/lVQ8k13fvMW/4y9ptqSXTdOMvdH2LM4DAAAAAAAAAAAAAAAAAPy/ZVuIN/46r7fP6jXDME4bhlHCNM2ThmGUkHQmi+08ZV2YN800zTk3Uy4eawsAAAAAAAAAAAAAAAAAyKv+kPSw7eeHJc1Lv4FhGIakCZJ2mab5+c2+MYvzAAAAAAAAAAAAAAAAAAB51ceSOhiGsU9SB9u/ZRhGScMw/rJt01zSAEltDcPYavuv643emMfaAgAAAAAAAAAAAAAAAADyJNM0oyS1y+T3JyR1tf28SpJxq+/NnfMAAAAAAAAAAAAAAAAAAHAw7pwHAAAAAAAAAAAAAAAA4P8lt1u+lxmQfbhzHgAAAAAAAAAAAAAAAAAADsbiPAAAAAAAAAAAAAAAAAAAHIzFeQAAAAAAAAAAAAAAAAAAOBiL8wAAAAAAAAAAAAAAAAAAcDAW5wEAAAAAAAAAAAAAAAAA4GAszgMAAAAAAAAAAAAAAAAAwMFYnAcAAAAAAAAAAAAAAAAAgIOxOA8AAAAAAAAAAAAAAAAAAAdjcR4AAAAAAAAAAAAAAAAAAA7m4eoCAAAAAAAAAAAAAAAAAMDtMFxdAOA6uHMeAAAAAAAAAAAAAAAAAAAOxuI8AAAAAAAAAAAAAAAAAAAcjMV5AAAAAAAAAAAAAAAAAAA4GIvzAAAAAAAAAAAAAAAAAABwMMM0TVeXIa/ggwYAAAAAAAAAAAAAALh9hqsLgJxnX8yfrMmBQgO658j+wcPVBcgrZhxc6OoiON39FTprxOZ/XV0MpxtZr72+Cl/s6mI43UvVO+qLnf+4uhhO90qNDnkmzs925P44X6vZQR9vy/1xDqvdgX4oF3mlRgf9ciD35wkPhnTO9e32peodJUmjtufudjukVge9vyX353xv1W2vn/YvcnUxnG5AxU4avzv3x/lklU65vg+SrP1QXqnPvJLb5pU4J+zJ/e32scqd8sy4ktvjHFCxkyTl+nb7WOVO+jYi94+dz1brmGdyhLwypuSVOPPKPEJu72sla3/7Wx6ozz4hneUT3NfVxXC6xCO/cnzmEo9VtuZ8uf0c+8kqnfLMHPyYPJDbvlCto0bmgXnbEXXbu7oIAHDLeKwtAAAAAAAAAAAAAAAAAAAOxuI8AAAAAAAAAAAAAAAAAAAcjMV5AAAAAAAAAAAAAAAAAAA4mIerCwAAAAAAAAAAAAAAAAAAt8MwTFcXAcgSd84DAAAAAAAAAAAAAAAAAMDBWJwHAAAAAAAAAAAAAAAAAICDsTgPAAAAAAAAAAAAAAAAAAAHY3EeAAAAAAAAAAAAAAAAAAAOxuI8AAAAAAAAAAAAAAAAAAAcjMV5AAAAAAAAAAAAAAAAAAA4GIvzAAAAAAAAAAAAAAAAAABwMBbnAQAAAAAAAAAAAAAAAADgYCzOAwAAAAAAAAAAAAAAAADAwVicBwAAAAAAAAAAAAAAAACAg3m4ugAAAAAAAAAAAAAAAAAAcDsMVxcAuA7unAcAAAAAAAAAAAAAAAAAgIOxOA8AAAAAAAAAAAAAAAAAAAdjcR4AAAAAAAAAAAAAAAAAAA7G4jwAAAAAAAAAAAAAAAAAAByMxXkAAAAAAAAAAAAAAAAAADgYi/MAAAAAAAAAAAAAAAAAAHAwFucBAAAAAAAAAAAAAAAAAOBgLM4DAAAAAAAAAAAAAAAAAMDBWJwHAAAAAAAAAAAAAAAAAICDebi6AAAAAAAAAAAAAAAAAABwOwzD1SUAssad8wAAAAAAAAAAAAAAAAAAcDAW5wEAAAAAAAAAAAAAAAAA4GAszgMAAAAAAAAAAAAAAAAAwMFYnAcAAAAAAAAAAAAAAAAAgIN5uLoAuDmmaeqvcXO0d2OEPL09dc9r/VSyYpkM2104FaUZH09RQtxFlaxYRv8b1F8enqnVfGzPYY1/9QvdP+wR1WhZJ+X3lmSLvnvxUxUoHKABI5/KjpBu6OTWcG2eOkumxaIKbZqr2t0d07xumqY2T5mpk1vD5e7lpcbPDFCh8sGKPXFaa76ekLJd/Jko1by3myp3bZvdIdyUI5sjtGribFksFlVr31T17skY56oJs3V4c7g8vL3U7vn+KhJSRnHnLmjJ1z8p4UKsDDdD1To0V+3urV0TxE04siVCqyda67Nqu2aqm0mcqyfO0pHN4fLw8lKbFwaoSIUySrpyVfOGfynL1SRZkpNVoWldNezTzUVRZO52Y4s/d0FLv56qhOhYGYahqh2aq1b3Nin77fhrmXb+vUJubm4Krl9DTR/qlc2RpXV0S4TWTLLGWaVdM9XpnTHONRNn6egWa5ytnx+gwrY6nP/2l0q+miQzOVnlm9ZVgwesdXhwzWZtmvGXLhw/rd4fDVKRimVdEVoax7ZGaL0tzkrtmqlWr4xxrp80S8e2WI/JFs9a47zGYrFo/rBR8i0UoA7DnpEkbZmxQHuXrFG+Av6SpHp9e6pMverZF1QmbrfvkaSlY6fpcNhO+QTkV5+v3kjZ59yhY1r+/XRdvXRZ+YsGqcPLD8nL1ydb47KXV47N9EzT1MLv52ifLWfo9Wo/lcgiZ5j98RQlxl9UiZAy6j2ov9w9PbR77Q7999MCGW5ucnNzU+eneiu4eogLIknLGePl/jVbtHH6X7pw7LTu/WSQilYMdkFkaR3bEqF1k2bJYrGocrtmqp1JX7tu0iwdtcXZ6rnUvnbB21/KkmQdL8s3qat6tr526ecTFXPitCTpSkKivHx91PvT17M9NnvHt4YrbIr1+KzYtrlqZJLnbZwyUye2hMvd20vNnhmgoPLW+pnz/HB5+uST4WbIcHdXtw+Hpuy3e+Ey7Vm0XIa7m0rVraH6/Xpna1zpmaapxd/P1v6wCHl6e6nHK1kfj3M/mazE+ASVCCmtu18bIHdPD+34b6PWzloiSfLK56Uuzz2gYhVKpexnSbZowsujlT8oUH3eyd4c3jRN/ffDbB3aFCEPby91fqmfioVkjC3mdJT+HD1Zl+ITVLRCaXV9xRrbjfa3JFv082vW2HoPt8a2etoC7V+/Q4abId8Af3V+sb/8gwKyLebc1A85s/4ObY7Qfz/MkWmxqEaHpmp8bwdJ0p7VW7T2178Vdey0+o1+TcVDrbEmxl7U/E8m6NT+I6retrHaPXVftnwGzshtw6Yv0O4la+Rjy/kaPthTwS7O+fJKnKZpaskPs3XQ1t92ebmfimfSpqNPRWn+p5OVGJegYiGl1d2uTWe1/7jH35GXj7fc3NxkuLvp4c8HZ3d4knL3mGLPmXGOGZhal27ubnrsq+ytS2e200vxCVo49ledO3xSMgx1efFBlapSXvNGTdKF42es21xMVD4/Hz3y1dAMf9NZIjdHaPmE2TItFlVv31QN/5exD1o+YbYiN1nHzo4v9FdRW0z/jJmmQ2E75RuQX/2/Tj3v3Ld6i9ZN/0vnj51Wn1GDVCwH5PDOnNvb8vsSrZ36uwZO/iil33UVZ4wpkrTzr2UKX2g9xy5Tv4aaDOiVzZGllZfGTmfMHSRduapJQ75W8tUkWZItqtqittr075rtsWV3XnD64DEt/na6kq8myXB3U8en71eJStk3z2mapv5OV59ZXT+aaVef99iuH+1eu0NL09Vn2eohOnfstGZ+PCV1/5Pn1GZAVzXt1TrbYrsd40Y/pS7t6upsVKwadBji6uLcEmfO68374hft3RAuv0B/Pfuda+eFnHmcbpz3n7YvXivDMFS4bAl1famfPLw8nRpPVufB9vHe6jl0YtxF/Tl6smLPnFeBooXUY8hA5fP31cm9h/XPt79de2M17dNFoU1rS5Kmv/m1Lp6PlYe3Nd5733lWvoH5nRq75Jx5+HORx7Ty+9+s1xqKBKndyw+79FqDJB3eHKGVtty2Wvumqp9JbrtywmwdtuW27exy2yVjpinSdk3lwa/TXlP5b5z1mkqBokHq+Iprr6mkd2JruDbZ5nBD2jZX9UzmcDfZ5nA9vL3UxHatXpKuXEzQ+u+nKebYSUlS46f7q0ilCtkeAwDkFC5fnGcYRj5JKyR5y1qeWaZpjjAMo4mkr2y/95Y03TTNd27j/ZdJKiHpkqR4SY+aprnnDsscKamBaZrn7uR9bsW+jRGKOnFWL094S8d2H9b8sTP11JevZthu0cQ/1LRXa9VqXU9/jJmuzYvWqVH3FpKsE62LJ81XxXpVMuy3dt5yFQkupssJl5wey82wWCwKmzRDbd54QT5BgfrnzVEqVb+mAkqXSNnm5NZwxZ86q25fvKOo/ZEKm/CbOr4/RAVKFlPnj99IeZ8/nn1DpRvWdlUo12VJtmjFDzPVY8Rz8g8K1Kwho1WuYU0VKpMa55HNEYo5eUb9vnlbp/dGavn46br3k0Fyc3NT84d7q0hIGV1JvKSZg0apTO3KafbNKSzJFq36YYa6v/28/IICNWfoaJXNNM6z6jt2hM7si9TK8b/pno8Hy93TQz3feVGePt5KTkrWvLc+V3C9aipWqbwLI0p1J7EZ7m5q+sg9KlLBWoezB3+i0rWrqFCZEjq+Y68iN+zQ/Z+/LndPTyXGxLkwSlucP85Qt7efl1+hQM0dNlplG9RUQbs4j26JUOzJs3pgTGqcvW112H2EtQ4ttjosU9dahwWDS6rD4Ce08vtfXRhdKovFonUTZqjTW8/LNyhQ818freAGNRVo1/cc2xKh2FNn9b+vR+jsvkit/fE39fgw9aJOxF//KbBUMV1JTNufVuvWRjV7ts+2WK7nTvoeSarSprFqdmmlJV//lOZ9//v2VzV7pJdKVQ/VriVrteX3JWr8YPdsje2avHJsZmZ/WITOHz+rF358S8f3HNaCsTP1eCY5w78T/1CT3q1V4656+nPMdG1evE4Nu7VQhTqVVLlJDRmGodOHjmvmR5P1/Pg3sz8QO84aLwsFl1DnIY9r+bjfXBhdKkuyRWsmzFDn4da+9g9bH2Tf1x6z9bX3jbH2QWt++E09P7L2tV3t+to/h3+u0nWrqWil8mr76qMp+6+fMsflEzwWi0UbJs5Q+zdfkG9QoP5+Y5RK10/b157YGq64k2d195fv6Nz+SK3/8Td1/SB1Qr3D8JdSFjxfcyp8r46GbVf3UW/kmOPzQFiEzp84q2d/GK7jeyL19zcz9OgXr2XYbumkeWrcq7Wq31Vff42drq2L16p+t5YKLBakAR+/KJ/8vtofFqEFY35Ls/+GP5apcJniLsnhD22K0IWTZ/XouOE6uTdS/343Q/0+zRjbiinzVL9na1VpVV//fDtdO/5dqzpdWt5w/81/LlNQmeK6Yhdbg95t1byf9QLn5vnLtXb6QnV49gHnB6vc1w85q/4syRYt+X6m7h35nPIHBWraoE9VsVENBQWXUOHgEuo57DH98930NH/Dw8tDzfp1U9Thkzp35GS2xO+s3FaSanZro9p355ycLy/EKUkHN0XowomzeuL74Tq5J1L/fDdDAzJp08unzFODnq1VtVV9Lfp2urb/s1Z1u7a84f59PnhBvi5eFJObxxR7zo5zwEcvyDfANXXpzHa65Ic5Kl+vqnoNe0zJV5N09fIVSdLdQwamvO/SCXPl7Zcve4KVtQ9aNn6mer9jHTt/GzJaFRrVVJBdHxS5OULRJ87o4W/f1qm9kVr6/XT1GWU976zWtrFqd22lxV+lPe8MCi6h7kMf15Lvck4O76y5vbhzF3Rs+275Fy7oqvBSOGtMObFzrw5v3KF7P8sZ59h5aex01tyBu6eHHv7oeXnZ5nInDfpKoQ2qqXSVctkWmyvyguWT56l53y6qUL+aDoSFa9nkeer74YtOj/WafWERijp+Vi/++JaO7TmsP8fO1JOZ1Oc/E/9Q096tVfOueppvq89G3VqofJ1KesZWn6ds9fnC+DdVuHQxPTPWei5uSbbos4feVtWmtbItrtv108zlGjdlkX784llXF+WWOXNer077RmrUo6XmfvZzNkeVkbOO07ioaG2ev1yPfvOGPL29NO+Tidq1crNqtmvstFiudx58ze2cQ2+Y/a+Ca1VS43s7aP2sf7Rh9j9q9fDdKly2hPp/Nkhu7u6KPx+jqS9/opBGNeTm7i5J6vrqQylfhssOzpqHX/7tL2r6cG+VrB6q3UvWauu8JWrU1zXXGq7FuXz8TN1ty21nDBmt8o3SxnnYltv2/9aW830/XffZctsqbRurZtdW+jddbrv021/V/OFeKlUjVBH/rtXm35eoiYuuqaRnsVgUNnGG2r5pvVa/yDaHG5DJHG6PL63X6jf++Js62eZwN02ZpRJ1qqnlq08oOSlJybZzFADIq3LCY20vS2prmmZtSXUkdbYtzJsi6UnTNOtIqiFpxh38jX62958iafTN7GAYhvsd/D2H27Vup+q0ayjDMFSmajklxicq7nxMmm1M09ShbftUvaV1IVqd9o20a+2OlNfX/bFC1ZvXln+6b0nEnI3W3g3hatCpqfMDuUnn90cqf/Ei8i9WWO4eHgpuWl/Hw7an2eb4pu0q17Kx9dsvoeV1NSFRiRfSfiand+6Rf7Ei8isSlJ3Fv2ln9h9WQInCCiheWO6eHqrYor4ObdiRZptDG3aocutGMgxDxSuX15WLibp4PkZ+hQJS7mLl5ZNPBUsX18WomMz+jMud2R+pAsULq4AtzpAW9RS5MW19Rm7crkp3WeMsVqm8Ll9M1MULMTIMQ54+3pIkS3KyLEnJkgwXRJG5O4nNr2CAilRIV4fnoyVJ4YtWqm7vDnL3tH7DySfA+d9uup6z+yMVULywChSzxdk88zhDW6fGeSUhUQmZ1WFysgxbHRYsXVyBpYplezxZObc/UvmLF1Z+W99ToVk9HUkX55Gw7arYyhpn0UrWYzLB1vdcjLqgY5vDFdqumSuKf9PupO+RpJLVK8o7v2+G940+cUYlq1WUJJWuXUUH121zfjBZyCvHZmZ2r9upWracoXSVcrp0MYucYfs+VWthzRlqt2+kPbacwcvHW4ZhPUavXLqS8rMrOWu8LFS6uArmoD7o7LV2a+trKzSvpyPp8p/DG7er4l0Z+6DM+lqlqzvTNHVo7WZVaFE/22LKTJQtz7vW15ZtVl9H08V5NGy7KrSy5nlFbHlewoXr5zl7/1mhGnd3zFHH5551O1SzbSPb8Vg+y+Mxcvs+VW1RR5JUq10j7Vlnbd9lqlWQj62/LVW5nOKiolP2iz13Qfs3RqiOi3L4Axt2qFoba2wlK1v70PhMYjuyfZ8qNa8jSaretpH222K73v5x5y7oUFiEanZIG5u33cLSq5cvp2/iTpXb+iFn1d+pfYcVWLyIAm2fU+WW9bTf9jkFlSmuQqUzxuqZz1ulq4XI3cl3MrDnrNw2p8krcUrS/vU7VP1am7T1t1m16cq2Nl2jbSPtW7/jpvd3tdw8pthzZpyu5qx2ejkhUcfC96uWbdx09/RQPn/fDO+7Z/UWVW2VfXng6X1px85KLerrYLqx8+CGHapqi6mEbTy5dt5ZqnpF5cvkvLNQmZyVwztzbm/1xDlqOuDuHHFO5qwxJWLRStXOQefYeWnsdNbcgWEY8rr2OSQlKzk5ObtCSuGSvMAwUha4X754Sf6Fsu8O35K1PlOuH91kfdZp30i7bfXpbVefVy9dyTCfIEkHt+1VweKFFViskJOjuXOrN+zW+eh4VxfjtjhzXq9szYopeZKrOfM4tVgsSrpyVZbkZF29fFX+hQo4NZbrnQdfczvn0AfW71D1to0kpT0f9/T2SlmIl3w1yeVjjbPm4aNPnFEJu2sNh9Ztzc6wMkif24Zmktse2rBDVdqk5nw3k9teOH5GJatb4yxTp4oOrHXdNZX0ovZHyt/uWn3ZZvV1LP21+rDtKt8q9Vr9Fdu1+qsJiTqza79C2livlbl7eMjLL2f0PwDgKi6/c55pmqasd7STJE/bf6akopJO2rZJlhQhSYZh3CXrHfVk266VpPqS3pF0TtaFfJsk9be9t70Vkl42rNnoKEldbO/xvmma0w3DaC1phO3v1jEMo6akTyR1sm33g2maY2zv9YJhGD1s5b3PNM3dDvg4shQbFa2AwoEp/w4oHKDYczHKb3eSlxB7Ufn8fORuS8oCCgcq1jYJGXsuWrvWbNfAj5/X8b1H0rz3X9/PUcfH7s5wlydXSrwQLd+g1G+F+gQF6vz+yLTbnI+Rb1Bg6jaFApV4Plo+BVM/kyNrwhTczLUXoK/nYlS0/O3i9A8K1Ol9kWm3OR+d5huyfkGBKRN418SeidK5Q8dULBtvlX8rLp6PSRODf6GCN4zTPyhQF6Oi5VcwQJZki2YP+UQxp86qRudWKlapXDaV/MbuNLZrUuowtJwkKebkGZ3cdUAbfp0vd09PNX24t4q68JGvF8/HyC9NOyyoM+niTEjXnv0KWeP0tdXh3KHWOqzeqZWK5qA6tJdwPkZ+djH4BhXU2fRxno9O91kEKuG8Nc71k2erQf9euppJf7p70QodWLFBhSsEq+FD98jb33UnIo7qe9IrFFxCkRt3qHyjWjqwZoviz11weNlvVl45NjMTdy5aAUUCU/5doHCA4tLlDIm2nOHaRE4Bu5xBknat2aYlk//Uxeh4PTjyyewqepbyyniZoQ8qlEUflKafCtTF86l97byhnyj21FlV7dxKRW3t9ppTuw7IJyC/AkoUdWYYN5Q+Br9CgTqXLs+zfhaBKf/2teV5vgUDJMPQkg/HSoYU2q6FKrW33iU69uQZndm9X1t++0PuXp6q3/8eFQ5xbV3HRcWoQJrjMVBxUdc/HvPbtklv6+K1CqlfNeXfi8fPUbuBPXU58bLzAriO+KgY5bc7P8lfOFDxUTFpLkIlxqWNzT8oMGWy/Hr7//fjHLV6uKeuZBLbqp/+VPh/G+Tt56P733/eOcFlIrf1Q86qv/io6LS/DwrUyb2HnRrL7XBmbhu+cIX2Ld+gwiHBavqwi3O+PBKnlLG/zR9k7UvTt2lv+/42yNpub7S/IWnG29/KMKTanZqrTufm2RFSBrl5TLHnzDhlSL8M/1aSVK9Lc9Xrkr116ax26ubuJp8Af/391TSdOXRcxSqWUbsn/ievfN4p2x4LPyDfwPwqVDL78sD489HKn+5869TeyLTbZDK+xt/gvDOncVaOcGjDDvkFBahw+dLODeAmOWtMiTl5Rqd2HdDGX+bLw8tTjR/KvfNfOW7sdOLcgSXZovEvfarzJ86qYfeW2XrXPMk1eUG7x+/RjBHfadmk32VaTPUb9YrT47QXdy463fh54+tH1jE2OuX1XWu26V9bffbLZC5o5/LNqtm6ntNigFVunNfLjLOO0xKhwWrYq63GPTZCHl6eKle3isrXtcsHneBmzoNv5xw6ISYu5fPwLxSgBLu7y57cE6lFY35R7Nnz6vLygJTPSJIWjZkmw81NoU1rq8n9nZy+yN9Z8/BprzVsdum1BskaQ/rc9rQDctug4BI6tGGHKjSupf2rXXtNJb3E9PPQWczh+qabw004Hy03dzd5F/DXuu9+UvSR4ypUPlj1H75XHnbnKACQ1+SEO+fJMAx3wzC2Sjoj6R/TNNdL+kLSHsMw5hqG8ZTt8beSNEjSc7Y76rWUlGj7fV1JL0uqJqmCpMxm2HpI2iHpHlnv0ldbUntJow3DuHYP1kaS3jRNs5qkJyWVl1TXNM1akqbZvdc50zTrSfrOVibnSr/MUMr47aXrbPPX93PV8dGecnNPW+V71u+Uf6C/SoWWcUw5HSTDskpJ6e+WlnHtpdJ8JslJSTq+aYeCG+fcE8ZMq+ym4kz98WriZS0aNUHNH73H5Y+py1ImMWQ4H8i0Oq0bubm76b7PXteA8e/rzL7DOn/khBMKeZvuMDbJWoeLR/+oZgP/l1KHlmSLLl9MUO+PBqnJQ730z2cTM28L2eUm4sz8sE2tw/99+rr6ff++zuzPYXVoJ7PP+GbqU4aho5t2yCcgvwpXyHjL+CodW+p/Y97R3aOGyadgAW2cOscxBb5Njuh7MtP2uQe14++VmjlolK4mXpKbhwtvQptXjs2blf4OapltYlfBVZvV1vPj31Sf4Y/pv5/+cnLhbizPjJeZRJqhr800zNS+tvenr6vP9+/rXCZ97cFVYarQooHDSutQN3eASpI6j3xV3T4eprbDntPexSt0etc+SanHZ5f3B6t+v95a8eUE1x+fmfVF6TfJfARNI3LbXm1dvE5tB94tSdq3Yaf8AvKrRDY+piS9mxszs94mq/0PbNwp38D8KlYx89haDOiupya+q6p31deWBStvudy3K7f1Q86qv+vlgzmKk3Lbap1aqs/Yd/S/T4fJt2ABrZ3i2pwvz8Qp6WbG0CwG0Rvu/+Anr+iRL4fo3hHPaMtfK3V05/47Kulty8VjShpOilOSHhn9ih7/eoj6vvuMwhas1OFsr0vntFNLskWnDxxTnS4t9MhXQ+WVz1vrZ/2bZrtdKzapasts/vLqDc63st7IKaVxGmfkCFcvX9Gm2YvUqE83xxb2TjhpTLEkW3Q5PkG9PhqkxgN6acnnuXP+K2eOnZlw0NyBm7ubnh47RK9OHakTew/rTGR2zwNmf16w5e9Vavt4bz0z8V21fby3Fo755faLfxsyn668mQ41bX2+YKvPpenmgpKuJmnP+p2qbrtrLbLZ//N5vcw55zi9FJ+g/et36KkfRujZye/r6qUrCv9v4x2X9npu5jzY0efQJSqX0yNj31C/Twdpw+x/lHTlqiTrI20f/vp19fnwJR2POKAIJ8cuyWnz8K2f7afwhSs0a/AnunrpsmuvNUg3d53+Ztp1Ou2et15Tmf7aKF295OJrKjfhZvJ5wzBkSbbowqGjCu3QUl0+fl3u3l4Kn7c4ewoJADmUy++cJ6XcGa+OYRiBkuYahlHDNM13DcOYJqmjpAcl9ZXUWtJqSZ/bXptjmuYx20CwwTTNY5JkW+hXTtIq25+YZhhGoqRISS9IelXSr7a/e9owjOWSGkqKtb3PIdt+7SWNM00zyVbO83bFvnYGvUnWxX4ZGIbxpKwL/PTE+y+ofd+ut/S5rJ+/UmEL10qSSlUKVsy56JTXYs7FqEBQ2lsx+wb46dLFRCUnJ8vd3V0x56JVwLYa//i+I5rx8RRJUkJsvPZujJCbu5uO7Tms3et2au/GXUq6elWXEy5p5qipum/IQ7dUVkfzLRSohKjUbwckRqW9I55kvVNMgt23gdLfNe/k1nAVLF9G+QKde8vqO+EfFKh4uzjjo6Llm+4bFP5BBdN8U8L+2yTJSclaOPpHhbZqoJAmdbKlzLfDLygwTQzx5y9kiDPDNpl8Ft5+vipZI1RHtkSoUHBJ5xb6Jt1pbMlJyVo0+geFtmygCnZ16B8UqPKNa1tv8x1aToZh6FJsvMse7+EXFKiLadrhBevdi9JtY9+eL56PzvCNIG8/X5WsHqqjOagO7fkFBeqiXQwJmcTpm+GzsH47OnLdFh0J26FjW8KVfOWqriRe0vKvp+iuFx+Wj10/VKldc/37yTjnB3Mdd9r3ZKVg6eLqOeI5Sdbbzh/eFO7AUt+avHJsXrNh/kptXmTNGUqGBivmbHTKa7HnYpQ/fc5QwJozWJKT5eburthz0coflLF+y9asqAufT1NCTLx8A/ydGsP15JXx0rdQuj4oi3abtp/KfLwsXj1Ux7em9rWW5GRFbtimXp8McWIENyd9nBfPZ5Ln2e4+cU2C3Ta+hQIlWR95VaZhbZ3bf1jFqobKLyhQwQ3rWB+jUNF6fF6Oi1e+Atl7fIb9uUJbbDl8iUrBik1zPEbLP92x5lvAP83xGJfueDx96Lj+/PpX9X33GfkW8JMkHY04qL3rd2h/WISSrlzV5cRL+n30VPUa7NwcfsuCFdrxjzW24hWDFWd3fhJ3LuO475Mutni74zJ/4cBM99+7ZqsObNihQ5ussV1JuKS/Pp+qrq+mja1qqwaa8973av7grZ1j3a7c0A9lR/0lJyWn/X1UtNMfIXQ7nJXb+trlfFXbN9fCj1yb8+X2ODcvWKHti21tOjRtf2ttexnb9GX7/tZum/xBgVnuf61P9gvMr9AmtXRy32GVqVHRiZGlys1jir3siFNKW5eVm9bSiT2HVdbJdZkt7dQwlL9woEpWLidJqtSsjtbP/idlO0tysvau3a6Hv3D+d4vt+QcFKi7d+Vb6/sU/qGCG8dX/BuedOY0zcoTYU+cUdzpKM179OOU9Zw4apXs/GSTfgq4ZV501pvjZnWMXDS0n5dL5r5wydmb33EE+f1+VrVlR+zftVtFyzp0HdHVesHPpBrV74n+SpMrN62rhmF+dFWqK9enqM/Ym6/Pa9aOs6rNczYqa+/k0XYyJl5+tPveH7VKJkNLyd1EflNvl9nm9a7LjOI3cukcBxYLkaxtHKjWtreO7D6l6m4ZOiyt/UOANz4Nv5xzaNyC/4s9b7yYYfz4mJSZ7QWWKy9PbS+cOn1Tx0GDlt93BzMs3n6q0aqBT+w6nPBrXWZw1D1+wdHF1f9v6xIToE6ddeq1BssZwO7ntzVxTufsd6zWVC8fPKDLMtXHa88kwV535HG5CZnO4hvW1wqHlJUnBjesq4g8W58H5csSdyYAs5Kj2aZpmtKRlkjrb/n3ANM3vJLWTVNswjCDTND+W9LgkH0nrDMOoYtvd/tkbyUq78LCfaZp1TNPsZZrmUV3/O5gX7X42lMUXF+z+Xvq/ZR/PeNM0G5im2eBWF+ZJUuMeLfXcN0P03DdDVLVpTW1dslGmaerorkjl88uX5jbWknUlevlaoQpfuU2StPXfDarStIYk6bXJI/TaFOt/1VvUUffn7lO1ZrXUcWAPDf75Xb02ZYTuH/awytcOdfnCPEkqFFJWcafOKP7MOSUnJenI2k0qVb9mmm1K1aulyJXrZZqmzu07JE9fn3SPtN2kss1y6N1hbIpWDFbMybOKPX1OyVeTtH/VJpVvmDbOcg1raM+yDTJNU6f2HJKXbz75FQqQaZr675tpKliquOr0bOuiCG5O0Ypl08R5YNVmlWtQK8025RrW1N7l1jhP7z0kL18f+RUMUGJMnC5fTJAkJV2+omPb96hgqWKuCCNTdxKbaZpa/u00FSxdXLV7tku7T6NaOrFjryTriUdyUpLyFXDdCXSR9HGu3qyyDdPF2aCm9i1LG6dvJnV4fPseBeagOrRXOKSsYk+eVZyt7zm4ZrPKpKvP4AY1tX+FNc4zdnE2ePBuPTDufd33zbu66+WBKlGjku568WFJUsKF1EcsHdmwTQXLlJAr3Unfcz0J0dZb65sWi8JmLlT1Ti2cFsON5JVj85pGPVrq6bFD9PTYIarStKa223KGY7sj5X2dnCFilTVn2PbvBlVuYs0Zzp84m/JtzpP7jyo5KVk+dhc1XSGvjJdFKtr6IFucB1dvVnBmfdDy1D7IM4u+9sT2PQqw62tPbN+jwJLF0jyKwFWCbHnetb728JpNKpMuzytdv5YOrrDmeWf3pcZ59dLllEeHX710WSe371KgrU8t06C2ToVbj8/YE6dlSUqSd/7sPz4bdG+lJ8YO1RNjh6pyk1rasXSD7Xg8lGUOX65mqHat2ipJ2r5kgyo1tn4eMWfOa9YHE3T3awMUVCr1MXRtH+mpl6a+pxcmvaPeQx9RuVqVsmURRd1urfTQl0P10JdDVbFJLUX8Z43txJ5D8vbLl2Ei3TAMBdcM1d7V1tjCl25QRVtsIY1qZrp/y4d66qmJ7+mJH95R90GPKLhWpZSFeRdOnEl57/0bdqhQqex7NF9u6Ieyo/6KhwYr+uRZxZyOUvLVJO1ZuVkhjWqmL4rLOSu3tc/5Dq13fc6X2+Os162VHvlqqB75aqhCG9dS+LU2ufuQvH2zbtN7bG1659INCrW16YqNama6/5VLl3U5wTruXLl0WZFbd6twcPbFm5vHFHvZEWf6ujy0ebeKlnV+XWZHO/UvWEAFCgcq6thpSdLhbXsUVKZ4yntGbt2jQqWLpnkMV3YoljImWPugvas2qUK6sbNCwxraZYvp5B5rTP+fHmkrOSdHCCpbUgMnf6QB34/UgO9Hyj8oUPd9OsRlC/Mk540p5RrW0omdqefYllw6/5VTxs7smDu4GBOvS/HWz+Hq5Ss6tHWvCpd2ft7u6rzAv1BAyl30jmzfq4Ilizg95sY9WuqZsUP0zNh01492Z339qJxdfW79d4Oq2Oozyq4+T9jq036B+47lm1Tzrpz7hKL/73L7vN412XGcFihSUCf2ROrq5SsyTVOHt+1VUBnnXou4mfPg2zmHDmlUQ+FLN0iyno+HXMt3T0fJkpwsSYo9c17nj59RgWKFZElOVkJsvCTrgreDG3dmy7mLs+bhE2NSrzVsnrVI1Tu67lqDZM1t7ePcl0nOV75hDe3+7w6uqcxaqBouvKaSXlC6a/WH12Ryrb5+LR1akfFavU9ggHyDCir2hPUc5dTOPQooVTyzPwMAeYbL75xnGEYRSVdN04w2DMNH1rvVfWIYRjdJf5nWLDJU1kVw0YZhhJimuUPSDsMwmkqqIin6Fv/sCklPGYYxRVIhSa0kDba9l73Fkp42DGOZaZpJhmEUSnf3vGxTqWE17d0YoS8efU+e+bx0zysPprw2dfg49Xq5rwoEBajjoz004+MpWjJ1gUqElFb9jk1dUdw75uburvqP3K/lH30ji8WiCq2bKqBMSe3/x/roqoodWqpE3eo6sTVcf778jjy8vdT4qf4p+yddvqJTO3arweN9XRXCTXFzd1fLx+/T/He/lWkxVaVdExUKLqGdi6w3fazRqYXK1q+uI5sjNO3Zd+Xh7am2z1vjPLX7oPYu36hCZUtquu2btE369VDZ+tVdFk9W3Nzd1eLx+7XgvW9kWkxVbmuNM3yRtT6rd2qp4HrVdWRzuH59bqQ8vD3V+jlrnAkXYrV07E8yky0yTVMhzeqpbIOcc4HvTmKz1uEGFQouqZmvfSRJavRgT5WtX11V2jbVsm+nafrLH8jdw11tXxhwk48icF6czR+/X3+//40s1+IsU0IRtjirdWqpMrY4f3veFuezqXW4bOxPMi3WOqxgV4eH1m/TmgkzlRgbr4UfjVNQuVLqOvx5l8bZ5NH7tfgDa32GtmmigmVKaPdia5xVOrZU6brVdWxzuGa/OFLuXp5q+Wz/G7yrFPbz74qKPCbDMORfpJCaPenavulO+h5JWvz5JJ3YuV+X4uI15fHhatinq6q1b6p9qzZp598rJEkVmtRWlbZNXBKflHeOzcyENqymfRsjNOax9+Tp7aW77XKGaW+PU8+X+ip/UIDaD+yhWZ9M0VJbzlC3kzVniFi9TduXbJSbh7s8vTx177CHXR6js8bLg+u2aeWPs5QYG68FH4xT4fKl1OPt51waZ9PH7tdCWx9UydYH7bL1QVU7WvvaY1vCNfOFkfLw8lRLW7tNjI7Vcvu+tmk9BdtNlhxcvUkVWmTzo8yy4OburkYD79eSD7+RabGoYpumCixTUntteV6lDi1Vqm51Hd8art9fsuZ5zZ62xnkpJk7LPxsvSbJYklW+eUOVqmPNfULaNNXacT/rj0Hvy93DQ82efcjlbbdiw2raHxaubx5/V57eXurxSr+U134dMU7dX7Qej20H9tTcUZO17KcFKl6htOp0svafK39dqMTYi1r47UxJ1sdDPfbVYJfEkl75+tV0MCxcE562xtbphdTY5rw7Th2f6yv/oAC1fLinFnw6WaunLVDRCqVVo0OTG+6flZVT5+v88TMyDEMFihZU+2cecFp86eW2fshZ9efm7q62T96r2e98K4vFohrtmqRcDNi3dpuW/jBLiTHxmvve9ypSvpTuHfmsJOmHJ97RlYRLSk5K0v7123XvO88qyIkXEZyV2677yZbzyZB/0UJq9ZTrc768EKckVWhQTQc3heuHp96Vh7eXuryY2qZnjRynTs9b+9u7HumpP0ZP1sqfF6hYhdKqaWvTWe2fEB2nuR/+KMn66MVqd9VXhfrVsj9A5e4xxZ6z4rx4IU4zP0ityxp31VdIg+ytS2e1U0lq9+S9+vPzqbJcTVZA8SB1fSn1td0rN6tqq+zPA93c3dX6ifv0+0jr2FmtXRMFBZfQ9oXWsbNW5xYqV7+6IjdFaMoz1rGzwwup551/fzZJx8L361JsvCY8PlyN+3RVjfZNtX/dNi3/0TqezHt/nIqUL6XeI1ybw+eVuT1njCmV2zbV8m+naeYrH8jNw12tn8+d8185cex01txB/PkY/f7ZNFlsn0P1lnVVqXGNbI3NFXlB5+f7aMkPs2VJtsjDy1OdnuuTrTGH2q4ffWWrz1529fmzrT4LBAWog119Fg8prXp29bltyUa5e7jLw8tT99nNBV25dEUHtuxRjxey7/zrTk0Z84JaNq2qwgXza//6sXrv81maMn2Zq4t1U5w5rzf7kymK3L5fCbHx+nzA22rdv0tKG8huzjpOS1Yup8rN62jKy6Pk5u6uohVKqXanZk6NJavz4G1/W3OB2l1a3NY5dKP/ddCfoydp57/rVKBIQXUfMlCSdDzigDbM/lduHu4yDEPtnr5fvgX8dfXSZev7JFlkWiwKrl1ZNTs6N/ZrMThjHn7fyjCFL7ReayjfuI4qu/Bag2SNs9UT92leutx2py23rdHZmvMd3hShn2y5bTu73HbRZ5N03JbbTrLlttXaN9W+lZu03XZNJaRJbVVt59o47bm5u6vBwPv1n20Ot4JtDnefbQ43tENLlbRdq5//0jty9/ZSk6dTY24w8D6tGTtZlqQk+RctrCZPD3BVKACQIxiZPec+WwtgGLUkTZHkLuud/GbYHmn7m6R6khIkJUl60zTNRYZhjJHURtbFehGSHpHUVNIg0zS7295zrKQw0zQnG4axzPZamN3fNCSNktRF1jvjvW+a5nTDMFqnex8P23adJV2V9INpmmMNw4iU1MA0zXOGYTSQ9Klpmq2vF+eMgwtd+0Fng/srdNaIzf+6uhhON7Jee30VnvtvvftS9Y76Yuc/N97w/7lXanTIM3F+tiP3x/lazQ76eFvuj3NY7Q70Q7nIKzU66JcDC11dDKd7MKRzrm+3L1XvKEkatT13t9shtTro/S25P+d7q257/bR/kauL4XQDKnbS+N25P84nq3TK9X2QZO2H8kp95pXcNq/EOWFP7m+3j1XulGfGldwe54CKnSQp17fbxyp30rcRuX/sfLZaxzyTI+SVMSWvxJlX5hFye18rWfvb3/JAffYJ6SyfYNcvTHW2xCO/cnzmEo9VtuZ8uf0c+8kqnfLMHPyYPJDbvlCto0bmgXnbEXXbS9d/UiLyqMi4+bl+TQ5urFz+Hjmyf3D5nfNM09wuqW4mv8/0q0Wmab6Qya+X2f67ts3zdj+3zuQ9TFnvlDc43e/Tv0+SpFdt/9lvV87u5zBJGf4GAAAAAAAAAAAAAAAAACDvcnN1AQAAAAAAAAAAAAAAAAAAyG1YnAcAAAAAAAAAAAAAAAAAgIOxOA8AAAAAAAAAAAAAAAAAAAdjcR4AAAAAAAAAAAAAAAAAAA7G4jwAAAAAAAAAAAAAAAAAABzMw9UFAAAAAAAAAAAAAAAAAIDbYRiuLgGQNe6cBwAAAAAAAAAAAAAAAACAg7E4DwAAAAAAAAAAAAAAAAAAB2NxHgAAAAAAAAAAAAAAAAAADsbiPAAAAAAAAAAAAAAAAAAAHIzFeQAAAAAAAAAAAAAAAAAAOBiL8wAAAAAAAAAAAAAAAAAAcDAW5wEAAAAAAAAAAAAAAAAA4GAszgMAAAAAAAAAAAAAAAAAwMFYnAcAAAAAAAAAAAAAAAAAgIN5uLoAAAAAAAAAAAAAAAAAAHA7DFcXALgO7pwHAAAAAAAAAAAAAAAAAICDsTgPAAAAAAAAAAAAAAAAAAAHY3EeAAAAAAAAAAAAAAAAAAAOxuI8AAAAAAAAAAAAAAAAAAAcjMV5AAAAAAAAAAAAAAAAAAA4GIvzAAAAAAAAAAAAAAAAAABwMBbnAQAAAAAAAAAAAAAAAADgYCzOAwAAAAAAAAAAAAAAAADAwVicBwAAAAAAAAAAAAAAAACAg3m4ugAAAAAAAAAAAAAAAAAAcDsMw9UlALLGnfMAAAAAAAAAAAAAAAAAAHAwFucBAAAAAAAAAAAAAAAAAOBgLM4DAAAAAAAAAAAAAAAAAMDBDNM0XV2GvIIPGgAAAAAAAAAAAAAA4PYZri4Acp6jF+ezJgcq49cjR/YPHq4uQF7x0/5Fri6C0w2o2Emjtv/j6mI43ZBaHfTxttwf57DaHTRyy7+uLobTjajbXu/ngTjfqttesw4tdHUxnO7e8p3124HcH2efkM555vjMK3EO3bjE1cVwuk8attOkvbk7HxpYqZMk6fWw3F2fHzVol+tjlKxx5pXc9ouduT/OV2p00KD1S11dDKf7tHFbfRW+2NXFcLqXqnfUZztyf7t9rWYHTdiTu8dOSXqscicN35T7c7736rfPM3MJcyP/dnUxnKp3uS6SlOvnEt6q2159/lvh6mI43W9tWmnhsdzdZiWpc+ku+nBr7u+D3qjTIc/EueBo7m+33cp0yTM5wuLjf7m6GE7XsVRX/ZIH5m0fDOksn+C+ri6G0yUe+TXX97dv1OkgSbn+3PO1mh3yzDzCtxG5P85nq3XUkA25f/5rVKO2ri4CANwyHmsLAAAAAAAAAAAAAAAAAICDsTgPAAAAAAAAAAAAAAAAAAAHY3EeAAAAAAAAAAAAAAAAAAAOxuI8AAAAAAAAAAAAAAAAAAAcjMV5AAAAAAAAAAAAAAAAAAA4mIerCwAAAAAAAAAAAAAAAAAAt8NwdQGA6+DOeQAAAAAAAAAAAAAAAAAAOBiL8wAAAAAAAAAAAAAAAAAAcDAW5wEAAAAAAAAAAAAAAAAA4GAszgMAAAAAAAAAAAAAAAAAwMFYnAcAAAAAAAAAAAAAAAAAgIOxOA8AAAAAAAAAAAAAAAAAAAdjcR4AAAAAAAAAAAAAAAAAAA7G4jwAAAAAAAAAAAAAAAAAAByMxXkAAAAAAAAAAAAAAAAAADiYh6sLAAAAAAAAAAAAAAAAAAC3w81wdQmArHHnPAAAAAAAAAAAAAAAAAAAHIzFeQAAAAAAAAAAAAAAAAAAOBiL8wAAAAAAAAAAAAAAAAAAcDAW5wEAAAAAAAAAAAAAAAAA4GAszgMAAAAAAAAAAAAAAAAAwMFYnAcAAAAAAAAAAAAAAAAAgIOxOA8AAAAAAAAAAAAAAAAAAAdjcR4AAAAAAAAAAAAAAAAAAA7G4jwAAAAAAAAAAAAAAAAAABzMw9UFAAAAAAAAAAAAAAAAAIDbYbi6AMB1cOc8AAAAAAAAAAAAAAAAAAAcjMV5AAAAAAAAAAAAAAAAAAA4GIvzAAAAAAAAAAAAAAAAAABwMBbnAQAAAAAAAAAAAAAAAADgYB6uLgBujmmaWvz9bO0Pi5Cnt5d6vNJPJSqWybDdhVNRmvvJZCXGJ6hESGnd/doAuXt6aMd/G7V21hJJklc+L3V57gEVq1BKknQpPkF/fv2rzh4+KclQj5cfVOmq5bMzvBTHtkRo3aRZslgsqtyumWr37pjmddM0tW7SLB3dHC4Pby+1em6ACldI/RwsyRbNGzZKfoUC1PH1ZyRJh9Zu1uYZfyn6+Gn1/GiQioSUzdaYMnNsa4TWT5ol02JRpXbNVKtXxjjXT5qlY1uscbZ4Nl2cFovmDxsl30IB6jDMGufm3/7UkbDtMgxD+QLyq+Wz/eVbKDA7w8rgxNZwbZpijTOkbXNVvztjnJumzNQJW5xNnhmgQuWDJUlXLiZo/ffTFHPspCSp8dP9VaRSBW2fuUAHlq6WdwF/SVLtPj1Vqm6N7A0sneNbwxVmi7Ni2+aqkUmcG21xunt7qdkzAxRki3PO88Pl6ZNPhpshw91d3T4cKknaNnOB9i1drXy2OOvmgDjtmaapBd/N0Z6NEfL09tT/XuunUqEZ+6Tzp6I0/aMpSoy7qJIVy+jewf3l4emhg9v26eeRP6pg8SBJUvXmtdS2X+fsDiNTpmnq7+/naJ8ttl6v9lPJLPrbmR9PUWL8RZUIKaN7Bllj2712h5b+tECGm5vc3NzU+aneKls9RJK09vdl2rxorUxTqt+5qZr2ap3N0aVyxvF5ZN1m7Zi1QDHHT6vT+4MV5OL+1hkxbvl5jo5v3ik3D3f5FyuiJk/3l5efb7bHZu/0tnDt+GmmTIupsq2bqVLPTmleN01TO36aqdNbw+Xu7al6Tz6kQFuc+/9eosPL1kiGVKB0KdV7coDcvTwVc/iYtk76VcmXLsunSCE1eGagPH19XBFemjj+HT9bBzZZc6FuL/VT8UyOzehTUZo3erIuxSWoWEhp9XjVmgtFHT2tBV9N0+kDR9VqQHc1vqedJCnpylVNG/aVkq4myUy2qHLzOmrZr2t2h5fi1LZwbbfVZ7nWzVQ5k/rcPnWmTm0Ll7uXp+o/9ZAK2upz399LFPnfGhmGVKBMKdW31ec1exf8o52/zFW3caPknd8/W+NKzxlxRh8+pq0Tf1XSpcvyLVJIDZ91fbvNK7ntkS0RWj3R2t9WbddMde/JGOfqibN0ZHO4PLy81OaFASpSoYziz13Q0q+nKiE6VoZhqGqH5qrVvY0k6Z/PJir6xGlJ0uWLifL289F9n72e7bHdjDPbw7Xz5xkyLaaC72qu0B5p23PciVPa9sNUxRw+qir39lRI1w4uKunNObI5QqsmzpbFYlG19k1VL5P6XDVhtg7b2m275/urSEgZxZ27oCVf/6SEC7Ey3AxV69Bctbu3liSt/+VPHdq4Q4ZhyCcgv9q90F9+hQJcEF2qo1sitMZ2TlalXTPVyeT4XDNxlo5usbbb1s9bj8+kK1c1/+0vlXw1SWZysso3rasGD3STJK2bOleHw3bK3cNdBYoX1l3P9Zd3NucJpmlqyQ+zddA2d9Dl5X4qHpL5eDn/08lKtI2X3V+xjpfX23/jvP+0ffFaGYahwmVLqOtL/eTh5andq7Zo9a9/K+rYaQ349DWVCA3O1phPbgvX1qnWuizfprmq9sxYl1umztSpreFy9/JSo6cHqGD5YMWeOK11YyakbBd/Jko17u2mSl3aatu0OTphl/M1fMr1OZ8z5hGu2fHHvwr7+Xf1/fHjlHNQVzFNU/O/m6M9G3bJM5+n7nvtwSzPNX/9cIoS4hJUqmJp3T/Eej52YNs+TX1nggoVLyTJeq7Zvn9nRZ+5oBmjpynuQqwMw02NujZVi953ZXd4KZwxj3D+8DGt//E3JV26LL8ihdTi+Ufk5eJcyF5s+E4dm/GbTItFQc1bqnjnLmlev3TqpA5PmazEo0dUomcvFeuYOp6e+fcfRa1eKRmG8pUspbIPD5Sbp2f6P+EypmlqzjdzFLF+lzy9PdVvyIMqUylju406GaUp70/RxbgElQktrf7DrO12yfSl2rQkTJKUnGzR6SOn9cHs9+VXwE8jHxwpb998cnMz5OburkHfvZbd4WXq+NYIbZhsbcOhbZupZiZ90obJs3Tc1ic1f2aAgmx90qzn35ZnPm/rvIm7m7p/NNQVIWTJGbFFrt2srbP+Uszx0+r2wSAVzgE5vGmamvvNHO3asEte3p7qO+RBlc6kv406GaWfPrD2t6UrltaDtna7dPpSbV5qbbcWW7t9d5a13V773RfPfqaAwgF6/IMnszU2e87IE67Z/ee/2v7LXN097pOUuWpXMU1Ts8fOVfj6XfLK56n+Q/pm2g+dOxmlye9NtdZnaGk99Ho/eXh6KDE+UVM//Fnnz0TLkpysdve3UZMujXX1ylV9+dJYJV1NkiU5WXXuqq1uj3TJpATZwzRNLUw3b5vVdbLZdvO2vQf1l7tt3va/dPO2wbZ523lf/KK9G8LlF+ivZ7/Lmeee6Y0b/ZS6tKurs1GxatBhiKuLc0vySl+bW88708sr8wiRmyO0fMJsmRaLqrdvqob/yxjn8gmzFbnJGmfHF/qrqO18+p8x03QobKd8A/Kr/9dvpOyzb/UWrZv+l84fO60+owapWMXsPZ++Fae3h2vHTzMki6ng1s1VKZP5ry0/TFVM5FFVvbenKnbL2fNfAJDdnLo4zzCMNyU9KClZkkXSU6Zprnfm38ykDMsklZB0SVK8pEdN09xzh+8ZKamBaZrn7riAN+lAWITOnzirZ38YruN7IvX3NzP06BcZJ2OWTpqnxr1aq/pd9fXX2Onaunit6ndrqcBiQRrw8Yvyye+r/WERWjDmt5T9F42fo5D6VXXvG48p+WqSrl6+kl1hpWFJtmjNhBnqPPx5+RUK1B+vj1Zwg5oqWKZEyjbHtkQo9uRZ3TdmhM7ui9SaH35Tz48Gp7we/td/CixVTFcTL6X8rmCZkmo36AmtHv9rtsaTFYvFonUTZqjTW8/LNyhQ821xBpZOF+eps/rf19Y41/74m3p8mBpnhC3OK3Zx1ujZTvX6dLe9vkxbZ/2tZk/2zb7A0rFYLAqbOENt/4+9+w6PqnjbOP492RRSSKcFUiih99B7B0WwKyr2XrC9CnbELthFRWxgRbFh+SlFpCg9IQQSWoDQSyAFSCFlz/vHbtomQZBsNsL9uS4uZXPOMk9mzswzs7PnPD4O75BA5j42mUYx7QgoFee++ESO7U9l1BtPcyQ5hdUfzmL487ZJZOzMb2nQsTV9H7yVwoICCku1y5bnD6LVqCHVHlNFrFYrqz7+hiGPj8MnJJDf7HEGVhDnhW88zeHkFFZ+OIvzny+ZLA998r4KPwBpdf4g2tSQOB1tWZ3E4X2pPPjxE+zetJOfps7mzjcfLHfc3I9+ovfFA2g/oDM/vvU1sXNX0P2CPgBEtW3Cdc/cXs0l/2db1yRxZG8q9374BHs27+SXqbO57Y3ysc3/+Cd6XjyAdv078/PbXxM3bwXdRvahccfm3NmjLYZhcGDHXma/OINx0x/nYMo+4uYu59bX/w+Lh4XPn5xG866tCWlYt9pjdNb1GRAeRt8Hb2PVB67vb50VY/12rehw1YW4WSys/eJHEn+cR6drLnJFiACYVivrZn5N70fuxTs4kEVPvUz9mPb4NyyJ8+C6RI4fOMSQV58mfVsK62bMov+k8eSkZbB93iIGv/wkFk9PVr31IXtWrCGyX0/Wfvg5ba++hNBWzdm5eBlbf11A68tHuSxOgO2xSaTvS+X2959k3+YU5r73Dde/Wj4XWjRjDl0vHEDrfjH8/s7XrJu/nM7n96VWbR+G3nYpW1asL3O8xcOdq54fh6e3F4UFhXw+4Q2axLSiYcvq/6KCabWybsbX9HnUVp9/PvkyDTq3x79R+foc9urTpCenEP/JLAY+Y6vPbXMXMXSyrT5XvvUhe5avIbJ/TwCyj6RxaP0mvEOCqz0uR86KM+7Dz2l39SXUadWclEXL2PLrAtq4sN2eM7ltoZW/PviGC2a9ZUwAAQAASURBVJ66B9+QQL6fMIXIru0ILhXnrrgkMvenctXUiRzamsLS6bO45KWHMSxu9LzhEuo0CScvJ5fvHn6ZRh1aEhzegKH/d1Px+ctmfF+jNheUZlqtrP90Fj3G34t3cBBLJ75E/c7tqV2qH/b086HttVewP3adC0t6aqyFVpZ8MJtRE+/GLySQb8dPIarC+jzENe88xcEtKSye/jWXvfwQbm5u9L7+Yuo0tdXn7IcmE96hBcHhDeh00WC6X22bqyT8uojV3/zGgDvGuCpMW7v98BtGPmW7Pn94ZAqRDtfnbvv1eeXbJe324pcexuLhzgUT78XD2wtrQSFznniN8E6tqde8MY3at6TbNaNxs1hY+dmPxH8/j+7XXlStsRWNl7e+/yT7N6cw/71vuPaV8uPl4plz6DJ6AK36xTD33a9JmL+cTuf3rfT8Y0cyiPt5MTe98xgeXp7MefljNi6No93g7tSJbMBFj97MvHe/rtZYwZbzxX3yDf0fteV8C56YTFjnsjnfgfhEjh9I5bzXniYtOYXYj2cx5Nnx+IfVY9iLjxW/zy93P0bDLh0AqNeuFe3G2HK+dV/9yMaf5tHhqouqPb4izlpHADh+OJ196zfhGxpUbfGczObVGzm8N5WHPnmc3Zt28uPbs7n7rfLzsd8+/Jk+lwygw4DO/PDmN6z5fQU9Rtnmmo3bNuGGZ8tuBHGzuDHytgtpGB3Oiexc3r7nVaI7t6BeZP1qias0Z60jrHj/C2LGXkK91tEk/7mMpJ8X0PFK1+bwRUyrld1ffUmz+x7AIyiIzS8+T0D7DniHhRUfY/HxpdGVY8iMjy9zbl56Oql//kGric/g5unJjunTSF+9ipBevas5isolrdpI6p5Unvj0cXZu3MnsN2fz4Dvl2+1PH/zMgEsH0HlQZ75+/RtW/LaCPqP7MPjKQQy+0rbhZ8OyDSz6bnHxBieAe169G78A1278Kc1qtbLi428Y9ritT/r10SmEO/RJe+OTOHYglYvfnMjhrSms+GgWI58v6ZOGP1XxWpirOSu2wPAwBv7frSyvAeslRTausvW3j820tdtv35zN/VPLt9tfPviZ/pcOoNPAzsx+4xtW/raC3qP7MOjKQQyyt9vE5RtY7NBul/ywmLoR9TiRnVvuPauLs/IEgOwj6RxcvwmfGjJ+Jq3cyKG9qTz12WOkbNzJ1298y0PvPlDuuJ+m/8zAy/oTM6gzs17/huX/W0nfC3uzZM5f1I+qz+0v3MqxjOM8d/2LdBkSg7uHO/e+dhde9jWT1+99i9bdWtG4dVT1Bwkkr0kibW8q4z58gr2bd/Lr1NncUsG67YKPf6LHxQNo278zv9jXbbuO7EOTjs1pYV+3PWhft71n+uMAdBzSjW6j+vLDq59Xc1T/3mezFzNt5lw+fP0uVxfltJwrfe3ZPO90jPNcWUdYNH02Fz9ti3PW+Ck06daOkFJxpsQlkbHvENe/+xQHtqSw8P2vGTP5IQBaD+pOh/P7Me/Nz8q8b0hEAy6YcAt/vDerWuM5XabVSsLMWfSaYFv/WvyUbf2r9OcQnr4+tPuPrH+JiLiC0x5raxhGT+ACoLNpmu2BIcDuUzjPGRsGrzFNswMwE5hyKicYhmFxQjn+tc0r1tNuUDcMw6BRy8bkZuVwLC2zzDGmaZKSsJVWfToC0H5wNzbbP4AOb90E79q2b040bBHFsSMZAJzIzmHXhmQ6DrN9cGvxcKeWn2u+YZGanIJ//VD864Vi8XCnSe/O7FqTUOaYnasTaNbf9nuo27wxeVk5ZKfbfg9ZR9LZHZdIi8G9ypwT2Kg+gQ3rVVsc/+Rwcgq164dSu14oFnd3mvTqzK7VZePctSaBZv0qj3NPXCLRDnGW/sCy4MQJMAznB3MSR5JT8KtfBz97nJG9YtjjUJ971yTQuF93250XohuTl51DTnom+dk5HNqYTNOBthgt7u4uv0tBZY4kp1C7fp3i+ozsFcNuhzh3r0mgiT3OOtGNyc8uqc//qo3LN9BpcFcMwyCiVRS5x3M4eqR8n7R93Vba9LUtXHUe0o2kZesrersaZdOKDXS0xxbeMqrS/nZHwlZa97HF1nFINzYtt8Xm5e2FYb/+8nPziq/Fw7sP0qhFFJ61PLFYLES2bcZGF/0+nHV9BjSsj39YzehvnRVjgw6tcLPYUoTQ6Ciy09KrNzAH6dtS8KtXB9+6obi5u9OoRwwHHCa/B2ITiOhjizO4WWPys7LJtfdBZmEhhXn5WAsLKczLwzvI9u3D4/sPEdIyGoA6bVuyf/Xa6g2sAltXrKetPRdq2LIxJ7JyOF7BtbkzYSste3cEoN3gbmy150K+gbVp0DwSN/ey6a9hGHh6ewFgLSjEWlBYfA1Xt7RtKfg61KfjYsa+2AQi+trrM7ox+dnZ5FRUnyfyqBVU8m3ShM++o+1VF7s6PQCcF+fxfYcItbfbuu1asm+Va9vtuZLbHiqKs74tzqZ9OpPikNumrE6guT3Oes1t129Weia+QQHUsX/z3dO7FkGN6pOVllHmXNM02bYsjmZ9YqorpNOSvi0F37p18K1bBzd3d8J6dOFAXNn27OXvT2CTqOLxoyY7lLyTgAahBNjrs1mfGHasKpuv7Fi1nhYDbPVZv4Wt3WalZeIbHECdpg71ac8PS89V8nPzXNbPFklNTiGg1PXZtHfF7TZ6QEm7zbPn8IZh4FE0bhQWYi0sxMAWT6OOJXlC3eaNybLPu6tT8sr1tBloK3eYfe2govFyV8JWWtjHy7aDurF15fp/PN9qtVJg73/zT+TjF+wPQEh4fUIauaZfSku25UJFOV9Ezxj2xTrkfLEJRNnHlBD7fCzHYT52aMNm29hUx3Zn7/rtS+oypFkUOUdcm/M5ax0BYNXM7+h6zUUuvy6LJC1fT+chJXPNnKyK55rb1m2lbdFcc2hXEpeffG7lHxJQfAc+L59a1Amvx9HDrpmXO2sd4ej+Q9Rt1QyABu1asWtVvLNCOG3ZKTvwqlsHrzq28TKoa1cyE+LLHOPh749vVGOMCsZL02rFmp+PWViINT8Pj8DA6in4Kdrw93q6DrO126jWUeQczyGzgna7de1WOvS3tdtuw7qy/u/y7Tb2zzg6D+pcLeX+tw4np+Bfr6RPatyrM7sd+qTdqxNoYu+T6jj0STWZs2ILbFSfgBqyXlJkw7L1dBlatt1W1N8mx2+lfT9bu+06rCsbKmi3cQvj6DSwpN1mpGawcWUSPc7v4dwg/oGz8gSA+M++pcPVFwE1Y/xcv2wD3ez12fgk/dCWtcl0tPdD3Yd1I8Fen4ZhkJt9AtM0OZFzAp/aPrhZ3DAMAy977ltYUEihC9dMwLZu296+btvoFNdtOwzpxmZ7nuBZat02z2FeEtmuWfFnaP8Vf6/aRFrGcVcX47SdK33t2TzvLO1cWUc4uLVsnM37xLDdIc7tq9bTyj6fbtDCvv5l76MatmlGrQr6mODw+gTVoHW+yqQXr+fa8vmGPbqU+xzCK8CfoP/I+peIiCs48855DYDDpmmeACi6y5xhGF2BNwFf4AQwGLgUGAnUAnwNwxgFvA20s5fxadM059g3zL0EDAC8gHdM03zfMIwBwNPAYaAtEAuMNU3TdCjTEuB+wzaCTwbOA0zgOdM0v7a/z0RgP9DRMIx2wMvAcPtxH5im+bb9vcbZy+kBXG6a5qYz/5VV7tiRTPzrBBb/3T80kGNHMqld6ha+OUezqOXrXTzo1bYf4yh+3nKaxrQCIH3/EXwD/Pj59S84uGMvDZqFM+z2S/Gs5eXMcCqUnZaJb0jJN818goNI3ZricExG2WNCAslKy8AnKIAVn3xHt7EXkZ/rum/jnYpycYZUEmepb935hgSSbY9z5Yzv6DL2ojJ3UCkS+9VPJC9ZhaePN+dNvNdpMZyKHMe6Cg7kcHJKmWOy0zLxCQksc0x2WgZuFje8/P1Y8d5nZOzaS3DjCGKuvwx3e7vcMncxO5auJLhJBJ3HXoqnizaUQvk26VtJnL4OcebY6xPD4I8XpoIB0YP70HxIn+LjNs9dzPalKwlpEkHM2EvxcmGcjo4eySCgdJ9UJ4CjRzLxDynpk7LtfZLF3if51wnkaKmJ4q6NKbx958vUDgngvFsupF5UyTdsXOnY4QyH/jaAo4fL9rflYgsNLN70DLBx2ToWzPiFrIzjXDPJdseGupEN+GPmr2QfzcLd04Ota5IIq+BxIdXBmddnTVEdMW5btJzInq7dLJKTnoF3cEmctYKDSN+WUv6YkLLH5KRnENQkkmbnD2HufU9g8fSgbrtW1G3XGgD/8AYciEugQUwH9q1cS46LNyGCLReqHRpY/PfaIbY8x88hF/LyK5ULhVScCzmyFlqZ8cAU0ven0nlkX8JaRFV18U9JblrZuvIODiLNoT4rOibXXp/RI4fw2722+qzXrhX12tvqc19sAt7BAQRGNqqWOP6Js+L0D2/A/tgEwrp0YG8NaLfnSm6blZaJX6m81S84iIMOcWalZZQ9JiSQrCMZ+JbaQHr00BEO79hDveioMufuT9qGT2BtAsOq/06zpyK3gj42Y9sOF5bozGQdycAvpGxd/VN9+oYEFi+qFymuz+YljxFa8cXPbF60Ci8fby58ZpzzgjgFWWmZDvOtIA45Xp8OvwvfYFu79QkKwFpo5YcJL5N5IJU2w/tRt3lUuX9j88LlNO1d/ZsrHNcOKhwvj2Xh5Vt2vDxuHy8rO79BdARdLxrEtJsn4u7pQVSnljTu1KpaYjqZnPQMfMqMF4GkOeR8OemZeAcHljkmJz2j+EsJALuWryGikrxux6Lllf6sujhrHWHXmgR8ggMJjqoZOQLA0cOZBNYpiSMgNLDCuaZ3qflYQGhgmY12uzam8MYdk/EP8WfkreXnmmkHjrBv2x7CW7rmUWfOWkcIbNSAPbEJhHfpwM6VcWS5eFNpaXnpGXgGldzB2TMwiKwdpzZeegYFUXfIMBIfm4Cbhwe1W7XGv3UbZxX1X8lwbLd1Ask8nElAqXabdTQLb7+SdhtYJ5AMhw2iebl5bFq9icvGXVryomHw3vhpYEDvC3rR64Lym2yrW4V9kmMbTi+f5xb1SQYG85+fCoZBiyG9y6yFudrZHJsjx/420N5u/R3abS2/sv2t44avvNw8Nq3ZxCWl2u2P7/7ABbeOduld88B5ecLe2AS8gwJrzBwbbP1QUN3A4r8HnlI/FECmvR/qd1Efpj/xEU9cPpHc7BPc+NR1uLnZvtxoLbQy+Y5XSd17mH4X9SGqleseFXrssMOadGgAxw6f/HMy/9Cya9Ibl63jD/u67dWTXPfI5XPZudLXns3zztLOlXWE42kZ1HZY2zqwJaXsMRX8Lo47xPlflevwOYR3cBDp/+H1LxERV3DanfOAeUC4YRhbDMN41zCM/oZheAJfA/fZ72Q3BMixH98TuN40zUHA48BC0zS7AgOBKYZh+AI3A5n217sCtxqGUfTMsU7A/UBroAlQ0bMNRgHrgUuAjkBRGaYYhlG0UtcNeNw0zdbAbUBjoJP97n9flHqvw6ZpdgbeAx6q6BdgGMZthmGsMQxjzZ+z/ndqv7XKlNtnWP47WSblj3GUsm4L8fNWMOjGCwHbN9/3J+8h5vw+3Pr2BDxqebFs9oIzK+u/VkGMDkFW8GvAwGBX7HpqBdQmtGmEk8pWdcrvGa3gJncVVaVhsDt2Pd4BtQltUnGcMVeN5sr3nqNpny5s/H3JmRe2ipX/ZktFvwsDa6GV9B27iR7al/NeehSLlyeJc+YBED20L6PemsR5Lz2Kd2AAcZ9/Vw0lP02nUqH2Y0ZMepCRLz3CoEfuZsu8JRzcuBWA5kP7ctFbk7jAHmdsDYuzwmux3AVb+TFhzcJ5+NOnGffeBHqO7ssXz3xY9YX8lyq+/E7lW1klx7Tq1YFx0x9nzJM3s/AzW/9fJ6I+vS8fzKePv8vnT06jfuMw3CzOHIZPT1VcnzVdVca44YffcbNYiOrT1YklPgX/PPRXnEMYBnlZ2eyPS2DY688w4u0XKThxgt1/rQSg063Xsn3+Yv584kUKcnMx3J35fY5TdQrj5ykdU56bxY2b3prA3Z88w/4tO0ndue/fFfEMVVid5brWiseUvKxs9scmMOKNZzh/qq0+d/21koITeWye8zutL6sZjzQD58QJEHObrd0ufPxFCnJycXN5uz03ctuK+xjHY8qfVrpPzs85wbwpH9LrxkvLPb42+a81NOvTpSpK6iQVZg7VXoqqUnE0ZeOpaD5T+pD8nBPMnfwRvW+6pEx99rhmFNd/8CzR/bqw/jcXz1VOod1W3FfZDnKzuHHpK49yzfvPcSh5J2m7yo4bcd/9jpvFjWZ9XZEnnMo1ebI6rPj83OPZJK9cz+0fTOSuGc+Rn5tH4p+rz7i0Z6ySuXPZY05+nRYWFLAvdj3hPcp/qJX0oy3ni+jt2pzPGesIBSfyWPf9XDpfObLqCloFTnbtFR9zknpv2CycCZ9N5P5p4+l1YT8+nfRRmcNO5Jzgi2c/YdQdF1PLt1bVFLoqVME6Qs87xrJ57hJ+ffQl8mtELlTayceOkynIyiIzIZ7Wz71I25enYM3LI23liqotnhOczhpJkQ3LN9C4TeMyjwa9/837ePj9h7jjxdtZOucvkhO2OaO4p+dU1qlPEu95zzzAqJcfYcijd7Fp7lIOJCU7oZD/0tkcm4OT9aUlB1V0ZtljEh3abeKKRPwC/Qhv7povpJbhhDyh4EQeG3/8nTaXX1B15awCFefopz5+bly9iYZNw3hu9iQe+eAhZr/1PTlZts2VbhY3HvngYZ795ml2btrFvh37q7r4Z8YxzooOcVi3vce+bvvnZ2f4uZ38O+dKX3tWzztLnDvrCOVfOpXPG/7DS0RlnMo4IyIiJ+e0VRrTNI8bhhED9MW2we5r4Hlgv2maq+3HHIXiwWu+aZpp9tOHAaMNwyja9FYLiLC/3t4wjMvsrwcA0UAesMo0zT3294sHooC/7Md9YRhGDpACjAMeBL4yTbMQOGgYxmJsm/2O2t+naKv3EGCaaZoF9vIWlQ/ge/t/Y7Ft9qvodzAdmA7wWfLcU/n4vIw1vyxh7e/LAWjQPIKjqRnFPzt6OAO/Ut96AvDx9yM3KwdrYSFuFgvHDmdQu9QxB3fs5Ze3vuKqZ+7Exz5Z9g8JxD80kIYtowBo1bsjy2bPP92iVgmf4MAy3+rNTkvHx+HbBL4hDsccycAnOIAdK9aya8169qxNpDAvn7ycXBa9NZMB915fbeU/VeVjSLd987kUn5BAsg6XHFP0TZmUCuJc/NZM+jvE2aRPV+a/9B6drnDdIrt3ufos+41DsN+lqtS31oqPMWw/C4227b2N6N6JpJ9sG2O8A/2Lj286qDeLJ7/nxCj+mWO7zaokzqyK4rT/DMA7oDbhXTtwOHkn9VpFl4kzelBvFro4ToAVPy1ltb1PatQ8gszSfVJqJrWD/csc7xPgS25WDoWFhVgsFo6mZhR/i7H0hyAturXhp6nfkpV5HN8AP+cHUoGVPy8lbq4ttrBox/42k9ohDrH5O8Tm0N8WiWrXjB9e+6I4tpjhPYkZbnuM+IIZP+Nf6i5g1clZ12dN4swYty9ewd64DQx+4l6X307fOziwzN3BctPSy8XpHRxU5lFsuWnp1AoMIHXDJnzqhODlXxuAsC4dSdu6nfA+3akdVp/ej9juwHp8/0EOxG+ohmjKi/11Cevs12aD6AiOHc4o/tmxIxll7gIE4O3vx4njpXKhCo45mVp+PkS0i2Z77EbqRIZVSQynwzs4sExd5aSl4x148vrMsdfnIcf67NqRI1u3ExDRiOzUw/zx6PP24zNY+PiLDHxmPLUCT/13U5WcEWeEvd32edTWbo+5sN0WOZdy2+Ol8tbjlcRZ5hh7nGB7NNLcKR8Q3bcLTXp0LHOetbCQHSvXcemU8c4L4AzVCqqgjw1yzbVVFfxCAjl+pOK6KjkmqEx9lr4LYmFBIb9P+ZDofl1o6lCfRZr37cKvz0+j2xjXzVV8y823ys/JfB1+F1lpGeW+7e7l60NYm2h2r00iOMI2bmxZtIJdsRu4YGL15Qlxvy4hYZ5tvKzvkMtWOl5mVTxe1g4JrPD8lPjNBNQLwSfA1v8279mBvZt20Gagaz8I8g4OJLvMeFE+5/O233GssmMOxCcS1DicWgFlc/6UJSvYH7eB/o+7PudzxjpCu4uGcPzQEeY8/GLx8T9NeJkLXnwYn8CyvwtnW/7TUlb9VjLXzEgtiSPzcAb+DnNN3wBfckrNxzIPZ+Bvn7OVnmu27NaaH6fOLp6PFRYU8vmzH9NxUAxt7Y+6cwVnrSMENKzPkMdtdxQ5uu8ge9cmOjeQ0+AZFEReesmyal5G+ik/mvbYpo14hoTiUdvW/wR06kTWtm0Ed3ft4zKX/riU5f+ztduIFg7tNrWkTRbxDfAl53hJu81IzSDA4Zi4P9eWe6RtQKi9fw6qTfs+7di1aSfN2jd1RkinzOcU+iRfx1z4SMVtOKJbew5vS6F+62bOL/gpOJtjA/hrzlJW2NttuEN/W1Gb9A3wJfd42f7W8Zi1i9aWeaTtjg3bSVy+gY2rkijIKyA3O5fPX/yMsY9e68TIKuaMPOH4wVSyUo8w75EXio+f//hLDH724XLzWmdb8uNfLPu1pB9KP5RR/LOK6tOvXD+UWXzMit9XMfSqwbZHiDasQ0j9YA7uOljmLnk+ft4069CUjas2Eda4+p6Assph3TbzFNdti3LdytZtI9s1I/21L8jOPI6Pi9akz1Vne19b5Gybd1bmXFlH8AsJ5JjD2pZjXfmFBJX7Xfj9h9eISvMODirzOUTRWq1ITWMYp70lR6TaOPWWPaZpFpqmucg0zYnAPdg2sVV2RWSV+n8DuNQ0zY72PxGmaW60vz6u1OuNTdMs+rT8RKnzCym78fAa+/EXmaa5m5PvU3csR2XlLfr3HP+tKtPlgn7cOnUCt06dQIse7Vm/cBWmabJn0w5q+dYqc6tusG1yjGoXzca/4gFI+GMVzbu3AyDzUBrfPv8RF/7ftYQ0LHkklF+wP/51Ajmy5yAAO9ZtJjSivjPC+Ud1mkVydH8qxw4epjC/gO1/xxHRpX2ZYyK6tCN5se33cGjLDjx8vPEJCqDrNRdy1fvPceW7zzDwgRsJa9u8Rn54CRDa1B7nocMUFhSwfVkc4RXFuaQkTk97nF2uvpArpz3H5e88Q//7b6RB2+bFG/My9x8qPn/XmgQCwupVa1yOQppGcuzAIY7b49y5LJaGMe3KHNMwpj07lqzENE0Ob7XVp3dQAN6BAfiEBHF0n61dHtiwmYCGtnaZk17y6IQ9q9cREF79mydKK4rzWKk4wx3ibBTTnu32OFO3lrTb/NwTxY8Vys89wf6EjQSG2xY2skvFuWv1OgJdHCdAj9F9GffueMa9O55WPdux9o/VmKbJro0pePnWKvPYC7D1SU3aR5O4dB0AcQtW0apnWwCOpR0t/qbN7s07MU1r8aZhV+g+qi93Th3PnVNtscXbY9u9KaXy/rZ9NEl/2WKLX7CKlj1ssR3Zl1oc277k3RQWFBbHdjzjGAAZh9LYuCyBdv1d83gsZ12fNYmzYtwXn0jST/Pp//DtuHt5VntcjgKbRHL8wCGyDh3GWlDAnhWx1O9cdkyp37kdu/6yxZmWvAN3H29qBQXgHRJEenIKBSfybP1T4mb87HGeyLS1VdNqZfOc32g8uG+1xwYQM7IfN701gZvemkB0j/ZssOdCezftwMunVrnNBoZhENE+mk1/xwOw/o9VRHdvV8E7l8jOPEbu8WwA8k/kkRK/mZBGrhlDgyqozwYxZeuzQed27Fpqr8+tO/DwtrVbn5Ag0hzq0z+sPgERDRn53mRGvPkcI958Du/gQAY9/6hLF0+cESdAbul2+6Pr2m2RcyW3rdssksz9qRy1x7ntrziiHOKM6tqOLfY4D9pzW9+gAEzTZPG7XxDUqD4dRg8u9957EjYT2LBemUeC1DSBTSLJOniI7FRbe963Yg31O7X/5xNrqLrNIsrUZ/JfsTTuWrYfjerals2LbPV5YPMOPH1q4Rtsq88/3/mCoIb16Th6UJlzMvaVzFV2rF5PYEPXzlXqOLbbv+OI7OrQbru0Y+uisu3WJyiAnMxjnMiyjRsFJ/LYa2+nALvXJhH/4wKGT6jePKHzyH7c8OYEbnhzAtHd25P4p63c+042XraLZrN9vNywsGS8bNatXYXn+9cJYt/mFPLt/e/OdVsICXdtPQIEN7WNKUU5367lsYQ55HxhMe1JsY8pR0qNKUV2LYslomfZO3TuX5fIpp/n0/uhmpHzOWMdITiiIVd9+BKXv/MMl7/zDL4hgYx+eUK1b8wD6Dm6L/e9N5773htPm17tiFtQMtes5eNd4VyzaYdmbCiaa85fTeuetnovM9fctBPTauLj74tpmnz72lfUDa9H30sHVm+ADpy1jpBTKhda/8PvNeoRbz6RUZw4dIgTh1OxFhSQvno1Ae1PbYOkZ3Aw2Tu2Y807gWmaHN+0iVoNXD8H7XtRX8ZPH8/46eNp17sdq+fZ2m1KUgq1fL3LPEoSbO02umMz1i22tdtV81bTtldJveccz2Fbwjba9Wpb/NqJnBPk2h8LeiLnBJvWbKZBVPVtiKlMaNNIjh4o6ZN2LIujkUOfFN6lHdvtfVLqlsrb8L6ETQTVgDWvImdzbAB9LuzLQ++P56H3be12zfyy7bai/rZZx2YkLLG129WVtNu2pdrtBbeMYuKsSTz5xUSuffw6ojtGu2RjHjgnTwiMaMiF017mgree5YK3nsU7OJChzz9S7RvzwPYo2kc+eJhHPniY9n3asspenzv+oR+Kt/dDK+etol1vW90F1w1iS5ztTqxH045xaHcqoWEhHMs4TvZx28Ov8k7ksTluC/Ui6lKduo3qyx1Tx3PH1PG07NmOBPu67Z5NtjXpitZtG5dat123YBUt7Ou2aaXWbffb1229Xbgmfa462/vaImfbvLMy58o6Qr3oCDL2p5Jpj3PLX7E0cYizSde2bLTPp/dvts2nz4ZH2oJ9/avUeu7eFWvKfQ4hIiIn57Q75xmG0QKwmqa51f5SR2AjMMIwjK6maa42DKM2JY+1LW0uMM4wjHGmaZqGYXQyTXOt/fU7DcNYaJpmvmEYzYG9/6J4S4DbDcOYCQQD/YCHgZYOx80D7jAMY5FpmgWGYQQ73D2v2jTr2prkNYm8c8szeHh5MuqBa4p/9tXEaVxw71XUDglg0I2j+WHyDBZ99iv1mzSi43Dbt0iXfvU7OUez+P3d2YDtdsg3v/kwAMNvv4wfp3xKYUEhgfVDGHX/NeULUA3cLBZ63nwFvz//DqbVpPnAHgSFN2DjvKUAtBrWl/DObdizNpHZ4ybh7ulB37vH/uP7pqxcx/KPZ5N79DjzXpxGSFRDRjxxj7PDqZSbxUKPm65gnj3OaHucm+xxthzWl0ad2rAnLpHv7p2ExdODvnf9c5yxX8whc/8hDMPALzSYnreNcXYoJ+VmsdDlxiv484V3MK1WmgzsSWB4GFvn2+KMHtqXsE5t2BefyM/3PY3Fy5Med5TE2eXGy1k2dQbWggL86obS4w7bIs7aL34gfedeDAN864TQ7ZarXBJfETeLhW43XsEf9jib2ePcYo+z+dC+NOzUhr3xifx439O4e3nSyx5nbuYxFr86HQCrtZDGvbvSsGMbAOLscWKAX50Qurs4TkcturVmy+okXrvpWTy8PLnkwauLfzbzyWlcfP9V+IcEMPzmUcx6cSbzZ/5KWNNGdLHfNW7DX/Gs+uVv3CxueHh5cOWjN7j8G15ForvaYnvzZltsFz1QEtvnT01j9H222IbeOIpvX57Jwk9/pX7TRnS2x5b09zrW/bEai7sFd08PLn/k+uLYvn7+Y3KOZuHmbmHkXZfhXdvHJTE66/rcvSqeNTNmc+LocRZPfo/AyEYMesw1/a2zYlzzyTdY8wtY+PzbAIRGN3ZpP+RmsdD++itZNnkqptVKZP+e+DcKY8cfttv8Nx7cj3od23JwXSLz/28i7p6edLrNFktws8aEdevEoidexLC4ERAZTtRA2wd4e5avZvsC23uEdelIRL+ergmwlKZdWrN9TSLv32bLhc6/ryRf+ebpaZw3zpYLDbxhNHMmz2DJ579Sr0kj2g+z5ULH048y84EpnMjOxXBzY81Pi7jl3cc4nnaUX974HNNqYlpNWvbpSLNubSsrhlO5WSx0vOFK/n65bH0W1UWTIf2o37EtB+MTmffgRCyensTcXlKfDbt1YuHjL+JWVJ+Das4HsqU5K849y1ezfb693XbtSGR/17bbcym37XPLFfz6rC3OFoN6EBzRgMS5tjjbDO9LROc27IpL5Ku7J+Hu5cEAe5wHNm1ny+JVBEeEMfv/bHdu6nb1aCJjbPlQ8l+xNOvjmo3sp8rNYqHtdWNYMfltTNNKeL9e1G4URspCW1uMGtSP3IxMlk58iYKcXHAz2D53IQNeegoPb+9/ePfq52ax0PeWy/n5mXdtfeJgW31umGu7KX3b4X2IjGnDrrgkvrjrGdy9PBh0T+n6XE1wZBhfP/gSYHsETWRMG1Z8/hMZew+Bm0HtOsH0v/1Kl8UItjh733IFvz33DtaidhvegCR7u2093HZ97opLZNY99nZrn5Nlpx9l0dTPMK1WTNOkSa/ORHaxLcj//dE3FOYX8L9npwJQNzqKvrdXb57QpEtrtscm8sHtz+Du5cl595aMl99Omsbwe2zjZf8bRvPTlBkstY+X7Yb2OOn5YS2iaNG7IzPvn4ybxULdJg3pMLwXAFuWr2PB9G/JyTzOd8+8T90mDbli0l3VEq+bxULnG65gyUu2nK/xgJ4ENAojeYGtLpsN6UuDjm3YH5/I/x6wzce63l7S1xacyOPghk3EOORza2fY6nLJi7acL7hZY7rc7NqczxnrCDVRi26t2bR6I1NufA4PL08u/7+S3/snT7zPpQ+MwT8kgBE3j+KrFz5l3oz/EdasIV3t61/rl65jRam55tWP2uZjKRu2s/aPNdRv3IA375wMwPAbL6Blt9bVHqOz1hFS/l7D5nm28SeiWweaDnB9Dl/EsFhodOXVbHvrDUyrSUiv3niHNeTwkkUAhPYbQH5mJptffI7C3FwMwyB14QJaTXwG38ZNCOwcw6bnn8OwuOEdHkFIn36uDchB6+6tSVq5kWevfQ7PWp5c/XBJu5326Ptc9X9jCAgNYNSto5j53Kf8+sn/aNSsIT3PK7n7X8JfCbSIaYGXt1fxa8fSj/HRxI8BsBZaiRncmVbdWlVfYJVws1joftMVLHjBNo5GD7D1SZvtbbiFvQ3vWZvI9/fZ8tzed5a04T9f+QCwteEmvbvQsGP1X4eVcVZsO1etY9Unthz+j5enERzZkKGPuy6HB2jVvTUbV23khets/e1Vpdrt9Mfe58oHbe32gltG8enzn/I/e7vtXqrdrv+7fLutSZyVJ9REbez90DNjn8ejlidjx5d8NvDeI9O5+qErCQgN4MLbLuCTZz/jl49/K9MPjbh2GJ+//CUv3DwZTJMLb7sAvwA/9m7bx+cvf4nVasW0mnQa0JG2Pdu4Kkyiu7Zm6+ok3rav215Yat32C/u6be2QAIaUWrdt0LQRnUqt2yb8sRo3dwsenh5cVmrd9ruXZ5KSkEz20eO8du1TDBh7XvF6b0018+1x9O3ZitCg2iSvnMqzr33LzK8XubpY/+hc6WvP5nlnaefSOsKAWy/nx0m2OFsP7kFIRAMSfrfF2X5EH6Ji2pASm8TMO21xDh1XMqb89uon7ElMJvfocT665Um6jzmftkN6krxiHYs/tM2n5zw3jTqNG3LxxLtdFWal3CwW2l83huVT3sa0Wono16vc5xC5GZksfqpk/Wvb3IUMerlmrn+JiLiCUeEzwqvijW2PtH0bCAQKgGTgNqCx/XVvbBvzhgCXAV1M07zHfq438AbQC9vd61JM07zAMAw34DlglP31VOAioBPwkGmaF9jPnwqsMU1zhmEYi+w/W1OqbAYwGTgP253xnjNN82vDMAY4vI+7/bgRQD7wgWmaUw3DSLGX97BhGF2AV0zTHHCy38e/eaztf821zYYzOcE1j8StTuPbD+WldWd/nI90GMqktQtcXQynm9hpCM+dA3E+0WkI3+743dXFcLrLGo9g1razP84xTUecM9fnuRLnhNV/uLoYTvdy18F8smWuq4vhVDc2Hw7Ao2vO7vp8scvgsz5GsMV5ruS2r284++N8oO1QHlq50NXFcLpXug/izcSa97j5qnZfm2G8uv7sb7f/124oH20+u8dOgJtbDOfJ2LM/53s2Zsg5s5bwQ8pvri6GU10cdR7AWb+W8ESnIYz5c4mri+F0swb24/c9Z3ebBRjR6DxeiD/7+6DHOg49Z+L8dffZ325Hhp93zuQI8/b+z9XFcLphDc/ny3Ng3fbqpiPwjqj5GzrPVM6ur876/vaxjkMBzvq55/+1G3rOrCO8m3T2x3lX62GMX3X2r39N7jYITv6kRDlHHcj56azfkyP/rL736BrZPzjtznmmacZi21zn6DDQw+G1GfY/RefmALdX8J5W4DH7n9IW2f8UHXdPqf8fUMH7mNjulPeww+uO71MAPGj/U/q4qFL/vwYo92+IiIiIiIiIiIiIiIiIiIiIiIjIucvN1QUQEREREREREREREREREREREREROdtoc56IiIiIiIiIiIiIiIiIiIiIiIhIFdPmPBEREREREREREREREREREREREZEqps15IiIiIiIiIiIiIiIiIiIiIiIiIlVMm/NEREREREREREREREREREREREREqpi7qwsgIiIiIiIiIiIiIiIiIiIiIiLybxiuLoDISejOeSIiIiIiIiIiIiIiIiIiIiIiIiJVTJvzRERERERERERERERERERERERERKqYNueJiIiIiIiIiIiIiIiIiIiIiIiIVDFtzhMRERERERERERERERERERERERGpYtqcJyIiIiIiIiIiIiIiIiIiIiIiIlLFtDlPREREREREREREREREREREREREpIppc56IiIiIiIiIiIiIiIiIiIiIiIhIFdPmPBEREREREREREREREREREREREZEqps15IiIiIiIiIiIiIiIiIiIiIiIiIlVMm/NEREREREREREREREREREREREREqpi7qwsgIiIiIiIiIiIiIiIiIiIiIiLybxiGq0sgUjndOU9ERERERERERERERERERERERESkimlznoiIiIiIiIiIiIiIiIiIiIiIiEgV0+Y8ERERERERERERERERERERERERkSqmzXkiIiIiIiIiIiIiIiIiIiIiIiIiVUyb80RERERERERERERERERERERERESqmDbniYiIiIiIiIiIiIiIiIiIiIiIiFQxbc4TERERERERERERERERERERERERqWLanCciIiIiIiIiIiIiIiIiIiIiIiJSxbQ5T0RERERERERERERERERERERERKSKubu6ACIiIiIiIiIiIiIiIiIiIiIiIv+G4eoCiJyE7pwnIiIiIiIiIiIiIiIiIiIiIiIiUsW0OU9ERERERERERERERERERERERESkihmmabq6DOcK/aJFRERERERERERERERERERE/j09wVTKSc39SXtyhDq1RtfI/sHd1QU4V7ybNM/VRXC6u1oP4+IFS11dDKf7YUhfHl/zh6uL4XTPdxnMpLULXF0Mp5vYaQjTN811dTGc7raWw5m28ezvh+5oNeycifNcGVfu+PtPVxfD6ab1HsjkhPmuLobTjW8/lFnbfnd1MZxqTNMRANyz/Oxut1N7DuSuZWd3jADv9hqonO8sMrHTEK5bvNjVxXC6T/v3Z2Lc2V+fkzoP4c3Esz8Xuq/NMF6IP/tzhMc6Dj1n6vNcuT4/2XJ2z7FvbD4cgEfP8jzhxS6DGb9qoauL4XSTuw0669ss2NrtudLXniu57ZOxZ3+cz8YMOWfq87lzIM4nOg3ho81nf397c4vh50wO7x1xlauL4VQ5u74C4PUNZ3d9PtB2KF+e5Wu2AFc3HcGcnb+5uhhOd2HkeTy08uzP4V/pPsjVRRAROW16rK2IiIiIiIiIiIiIiIiIiIiIiIhIFdPmPBEREREREREREREREREREREREZEqps15IiIiIiIiIiIiIiIiIiIiIiIiIlVMm/NEREREREREREREREREREREREREqpg254mIiIiIiIiIiIiIiIiIiIiIiIhUMXdXF0BEREREREREREREREREREREROTf0J3JpCZT+xQRERERERERERERERERERERERGpYtqcJyIiIiIiIiIiIiIiIiIiIiIiIlLFtDlPREREREREREREREREREREREREpIppc56IiIiIiIiIiIiIiIiIiIiIiIhIFdPmPBEREREREREREREREREREREREZEqps15IiIiIiIiIiIiIiIiIiIiIiIiIlVMm/NEREREREREREREREREREREREREqpg254mIiIiIiIiIiIiIiIiIiIiIiIhUMW3OExEREREREREREREREREREREREali7q4ugIiIiIiIiIiIiIiIiIiIiIiIyL9hGK4ugUjldOc8ERERERERERERERERERERERERkSqmzXkiIiIiIiIiIiIiIiIiIiIiIiIiVUyb80RERERERERERERERERERERERESqmDbniYiIiIiIiIiIiIiIiIiIiIiIiFQxbc4TERERERERERERERERERERERERqWLanCciIiIiIiIiIiIiIiIiIiIiIiJSxbQ5T0RERERERERERERERERERERERKSKaXOeiIiIiIiIiIiIiIiIiIiIiIiISBXT5jwRERERERERERERERERERERERGRKubu6gKIiIiIiIiIiIiIiIiIiIiIiIj8O4arCyBSKd05T0RERERERERERERERERERERERKSKaXOeiIiIiIiIiIiIiIiIiIiIiIiISBXT5jwRERERERERERERERERERERERGRKubu6gJI5VLiklj80XeYVitthvSk66XDyvzcNE0Wf/QdKbGJuHt5MmzcWOo2DT/puak79rBw2tcU5OXjZnFj4G1XUL95FAe2pPDHe7OK3pnuV55Psx4dqjPcco4nbuDAt19hWq0E9e5L6LDzy/w8c9UKDs//DQA3r1o0GDOWWo1s8e/77BOObUjAvXZtmj7xTLWX/Z8cWJdI/GezMa0mjQf0ouXo4WV+bpom6z6dzf51ibh7etDl9usIahzBsX0HWfH2R8XHZR06TJvLLiD6vEFkpOwm7uOvKMwvwM3iRqcbxxDcNKqaIytrX3wisTO/xbRaaTqoN20uLN+GY2fOZt9aWxvucee1BDeOACAvK5uV739B5p79AHS/Yyx1mjchYfavbFv4N17+fgB0GDOahp3aVm9gDkzT5M8PvmNHbBLuXp6MuO8a6tmvxdIyDx7hlykzyD2eTd0mjTj/gWuxeLhXev7R1HR+f+MzsjKOYRgG7Yf3ovOoAdUaW0pcEos+/A6r1UrboT3pVkE/tOjD79gRm4iHlyfD7h1bHPs/nbvmxz9YOuNH7vj0Rbz9/SjML2DBe7M4mLwLw81gwM2XEd4u+j8Z4/Kv/sf6+cvwsbfT3mNH0bhLGwoLCpn/zpcc2rYb02ql1YBudLus7L9XXc5kjJn/9hfsWLMBn4DajH3rseJzls74kR1r1uPm7k5g/VCGjrsGL1+fao3rZI6sT2Trl9+AaaVB395EjhxR5udZ+w+w6eOZHNu5myaXjCZihMPvxGplzTMv4hUYSPv7767Oop/UnrVJrPjkW6xWKy0G96LDxeXrcsUn37I7zlaX/e6+ltAmJX2UtdDKnEcm4xscwLBH7wRg1ac/sCt2A27uFvzrhdL37rEur0vTNPnt/e/ZujoJDy8PLnrwGsKale9r0w8cYfZLM8k5nkWDpuFc8tBY3D3c2bR8PQs/+xXDzQ03NzdG3H4xkW2aAvD6DZPw9PbCzWL72e1vPVTd4VXocEIim7/8BtNqpWG/3jS+wKHN7jtA4kczObpzN80uHU3Ueba6L8zLZ82Lr2AtKMAstFKva2eaXjzKFSGckiPrE9lijzOsX2+iKrg2kz6yXZtNLxlNZFGc+fnElYqzbpfONKlhcf7bnA9gy29/kPLnMjAgILwhXW67FounB3tWxpH03a8c3XeAQc+MJ7hJpCtCK8MZOd/az79nb5ytH/KrV4ced4zFswaNKRkbNrDz668xrVbq9ulD2Hnnlfl5zv79bJ85k6xduwi/6CIaDLP9TnIOHCB5+vTi43IPH6bR6NE0GDKkWst/MvvjE4n71FafTQb2pnUF9Rk3czb74xOxeHrS3aE+V0231acBdLt9LKHNm5Cesps1H82iMD8fw81Cl5uuJKRZVPUHV4ldcUn89bEtp2s9pCedLykf818ffcdO+1g6+J6x1GkazrHD6fzx1mdkpx/FcDNoPbQ3HS4Y4JogTsHe+CRWzbDVbfSgXrS7qHycq2Z8y177tdr7zmsJsecM397zFB61vGzjqMWNC16c4IoQKuSM+ls280dS7HltQL1QBtWAvPbfXptH9x1k2Vsl6wjHDx2h3WUjaXH+IHatiGPDt79ydN9Bhj37MMFNXT+mmKbJgunfsS02CQ8vT0bedw31K8j5Mg4cYc6UGeQey6Ze00aMetA2vz6y+yC/vvkFB7ftpt+1F9D9ksHF57x789N4eZe04xtef7g6QyvjwLpEEuw5QtSAXrSoIEdI+HQ2B9YlYvH0IKZUjrDVniMYBviHNyTGniMU2fLrfDZ8+QMjp03Gq7Zftcbl6GBCIus/+wasJhEDetN8VPk413/2DYfWJWLx8qTTbdcRGGWLc9vchez88y8AIgf0pukIW11u+v4Xdi76C8/atQFoffmF1Ovo+nWhc6HdOqO/TV62ltVf/4/0PQe57OWHqNsswgWRleWM3HbXijjWf/srmXsPMvy5hwmpAf3t/nWJxNvHlcYDe9NqdPk41346mwP2caXbHdcSZB9XSq9PHz90hLaXjaT5eYNY/83P7ItNwHAz8PKvTbc7rsU7KLCaIyvrXKnPvfGJrLHH2WxQb9pWEOdqe5wWL0963XktIfY4v7/nSTy8a2G4GRgWCyNfKJvnJf68gLgvfuDy6S9Ty9+144ppmvzxwXdsX2Prb8+7/xrqV7AOn3HgCD+/MoMce397Qal1+MrOXz3nTxLmLccwDEIjG3D+fdfgXmp8rS7OyNlTlscR/+3/yNx7kJHPP0RoDWizp2PalNs5b3AnUo8cpcvQ8a4uzr+2a20Sf39sq9tWg3vRqYJx9O+Pv2VXXCLunp4MHHctdZqEU5CXz5wn38CaX4C1sJAmPTvRdcxIF0VRMdM0+d1h3bZBJeu235Vat734obFY7Ou2fzqs20bY123Btn79wX2vUDskgKsn3V6doVXKNE1+evd7Nq3eiIeXB1c8dDWNosvHnLb/CF+8MJPsY9k0jG7EmPG2tWqAbeu28tN7P2AttOLj78udr46r7jBOy6GERDZ8/g2m1SSif2+iHXL7Y/sOsO6DT8ncuZuWl42m6flDXVRSEZGaqcZvzjMMoxBYj62sG4HrTdPMPs33uAHoYprmPaVeWwckmaZ5VRUWt8pYC60smj6bi5++G7+QQGaNn0KTbu0ICW9QfExKXBIZ+w5x/btPcWBLCgvf/5oxkx866bl/zZxD9ytGEBXThh2xifz16Rwue+4+QiLDuOqVh3GzWMhKy+SLB16iSde2uFksLonftFrZ/80XRI57EI/AILZPfo7a7Tri1SCs+BiP0FCiHhiPxceXY4nr2fflpzQZ/zgAAT16E9R/EPs+/aiyf8JlTKuVtTO+pu+j9+ITHMgfT75MWOf2+DcqqdsD6xI5duAQI159mrTkFOI+mcXgZ8ZTO6weQ198rPh9frnnMcK62DZRJnz1A60uGUmDjm3YH7+BhK9+YMATD7gkRgCr1cqaj79h0OPj8A4JZO5jk2kU046AUnHui0/k2P5URr3xNEeSU1j94SyGP2+bXMXO/JYGHVvT98FbKSwooPBEXvF5Lc8fRKtRNecDzB2xSaTvT+WmaU+yf0sKC977hmte+b9yxy2ZOYeY0QNo2S+G+e9+zfoFy+l4Xt9Kz3ezuNH/poup1zScvOxcPv+/KUR2aEFIRIMKSlH1rIVWFr4/m0sm3U3tkEC+fHgKTR37odgkMvYf4sb37P3QtK+5aspD/3jusdR0dsVvonadoOL3Wj9/GQDXvfUY2RnH+OGZ97j6lYcw3Jx3k1dnxth59EC6XDS4zL+39e+1FOYXcN1bj5F/Io9P73meFn1jCKgX4rQYK4v7344xAK0HdafD+f2Y9+ZnZd43omMLel87CjeLhb8+ncPq7+bT57oLqzW2yphWK1s+/4qO/3cfXsFBrHnmRUI7tse3YalxxdeH6Kuv5HBcfIXvsXv+Qnwa1KcwJ7eaSv3PrIVWln30DSOevAff4EB+enQKEV3aEVSqLvesTeLo/lQuf3siqVtTWPbBLEa/WPKBTuL//iSwYT3yS8UV1qElXa4ZjZvFwqrPf2TdD/PoNvai6gytnK1rkjiyN5V7P3yCPZt38svU2dz2xoPljpv/8U/0vHgA7fp35ue3vyZu3gq6jexD447NubNHWwzD4MCOvcx+cQbjpj9efN4NL92Db4BrF5lLM61WNn32FZ0fvo9awUGsnPQidTq1x690m/XzocU1V5Lq0GbdPNyJmfAA7rVqYS0oZPULUwhp14bAZk2qOYp/ZlqtbP7sKzo9ZLs2V9uvTT+Ha7PF1VeSuja+zLlu7u50Gl8SZ+yLUwhp34aApjUjzjPJ+XLSMkieu4jhk5/E4unJirc+ZPfyNUT174l/owb0vP82Yj/+0oXRlXBWzle/XSs6XHUhbhYLa7/4kcQf59HpmotcEWI5ptVKypdf0vKBB/AMCiLxhRcI7NABn7CSduvu60vkmDGkr11b5lzv+vVp99RTxe+zdvx4gjt1qtbyn4zVamXNJ98w8DFbfc5/fDINHepzf3wixw+kMvJ1W32u+WgWw56z1WfczG9p0KE1fR4oW5/xX/5Im0vPJ6xjG/at3UD8lz8y+Kn7XRFiOdZCK0s+mM2oiba86NvxU4jq2o7gUmPprrgkMvcf4pp3nuLglhQWT/+ay15+CDc3N3pffzF1moaTl5PL7IcmE96hRZlzawqr1cqKj79h2OP34BMSyK+PTiG8SzsCS9Xt3vgkjh1I5eI3J3J4aworPprFyOdLcobhT93n8g9kHTmr/hp1aEGPsba8dvmnc4j7bj49XZjXnsm16R9WjxEvPVb8Pj/d9RiNutrWEQLCw+jz4G2s/vArl8RVke2xSaTvS+X2959k3+YU5r73Dde/Wn5+vWjGHLpeOIDW/WL4/Z2vWTd/OZ3P70ut2j4Mve1StqxYX+H7X/X8OHxcnPOZVivrZnxNn0fvxTs4kD+ffJkGDjnCwXWJHD9wiGGvPk16cgrxn8xioD1H2DZ3EUPtOcLKtz5kz/I1RPbvCUD2kTQOrd+Ed0iwq8IrZlqtJMycRa8J9+IdHMTip16ifuf2+DcsifPQukSyDh5i8CuTSN+2g3WffEX/SRM4unsvO//8i36THsHN3cLyKW9Tr2M7/OrXBaDp8ME0G1lzPuw7F9qts/rb4IgGjBh/C4unzTrJv159nJXbBoSH0ffB21j1Qc3ob61WK3GffEP/R21xLnhiMmGdy8Z5wD6unPeaba4S+/EshjxrG1eGvVgyrvxy92M0tK9Pt7xgCO2usH1hasvvf5L4/W90udl1H7+cS/W56uNvGPL4OHxCAvnNHmdgBXFe+MbTHE5OYeWHszj/+ZJNTkOfrDjPyzqczv71m/ANDSr3M1co6m9vff9J9m9OYf5733BtBevwi2fOocvoAbTqF8Pcd78mYf5yOp3ft9Lzjx3JIO7nxdz0zmN4eHky5+WP2bg0jnaDu1drfM7K2QPDwxj4f7eyvIa02dP12ezFTJs5lw9fv8vVRfnXrIVW/vrgGy546h58QwL5fsIUIiscR1O5aupEDm1NYen0WVzy0sNYPNwZ/fS9eHh7UVhQyJwnXiOic2vqNW/swojKSl6TRNreVMZ9+AR7N+/k16mzuaWCddsFH/9Ej4sH0LZ/Z36xr9t2HdmHJh2b08K+bnvQvm57T6l125VzFhMaXo8T2TVnXX7T6o0c3pvK+E8eZ9emnfzw1mzGvV0+5v999DN9LxlAx4Gd+e7Nb1j9+wp6jupDzvFsfnj7W25+4Q6C6gZxPP2YC6I4dabVyvpPZ9FjvC23XzrRltvXLpXbe/r50PbaK9gfu86FJRURqbn+C4+1zTFNs6Npmm2BPOCOM31DwzBaYYu9n2EYvpUc49KNiwe37iSgQSgB9UOxeLjTvE8M21eVXaDZvmo9rQZ2wzAMGrRozImsHLLSMk9+rgF59g/f87Jz8A0OAMDDy7N4I15Bfj4YRvUFW4GclB141qmLZ2gdDHd3AmK6cSwhvswxPk2aYfGxVZ9P4yYUZKQX/8w3ujkW3wqr1uXStqXgV68OfnVDcXN3J7xHDPscEpV9sQlE9u2OYRiERDcmPzubnPTMMscc3LAJv7qh+NaxbeoxDIOCnBwA8rNz8A4MqJ6AKnEkOQW/+nXwqxeKxd2dyF4x7FmTUOaYvWsSaNzPFmdodGPysnPISc8kPzuHQxuTaTqwFwAWd/cadacUR9tWrae1/VoMs1+Lx9PK1pdpmuxK2Erz3h0BaDOoG8n2RdfKzvcLDii+Q5unTy2CG9XjmMP7OtOBrTsJbBBKoL0vadEnhm0ry/ZD21atp9WAsv3Q8bTMfzx30cff0/f6CzEo6WvSdh8gon0LAHwCa+Pl683B5F3/2RgrZEB+bh7WwkIKTuTj5mHBy6eWEyOs2JmMMQAN2zSjVu3y12Rkx1bFY0n95lEcP5Lh9FhO1dHtKXjXrYt33Tq4ubtTr3tXDseX7ZM8/f3xbxyFUcHG9Ny0dI4krCesX+/qKvIpSU1Owb9+KP71bHXZpHdndjn0tTtXJ9Csv60u6zZvTF5WDtn2MSXrSDq74xJpMbhXmXMadSipy7rRjcmuAXW5acUGOg7uimEYhLeMIjcrp1yfaJomOxK20rqP7YOBjkO6sWm5rW17eXth2POb/Nw8l+c6/yRzewo+9eriY2+z9bt3JXVt+TYb0KR8mzUMA/datr7FLCzELCwsjr2mKXdtduvK4Qri9D+VOAsKgZoT55nmfGZhIYV5+fYxI49aQbbczr9hA2qH1av2eCrjrJyvQal+KDQ6iuy0dGqK4zt2UKtuXWrVsbXb4K5dSV9Xtm49/P3xi6p4TCmSuXEjXnXq4BVSvZv0TyYtOYXapeozomcMex3rMzaBqL4l9Zlfqj5TNyXTpIL6tM1VbPPQ/OxcvINcO1cp7VBy2byoWZ8YdjjkRTtWraeFPR+s38I2lmalZeIbHECdonzduxZBjeqTdaT68vXTcTg5Bf96odS2123jXp3Zvbps3e5enUCTfrY46zjkDDWVs+ovolReW68G5LVncm2WdnDDZvzq1SleRwhoWB//GjSmAGxdsZ62g2z11bBl5fPrnQlbaWmfX7cb3I2t9vm1b2BtGjSPxM295i55pm1LwbdeHXztOUKjHjHlPsDaF5tAhL0+g0+SIxSWyhEAEj77jrZXXVwjUt304jht42XDHl044BDn/rh1hPfpYYuzWRPys7PJzcjk2L4DBDVrjLt9vTK0ZXP2r4l3TSCn4Fxot87qb4Mb1SeoYc3ph5yV29a0/jYt2T5XKTWu7IutfFwJqWRcObRhs+06t48rHj7exT8rPJHn8tnZuVKfR+x5Qu1Sce52iHP3mgSa2OOsY6/PU8nz1nz6LZ2vuYiaMtdOXrmeNkXr6C0bk3uSdfgW9v627aBubLWv2Z7sfKvVSoF9fM0/kY9fsH+1xgbOy9kDG9UnoAa12dP196pNpGUcd3UxzsihojVc+zjatE9nUhzqNmV1As3ta7j1mtvX49MzMQwDD28vAKyFhVhr2PoX2NZt29vXbRud4rpthyHd2Gxft/UstW6bl5tXZh3z6OEMtq5OpPPwntUUzalJWraezkNtMUe2iiInK4ejR8rHnBy/lXb9bDF3GdqVxGW2mNcujKNt7/YE1bVtfvYLql29AZym9G0p+NYtye3DenThQFzZ3N7L35/AJlEuu/GPiEhNV+PvnOdgKdDeMIxg4GOgCZAN3GaaZkJlr1fwPlcDnwGtgNHAVwCGYSwClgG9gZ/sf38N8AMOAzeYprnfMIxbgdsATyAZuPZ07+b3T46nZVC71LeR/EICObAlpewxRzLwCyl7zPG0zJOe2/+mS/nhmXdZOuNHTNPkihdLdvEf2JLC/KlfcCw1jWH3XefSwbMgIx2PoJIY3AODyEnZXunx6cv+wq+Nax9hcapy0jLwLlVv3sFBpG1LKXeMj8MxOekZZT7E2rMilvBeXYr/3uHay1j68lQSvvwe0zQZONG1j+TLScvAt1QMPsGBHE5OKXNMdlomPiGBZY7JTsvAzeKGl78fK977jIxdewluHEHM9ZfhXss2AdkydzE7lq4kuEkEncdeiqefazfuHT+SSe3QwOK/1w4N5PgR2+a6IjnHsqjl6118XRVdr6d6fubBIxzavpcGzavvlvMV9iVbU/7xmEr7Ifu521atxy8kgDqNG5V5r9CohmxblUCLvp05djidQ9t2c+xwBvWbV31sJyt/VcQIsO7XJWz8cxX1mkXQ78aLqeXnQ3SvTmxbtZ7pNz5B/ok8+t90CbVqV/9G4jMZY3yDT+3D9KQ/VtC8d+cqKW9VOJGRTq3gkni8ggI5un3HKZ+f/NU3NLv8Egpya86388DWj5bta4NIdWjD2Y79cUggWWkZ+AQFsOKT7+g29iLyTxLXlj+X06SX6+vy2OEM/OsEFv/dPzSAo4czqV2qTWYftfW1Fntf6x8ayLFSH6ZvXLaOBTN+ISvjONdMuq3kzQ347In3wIAu5/Wmy3llNyu6won0dLzOoM2aVisrJr5AzqFUwgf3J6Bpzfk2bWm56Q7XZnAgR7edXpyrnrbF2WhQzYrzTHK+4CaRNB85hF/vfQKLpwf12rWifvvW1VX00+LMnK/ItkXLiewZ48wwTkteRgaewSV3JPIMDCRrx6m32yJpq1cT0rVrVRbtjOWkO7TJkEDSHOozx6E+vYMDyUnLwLDX58ppn5Gxc68tV7/OVp+drruMxS9OZe3n34NpMmRS+btbuEpWBTnPQYexNCstA79SuZNvSGDxZoMiRw8d4fCOPdSrxnz9dJTLGUKCSHW8VtPL5wzZ9pzBwGD+81PBMGgxpDfNh/SprqKfVHXU38aFK2jm4rz2TK7N0usIu5atIaJXzelPK3LMcX4cEsgxx/n10Sy8/Erm10XH/BMD+Pqpd8GATiN603GEa754k3sKOUJFx+SmZxDUJJLokUP4rVSOUM+eI+yLTcA7OIDAyLJzbVfJTc/AO7hsDOkOeV5Fx+SkZeDfKIyN3/5E3rHjuHl6cnDdBgIbl1yf2xcsYvffKwlsHEGbqy/F08Vf0D0X2u25Ml5WR25bE5QbV4IrGFfSM/EODixzjOP69K7la4hwyNPXf/0TKUtX4uHjzYAn7nNK+U/VuVKfjus+vpXE6esQZ449z8Mw+OOFqWBA9OA+xXne7jUJ+AQHElxDxhWw9bel14Yq7G+PZeHlW7a/PW7vbys7v0F0BF0vGsS0myfi7ulBVKeWNO7UqlpiKu1szdkFstIyy4yRfsFB/ziO+oUEknUkA9+gAKyFVr4b/zKZB1JpO6If9ZpHVVPJT82xwxkEOKzbHnNYt805WvYzMv/QQI46rNv+YV+3vbrUuu3v73/PkJsuLL7xTE2ReSSTwFJPhgoMDSTzSCb+IWXXqr39StaqA0IDyTxs648O7z1EYYGVaQ+9zYnsE/S5uB8xQ7tVbxCnITe97PykVnAQGaexhisiIv+NO+cBxXeyOw/bI24nAWtN02wPPAZ8aj+sstcdXQl8jW1TnuN91QNN0+wPvAW8DVxmmmYMtk1/z9uP+d40za6maXbA9qjdm6sgxLLM8i+Vv+NJRQed/NyEuX/R76ZLuPnDZ+l30yUseOeL4mPqN4/i2rceZ8zkh1nz3TwK8vL/ffmdoZKv/WZt2UTGsqXUvfCyai5QFSoXWvlKLF3/1oIC9sUm0Kh7yQcE2xcspcPYyxj59gt0GHsZsR987qTC/nun0oYNw8BaaCV9x26ih/blvJcexeLlSeKceQBED+3LqLcmcd5Lj+IdGEDc599VQ8lPzjQriqPcQZUe80/n5+Wc4KeXP2LgLZfgVeobqE5XYRfjEFhFZT/Jufkn8lg1ey69rhpZ7udth/TALySQL/9vCos++p4GLRvjZnHyMOWEGAHan9eHG6dNZOzrE/AN8mfJJz8Atjv1ubm5cevHz3Hz+08TN2chGQcOn2EQ/8KZjDGnYNXsubhZ3GjRv8s/H1xdKgjnVG8ncTg+AQ//2tSOqokfHvxz/1NBE8bAYFfsemoF1Ca0aUSl7x7/3e+4ubnRtK/rN49UXIWnUoclx7Tq1YFx0x9nzJM3s/Cz/xW/fvMr93PH2w8z9pk7WPXLUlLWJ595gc9URQGfxrdiDTc3ej77BH1fe5HM7Skc37O3yormdKdxqxfDzY3uzzxB79deJHPHfyDOU8z58rKy2RebwPlvPMMFU1+k8MQJdv61slqKWBWqIucrsuGH33GzWIjq4/p+qFiFHevpfWvdWlBA+rp1hHSpQWMlFYfm2HAryl0xDMxS9TnipUdx9/Ik6SdbfSbPX0Knay/lwneep9O1l7Jq+hfl38NFKhxfTinmkv/NzznB3Mkf0fumS/Csznz9dFSW0578kOLr+bxnHmDUy48w5NG72DR3KQeSasBYifPrb823c3Fzc6N5P9deq2dybRYpLChgb+x6Irq7/ksXJ3cK8+tTOqa8sZMf4MY3x3PF03cS++tSdm1wTTs+lTTPrHjSRl5WNvtjExjxxjOcP/VFCk6cYNdfKyk4kcfmOb/T+rJRzijyv/JPbdJ2UMWH1G7YgOiRw1j28lusmPI2ARGNMNxs6wNRg/sx9NVnGfDcY3gFBpD4pevXhc7VdntWjpcVqMrctsY4lTWSCgefsuPKvtj1hPcoO660u3I0o6Y+T2TvriTPW3zmZa1iZ2V9VuSU1vlsx4yY9CAjX3qEQY/czZZ5Szi4cSsFJ/JY/8PvdLjiAueX9bT8u3X4kqZb8fm5x7NJXrme2z+YyF0zniM/N4/EP1efcWlP21maswsn/Xyo5JjypxXVrZvFjctffZRrpz/Hoa07Sdu1zwmFrGIOAf5TLtGqVwfusa/b/mlft92ycgO+gX6ERYc7s6T/zil8tnSy69VaaGXv1t3c9Oxt3PLiHSz4Yh6pew45o6RV5OR5gYiI/LP/wp3zvA3DiLf//1LgI2AlcCmAaZoLDcMIMQwjAOhTyevFDMPoCqSaprnTMIw9wMeGYQSZpln0nKSv7f9tAbQF5tsHSguw3/6ztoZhPAcEYrur3tyKCm4Yxm3Y7rDHVRPvo88V559y0H4hgRw7XPLopuNHMsrdrcgvJIjjR8oe4xcUgDW/sNJzN/65kv43XwpAdK9O/PHOV+X+7eDw+njU8uLIrv3Ua1b5B/bO5B4YRH56SQwFGel4BASWOy537272fTGTiLvuw93PrxpL+O95BweSU6rectLSyz2C1js4iGyHY2qVOuZAfCKBUeHUCii5tXrK0hV0uO5yABp170zsB679wMs7OJCsUjFkO3xjH+zfRCz1zZjiYwzbz0KjbXe/iejeqfiDPe/AkpibDurN4snvOTGKyq39dQnr5y8HoH6zCI4dzij+2bHD5a9Xb38/crNysBYW4max2K5L+++jdmhgpecXFhTy00sf0ap/F6J7dnBuUA5OtR+q6JjCgor7ocz9h8k8dITP738JgGNHMvjiwclcNeUhfIP8GWDvnwBmTXiNwLA6zgrPXv6qjxHAt1Q7bTu0F3Oefx+AzUvWENmpFRZ3Cz6BtQlr1YSDybsIrB/qlPgqcyZjzD9JWriSHWs2cMkz42rUYzS9goLILfVIxBPpGXgFBp7SuZnJ2zgSn8DyhA1Y8wsoyM0hafrHtL7tJieV9tT5lOtr0/FxqEvfEIdjjmTgExzAjhVr2bVmPXvWJlKYl09eTi6L3prJgHuvB2DrohXsit3A+RPvdVldrvx5KXFzbX1tWHQER1Mzin929HAmtUPKPmLEx9+X3KwcCgsLsVgsHD2cQe2Q8u02ql0zfnjtC7Iyj+Mb4Ff8jUa/wNq06tmevVt2EdWumfMCOwVewUGccGyzQYGn/T4evj4EtWzO4fWJ+DVqWIUlrBq1HK/NtFO/Nkvz8PEhqEVzjtSgOM8k5zu0YRO+dULw8rc90qJh144c2bqdyD7dq6fwp8FZOR/A9sUr2Bu3gcFPuK4fqohnUBB5aWnFf8/LyMDjNNttxoYN+ERE4OFf/Y9KOhlbXZVqk0cqqM+QsvWZU6o+vYMDCWlmq89G3Tux0f4BZsqSlXS+3jZXCe/RmVUffOnkSE6dX0hguZzHcSz1CwnieKncKatULl9YUMjvUz4kul8XmvboWC1l/jd8yuUD6bY7pZTi63g9l6p/H/udc7wDahPRrT2Ht6VQv7Vrx0pwbv1t+nMlO9dsYPQk1+e1Z3Rt2u2PTySocTi1AmtWvwMQ++sS1tlzvgbRDvPrIxll7oYDtvn1ieMl8+uKjqlIUV7oG1ib5j3bs3/LTiLaVn87PtUcwfGYohzBp1SOEGbPEQIiGpGdepg/Hn3efnwGCx9/kYHPjC+znlSdbHfBq3xtC6BWcGD5Y+w5b+SA3kQOsN0lLumbH4vvsFd6LSxqQB9WvPqOs0I4qXOt3Z4r46Uzc9uaxNtxXKkgzqI7sFZ2zIGicSWg4nElolcXlk55j7aXuW5z17lSn45rQ1mVxJlVUZyUzfPCu3bgcPJOPH19OJ56hF/Gv1B8/K+PvsT5zz9cbsxytrhfl5Awz74O77A2VGl/m1Vxf1s7JLDC81PiNxNQLwSfANv42rxnB/Zu2kGbgdX7JbGzNWcX2/ps6THyeCVruMcPn3ys9fL1IaxtNLvWJhEcEebcQv+DVQ7rtpmnuG5bdG1Wtm4b2a4Z6a99QXbmcXYl7WDzig1sXb2Rgvx8TmTn8v2UT7nk4eucGltllv20lJX/s8Uc3iKCjNSS+so4nIG/Q8y+Ab7kHC9Zq84sdUxAaCA+/r54envh6e1Fk3ZN2b99H3Ua1a2+gE5DraCy85PctHRqncLnRSIiUuK/cOe8HNM0O9r/jDNNM4+Kt2KbJ3m9tKuAloZhpADbAH/sG/rssuz/NYDEUv92O9M0h9l/NgO4xzTNdtju1lerooKbpjndNM0upml2OZ2NeQD1oiPI2J9K5sHDFOYXsOWvWJp0bVfmmCZd27Lxz1WYpsn+zTvw8qmFb3DASc/1DQpgb6Lt2zK7128hsIFt40vmwcNYCwsBOHoojfS9B/GvG4yreEdGkXfoIHmHUzELCsiMXYVfu7Ibk/LTjrB7+rs0vP5mvOrVd1FJT19Qk0iOHzhE1qHDWAsK2L0ilgYx7cscE9a5HTuXrsQ0TY5s3YGHt3f5Rwb0Kjsx9A4KIHXjVgAOJW7Gr75zNzX9k5CmkRw7cIjjhw5TWFDAzmWxNIwp24YbxrRnxxJbnIe37sDDxxand2AAPiFBHN13EIADGzYT0NBWxznpJY/82LN6HQHhrpmAdBrZj+vemMB1b0ygWY/2JNmvxX2bd+DlW6vcooBhGES0i2bL3/EAJC5cRbPutt9H027tKjzfNE3mvf0lIeH16HLhoOoOkfrREaSX6ks2/xVLk24O/VC3tmxcVNIPedrLXtm5oVFh3DHzRW7+YBI3fzCJ2iGBXPPaeHyD/Mk/kUd+7gkAdsZvws3iRkh4g/9cjEDxI4sBtq1cR0iELY7adYLYvX4LpmmSn3uC/ZtTCG5Uz6kxVuRMxpiTSYlLIvaHBYx67DY8vDydGcJpq904kpyDh8hJtfW9B1euJrRj+38+EWh62cX0evUlek55gdZ33ExQy5Y1YmMeQJ1mkRzdn8oxe11u/zuOiC5l44ro0o7kxba6PLTF1tf6BAXQ9ZoLuer957jy3WcY+MCNhLVtXrwxb8/aJBJ+XMDQCbfj7sK67D6qL3dOHc+dU8fTqmc74v9YjWma7N6UQi3fWmUejQC2vjaqfTRJf60DIH7BKlr2sD32/si+1OI7OexL3k1hQSE+/r7k5Z7gRLbtsQh5uSfYtnYTdSOd2/ecCv/GkWSXarMHVq6mTqdTa7N5R4+Rn5UNQGFeHmlJm/BtUDNzpdqNI8k+VOraXLWa0NOJM7vmxnkmOZ93SBBpySkUnMizXbuJm/EPqzmxleasnG9ffCJJP82n/8Ou7Ycq4hcVRe6hQ+QettVt2urVBHU4vS9RHFm1itBuNe9xJcEO9blreQX12bk9KUv/uT4PbthMQCNbfXoHBXDIPlc5mLiZ2i6eq5RWt1kEmftTOWofS5P/iqWxQ14U1bUtm+354IHNO/C050WmafLnO18Q1LA+HUdXf75+OkKbRnL0QCrH7HW7Y1kcjRxyhvAu7di+xBZnaqmcIT/3BPn2Rwjl555gX8Imglw0D3PkrPrbFZfE2h8WcP6jNSOvPZNrs8iuZbFE9qpZd+ssEjOyHze9NYGb3ppAdI/2bFhoq6+9m2zzkArn1+2j2WSfX6//YxXR3dtV8M4lHHO+lLWbqOOinM8xR9hTQY7QoHM7dtnrM61UjuDjkCOk2nOEgIiGjHxvMiPefI4Rbz6Hd3Agg55/1GUb8wACm0SSVSrOvSvWUL9z2Tjrd27P7r9W2OJM3o6Hj3dxmU9kHgUg+3Aa+9fE07Cnrf3mZpTMt/evice/kWv6o3Ot3Z4r46WzctuaJriprR8qPa6EOcQZFlMyrlS4Pr0sloieZceVY/tL7vizL249/mHVv+ZV2rlSn0VxHisVZ7hDnI1i2rPdHmfq1srzvP0JGwkMb0BQREOumP4yl0x9lkumPotPcCAjX3yk2jfmAXQe2Y8b3pzADW9OILp7exKL1tFP1t+2i2azvb/dsLCkv23WrV2F5/vXCWLf5hTy7ePrznVbCAmv/vZ7tubsAnWbRZYZR7f9FUeUQ91GdW3HFvsa7sEtO/D08cY3KICczGOcsK/zFZzIY0/CZoIaurZ/Beg2qi93TB3PHVPH07JnOxLs67Z7NqXgVcm6beNS67brFqyihX3dNq3Uuu1++7qtt78vQ24cxYOfPcP9MyZy2YTradw+2mUb8wB6je7LA9PG88C08bTp1Y64+baYd25MwdvXu8wjbcEWc9MOzVi/xBbzmvmrad3T1h+17tWWlA3bKSwsJC83j12bdlLXBf3OqQpsEknWwUNk29dw961YQ/1TXMMVERGb/8Kd8yqyBLgGeNYwjAHAYdM0jxqGUdnrABiG4QZcDrQ3TXOv/bWBwBPAhw7/xmagjmEYPU3TXG4YhgfQ3DTNRKA2sN/+2jVAlT8/y81iYcCtl/PjpHcxrSatB/cgJKIBCb//BUD7EX2IimlDSmwSM+98BncvD4aOG3vScwEG33UVSz76Dqu1EIuHB4PuGgPAvo3bWfP9fNwsFgw3g4G3X4G3v+vuRGdYLNS/4mp2vfMGptVKYM/e1AprSNrSRQAE9x1A6m8/U5iVxf5ZX9jPcaPJhCcB2PPxdLK3bqbg+HG2PP4wdUaOJqhXXxdFU5abxULHG65k6ctTMa1Wovr3JKBRGNsWLAGg6ZB+1O/YlgPxifz+4EQsnp50uf3a4vMLTuRxaMMmYm6+usz7xtxyDfGfzsa0WnHz8CDmlmuqNS5HbhYLXW68gj9feAfTaqXJwJ4Ehoexdf5SwPZ42rBObdgXn8jP9z2NxcuTHneMLT6/y42Xs2zqDKwFBfjVDaXHHbbfwdovfiB9514MA3zrhNDtFscnU1e/xjGt2b4mkY/ueAYPL0+Gjyv53X//zDSG3X0VfiEB9L1+NL++MoO/v/iVuk0a0XZoj5Oev3fjdpIWrSY0MoxP738ZgD5jL6BJlzbVEpebxcKgWy/n+0nvYhaatBnSg9CIBqyz90MdRvShsb0f+uQOWz807N6xJz33ZLIzjvHDpHcx3Ax8gwMYcb/zJ1nOinHpzDmk7tiDYRj41w1m8J22vrbDef2Y9/bnfHrvC2BCm8HdqRNV/Xd4OpMxBuC3Vz9hT2IyuUeP89EtT9J9zPm0HdKTRR/MpjC/gB+ett25oH7zqOLYXc3NYqH52CtZ99pbmFYrDfr0wrdhGHv/tPW9DQf240RmJrHPvEhBTi6GYbBn/kK6PTcRd++a+7gdN4uFnjdfwe/Pv4NpNWk+sAdB4Q3YOM/W17Ya1pfwzm3YszaR2eMm4e7pQd+7x/7Du8Kyj77BWlDA789OBaBu8yh63+ba/ja6a2u2rE7izZufxcPLk4seKBkHP39qGqPvuwr/kACG3jiKb1+eycJPf6V+00Z0Ht4TgKS/17Huj9VY3C24e3pw+SPXYxgGx9OPMeu5jwDb4wTaDYghuksrl8RYmpvFQouxVxL3iq3NhvXthV/DMHYvtLXZ8EH9OJGRycpJJW1217yF9HphIicyM0n8YCam1YppmtTrFkOdU9yMWt3cLBZaXHMla199C6xWGtjj3GO/NhvZr83VpeLcPX8hPZ63xZn04Uywx1m3a8wpb7qtDmeS84U0a0zDbp344/EXMSxuBEaG03hQHwD2ro4nfuY3nDh2nL+nvEtgZCP6PjLOpXE6I+db88k3WPMLWPj82wCERjeuEXkf2OYqUVddxeY3bHOVOr174xMWxsHFtsd21evfn7zMTDY8/zyFubZ2u3/BAtpPmoS7tzeFJ05wdONGGo/95/64urlZLMTccAWLX3wHq9VKkwE9CQgPI9len82G9qWBvT5/uf9p3L086X57SRwxN1zO8qL6rBdKd3ub7nrr1cR9+i1moRU3D3e63nJ1hf++K7hZLPS95XJ+fsaWF7Uc3IPgiAZsmGvLi9oO70NkTBt2xSXxxV22vGjQPbaYD2zazpbFqwmODOPrB213hu5xzSgiY6onXz8dbhYL3W+6ggUvvIPVahI9wJYzbLbXbYuhfWnYyZYzfH+fLWfofactztzMY/z5ygcAWK2FNOndhYYdW7ssltKcVX9LPrTltT9NsuW19ZpHMeAO1+W1Z3ptFpzI48D6TXRx6Ef3rI4ndsZsThw9zuLJ7xEU1YgBj95TrbE5atrFNj9+/zbb/Pj8+0rm1988PY3zxl1F7ZAABt4wmjmTZ7Dk81+p16QR7YfZ5tfH048y84EpnMjOxXBzY81Pi7jl3cfIOZrFd8/blv7MQiut+8fQJMY17bgoR/jbniNE9u+Jf6MwtttzhCb2HOFgfCLz7DlCjL0/DbbnCAsffxE3ixsBkeFE2XOEmsbNYqH9dWNYPuVtTKuViH698G8Uxo4/bHE2HtyPeh3acjB+AwseegqLpyedbi1ZB1j11nTyjmfZ3uf6MXj6+gKQOOt7Mnfa5ts+ocF0uMm1619w7rRbZ/S321esY+mH35Jz9Di/Pj+N0MYNGfXU3S6JsShOZ+S2u1fFs6ZUfxsY2YhBj7muv3WzWOh8wxUseckWZ+MBtrlK8gL7uDKkLw06tmF/fCL/e8A2rnR1GFcObthEjMO4kjBrDsf2Hyy+PmNudm3+fi7VZ7cbr+APe5zN7HFuscfZ3J7n7Y1P5Mf7bPXZ646SPG/xq9MBW57XuHdXGnaseblskSZdWrM9NpEPbn8Gdy9Pzru3pL/9dtI0ht9j62/73zCan6bMYKm9v21nX4ev7PywFlG06N2RmfdPxs1ioW6ThnQY3qva43NWzr5z1TpWfTKb3KPH+ePlaQRHNmTo467N+U7HzLfH0bdnK0KDapO8cirPvvYtM79e5OpinRY3i4U+t1zBr8/a1nBbDLKNo4lzbXXbZnhfIjq3YVdcIl/dPQl3Lw8G2Ndws9OPsnDqZ5iFtvWvpr06E9nl5Bv8q1t019ZsXZ3E2/Z12wtLrdt+YV+3rR0SwJBS67YNmjaiU6l124Q/VuPmbsHD04PL7Ou2NVnLbq3ZtGojL9/wHJ5enlz+UMmY99Hj73PZg2MICAng/FtG8eULnzJ35v8Ia9qQbiNs/VG9iPo079KK12+fjGEYdDuvB/Ubu/4L45Vxs1hoe90YVkx+G9O0Et6vF7UbhZFiX6uOGtSP3IxMlk58iYKcXHAz2D53IQNeegqPGvz5ipx9HB8vLVKTGEU70WsqwzCOm6bp5/BaMPAJ0BjIBm4zTTPhJK/fAHQBvgVeMk2zR6n3sgB7gM7AV8BDpmmusf+sI/AWEIBtI+Mbpml+YBjGncB4YCewHqhtmuYNJ4vj3aR5NfsXXQXuaj2Mi+0T+LPZD0P68viaP1xdDKd7vstgJq1d4OpiON3ETkOYvqnCJ1OfVW5rOZxpG2vmoxeq0h2thp0zcb6bdPbHeVfrYdzx95+uLobTTes9kMkJ811dDKcb334os7b97upiONWYpiMAuGf52d1up/YcyF3Lzu4YAd7tNVA531lkYqchXGffPHc2+7R/fybGnf31OanzEN5MPPtzofvaDOOF+LM/R3is49Bzpj7Plevzky1n9xz7xubDAXj0LM8TXuwymPGrFrq6GE43udugs77Ngq3dnit97bmS2z4Ze/bH+WzMkHOmPp87B+J8otMQPtp89ve3N7cYfs7k8N4RNeMLdM6Ss+srAF7fcHbX5wNth/LlWb5mC3B10xHM2fmbq4vhdBdGnsdDK8/+HP6V7oOg4icqyjku/cQvZ/2eHPlnQV4X1Mj+ocbfOc9xY579tTTgwtN4fQa2R9EC9HD4WSFQtBV9gMPP4oF+Fbzfe8B7/1x6ERERERERERERERERERERERERORe5uboAIiIiIiIiIiIiIiIiIiIiIiIiImcbbc4TERERERERERERERERERERERERqWLanCciIiIiIiIiIiIiIiIiIiIiIiJSxbQ5T0RERERERERERERERERERERERKSKaXOeiIiIiIiIiIiIiIiIiIiIiIiISBXT5jwRERERERERERERERERERERERGRKqbNeSIiIiIiIiIiIiIiIiIiIiIiIiJVzN3VBRAREREREREREREREREREREREfk3DEP3JpOaS61TREREREREREREREREREREREREpIppc56IiIiIiIiIiIiIiIiIiIiIiIhIFdPmPBEREREREREREREREREREREREZEqps15IiIiIiIiIiIiIiIiIiIiIiIiIlVMm/NEREREREREREREREREREREREREqpg254mIiIiIiIiIiIiIiIiIiIiIiIhUMW3OExEREREREREREREREREREREREali2pwnIiIiIiIiIiIiIiIiIiIiIiIiUsW0OU9ERERERERERERERERERERERESkirm7ugAiIiIiIiIiIiIiIiIiIiIiIiL/juHqAohUSnfOExEREREREREREREREREREREREali2pwnIiIiIiIiIiIiIiIiIiIiIiIiUsW0OU9ERERERERERERERERERERERESkimlznoiIiIiIiIiIiIiIiIiIiIiIiEgV0+Y8ERERERERERERERERERERERERkSqmzXkiIiIiIiIiIiIiIiIiIiIiIiIiVUyb80RERERERERERERERERERERERESqmDbniYiIiIiIiIiIiIiIiIiIiIiIiFQxbc4TERERERERERERERERERERERERqWLuri6AiIiIiIiIiIiIiIiIiIiIiIjIv2FguLoIIpXSnfNEREREREREREREREREREREREREqphhmqary3Cu0C9aRERERERERERERERERERE5N/TLdKknMy837UnRwjwHFEj+wfdOU9ERERERERERERERERERERERESkirm7ugDnio82z3V1EZzu5hbDmbZxnquL4XR3tBrG5IT5ri6G041vP5Qvt/3u6mI43dVNRzAxboGri+F0kzoPYdY5UJ9jmo44Z/rbc+X6PFfGlXMlzs+Sz+7r89pmwwGYufXsjvP66OFnfYxgi/PtpLP/2hzXehjTN5399Xlby+HnTJxne18Ltv72XMn5Ptly9sd5Y/NzZy3h3XNgXLmr9TAmrT2759gTOw0B4PUNZ/fa0ANth54z1+a5Mr/+ZvvZH+cVTUYoFzqL3NxCc8+zybk093x1/dmdIwD8X7uh50QuBOAdcZWLS+JcObu+OmfGlHMltz1X1hFERP5rdOc8ERERERERERERERERERERERERkSqmzXkiIiIiIiIiIiIiIiIiIiIiIiIiVUyb80RERERERERERERERERERERERESqmDbniYiIiIiIiIiIiIiIiIiIiIiIiFQxbc4TERERERERERERERERERERERERqWLuri6AiIiIiIiIiIiIiIiIiIiIiIjIv2O4ugAildKd80RERERERERERERERERERERERESqmDbniYiIiIiIiIiIiIiIiIiIiIiIiFQxbc4TERERERERERERERERERERERERqWLanCciIiIiIiIiIiIiIiIiIiIiIiJSxbQ5T0RERERERERERERERERERERERKSKaXOeiIiIiIiIiIiIiIiIiIiIiIiISBXT5jwRERERERERERERERERERERERGRKqbNeSIiIiIiIiIiIiIiIiIiIiIiIiJVTJvzRERERERERERERERERERERERERKqYNueJiIiIiIiIiIiIiIiIiIiIiIiIVDF3VxdARERERERERERERERERERERETk3zAM3ZtMai61ThEREREREREREREREREREREREZEqps15IiIiIiIiIiIiIiIiIiIiIiIiIlVMm/NEREREREREREREREREREREREREqpg254mIiIiIiIiIiIiIiIiIiIiIiIhUMW3OExEREREREREREREREREREREREali2pwnIiIiIiIiIiIiIiIiIiIiIiIiUsW0OU9ERERERERERERERERERERERESkimlznoiIiIiIiIiIiIiIiIiIiIiIiEgV0+Y8ERERERERERERERERERERERERkSrm7uoCiIiIiIiIiIiIiIiIiIiIiIiI/DuGqwsgUindOU9ERERERERERERERERERERERESkimlznoiIiIiIiIiIiIiIiIiIiIiIiEgV02NtazDTNPnjg+/YviYJDy9Pzrv/Guo3DS93XMaBI/z8ygxyjmVTr2kjLnjgWiwe7pWef2TPQX6eMqPU+Yfpc/X5dLlwIHMmf0L63kMA5GblUMvXmxvenODUOFPiklj04XdYrVbaDu1Jt0uHlfs9LPrwO3bEJuLh5cmwe8dSz/57qOzcZV/8wrZV6zEMA++A2gy/byx+wQHF73k0NY1Pxz1PjzHn0+WiwU6NryJ71iax4pNvsVqttBjciw4Xl495xSffsjsuEXcvT/rdfS2hTcIpyMvn16fewFpQgLWwkMY9OtH5ypEAHNmxh78/mEVhXj5uFjd63XIldaKjqj02xzh+f/97tq5OwsPLg4sevIYGzcq34fQDR/jupZnkHM+iQdNwLn5oLBYPdzYtX8+fn/2K4eaGm5sbI26/mIg2TQGY8/qXbFmViG+gH3e992h1h1bG/vhE4j79FtNqpcnA3rS+sHx9xs2czf74RCyennS/81qCG0cAkJeVzarpX5C5Zz8G0O32sYQ2b0L6zj2s+WgWBbkn8K0TTM+7b8DDx9sF0ZWN4zeH+gyrpD5nl6rPSx4ai7u9Phc61GekvT4BrIVW3r/vFfxDArhm0u3VGVqlzrQfPrLnIL+9+QUHt+2m77UX0O3i6u9vToUzr9XqVt1jSmrKXv54bxYnsnMxDIOrX3kYd0+P/2ScRdb8+AdLZ/zIHZ++iLe/H4X5BSx4bxYHk3dhuBkMuPkywttFOz1GR6ZpMu/970i2X4+jHqi8nf7w8gxyjmfToGkjLvw/2/W4/s/VLP/2DwA8a3ly3t1XUq9Jw+LzrIVWPrp/CrVDAhnztOv6INM0mT/9O7atScLdy5NR919D/QrizDhwhB8n2/qd+s0aMfpBW5yHdx/k1ze+4MC23fS/7gJ6XFLS76z68U/i5y0HDOpGNeCC+6+plvZakTONc8Ofq1n+XUl9jrirpD5/eeMLklcn4hNQm9vedW2OsDMuiaUffYdptdJ6SE9iKrhWl370HTtjbTnf4HFjqWu/Vv94+wtS1mzAO6A2V7/1WJnz1v26mPX/W4KbxY3ImDb0vv6i6gqpTNn//OA7dsTa6nDEfdcU9zOlZR48wi9TZpB7PJu6TRpxfqm5SkXnF+Tl8/Vjb1KYX4C10Ep0r470vvp8AA5t38OC976mIL8ANzc3Bt9xBQ2aR/4n4zyams7vb3xGVsYxDMOg/fBedB41oMx7rv7hD5bMmMOdn72Aj7+fU+MszVn9bUFePp9OeJMCe9226t2R/mPPr7a4imKr7jl2kVU//MGiT+Zwz+fVX58Lpn/HtlhbmUfeV3l/O2fKDHLtMY+y97dHdh/kV3s+2+/aC+h+Sdl81lpoZcaDU6gdHMjlE6tv/HRGLrTl77Usn/U/0vYc5KopD1G/mW3OdmBLCgvenWV7X0x6jjmfZj06VFuci+3jSJshPelaQZyLP/qOFPs4MqzUOFLZuf975ePidZ8TWTl4+XpzzeuPUFhQyB/vfMmh7btt1+jAbuX+veqwLz6R2Jm2+XXTQb1pU8H8OnbmbPattcXcw2F+vfJ92/waoPsdY6nTvAlrP/+evXEbcHO34FevDj3uGIunr0+1x1barrVJ/P2xLc5Wg3vR6ZLycf798bfsikvE3dOTgeOupU6TcI4fTmfhW5+SnXEUwzBoNbQ37S+w9TWrv/6VjQuW4W3vY7pdPZrImDbVHlt1Xp9FXL3O56w5dWZqOj+++jnH0235QucRPelx0YBqj6+IaZr8b9r3bLHHecn/Vb4u9M1LM8k+lkVYs3Auta8LFdmzeSfTH3ydKx65gbZ9O5Kfl89HD79VnCO06dOBwddWb45QmrNyoSN7DvL9SzNKnX+Y/mPPp/tFA8u9t7M4KxcCWPPTIhLmLcc0TToM61kmD4r9ZTFxvy7Fzc2Npl3aMODGC6s1ZqfNsecsIn7ucsCk4/CedLuw+urSkTPmnqk79rBo2tcU5uVjWNwYcNsV1Gse5fRYdsQl8ecH32Pax4Lulw0tF0tlc7TKzs05lsUvU2Zw9FAa/nWDGTX+Rmr5+bB/y07m2/M8TJOeY84juqctz/v68bfISjuKu5dt3eSyp+/CJ7C20+PfvTaJZZ/YcoSWg3vRsYLPjpZ9/C2719pyhAH3lHx29PNTb1CYX4BZWEjjnp3oYv/saMWnP7BzzQYs7hb864fS/+6xeLk4F3L0b3Ojgrx85jz5BtZ822dmTXp2ouuYkS6K4sxMm3I75w3uROqRo3QZOt7VxflHzhxTco9n8/vUrzi8cz8YBufdezUNWzbmry//R8K85fgE2PLdvtdeQNMuzs13z9V1eGesIxTk5fPFI7Z1IbPQSoveHel7jetyPhGR6vafvnOeYRimYRiflfq7u2EYqYZh/GL/+2jDMB45zfd82jCMFx1e62gYxsZ/OOeh0y3/P9kem0T6vlRuff9Jht99JfPf+6bC4xbPnEOX0QO47f0nqeXnQ8L85Sc9P6RRPW54cwI3vDmB6157GA8vz+IJx4Xjbyz+WfOeHYju2b6qwyrDWmhl4fuzueipO7n+7cfZvDSWI7v3lzkmJTaJjP2HuPG9pxhy1xgWTvv6H8+NuXgw1775KGPfeIQmXduw4uvfyv7OPvqeqM6tnRpbZayFVpZ99A3DHr+LS19/gu1/x5LuEPOetUkc3Z/K5W9PpM/tV7HsA9sE0eLhzvkT7+XiVx7l4imPsic+iUNbdgCw6vMf6XT5eVz8yqN0vvICVn3+Y3WHVk7ymiTS9qYy7sMnGHXvGH6dOrvC4xZ8/BM9Lh7AuA+fpJafN3HzVgDQpGNz7nhnAndMHc+FD1zFT2/OKj6n45BujH32juoI46SsVitrPvmG/hPu5rxXnmTXsjXFHwQU2R+fyPEDqYx8/Wm63no1az4qiSNu5rc06NCaka8+xfCXH8O/YX0AVk//gg5jLuS8yY/TqEsHNv6yoFrjqsjWNUkc2ZvKvfb6/KWS+pz/8U/0vHgA9334JN6l6rNxx+bc+c4E7qygPgFWzFlMnfB6zg7jtJxpP1zLz4fBt11K1xq6Ka+IM6/V6lTdY4q1sJDfX/+UwXdcyfVvP87lz92Hm8Xyn40T4FhqOrviN1G7TlDxa+vnLwPgurce49Kn72HJJz9gWq1Oj9PRtjVJpO1L5a4PnuT8cVfy2zsVX48LP5lD94sGcPcHtuvRthkNAuuFcO1L93LbO4/Q56oR/Pp22Xa66qdFhIbXd3oc/6QozjumP8n591zJ7+9WEueMOXS9cAB3fvAktXx9iLf3O961fRh6+6XlNk8cO5zB6p8Xc+PrD3Hbu49itVpJWhLn9Hgqc6ZxBtYPYexL93Lr1EfoM2YEv00tqc/2Q7ozZtKd1RLHyVgLrSyePptRT97J1W89zpa/YklzuFZ3xiWRse8QY999ioF3jmHx+18X/6zloO6Meuqucu+7Z/0WdqxK4Ko3HuHqtx6n04WuGWN2xCaRvj+Vm6Y9ydC7r2RBJWPkkplziBk9gJun2a7J9QuWn/R8i4c7lz87juvefIRr35hAStxG9m3eUfxePcecx3VvTKDX1eezZOac/2ycbhY3+t90MTe+8zhXT36Q+P8t5ciukvZxNDWdnfGby/TH1cVZ/a3Fw52xL4zjtqmPcOvbE9gWu5E9m3ZUW1zgmjk22OozJX4z/i6oz6Iy3/7+k4y4+0rmVhLzInt/e/t0W8zrivLZ2j4Mve3SSr9ksubnRYQ2qt7x01m5UEhEA0Y9cguNWpf9kklIZBhXv/owY994hIufuosF783CWlhYLXEumj6bi568k2vt40i5OO3jyPXvPsXgO8ew8P2v//Hc8x+6iWtef4RrXn+EZj07FG803LpsLYUFBYx98zGuenU86+f+zdFDR5weZ5mYrVbWfPwNAx+5m5GvPsnOv8vPr/fFJ3Jsfyqj3niabrdezeoPS3KA2Jnf0qBjay547SnOm/wYAfb5df12rTh/yuOcP/lxatevS+KP86o1LkfWQit/ffANIx+/iyvfeILkCnKEXXFJZO5P5aqpE+l/51UsnW6L07C40fOGSxjz1pNc/NJDJP6+pMy57S8YyOWvPsrlrz7qko151X19FnHlOh84b07tZnFj2C0Xcff7j3Hzaw+w+pe/SN11oLrCKmfr6iSO7Evl/o+e4MJ7x/BzJXHO/fgnel40gAc+sq8LzV1R/DNroZV5n/xMs84ti19z93Dnxpfu4Z53J3D3O+NJjt3E7o0pzg6nUs7KhUIa1ePWqRO4deoEbn7Tli+06FU9m72LOCsXSt25j4R5y7n21f/jxrcmsG1NImn7bBvBdyZsIXnlem58awI3v/MYXS8eVD3B2jlrjn0oZR/xc5dz42v/xy1vTyB5VSJp9s3v1c1Zc89lM+fQ7YoRjHn9EbpfNZK/P3X+/MtaaOWP92dzycQ7uGHqY7axYFfZWCqbY53s3FXfLSCifXNunvYkEe2bs+q7+QCERjZg7KsPcd0bE7hk4p3Mf+/rMnne+Q9ex3VvTOC6NyZUy8Y8a6GVvz78hvMev4vLX7flCI6fHe22f3Z05dsT6XtHSY5g8XDngon3ctmrj3LpK4+ye20SB+2fHTVq35LLX3+My157jIAGdYn/3rW5kKMzyY0sHu6MfvpeLn/tUS579VF2x5fE/V/z2ezFXHjdS64uxilz1pgC8McH39O4cytuee8JbnxzAiGNSj436nLhgOL5t7M35p2r6/DOWkeweLhz1fPjuPntR7jxrQlsj9vI3mpeFxIRcaX/9OY8IAtoaxhG0e2khgJ7i35omuZPpmmebibzFXClw2tjgC//dSn/peSV62kzsBuGYRDWsjG5WTkcT8ssc4xpmuxK2EqL3h0BaDuoG1tXrj/l83cmbCawfigBdYPLve/mv9fSql+M8wIEDmzdSWCDUALrh2LxcKdFnxi22ctfZNuq9bQaYIujQYvGnLDHcbJzvUrdYSw/Nw/DMIr/nrxiHQH1QwkJb+DU2CqTmpyCf/1Q/OvZyt2kd2d2rUkoc8zO1Qk062+LuW7zxuRl5ZCdnolhGHh4ewG2TSHWwkKwx2YYkJ+dC0Bedg4+QQG42qYVG2g/uCuGYdCoZRS5WTkcq6AN70jYSus+tsWoDkO6sXm5rR49vb2K6y7PoR4j2zXDu7brv92VlpxC7fp18KsXisXdnYieMex1qM+9sQlE9e2OYRiERjcmPzuHnPRM8rNzSN2UTJOBvQCwuLsXf3v/6P5D1GnVDIB67VuxZ1V8tcZVkU0rNtDRXp/hp1ifHYd0Y5O9Pr1K1Wd+bl5x2wXIPJzBltWJdB7es5qiOTVn2g/7BtamQXQkbpaaPdw681qtTtU9puxcu4nQqDDqNG4EgLe/b7XUtbPiBFj08ff0vf5CDErqMG33ASLatwDAJ7A2Xr7eHEze5fQ4HW1esZ52g7rZ22njSttpSsJWWvXpCED7wd3YvMIWX3jrJsXjRsMWURw7klF83tHD6SSvTqJjDeiDtqwsibPhSfqdnaXibDe4G1uWl/Q7Yc0r7neshVYK8vKxFhZScCIfv2B/p8dTmTONs1GrJnj72eozrGUURw9nFJ8X0bYZtWpAjnBw604CGoQSYL/eovvEsH1V2Wt1x6r1tLSPM/Xt12qW/ffQsE3FcWz4/S9iLhmKxcP27f3q+ICgIttWrad10RhZqp8prWiMbG4fI9sM6kay/Zqs7HzDMPB0yHdL+iSDE/Z890R2bpk7Y//X4vQLDij+JrWnTy2CG9Ur06ct+uh7+t1woUvGVGf1t2XqtsCxbquHq+bYCz/6ngE3XFgm/60uW1esp22p/rayNrwzYSst7TG3G9yNrStK5bPNI3FzLz+uHD2czrbVSbQfVr3jp7NyoZDw+gQ3LP9lIQ8vz+IvYBTm51dbu3UcR5pXMI5sX7WeVgPLxpmVlnlK55qmyda/19K8r23dxzBsuW5RnmBxt+DpXataYi1yJDkFv1Lz68heMexxnF+vSaBxv5L5dV6p+fWhjck0rWB+3aBDq+I6DI2OIjstvVrjcnSoaF3IXj9N+3QmZXXZOFNWJ9Dcvi5Ur7m9btMz8Q0KoE4T+/jhXYugRvXJSstwQRQVq+7rE1y/zgfOm1PXDg4ovmObl08t6kTUK5P3VreNpdeFWkWRc7ySONdtpU3fknWhjctL2sCKn5bQpncH/ErlsIZh4GXPEQoLCiksKKSaU4QynDn3LLJj3WaCGoQS6LAm72zOyoWO7D5IgxaRxWNmeJtmbF1u69fif/uL7pcOxd0+f/Gt5vmLs+bYR/YcpGHLSDxq2WKOaNuMzcvL9uXVxVlzTwzIyyn5vMG3GuZfB7buJLB+nZKxoG9nkleVH0cqmmOd7NxtK9fTZlA3oOx8rWyeV1Dt8xNHqckpBJT67Khp74pzhOgBJTlCXnblnx0VxdOoY0kuVLd5Y7Iq6Jdc6Uxyo3JxFxTi0kHkDPy9ahNpGcddXYxT5qwx5UR2DnsSk2k/1DbPtHi4U8vPNet85+o6vLPWEcqtCxUUuuyzJBERVzgbHmv7GzAS+Ba4Ctvmur4AhmHcAHQxTfMewzAuByYChUCmaZr9DMOwAC8Dw/+fvfuOq6r+4zj+OkxZgoADRVzg3nvn1oa2h6Vl2d5TG7/2zrZmNixtZ9qwLLUsV07ECSqi4l6AgAwX9/z+uFe4XC5Kyb3X4P18PHqkl++5fj989/d+7zmACXxkmuZ4wzAyDcPoYprmctu/cRUw2DCMW4BbAT8gBRhpmmaeqwI7kp5F1ephhX8PiQjjSHpWsQ+h8o/k4h8UUDixDokIIyc9q8zXb1qY4PQA3u7ErQSGhRBeu0Y5R1VcTkYmIZFF3woIjghj/5bUM6bJycg647V/f/EzSX+twD8ogCuevweAE0ePEf/DH1z2zN2s+nGea4I6g7yMLIIiivIdGF6NQw4x52VkFk8TEUZuRiaB1UKxFFj4aeyrZO8/RLMhvalhe3Rt11FXMPuF91jx+Q+YFpOLXnzIHeGc1pG0TELt6mDVyFCOpGURYl+Hs3OpYleHq0aGkW23ONy4ZC3zpvxCbmYO1z57q7uyXmb5hzMJtCurgIgwMlJSi6fJyCIwIqwoTXgY+RmZGN5e+FcNZvmkz8ncsYfwhjG0v/4KfKr4ExodxZ5V64ju2IZdyxLIS/fshwdgLc+qDuWZ7VCeebby9LYrzyMO5fmHrTyvsyvP2R98z6CbLuaYbcPnXHG2/fB/RUVpq+4eUw7vPQgYfP/Me+Rn59C4Zwc6XTbAJbGdKYbyiHPrivUER4QWHjY8JbJ+HbauWEeTXu05knaYg1t3cSQtk1qNyz+203Fsj9b+5fT1NMSWxtGauUtp1KFZ4d/nfvg9/W8cxrH8Y64LoIxy0rOoGhlW+Hen/Y6T9ugsTnshkWF0ubQfE258Gh8/Xxq2a0rD9s1Oe40rlWeca+cupVFHz8VSmlwn7e1AcmqxNDnpmQRHlGyrp/vQI3PvQfYmbWXZl7/g7etLj1GXUDPOtY92dSYnPYsQ+zKMtI5/jmOkfRmeiu9M11sKLHzx0Dgy9x2i7QW9iGpSH4C+N1/GjGfeZ8GnP4JpMvzVB1wdpkvjPCXrQDoHt+0pfERvyvL1BEeEUaNB0aO33cmV/a2lwMLk+8aRse8QHS/sRZ2m9V0WhzOeWGNvWb6eEA+XZ0gZ+lv/4OIxn2lcAevdDPp6YPx05ZyvNPuSU5k7/kuOHMpgyP3Xu+VuyU7zWsZxpCzX7k2y7vtUs+37xHZrx7YV6/n4pv9x4thxet90GVVCgso/sNPId9wLCQ8jzWF9neewvg4MDyMvIxMv2/p62fufk7lzD+ENYuhwg3V9bW/r/KXU6+baL6KeSW5GFsH25RNejQMO9TA3I7N4mogwctMzCbL7Imb2wXTStu+mpm1fCGDDbwtJnr+C6rExdL/hMvzd/EGmu9vnubDPB+5ZU2ceSGff1t1Eu3nstJednkmo3ZgSWoZ9oVC7OLPTMtm4ZB03vnI3e5KLf9BsKbDw/r2vk7H3EJ0v6kVdD8bpyrnQKUkLE2hxnvv7IlfNharXi2LRF7+Qn52Lj78v21YlFT5++vDeQ+xO2sqiL37B29eHvjddQpQb1y+uWmNXrxfFgs9+IS87F18/X7bGJ1ErLua017iKq9aevW66nJnPTeTvKT9imiaXv/xguefdUU56Zom5677kHQ5pnK+xTndtXtaRwjIPDg8lL+tIYbp9m1OZM/4rsg9lcP79I4vN8+aM/xLDy4u4bm3oetVglx8iyc3IIsiuLIMiqnHQ8bMjh7IMCrfOEU59dvTD2FfJ2n+IFoN7U8PJY4g3/7mURj3auyqEf+Vs50aWAgszxljjbjmkt1sevyyuG1O8vL0ICA3mt3e+5OD2PdSMrUv/Wy7HzzavT5i1iMQ/V1Irti59R1/q0oN7lXkf3lX7CJYCC1MeGMfhfYdof2Evatv2/EREKoNz+1Y+ZfMNcI1hGFWA1sDyUtI9BQw2TbMNMMz22q1AA6CdaZqtgS9tr3+N9W55GIbRFUg3TXML8L1pmp1s77ERGH26jBmGcathGPGGYcQv+PbXfxGa6eQ9HZOUTFN0yP701xecOEnKig2F31iwt3HhKpr1csMGgdPsOwTpJEajDNf2GDGUWyY/T9PeHVnz60IAln79K+2G9i08me8ZZy5X58VqTeTl7cWlrz/GNR+8QFrKDjJ27gVg49xFdBl1GddMeoEuoy5n8ftflnyTc4FDsE5CLVaOzbq34e4Pn+CaJ0fz1+f/ph25lrOycvxmlum0QA3MAguHt+8ibmAvhrzyGD7+fiTNtN5SvsttI9gydyFzHn+Fk/lH8fLx/Flqp2VVpg2J4uV5j608/7SV5+blGwgKC6Z2XN3yyWi5Ott++D/sv9hW3TymWCwW9m7cyvkP3sBVLz/A1uVr2bl281kEUEYuiPPEseOs+G4O3YdfWOLnLQd0JTgijK8eGsf8yd8T1bSBZ+4GWVpM9kmc1tTiUtcms2buMvrdeDEAW1ZsICg0hCgPbaI7cj5mOKQpS9/kID8njy3L13Pn5Ke597MXOHHsOBv+WnkWOT075RVn6rpk1s5dRt9RF5dj7sqJ84HzjInOVJaWAgvHcvO54tWH6HHDxcx+/RPnv08Xc/ZvlmWMPJXmdNd7eXtx/dtjuXXyc+xP3kHaDut8d+1vi+kz+lJu++Q5+oy+lDnjXX9zc1fGCXA8/xgzX51M35svwz8wgBPHjrP8u7n0uPaCs8n22XFRfwvWsr1lwljum/oce5N3cDB179nm9h9y7xr7xLHjLPtuLj09WZ5l6mf+eV+UsmIDgaEhhR+8u5UL53yliWpcnxvGP8HwcY+wYsZcTh4/Uba8ng2ny8gzjyMYZbt286JVNLHb9zmwZQeGlxejJ7/AjZOeIeGnP8nan/bP813OyhKzYRhY7NbX57/yGN7+fiT+VPyRbRt+mI2Xtzf1e3ZyYY7LoExjS8nL7H8XJ/KPMXfcx3S/8XL8bHf6bjG4F9e+9wxXvvEogWFVWTL1+/LMddm4uX2eG/t8pSjHNfXx/GNMe/EThtx6Gf6B7r2jZTFlmd+eJs2vH/zAoJuGOV1Penl7cdd7Y3j482fZk7yDA26fI9hx4VwIrPOF5OUbCu/S5l6umQtF1K1Fl8sG8O1T7/Hd0+9TvUEdDFs5WwosHM3JY8S4B+l74yXMfPVTt65fXLXGjqxbi65XDODrJ9/jm6ffp0aDOp57coaL1p4b5iym502XMerj5+l502X8+Z7rP29wvtV+5r12wyjbtc5ENanPqAmPc93rD7Nixu+F87wLHryeG959jGteuo89SVtJcsceShnmCKeL08vbi8tff4zrPniBg3afHZ2SMGM2Xt5exPby8FzI0VnOjby8vbjyjccY+eELHNxSMm5xFdeMKZYCCwe27qbt+T0Z9c5Y/Kr4s3z6HwC0O78nt37wFKPeGUNQeCh/Tf7h7EI4k8q6D++ifQSwtteb3h3LXZ8+x77kHRzaofYqIpWH5097nCXTNNcZhlEf613zTnca4G9gimEY04BTu1MDgEmmaZ60vVeG7fVvgCWGYTyE9ZDe17bXWxqG8QIQBgQDc86Qtw+BDwEmb55TphVnwqyFrJtrfSZ7rbgYsg9lFv7sSHpmiUc3BVQN5lhuPpaCAry8vYulCYkIO+3121YlUbNRNEHVij/SzFJQQPLSddzw1sNlyfJZCY4I40ha0R3BctIzS3xbKziimtM0BScLzngtQNPeHfnxhUl0H34h+5JT2bJkDYun/sSx3HzwMvDx9aHthee5IDrnAsPDyLW7C1pexmECHfIdFOGQJj2zRBr/oEBqtYhjz5okwmNqs2X+crreeAUADbq1Y/Ektz+JGYAVPy8iYY61DteOiyHLrg5mp2URElG8vgVWDeKoXR3OTsskJKJkOdZrFcvhN78kLyuHwNBgl8bwTwSGhxW7q11+eiYBDo8UDowII8/u29D5GbY0hvUuehGxDQCI7tKOjbYPD6rWqUXfx61358red4C9axJdHIlzyx3KM7uM5VlQUID3acqzfqtYfnjzS3KzctiZtJ3NyzawZeVGTp44wbG8o8wY9xmXP3K9S2MrTXn2w+eyithW3T2mhESEEd0iloCq1jjrt2/BwW27iGnTpLxDc4ih/OPM2pdG1sF0vrj/FcBa17988DWGj3uYoGpV6TP68sJrvhn7JmG1q7sqvGLif1nI6tnWehrV2LEPyiTYoQ4GVg0uVk+PONTTA9v38Mu7XzP8uTsIrGq9E8yupG0kL19PSnwSJ4+f4Fj+UX4c9xmXuLEPiv9lIWvs+1q7R1UdSc8sdocGKBlndtqZ+53UNZsJqxlBUKj1EUJNurVh98bttOzrvg3Z8o7z4PY9/Pru11z9bFF5nkuCythWc9Id0lQ7fVkGR4bRsGsb26Nc6mMYXhzNziEg1PWPh1o9ayHrf7eNkbExHLEvw7SS8QU4lKF9fCGRYWe8vkpwINGt4tiesJHIerVJ/GsFfW+x9keNe7Rj7oSvcQV3xVlwsoCZr0ym2XkdievWBoBMW3/82f2vFqb/4oFxXPf6QyXWbeXJHf2tvSrBgdRrHcfWVRupUb+2a4Ky8eQaO3NfGlkH0vn0vqLynHr/OEa+8RDBLizPVbMWstbW30bFOdTh0mLO+Wfz2d0bt5GyYj1bVyVRcNw6h//5jc8Y+pDrx093zPlKE1G3Fr7+/qTt3Ofyg4lljdNxHAmuForlxOnjtBQUkLJsLcNff6Twtc0L46nXrhnePt4EhoVQu2lDDmzdSWitSFeE51RAif0SJ+vr8OLr6zy79XVgeBiRcdb1dUyXdoVffgPYtmAZexI20P9/93r80UlBEWHk2JdPKftCOQ5lGGg3fswZ9xFxvTrSsGvbwjSBYUX9SrOBPfjtpUkuiqB07m6fntznc9eauuBkAdNe/IRWfTrSrEcbl8bkzPKfFxFvmyPUaRxDlt2YkpWWRVXHOEOL7wtlpWVS1VaOe7bsZNorUwHIy84heWUSXt5eNO/euvD6gOBA6reOZUv8Jmq6eI5gz51zoZT4JGo1inbpXMCeu+ZCrQd1K3zU/cLPfi68405IRCiNu1nXL1GN62F4GeRn5xDowvWLO9bYAG0HdaOtLeb5U38udpchd3LV2nPTX8vpZdsPiu3ejj/fc836y15IRJiTuWvxtlLaGss6jji/NjA0hJwM612fcjKynNY/6zzPj7Qd+6gVF0OI7U69foFVaNq7I/u37Ch8NK6rBEWEkWtXlrnphwms5mSOYFeWuRkly9s/KJDaLeLYtdr62RFA8vxl7Fy1gYue9vxcyNHZzo1O8Q8KpHbLOHbaxS3lyy1jimEQEhlWeEe1xt3bsnzG7wDF9kXaDOrGjOc/dEGURSrTPrw79hHsVQkOJKZVHNtWbaR6PbVXEakcKsKd8wBmAq9TdIiuBNM0bwf+B9QF1hiGEUEp3yc2TXMXkAqcB1wOTLP9aApwt2marYBngXL/qmL7C3sz6p2xjHpnLHFdWpP41wpM02Tvpu34B1YpMbAZhkFMqzg2/70GgA1/riCuSysAYju3Ou31Gxc5f6Rt6prNhEfXKHa7XVepFRfD4X2HyDqQRsGJk2xevIqGnVsVS9Owc0s2zrfGsW/zdvyCrHGc7lrrowattq5YT7U6NQG4+uUHGP3Rs4z+6FnaDe1D5ysGufVgHkD12Hpk7zvEEVu+t/2dQEzH1sXSxHRsRcoCa8wHk7fjGxhAYLVQ8rOOcCzX+iTlk8eOs3fdZkJtsQWGh7I/aQsA+zYkU7WWeyZsjjoP7cXtE8Zw+4QxNO3WinXzVmKaJrs3peIfVKXE5odhGDRoHUfS4rUArP1jBU26tgQgY++hwm/C7UvZRcHJAgLOsQ/fwxvV48j+g+QcTKPg5El2Ll1FnQ7F63Cd9q1JXbQc0zRJ22Itz4BqoQSEhRIYUY3svQcAOLBhM6HRtQA4aru1vmmxkPTDbGL793RvYDZdhvbijgljuGPCGJp1a8UaW3nu2pRKlVLKs75dea75YwVNbeWZbleee23lGVg1iIE3DuWhz5/jgSlPc8XYG2jQOs5jB/OgfPvhc1lFbKvuHlPqtWtG2o69nDh2HEtBAbsTtxBet9Z/Ms7I+rW5ferLhWNkSEQY1705hqBqVTlx7DgnjlofV7djzSa8vL2IqBvl8jgBOl7Um1smjOWWCWNp0rU16/9cYaun20vvg1rFsXHxGgDWzVtBY1t7zDqYwfQXJ3PxQyOJqFOj8Jp+o4Zx32fPc8+nz3Dp2FHUb93YrQfzwBrnzePHcvP4sTTuVhTnntP0O/Xs4lw/bwWNu56+36lavRp7Nqdy4uhxTNMkdW0yEXVruiokp8ozzqyDGcx4aTLDHMrzXFIzLoasfYfItrW3LYtX0aBT8XJq0Kklm2zjzP7N2/ELrHLGD6Ebdm7NnnXJABzecxDLyZNUqeqew9DtLuzN9W+P5fq3xxLbtTVJp8bIzdvxDyp9jEy2jZGJf64g1tYmG3Vu5fT6vKwjHM2xzndPHDvOzrWbCY+21tXg8FB2b0gBYOe6ZJdtULojTtM0mTv+KyLq1qTjxf0K36t6/drc+dlL3PLRM9zy0TOERIYx4q1HXHowD9zT3+Y6lO32NZuJdEM/5Mk1dvX6tbn785e4/eNnuP1ja3ne8PYjLv8wvsOFvbnp3bHc9O5Y4rq2ZkMZ+tuY1nFsssW8ft6Z57N9bhjGXVOe587JzzBszCjqtW7sloN54Lo5X2myDqRhKSgAIPtgBof3HCC0RrjL4julZlwMmXZ5TV68ioYO40jDTi3Z+FdRnP62ceRM1+5cu5nwOjWL7fuEVK/GrvXJmKbJiaPH2J+cWjjvdZcIh/X1jiVO1tcdWrN94ZnX1/s3bCa0jnVuvndNIkkzf+e8R27Dx9/PrTE5UyO2XrE5wtbFCdR32Beq36kVybZ9oQPJ2/ELDCComnX8WDDxS6pF16LNsP7Frsk9XPQYqe3L1xIe4545uz13t09P7vO5Y01tmiYz3/6ayLo16XZZX7fE5ajL0F7c9d4Y7nrPYV9oY+n7Qg1ax5G4yG5fqJs1zoemPM1DU63/tejZlovuupLm3VuTm5lDvt0cYdvqZKrXde8c3x1zoVMS3fxIW3fNhXIzrXuZ2YcySF66tnBOFNu1NTts65eMPQdt9du16xd3rLGhKOasgxlsWrqW5h54VDG4bu0ZVC2UPYnW9dfu9cmERbn+84ZahXOYdOtYsCiBRg5jQWlrrNNd26hzSxL/XAFY12uNTrXXA+nF5nkZew5StWY4loIC8rJzAOuh+G0rNxDphnG1uuMc4e8E6nVymCN0bMWW+cXnCM4+O9qzbjNhtrncrtVJrPnxDwaPPTfmQo7OZm7kGPfudZvdPoetTNwxpgRXq0rVyDDSd1vn9TvWbibCtueek1E0301eto7Ieq5tl5VpH94d+wiOe36pazYTEa32KiKVx3/+znk2nwBZpmmuNwyjj7MEhmE0Mk1zObDcMIyhWA/pzQVuNwxjvmmaJw3DCLe7e97XwFvAVtM0d9teCwH2GYbhC1wH7HFdSNCwY3O2rUrko9uew8ffj/Pvva7wZ9OfncTgu4cTEhHKeaOGMXPcFBZ9MYuaDaNpNbDrGa+3DnqbGHzn1SX+3U2lHNpzBS9vb/rdciXfPzsRs8CkxYCuRMZEsXb2YgDaDOlJgw4tSF2VxKe3P4ePvy+D7h1x2msBFn82k8N7D2IYBiHVwxlwR8k4PcXL25tuo69i9ovvYVpMGvftSrW6UWycuwiAZoN6Ubd9C3avTuS7e57Fx8+XXndZY87PzGbBhM8xLRZM06Rht/bE2Daqe952Lcs+nY5pseDt60PP24Z7LMZT4jo1Z8vKJMaPfh5ffz8ufuDawp99+dQkht1nrcMDbhzK9Fen8udns4hqFE27wdZvHCb9vZZ181bi5eONr58vVzx6Q+G3uma8OpXUdSnkZefw5sin6DPifNrbrnMnL29vOoy6igUvv4fFYqFhn26E1q1Nyu/W8owd2Iuodi3YuyaRX+5/Bh9/P7rcNqLw+g6jrmTphClYTp4kuGYkXW4bCcCOJfGkzLU+OjO6cxsa9HF/bI7iOjUneWUS79jK8xK78vzCVp5VI0IZaFeetRpFF5ZL0t9rWTtvJd4+3vj4+XKlXXmeq862H845nM1nD47jeN5RDC8v4mfOZ/R7j+Nve+zQucKVbdWd3D2mVAkOpP2wfnz18Djrxnz75jTs2PI/G2dp8jKP8MOzEzG8DILCQxlyv2cOz8Z2ak5KfCLv3fwcvv5+DH2gqD1+/fQkLrrXWk/73TiMH16bwvzPZ1GrYTRtB1vb46KvZ5Ofncvsid8B1lvoj37nEaf/lic16miN8/1brHFedH9RnN8+PYkLbHH2vXEYP746hYW2fqfNoKJ+59P7x3HM1u+s/Gk+t77/OHWa1Kdpj7ZMvv81vLy8qdWoDu2GdPdUmGcd5+JvSpbnTW9by/PH16awY30K+dk5jL/hSXpdd0Hh3Qzcycvbm963XMlPz07EtJg079+ViJgoNtjaasshPanXoQU7ViXx+R3Wttr/nqI5wpw3PmVPYgpHs3P49OYn6XLNBTQf0I1m/bsyb8KXfHXvS3j7ejPg3hEe6XMbdGjOtvhEJt9uLcPB9xSV4ffPTWLQXcMJjgil1w3DmPX6FP7+chY1GkbT0jZGlnZ97uFsfnv7C0yLiWmaNOnRlkadrH3rwLuu4a+PZ2AWWPD29WXQndf8Z+Pcs3EbSfNXElmvduFd8nqOuIiGHVu4PKYzcVV/m5ORzcw3i8q2Wc+2xHV2/bhpz1NrbE9q1NFaBz+41VqeF9xXlOdpz0zi/Hts/e2oYfz0WlF/29puXJn6QNG4Ej9zPjdP9Ox81lVzoZRla/nro+nkZ+Xw0/OTqN6gDpc9cxd7krax8vvf8fb2xvAy6HfbVS4/VHAqr31uuZIfHcaRdbY4Ww/pSX1bnFNt48jAe0ac9tpTkhevonGv4vs+rc/vze/jv+CL+14CE5r360L1+nVcHqc9L29vOt54FX+99B6mxULDvt0Iq1ubLbb1ddzAXtS2ra9/vu8ZvP396Hp70djZ8cYrWXJqfV0jkq63W9fX8Z9Ow3LiJH++OB6AyLgGdL7Zc3smXt7e9Lz5KmY9b90XatKvK+ExUSTOscbZYnAvYtq3YGdCIl/f9Sw+/r70se0L7d+0jeQFKwiPqc13D70MQOdrh1GvQwuWffYj6am7AYOQGuH0vt39Mbq7fZ4rXLWm3pm4lXV/rqRG/Sgm3f0aAP1vuJC4Tp6ZLzS27Qu9ddPz+Fbx4zK7OD97chKX3G/dFxp001CmvTKVebY4O5xhLn7kcBYzXv+ycL+zZa92NOni3jmCPVeuPU8cPc721Zu44G7PzBdcORf66ZXJ5B/Jxcvbm4G3X0mV4EAAWg/oym/vfsUnd7+Ml483F9zn3vWLq9bY/oEBzHjJGrO3tzeDb7+SAFvM7uaqtWffO4ezaPIMLJYCfHx96euG9ZeXtzf9br2CGc9MxGKx0LK/bRz5zTaOnN+z1DVWadcCdL58IL+M+5QNfyyjavVqXDTmRgD2JG1lxYw/8PLxxjAM+t9+FYFVgzlx9Jj1fU5aMC0WYto0odUg1++heHl70+Pmq/jthfewnJoj1I0iyTZHaD7Y+tnRzoREvrnbNke401qWeYezmW//2VH39tTraP3s6O/J0yg4cZJfn58AQI24+vQ6Bz4/OuVs5kZ5h7P5c8LnmAXWuBvZxf1fM3X8PfTq1ozIaiGkLJ/A829OZ+q38z2drVK5ckzpf+sV/PLmZ1hOFBBaK6JwHTt/yk8c3L4HA4OqNcNdvv6urPvwrtpHyMnI5pdTe34Wk6Y92xLr5n0hqfhKPHpa5BxinPpW3n+RYRg5pmkGO7zWB3jYNM2LDMMYBXQ0TfNuwzC+B+Kw3i1vHnA/4A28BgwBTgAfmaY5wfY+1YG9wD2maU6yvXYHMAbYAawHQkzTHGUYxjNAjmmar5eW17I+1va/bHSTwUzaOPfMCf/jbm82iNfW/e7pbLjcmNYD+WrrbE9nw+WubTSEpxP+8HQ2XO7Z9gP4phKU5zWNhjB582mfOF4hjG4yuNK0z8oyrlSWOD9Pqdjtc2TsYACmbqnYcd4QN7jCxwjWOMcnVfy2eU/zQXy4qeKX561NB1eaOCt6XwvW/rayzPk+Ta74cd7YuPLsJUysBOPKnc0H8ezqir3GfrrdAADe2lCx94YeaDmw0rTNyrK+nrat4sd5VcMhmgtVIKObaO1ZkVSmtecb6yv2HAHgoVYDK8VcCCAg5tw5yOgK+Tu/rjRjSmWZ21aWfQTQKSwp6ciJeRX+TI6cWYhv/3Oyf/hP3znP8WCe7bX5wHzbn6dgfRQtpmle5uQtTgIP2v5zfJ9DgK/Da+8D7ztJ+8w/y7mIiIiIiIiIiIiIiIiIiIiIiIhUZF6ezoCIiIiIiIiIiIiIiIiIiIiIiIhIRaPDeSIiIiIiIiIiIiIiIiIiIiIiIiLlTIfzRERERERERERERERERERERERERMqZDueJiIiIiIiIiIiIiIiIiIiIiIiIlDMdzhMREREREREREREREREREREREREpZzqcJyIiIiIiIiIiIiIiIiIiIiIiIlLOdDhPREREREREREREREREREREREREpJz5eDoDIiIiIiIiIiIiIiIiIiIiIiIi/4aB4eksiJRKd84TERERERERERERERERERERERERKWc6nCciIiIiIiIiIiIiIiIiIiIiIiJSznQ4T0RERERERERERERERERERERERKSc6XCeiIiIiIiIiIiIiIiIiIiIiIiISDnT4TwRERERERERERERERERERERERGRcqbDeSIiIiIiIiIiIiIiIiIiIiIiIiLlTIfzRERERERERERERERERERERERERMqZDueJiIiIiIiIiIiIiIiIiIiIiIiIlDMdzhMREREREREREREREREREREREREpZz6ezoCIiIiIiIiIiIiIiIiIiIiIiMi/o3uTyblLtVNERERERERERERERERERERERESknOlwnoiIiIiIiIiIiIiIiIiIiIiIiEg50+E8ERERERERERERERERERERERERkXKmw3kiIiIiIiIiIiIiIiIiIiIiIiIi5UyH80RERERERERERERERERERERERETKmQ7niYiIiIiIiIiIiIiIiIiIiIiIiJQzHc4TERERERERERERERERERERERERKWc6nCciIiIiIiIiIiIiIiIiIiIiIiJSznQ4T0RERERERERERERERERERERERKSc6XCeiIiIiIiIiIiIiIiIiIiIiIiISDnz8XQGRERERERERERERERERERERERE/g3DMDydBZFSGaZpejoPlYV+0SIiIiIiIiIiIiIiIiIiIiL/nk5hSQm5JxfoTI4Q5HPeOdk/6M55bvJp8hxPZ8Hlbmw8mIlJcz2dDZe7s/kgPtxU8cvz1qaDeTrhD09nw+WebT+g0pRnZWmf7yRW/DjvazGIyZsrfr0d3WRwpRk/K0ucb6z/3dPZcKmHWg0EYHwF72/vaT6owpclWMuzssT5eUrF74NGxg7mpTUVvzwfb1t5yrOytM8XVlf8Ndn/2g2oNHPbV9ZW/Hr7aJuBvLWhYsf5QEvrnO+1dRU7zjGtB1aaOjtpY8WevwPc3mxQha+zYK23Fb0PAms/VFn2vyrL/vRXW2d7Ohsud22jIWqfFch9LQZV+Hp7baMhABV+rTK6yWACYoZ7Ohsul7/zaxLSZnk6Gy7XPvJCnlxV8cfO5zsM8HQWRET+MS9PZ0BERERERERERERERERERERERESkotHhPBEREREREREREREREREREREREZFypsN5IiIiIiIiIiIiIiIiIiIiIiIiIuVMh/NEREREREREREREREREREREREREypkO54mIiIiIiIiIiIiIiIiIiIiIiIiUMx3OExERERERERERERERERERERERESlnOpwnIiIiIiIiIiIiIiIiIiIiIiIiUs58PJ0BERERERERERERERERERERERGRf8fwdAZESqU754mIiIiIiIiIiIiIiIiIiIiIiIiUMx3OExERERERERERERERERERERERESlnOpwnIiIiIiIiIiIiIiIiIiIiIiIiUs50OE9ERERERERERERERERERERERESknOlwnoiIiIiIiIiIiIiIiIiIiIiIiEg50+E8ERERERERERERERERERERERERkXKmw3kiIiIiIiIiIiIiIiIiIiIiIiIi5UyH80RERERERERERERERERERERERETKmQ7niYiIiIiIiIiIiIiIiIiIiIiIiJQzH09nQERERERERERERERERERERERE5N8wMDydBZFS6c55IiIiIiIiIiIiIiIiIiIiIiIiIuVMh/NEREREREREREREREREREREREREypkO54mIiIiIiIiIiIiIiIiIiIiIiIiUMx3OExERERERERERERERERERERERESlnOpwnIiIiIiIiIiIiIiIiIiIiIiIiUs50OE9ERERERERERERERERERERERESknOlwnoiIiIiIiIiIiIiIiIiIiIiIiEg50+E8ERERERERERERERERERERERERkXKmw3kiIiIiIiIiIiIiIiIiIiIiIiIi5czH0xkQERERERERERERERERERERERH5d3RvMjl3qXaKiIiIiIiIiIiIiIiIiIiIiIiIlDPdOe8/wjRN/vhwBltXJeHr78eF911Hrdi6JdJl7k/np3FTOHokj5qNohn64Ei8fX1I33WAWe98yYGtu+g98iK6XNa/2HWWAgtTHhxHSHgYVz59m7vCKiE1IYkFk2dgWiy0GNCNTpcPKvZz0zRZMHkGqasS8fH3Y9A9I6jRyPp7+H38l2yP30BgaAgj3n288Jotf69m2be/krH7ANe89jA1Y2PcGtMp2xOS+Ouj7zEtFloO7EaXKwYW+7lpmvz10Qy2r0rCx9+PIfddR01bbKVdu/nv1Sz9+jfSdx/gunEPUSvOGlvqmk0s+mwmlpMFePl4c96oS4hp3di9AQP71iSS8Nl0TIuFhn170PzikuWZMPU79q1JxNvPjy53jCS8QQzZew+w5N3JhelyDqbT6ooLaXJBP3YuS2DD9Flk7z3AoOcfIbxRPXeHVZj30srLXtaBdH4ZN4WjOXnUaBjNBQ9Y22Rp1588foJvH3+HghMnsRRYiOvelh7XXgDAkq9/Zf3cpQSEBgPQc8RFNOzYwm0xu6J9LpryI9vj1+Pl40NYrUgG3nMd/kGBbovJmZ0JSSz+ZAYWi4XmA7rR/rKScS6ePIMdCdY4+989guqN6nIk7TDz3v2cvMPZGF4GzQf2oM1FfQBIWbKald/+yuHdB7ji1Yep4aF+yJ5pmsz7aAbb4q3jyvn3X0ctJ3U4c386P78+hXzbuHKRXR0u7fqjOXnMnvA1aTv2gWFw/r3XUqdpA3eH6NKx82hOHr+N/5pDO/ZhGAYX3OeZGMG1cU4c/Qz+Af4YXl54eXsx6q1H3BlaMbtWJ7HkU+uY0rR/d9peWrJtLvlkOrtWJ+Lj50efu0cS2dDar/781NsUnDiJWVBAg27t6Hj1hQDEfzuLTfOWEFDV2q92unYYMe3d1686syMhiUW2vrb5gG50cNLXLpo8gx22vra/XV87b/yXpMZvICA0hGvt+tplX/3C9hXrMQyDgNAQ+t87guDwULfG5cgV5bltSQKrpv3K4T0HuPTlh6ke65k5gr3KUm9N02TuBzNIsY0JQx+4jign/dDh/en88OoU8nPyiGoUzcUPWfuh9X+tZOn0eQD4VfHj/LuupmbDOmQdOszMNz4n5/ARDC+D9kO60/niPm6Ozrk9a5JYMcVatnH9utPqkpJlu2LKdPastrbVHneMJKKh9Xcy/e6n8K1S1Lde9PJYT4RQKleVJ8D4G5/BL8AfL1vso9+pWOPKyq9/YcfKdRheBlWqhtDn7hEEhYd5ILoie9YkEj/VGmdsvx60dLImWzn1O/auTsTb34/ud4wkooF1rvr93U/iG1AFw8vA8PbmwpeK6uqm2fPZPGcBhrcXddq1pMN1l7o1LkeunNvGz5zPurlLMU2TNoO60fHivu4OD4Dda5JYbquzjft3p7WTfmf5p9PZbet3et5prbOnWCwWfn70NQLDQxn46B0A/PXWJ2TvPQDA8bx8/AIDuHjcY+4Lyomdq5P4+xNrnM36d6edk/XY359MZ2eCtW32vWck1RvWJSftMH+++xl5mdkYhkGzgT1ofZG1rH5/4xMybXEey83HPyiAK9/wbJy7Vyex7NPpWCwWmvTvThsnfdCyT6ezy7bu7H1XUR8066m3sZw8iaWggAZd29He1gf9+eYnZDmU56WvezhOF9RbgKTf5rNx9kK8vL2Ibt+STiMucVdIhVITkpj/sXXvoOXAbnR2Mm+f//EMtq9KxNffj0H3jijcNyrt2qVf/8r635cQaJvn9RgxlAYdW7A/OZU/Jn5jfV9Mul1zAbFd27gxWqt/W29PsRRY+OnR1wgKD2XQY9by3L40gYRpv5K55wDDXn6Y6h7a57Pnin4obftuFn7wDQUnTuDl7UXPW66mZlx9D0RXpLLsf1Xk/Wl7pmky+4Pv2bIyCV9/Xy55sPQ5/IxXppKfk0tUo7pc+vAIvH19WPdXPH9/9wcAfgH+XHjXVdSyzeGX/TifhDlLwYT2Q7rR9ZI+7gytkEvaZupuFn3wDSeOHiOkegT9778Bv8AAT4RXyBVtc/lXv7B9pd2+0D0jCPLwvtDZ1tlNS9fz1+ezrOtqLy+G3HYpMS0aFV5nKbDw0X2vExIRyrXPuvczT0/suy/+6lfWzV1KoO2zo14jL6KRGz87+icmjbuN8/u341B6Nh0HjvF0dv410zSZ+vYPrFm6Eb8qftzxxHAaNIkukW7O9EX8Nm0hB/ak88Gs56gaZi2jpIQUXn/0E2pEhQPQ6bxWXH7TYLfGUJp9axNZYxs7G/TtQbNhJfuh1Z99x37b2Nn59pFUs42dy8YXHztbXnEhjc/vx/ppP7N3lXW/xL9qCJ1vH0lAtTA3RyYi4ln/+cN5hmGYwBemaY60/d0H2AcsN03zotNcVxOYDNQFfIFU0zQvOE36+sAvpmm2dPKz+cDDpmnGn0Uop7VtVRKH9x7itg+eZO/mVOa8P40b3nioRLr5U36i08V9aN67A7Pf+5a1vy+l/QW9qBISyMBbLyd52Xqn7x//83wio2txLO+oq0I4I0uBhfkffselz9xFcEQY34wZR8POrYioG1WYJjUhicy9B7lh4lPsT07lzw++5ZrXHgageb8utLmgN3Pf+bzY+0bERHHR2JuZ9/43bo3HnqXAwrwPvuOKZ+8iJCKMLx9+ndjOLYmIKYpt+6okDu87xE2TnmRfcip/vD+N615/6LTXRsZEMezR0fz+/rfF/r2AqkFc+sRtBEeEkrZjLzOeeZ/bPn3evTFbLMR/Oo2+j99DQEQYvz/xGnU6tCI0uijmfWsSydl/iAvfeob0lFTiJ3/DoBfGULV2TYa88njh+8y883GiO1k3HUPr1qbng7ey8uOv3RqPo9LKy9HCqT/RYVgfmvbuwO8Tv2X9H0tpe36vUq/39vXhyufvwS/An4KTBXzz6Ns06NCM2k2sh37aD+tDp0v7l/h3XM1V7TOmbRN6jByKl7c3iz/7iZUzfqfn9Re7NTZ7lgILCz/6jqFPW+OcPmYc9Tu1Itwuzp0JSWTtO8h17z3FgeRUFnz4LVe8+jBeXl70uOFSqjeqy/H8o3z38GvUbdOE8LpRhMdEMWTMzSyY5Ll+yNGpceWWD55k3+ZUfn9/GiOd1OEFU3+i47A+NOvdgTkTv2Xd70tpd0Gv014/76PvadC+GZc8OpqCEyc5cey4u8MDXDt2/vHR9zRs34xLH/NsjOD6OcLwF+8p3NjxFEuBhcUfT+PCp+4mKDyMHx4dR72Orahm1zZ3rU4ie98hrh7/NAe3pLLow2+49JVH8Pb14aKn78U3wB/LyQJ++t+b1G3XnJqNrf1qqwv70ubiAZ4KrRhLgYUFH37Hxba+dtqYcTToXLwP2mHra0dMtPVBH3zLlba+tmm/LrS6oDd/OPS17S/pT9drrdPitb/MZ+W3v9H3jmvcF5gDV5VntZjaDHzkFhZ94Nk5wimVpd4CbI1PImPvIe786En2bE7lt/emcdNbJfuhPz/9iS6X9KHFeR34dcK3rJm7lA4X9iKsZgQjX7mXgJBAUuKTmDX+G2566yG8vL0YcPOlRMXW5VjeUSbfN44G7ZpQ3W4O7QkWi4Vln0xj0BN3ExgRxqzHxlG3YyvC7Oa5e9YkcWT/IS5952nStqSybPI3XPhi0UG0wU/dR5Wqnu1bS+Oq8jxl5MsVd1xpc3F/Og239rcbZs0n4bvf6HXbcE+FicViYcUn0xjwxD0ERoTx2+OvEd2heF3duyaRI/sOcfHbz5CWksryj7/hgheLPiAZ+GTJuro/MZld8eu46LXH8fb1JT/riNtiKo2r5raHduxl3dyljHzjIbx9vPnumfdp2KkF4bVruDU+i8XCssnTGPw/a7/z82PjiHHod3avTiJ7/yEuf/dpDm1JZenH3zD0paJ+J+nXvwirU5Pj+UX7Pn0fuKnwzys++97jH0ZbCiws/mgaFz11N0ERYXw/dhz1nK7HDjF8QlHbvOyVRzC8veg26jKqN7Sux2Y88irRbZoSXjeKgQ8VxblkyrkR55LJ0xjypLUPmmkrT/s+aLetD7pyvLU8l3z0DcNetvZBF9j1Qb88+SbR7ZpTo3ED+j1YFOfyqedAnC6qt/s2JLMzfj2XvP6Yx/ogS4GFPz/4jstse3VfPTKORo57JKuSyNx3kBvft+2RTPqW4eMePuO17Yf1peMlxfd9IurV5to3HsHL25ucjCy+eOAVGnZqiZe3t1tj/rf19pREW3mesCvPanVr0//hW/j7w3NoDu+CfmjZ5z/S8arziWnfgh2rEln2+Y9c/Nz9Ho2zMux/VfT9aXsp8Ulk7DnEPR//jz2bdzBrwnfc/PaDJdL98clMul7ah5bnteeX8d+SMHcZnS7sSbWaEYx61TqH37IyiV/e/Zab336Qg6l7SZizlFveeghvX2++eHIScZ2aE1HHzXMhF7XNBRO/otsNl1K7RRyb5i1lzU/z6Dy81I8V3RKnK9pmu0v608W2L7Ru1nxWTvuNPrd7bl8Izr7ONmzbmCZdW2IYBge27+G7l6dw94dPFF63/KcFRNat6ZHPPD21797x4j509sBnR//U598tYNLUOXz81p2ezspZWbN0I/t3p/HWt4+TkriDya9P54WP7i+RrnHrBrTv0YLn7n6vxM+atmnImHE3uyG3ZWexWEj4dBrnPWYdO//432vUbl987NxvGzvPf/MZMlJSWfXJNwx43jp2Dnq5aOz85a7HqdPROnY2vWgAra4aCkDy7L9I/P43Oo723H6JiIgnVITH2uYCLQ3DOLXjNBDYU4brngN+N02zjWmazYFHXZXB8rBl2Xpa9uuMYRjUadqAY7n55GRkFUtjmiY71m2haY+2ALTq35kttg/ag8JCiGpcDy+fkkWenXaYrSuTaD2om8vjOJ0DW3YQGhVJaK1IvH19aNyzA9tWFD8osG3Fepr1tf4eoppYfw+5tt9DnRaxVAkpecet8Lq1qFanpltiKM3+LTsIq1WdMFtsTXq1J8Uhtq0r1tPcFlvtJkVlfLprI+rWIjy6ZGw1G9YlOML6zaeImChOnjjByRMnXB+onYyUVEJqVSe4ZiTePj7EdOvAnvh1xdLsWbWO+r26YBgGkXENOJGXT/7h4vX6wIbNBNesTlD1CABC69Siam3PlieUXl72TNNk57otNLa1yRb9OpNia5OlXW8YBn4B/gBYCgqwFBRgYLg1Nmdc1T7rtW1WuJlcq3F9ctIzXR7L6RxMKR5nbM8ObHeIc/uK9TTpY42zVpMGHLfFGRQeSnXbN9j8AqpQLboWuenW+MOjPd8POUpZvp4Wp+pg0wYcPU0dbmKrwy37dWbL8vWnvf5YXj67E1NoPdA6pnj7+lAl2DN3Q3TV2HksL59dG1IKx01PxgiunSOcKw6lpBJaK5KqNa1ts1GP9qSuLD6mpK5cR5ytbdZs3IDjefnkHbb2q77nYL/qjGNfG+ekr92+Yj1N+xb1QWXpa+0/mD1x7DiG4dn4XVWe1aJrEXYO9bWVpd4CbF62nla2fijaNiYccdIPpa7bQrOebQFo3b8zm239UN3mDQmw1d06TepzxDYfCAkPLfzmvH9gFSLr1uRIevH39YS0lFSq1owkxDbPbdC9PbscynbXynU07G39nVRvbJ0v5B32fN7LwlXleS5xVfss3t8eAw/3t+m2Ndmpulqvewd2OazJdsWvo2Fv65qsum1Ndqa6mvz7QlpePAhvX18AAkJDXBZDWblqbpu+6wBRTerh6++Hl7c3dVvEsmXpOsd/3uXSUlIJqVXU7zTs3p6dDnV2Z/w6Ym39Tg2Hfic3/TC7ExKJ69/d6fubpsn2pQk06NHB5bGczsGUVKrWiqSqbS7UqKfzttn4vKK2eSw3n9zDWQRVC6V6Q4f1WEZmsWtN02TrkgRie3o2zkOn4rT1QQ17tGenQ9vcsXIdseeVLE9nfZBjX3OqPBt6OE5X1dtNcxfR+uKBHu2D9m/ZQVhUZNFeXc8ObF1ecp+vWZ/ieySF+3xnuNbRqT4IoODECY/MC8+m3oK1PHclJNLEoTzDzrE5vCv7oVOHTI/n5RNUzbN3rKos+18VfX/a3qZlG2jdv5NtDl+/1Dn89nVbaN7TelCizYDObF56ag7foHAOH920Ptm2OfyhXQeIblIf3yrWfqhey1g2LTl9n+UKrmqbmXsPEtU8FoDoNk3ZvmyNO8MqwVVts9g65ajn94Xg7OusX4B/YRzHHWLKTstky8pE2g/2zGeelWHf/Wz8vWITGZk5ns7GWVu1eAO9hnTEMAziWtYn70g+h9OyS6Rr0Dia6ra74/0XZKSkElyz+Ni5d1XpY2dEKWPnwQ2bCbIbO33t+qGCY8fP4V1OERHX+c/fOc/mN+BCYDowHPga6AVgGEY48AnQEMgDbjVNcx0QBcw99Qa21zCsM7jXgPMBE3jBNM1ityWzHQT8FGgObARc/lXUI+lZhESGFf49JCKMI+lZxR5Jlp+di39wQOFmzak0ZzLvo+/pe+MwjuUfK/d8/xM5GZmERFYr/HtwRBj7k1OLp0nPJDiieJoc28LjXJaTnlmi/PYl73BI41DGkWHkpGeV6drT2bJkDTUaRONj27R0l/zDmQTalVVARBgZKanF02RkERgRVpQmPIz8jEwC7Daodi6JJ6a7ZzeUnSmtvIq1ySO5VAkqapOn6uuZrrcUWPjioXFk7jtE2wt6EdWkfmG6Nb8uIumvldSMrUufmy512+LLHe0zad4yGvdoXy75/bdyncRwYEtq8TQZmQTb/S6CIsIKN0BOyT6YTtr23dRs7PnHWpTmSHoWVauHFf7d6bhyJBf/oOLjSo5tXCntei9vLwJCg/ntnS85uH0PNWPr0v+Wy/Gr4u+WuOy5auzM3J9OYGgws97+koOpe6jVqC4DbvVMjODaOYIBfPvURDCg3ZAetB3So7yzXya5GVkEFWt31Tjo0DbzHNpvUHgYuemZBFaz9qs/jH2VrP2HaDG4NzUa1y9Mlzh7IVsWrCCyUQzdbrgMfw9uauU66WsPlFNfu/SLn9k8f4X18WbP31Ou+f6nXFme55LKUm+h5JhQNdLax4Q49EP286KQSOf90Jq5S2nUoVmJ1zMPpLN/2x7qNPH82JqXkUWQXbkFRlTjkMM8N+9wpkOaMPIyrGVrYPD7ixPAMGgyoAeNB/R0V9bLxKXlacBXT04EoP35PWh/fsUbV1Z8NZMtC6z97UXP3OvqUE4rL6N4PQwKDyPNsa5mZBFktyYLtK3JAquFgmEw76UJYEBc/56FdTV730EObkph9Tcz8fbzpcOIy4j08OPcXDW3rV4vikVf/EJ+di4+/r5sW5VELQ88os9pv+NYZzMyHep1Ub+zfMoMOo64pNjdquwd2LiVgNAQQqPcexccR7kZWcXWWsHh1c64HguOsLZN+4Muhesxh0dG7kvaSmBYCGFuvvOhoxLlGV5KeTqMI7kZRX3QT2NfJXv/IZoN6U0Nhzj3nyPl6ap6m73vIAc2bWXVNz/j7etLp5GXUj3WvX2Q0z0Sh9icpcnJyDrjtWtnLWTjXyuoGRtD7xuL9n32Jacyd/yXHDmUwZD7r3frXfPg7Ovtsk9n0HnEJZw46rmntpSFq/qhHjddwazn32Pp1B8wTZNLXyx5ByV3qiz7XxV9f9rekbRMQovN4UM5knb6OXzVyLDCQ3j2Vs9dRqxtDl+jXhR/Tp1FXnYuvn6+pMQnERVX8vGcruaqthkeE0XqyvU06NyarUsSyEk77NI4zsSVbXPZl9Z9If/AAC5+zrP7QlA+dXbjkrXMm/ILuZk5XPvsrYWvz/7gewbcdHGxO++6k6f23RNmLSLxz5XUiq1L39Hu++yosso4lE1EjbDCv4fXCCPjUBbVIquW+T22bEhl7A3jqBYZynV3DaNuw1ouyOk/U2LsDHcydh7OIiA8rFia/MMOY+fSeGK6FR871387k9RFy/ENDKDP/+5zSf5FRM5l5+4tUv6Zb4BrDMOoArQGltv97FlgtWmarYHHgc9sr78HTDYM4y/DMJ4wDKO27fXLgLZAG2AAMM4wDMfnJt0B5Nne80XADSszs8QrJb/cUpY0xaWs2EBgaIhHNpdLKJl9J9/gcZbIJbkpV05y7fSbzc6SlOXa0qTt3MfCz2Yy8M6ry5S+PDkJB8fCchazfWwFJ0+yZ9V6Yrp49sCWM6WVl0OiUtOc7novby+uf3sst05+jv3JO0jbsReANuf3ZPSkp7j+7TEEVwtl/ic/nFUM/4iL2+eK7+bg5e1Fk/M6/uOslSdn1dbxG+nO623RH0/kH2POa5PpcdNlHn+M0On9uzpcFKvz6y0FFg5s3U3b83sy6p2x+FXxZ/n0P846t/+Oa8ZOS4GF/Vt30/6Cntz0zlh8q/izzGMxgqviBBjx2gPc+M4YrnrmDlbNWsTODSn/Lotnqwx97unGSy9vLy5//TGu++AFDqbsIGOntV9tPrgX10x4hstff5TAalVZOvX7cs74P+S0EzpzX1uWsuw2YiijPn6exud1ZN2vC/9V9sqNi8rznFNZ6i04j9UxifNoi0ldm8yaucvod2PxR9wfzz/G9BcnM+iWy/A/F8bWssR7mrnT+c89wNBXH2XAY3eyac4i9id5qG8tjQvLc9S4B7j53TEMf+4O4mctYkcFG1cAOl87jOs+eIHYXh1JnO3h/taZMs3hrWmGPPsgF77yKP0evYvkuQs5sHELYJ0LHcvN4/wXHqHDdZey8O3JzufIbuWauW1E3Vp0uWwA3z71Ht89/T7VG9TB8Hb/VlrZ1p9OLjQMdq1aT0BoCJENS9/32fZ3PA17eHYtBpSpbZ5pbXoi/xhzx31M9xsvL7EeS1kcT2zPcyDOMtRX59W1qA+69PXHuOaDF0hzMhfatjiehudAnK6qtxaLhWM5eVz04sN0GnkJ89/6xP190GnKpyhNKePpaa5tfX5Pbpz0NCPeGktQtaos/LRo3yeqcX1uGP8Ew8c9wooZczl53L1PyDibertz1XqqhIYQ2egc2H8+Exf1Q4lzFtF91GWM/PAFuo+6nPkTvyzPXP9jlWX/q6LvT5+R4+cPzpI4/D62r93C6rnLGHDTMACqx9Six5X9+fyJiXzx5CRqNqiNlwfmQq5qm33uvI7E2QuZ/sirnDh6DC8f9x58duTKttn1uqHc8NHzxPXuyPrfzsF1CvzjOtusexvu/vAJrnlyNH99/isAycs3EBQWTG0PHCIt4v5993bn9+TWD55i1DtjCAoP5a/JbvzsqJIq01z3NOo3iWb8jCd5deojDL68J28+9kk55u4slGV/2ukAW3zs3LtqPXW7Fh87W109jKETXqRej06kzF1w9nkVEfmPqRB3zjNNc51hGPWx3jXvV4cf9wQut6X70zCMCMMwQk3TnGMYRkNgCNa75K02DKOlLf3XpmkWAAcMw1gAdALs79naG3jX7t92+kwTwzBuBW4FuP65e+lz9QX/KK5Vsxayds5SAKLiYjiSlln4syPpmcW+ZQEQUDWYYzn5WAoK8PL2dprG0e6N20hZsZ6tq5IoOH6CY3lH+fmNzxj60PX/KK/lITgijCN230zKSc8scReY4Ihq5KQXTxPs4ccAlEVIRJiT8iv+7YmQSIc0adb4C04WnPFaZ46kHWbmyx9z/v0jCYuqfrYh/GOB4WHk2ZVVfnrxb02A7Q4idt90cvxW4r41iVRrUJcqYWX/pokrrZ61kPW/W9tkrdgYp+VlL6BqMEdzi9pkjt039Uorb3tVggOJbhXH9oSNRNarTZDd76HVoG788MKH5Rxh6VzZPpP+XM72+A1c9tw9Hr+lfnBEWIkYAp3Fafe7sP8GZsHJAmaP+5i43h1p1LWtW/L8TyTMWsi6ubY6HBdD9qHMwp+VOq7kOh9XQiLCnF9vGIREhlHbdsfHxt3bsnzG7y6Ny547xs6QyLBiMTbt0ZZl090XI7gnToAQ2yPSg8JCaNytNfuSdxDTMrb8AimjoIgwcou1u8PWO/o4pLFvv7kZJfsp/6BAareIY9fqJMJjahNo1682G9CD2S9PclEEZRP0L/vaf/JIpMa9OvLLC5PoMvzCs8/wv+Sq8jzXVPR6G//LQlbPtvVDjYuPKdlpmQRHOMz7HOZFR9IyC/sYgAPb9/DLu18z/Lk7CKwaVPh6wckCpr80mZZ9O9K0RxvXBlVGgRFh5NqVW56zsg13TFM0zw20fbs4IDSEmM6tSduaSq3m7u9b7bmrPO3HlSbdWrN38w7qVaBxxV5sr07Mful9Ol7tuf420KEe5mY4WZPZ7gh4Sl6G87pat1Mb0lJ2ULNZHEERYcR0amt9/FtsfQzD4NiRHKpUde+jJd0ytwVaD+pG60HWR0ct/OznYncsdpegMvQ7gSXqtfVuVanLVrMzfj27VydScPwEx/OPsuDdqZx37w2A9dGoO1asZdgrY9wTzGkERYQVW2vlZBwusR4rkcZuzVZwsoA54z4irldHGjqsxywFBWxfvpbLx3k+Tse2mVdKnI7jiGMa/6BAarWIY8+aoj7IUlBA6oq1XPKq5+N0Vb0NCg+jXpc21sdxx9bH8HJ/H1TWPRJnaaz7fM6vtd/3aTmwOz+9+EGJfzuibi18/f1J27nPrV+2Ppt6u91Jec5/dyp9bP3QucRV/VDy/OX0uOkKABp1b8eC979yYRRnVtH3v06piPvT9lb8vIgE295Q7bgYsorN4bMIiSie58CqQcXm8NlO5vA/v/M11z13e7E5fPvB3QofDzpvys9U9dBcyBVts1p0LS566m4AMvceYMeqRBdGcWbuaJuNe3Vk1ouT6HyN+9cp5V1nT6nXKpbDb35JXlYOO5O2s3nZBras3MjJE9bPPL8f9xmXPeLazzw9ve8eVK3od9dmUDdmPO++z44qk7kzFvPnzGUANGxWl/SDmYU/yziYSbXIsu/RBgZVKfxzu+7N+eSNGWRn5lA1LLjc8vtvBDiOnU72EU7dZba0NPtPjZ2hzsfOmO4dWTTufVpecVH5Zl5E5BxXUe6cBzATeB3rI23tOTvpYQKYpplhmuZXpmmOBFZiPXRX1pMhzo6FF09gmh+aptnRNM2O//RgHkCHC3tz07tjuendscR1bc2GP1dgmiZ7Nm3HP7BKicmcYRjEtI5j099rAFg/bwVxXVqd9t/oc8Mw7pryPHdOfoZhY0ZRr3VjjxzMA6gZF0PmvkNkHUij4MRJkhevomGn4vlv2KklG/+y/h72bbb+Hs71R9qCdTJujS2dghMn2bwogUadi8fWqHMrkmyx7d28Hf8gaxmX5VpHR3Py+OH5D+g5cih1mjV0ZWilCm9UjyP7D5JzMI2CkyfZuXQVdToUz3ed9q1JXbQc0zRJ27Id38AAh0cGrKJed89/2/uUdhf25vq3x3L922OJ7draaXnZMwyDmFZxJNvaZOKfK4i1tcnSyjsv6whHc/IAOHHsODvXbiY8uiZA4SNxAVKWrSMyxvGmnq7jqvaZmpDEqh/+YOjjt+Lr7+fKEMqkRmwMWfsOkW2LM2XxKho4xFm/U0s2z7fGuX/zdvxscZqmyV/vfUm1OrVoO6yfhyI4vfYX9mbUO2MZ9c5Y4rq0JvFUHTzduNIqjs22Orzhz6JxJbZzK6fXB1erStXIMNJ3HwBgx9rNRNR13+3Y3TF2OsaY6uYYwT1xHj96jGN5Rwv/nLp6E9Xrua/fsVc9tl6xtrn17wTqdWpdLE39jq3YYmubB5K34xcYQGC1UPKzjnAs19qvnjx2nD3rNhNWx9qv5h0u6le3L19Ltbqeie+UmnHF+6AtTvqgBp1asumvkn3Q6WTuPVj45+0r11PNNq54iqvK81xT0ettx4t6c8uEsdwyYSxNurZmva0f2r1pO1WCqhR7FA1Y+6H6reLYuHgNAOvmraCxrR/KOpjB9Bcnc/FDI4moU/QIPtM0+eWdr4isW5Oul547Y2tko3pk7z/EEds8d/uSBKI7Fi/buh1bsW2h9XdyKNk6zw2sFsqJo8cKH8934ugx9q7bRLW6nj9c6o7ydBxXtidsokYFG1ey9hX1tztWrvN4/xRhW5Odqqs7lqyirsOaLLpDa7YttK7JDm0pva7uW7eRMFt/U7djG/YnJgOQvfcAlpMn8Q9x/wcI7pjbAuRmHgEg+1AGyUvX0qy3+x9rF9moHtn7ivqdbUsSqOvQ78R0bEWKrd85aFdnO157MVdPeoEr33uO8+6/kaiWjQsP5gHsXb+Z0No1iz2K0lNqOLbNxQnUd4izfqdWJC8o3jaDqlnXYwsmfkm16Fq0Gda/xHvvtrXV4HMgzuqxtvK0xbnt7wRinJXngqLy9C2lD9q7bjOhdn3N3nWbCTtHytNV9TamU2v2bbD2QVl7D1DggT6oVlwMh+32SDYvXkVDh726hp1bsnF+0R6Jn90+X2nX2u/7bF2+lgjbvk/WgTQsBQUAZB/M4PCeA4TWCHdTtFZnU287XXcxwz94gasnPkffB26kdsvG5+TBPHBdPxRYLZS9idY70O5Zn0yoB75Iba+i73+dUhH3p+11HtqL2yeM4fYJY2jarRXr5q20zeFT8S9lDt+gdRxJi9cCsPaPFTTp2hKwzuG/feETLn14JBHRxR+LfmoulHUwg41L1tHyPPfPhVzVNvOzrLGZFgsJ0+fQYlBPt8XkjKvapuO+kKfWKeVZZzP2Hiq8c9m+lF0UnCwgoGoQA24cyoOfP8f9U57mirE30KB1nMsP5oHn993t5xDJy9YR6aG1dkU36PKevDL1YV6Z+jAde7di0ex4TNNky4ZUAoOr/KNH2mamZxfW4ZSkHZimSUho0Bmucr3wRvXIcRg7azuMnbU7FI2d6Vu24xtQcuyM6VZ87Dxit1+yN2E9VWufm/u5IiKuVCHunGfzCZBlmuZ6wzD62L2+ELgOeN72epppmtmGYfQDlpmmmWcYRgjQCNhpS3+bYRhTgXCsB/YeAao4ec+/bHfbK74KcIFGHZuzLT6RD259Dl9/Py6477rCn017ZhLn3zOckIhQ+o4axk+vTWHhF7Oo2TCa1oO6ApBzOJupD4zjWN5RDC8v4mfO5+aJj58bj4Wy8fL2ps8tV/LjsxMxLSbN+3clIiaKdbMXA9B6SE/qd2hB6qokpt7xHD7+vgy8Z0Th9b+98Sm7E1M4mp3D5JufpMs1F9ByQDdSlq1lwcfTyc/K4acXJlG9QR0uffout8fW79YrmPHMRCwWCy37dyUyJoq1v1lja3N+Txp0sJbx5NutZTz4nutOey3AlqVr+fMja2w/PP8B1RvU4Ypn72TNr4s4vC+NZdPmsGzaHACueOZOAsPc9y1iL29vOoy6igUvv4fFYqFhn26E1q1Nyu+LAIgd2Iuodi3YuyaRX+5/Bh9/P7rcVlSeJ48dZ//6TXS8eXix9929cg2rpnzHsewcFrz2PtXqR9PnsbvdFtcppZUXwPfPTWLQXcMJjgil1w3DmPX6FP7+chY1GkbTcmDX016fezib397+AtNiYpomTXq0pVEn64Jz4dSfOLR9D2BQtUa4Wx9X7Kr2Of+j7yg4cZIfnnkPgFqN69P/jmvcFpcjL29vet18JT8/Z42zaf+uhMdEsWGONc6Wg3tSr0MLdiYk8eWd1jj73W2Nc/+mbSQvWEl4vdp8++ArgPVxAfU6tGDbsrUs+ng6+dk5zHpxEpEN6jD0Kff2Q44admzOtlWJfHTbc/j4+3H+vUV1ePqzkxh8t3VcOW/UMGaOm8Ii27jSylaHT3d9/1uv4Jc3P8NyooDQWhHFxix3cuXYOfC2K/j5jc8oOFlAWM0ILrzfMzGC6+LMz85lxosfA2AWWGh+XgcadmjukRi9vL3pcfNV/PbCe1gsJk36dSW8bhRJc6xjSvPBvajbvgU7ExL55u5n8fH3pc+d1raZdzib+RM+x7RYME2Tht3bU6+jdUNh2ec/kp66GwOD4Brh9L5teKl5cAcvb29633IlPzn0tRtsfW3LIdY+aMeqJD639bX97fraOW98yh5bX/upra9tPqAbSz6fSeaegxheBiHVw+lzu/sfd2/PVeW5fflalkz+jvzsHGa/PImI+nW44En3zxFcHee5Vm8BYjs1JyU+kfdutvZDQx8o6oe+fnoSF91r7Yf63TiMH16bwvzPZ1GrYTRtB1v7oUVfzyY/O5fZE78DrI/rG/3OI+xK2sb6P1dSo35tPrr7VQD63nARsZ1auD9IO17e3nS56Sr+eMlatnF9ulKtbhSbbfPcJgN7UaddC3avTuT7+57Fx8+XHndYy/Zo1hH+ev0jACyWAhr26Eidtp7pW0vjqvLMPXyE72zjiqXAQsvzOtCoY8UaV5Z/8RNZew9iGAbB1cPpdavn5rVgjbPzjVcx76X3MC0WYvt2I6xubZJtdbWxra7uWZPIj/dZ12Tdby+qqwvesN5twWIpoEGPTtRpa217jfp2Y+mkL5j58At4+/jQ/c7rPX4HbFfObX96ZTL5R3Lx8vZm4O1XUiU40O3xeXl70/Wmq5j74nuYFpO4vtZ+Z9Nca1k2HdSL6HYt2J2QyIx7n8Xbz5ded444w7tabf97FQ17uP9Ddme8vL3pefNVzHreGmeTftb1WKKtbbYY3IsYW9v8+i5b27zLfj22gvCY2nz30MuA9THT9TpY623K4lXE9jx34uw2+ipm28qzsa08N9rKs9kgax+0e3Ui391jHUd62eLMz8xmgX0f1K09MXYflm37exUNz6E4XVFv4/p1Y/HEL/nhoRfx8vGm110j3d4HeXl70++WK/n+2YmYBSYtBtj2+Wzz9jZDetLAtkfy6e3Wefuge0ec9lqARVN/4tD23RiGdd/n1P7InqRtrPz+d7y9vTG8DPrddhUBVd17IPFs6u3ppC5fy9JPvuNodg5zbXP4If/z7BzeFf3QeXdcy9+fTMcssODt58N5t3t+7VkZ9r8q+v60vbhOzdmyMonxo5/H19+Pix+4tvBnXz41iWH3WedCA24cyvRXp/LnZ7OIahRNO9sd8RZ8NYf8I7nMOjWH9/Li1ncfBmDai5+Ql52Lt483F9x5BQEhnpkLuaJtblkUT+Js6yNeG3RpS5N+Xd0emz1Xtc1lX1j3hbDtC513m2f3heDs62zS32tZN28lXj7e+Pr5csWjN3h8TXKKJ/bd50/5iYPb92BgULVmOIPd+NnRPzV1/D306taMyGohpCyfwPNvTmfqt/M9na1/rF23ZqxZupH7r3oJ/yq+3PZ40Vjx6kMfcsujVxNePZTZ3y3k5y//IjPjCGOvf5123Zpx62NXs/yvtfz+wxK8fbzw8/Pl3mfdP6d1xsvbm/ajrmLhK9Z9hAZ9uhEaXZuUP2xj54BeRLVtwb41ifz6gHXs7OQwdh7YsIkODmPnum9+4si+AxiGQWBkOB1Ge34/U0TE3Qxnz0T/LzEMI8c0zWCH1/oAD5umeZFhGOHAp0ADIA+41fYo2keAG4GTWO8g+Klpmm8Y1pHvNayPujWBF0zT/Nb22NxfTNNsaRhGgO09mwNrgFjgXtM040vL56fJc/7bv+gyuLHxYCYmzfV0NlzuzuaD+HDTHE9nw+VubTqYpxP+8HQ2XO7Z9gMqTXlWlvb5TmLFj/O+FoOYvLni19vRTQbzaXLFj/PGxpUnzjfWu/fxv+72UKuBAIyv4P3tPc0HVfiyBGt5VpY4P0+p+H3QyNjBvLSm4pfn420rT3lWlvb5wuqKvyb7X7sBlWZu+8rail9vH20zkLc2VOw4H2hpnfO9tq5ixzmm9cBKU2cnbazY83eA25sNqvB1Fqz1tqL3QWDthyrL/ldl2Z/+autsT2fD5a5tNETtswK5r8WgCl9vr200BKDCr1VGNxlMQEzFPyiVv/NrEtJmeTobLtc+8kKeXFXxx87nOwyAsj8NUSqR/JNLKvyZHDmzAJ/u52T/8J+/c57jwTzba/OB+bY/ZwAXO0kzDhjn5HUT653yHnF4PRVoaftzPuDZr8CLiIiIiIiIiIiIiIiIiIiIiIjIOcvL0xkQERERERERERERERERERERERERqWh0OE9EREREREREREREREREREREREQqJcMwwg3D+N0wjC22/1c7TVpvwzBWG4bxS1neW4fzREREREREREREREREREREREREpLJ6FJhnmmYcMM/299LcB2ws6xvrcJ6IiIiIiIiIiIiIiIiIiIiIiIhUVhcDU21/ngpc4iyRYRjRwIXAx2V9Yx3OExERERERERERERERERERERERkcqqpmma+wBs/69RSrq3gTGApaxv7HPWWRMRERERERERERERERERERERERHxEMMwbgVutXvpQ9M0P7T7+R9ALSeXPlHG978IOGia5irDMPqUNV86nCciIiIiIiIiIiIiIiIiIiIiIiL/WbaDeB+e5ucDSvuZYRgHDMOIMk1zn2EYUcBBJ8l6AMMMw7gAqAJUNQzjC9M0R5wuX3qsrYiIiIiIiIiIiIiIiIiIiIiIiFRWM4EbbH++AfjJMYFpmo+ZphltmmZ94BrgzzMdzAPdOU9ERERERERERERERERERERERP6jDMPwdBbkv+8VYJphGKOBncCVAIZh1AY+Nk3zgn/7xjqcJyIiIiIiIiIiIiIiIiIiIiIiIpWSaZrpQH8nr+8FShzMM01zPjC/LO+tx9qKiIiIiIiIiIiIiIiIiIiIiIiIlDMdzhMREREREREREREREREREREREREpZzqcJyIiIiIiIiIiIiIiIiIiIiIiIlLOdDhPREREREREREREREREREREREREpJzpcJ6IiIiIiIiIiIiIiIiIiIiIiIhIOdPhPBEREREREREREREREREREREREZFypsN5IiIiIiIiIiIiIiIiIiIiIiIiIuVMh/NEREREREREREREREREREREREREypkO54mIiIiIiIiIiIiIiIiIiIiIiIiUMx9PZ0BEREREREREREREREREREREROTfMTydAZFS6c55IiIiIiIiIiIiIiIiIiIiIiIiIuVMh/NEREREREREREREREREREREREREypkO54mIiIiIiIiIiIiIiIiIiIiIiIiUMx3OExERERERERERERERERERERERESlnOpwnIiIiIiIiIiIiIiIiIiIiIiIiUs50OE9ERERERERERERERERERERERESknOlwnoiIiIiIiIiIiIiIiIiIiIiIiEg50+E8ERERERERERERERERERERERERkXKmw3kiIiIiIiIiIiIiIiIiIiIiIiIi5cwwTdPTeags9IsWERERERERERERERERERER+fcMT2dAzj3HClboTI7g7935nOwfdOc8ERERERERERERERERERERERERkXLm4+kMVBZTt8zxdBZc7oa4wUxMmuvpbLjcnc0H8WlyxS/PGxsP5vOUih/nyNjBvLL2d09nw+UebTOw0tTbN9ZX/PJ8qNVAJm+u+OU5uslgxleCceWe5oMqTb2dtm22p7PhUlc1HAJQ4fvbGxsPrvAxgjXOr7ZW7DoLcG2jIZUmzm8qQZzXNBrC0wl/eDobLvds+wFM317xy/OKBkMqzV5CZZnbVpZ+qKLPbR9qNRCgwpfnNY2GVJp9oQ83Vfw4b21aefqgylJv30ms+Psl97UYxE87fvN0Nlzu4nrnV5q5UGXZ56ssn5NV9PZ5cb3zAZi0sWKX5+3NBpGQNsvT2XC59pEXEhAz3NPZcLn8nV9Xmv0SEZH/Gt05T0RERERERERERERERERERERERKSc6XCeiIiIiIiIiIiIiIiIiIiIiIiISDnT4TwRERERERERERERERERERERERGRcqbDeSIiIiIiIiIiIiIiIiIiIiIiIiLlTIfzRERERERERERERERERERERERERMqZDueJiIiIiIiIiIiIiIiIiIiIiIiIlDMdzhMREREREREREREREREREREREREpZz6ezoCIiIiIiIiIiIiIiIiIiIiIiMi/Y3g6AyKl0p3zRERERERERERERERERERERERERMqZDueJiIiIiIiIiIiIiIiIiIiIiIiIlDMdzhMREREREREREREREREREREREREpZzqcJyIiIiIiIiIiIiIiIiIiIiIiIlLOdDhPREREREREREREREREREREREREpJzpcJ6IiIiIiIiIiIiIiIiIiIiIiIhIOdPhPBEREREREREREREREREREREREZFypsN5IiIiIiIiIiIiIiIiIiIiIiIiIuVMh/NEREREREREREREREREREREREREypmPpzMgIiIiIiIiIiIiIiIiIiIiIiLybxiG4eksiJRKd84TERERERERERERERERERERERERKWc6nCciIiIiIiIiIiIiIiIiIiIiIiJSznQ4T0RERERERERERERERERERERERKSc6XCeiIiIiIiIiIiIiIiIiIiIiIiISDnT4TwRERERERERERERERERERERERGRcqbDeSIiIiIiIiIiIiIiIiIiIiIiIiLlTIfzRERERERERERERERERERERERERMqZDueJiIiIiIiIiIiIiIiIiIiIiIiIlDMdzhMREREREREREREREREREREREREpZz6ezoCIiIiIiIiIiIiIiIiIiIiIiMi/Y3g6AyKl0p3zRERERERERERERERERERERERERMqZ7pz3H2GaJr9/OIOt8Un4+Psx9P7rqBVbt0S6zP3p/PjaFPKP5FErNpphD47E29eHDX+tZOmMeQD4VfFjyJ1XU7NhHQB+eftLUlYmEhgawq0TH3NrXACpCUksmDwD02KhxYBudLp8ULGfm6bJgskzSF2ViI+/H4PuGUGNRnVPe+2vr3/C4T0HATiWm49/UADXvfVo4XtmH8rgi3tfpMvVF9Dhkv5uirR4TH98OIOtq5Lw9ffjwvtKL8+fxk3h6JE8ajaKZqitPNN3HWDWO19yYOsueo+8iC6XFY/BUmBhyoPjCAkP48qnb3NXWCWYpsncD2aQEm+Nc+gD1xHlJM7D+9P54dUp5OfkEdUomosfssa5/q+VLJ1eVG/Pv8tab9N3H+D7V6bYXZ/GeSMuoMslfd0VWjG71ySx/NPpmBYLjft3p/UlJevw8k+ns3u1tQ73vHMkkQ2Lfg8Wi4WfH32NwPBQBj56R7Fr18/8g/gvfmT4x69QpWqwW+IpTWWpt7tWJ7HEVp5N+3en7aUly3PJJ9PZtToRHz8/+txtLc+Tx0/w81NvU3DiJGZBAQ26taPj1RcWXrfh1/kkzl6Il5cXdTu0pOvIS9wal2mazPtoBtts7fH8+6+jViPn5ffz69ZxpGajaC56wFp+p7t+5U9/sW7uUgzDILJeFBfcdx0+fr789emPbF2xAW8fH8KiIjn/3mupEhzotph3JCSxyDZGNB/QjQ5OxpdFk2ewwza+9LcbX+aN/5LU+A0EhIZw7buPl3jvhB/nsWTqj4ye+jIBHm6brqizyz77gR3xG/D28aZqrUjOu2sE/kHuKztnTNPk10nfk7wyCV9/Xy576DpqlzKmTHtlKnlHcqkdW5fLHx6Bj2/RlHf35h18+OBbXPXoKFr2agvAD29+xeYViQSFBXPPJPfPhey5sq+dOPoZ/AP8Mby88PL2YtRbj7gztGIqy5himiazP/ieLbZ6e8mDpc+FZrwylfycXKIa1eXSh0fg7evDur/i+fu7PwDwC/DnwruuopZtDr/sx/kkzFkKJrQf0o2ul/RxZ2jFVKY4f3OIs7R+6Du7OC+z9UOblq7nz89nWduglxdDbruUei0akbb7AN+9MrXo+n1p9B15Ad08FOu+NYkkfGYdVxr27UHzi0uOKwlTv2PfmkS8/fzocsdIwhvEAHA8N48VH35J1u59GEDn20YQ2bghf78zmSP7DtjS5OMXFMCQV0qOr+5kmiaz3v+ezbbyvPyh66gTV7I8M/an8+3LU8m3jStXPFJyXJn0wFtc85h1XDm06wDfvGxXnvvT6D/yAnpc2scNUZ2eK/cVziVnO+9N332A32xjTK+RF9H5UvfvGTjjqj4IID8nj5nvfMPBHfvAMLjk/uHUbdbA3SEClWtu66ryfGvUs/gF+OPlbf3Zbe8+7O7wCrlqX+gUS4GFyfePIyQijGue8eyc76+PZrB9lbV/HXLfddR00u9kHUjnl3FTOJqTR42G0Vxgt94u7frZ737Jtnjrvu2o8Z5fq7iq3i61zflMEzoM6eaxeRBUnv3MnQlJLP5kBhbbnkn7y0r2t4snz2BHgm3P5O4RVG9UlyNph5n37ufkHc7G8DJoPrAHbS7qA8CSqT+SGr8eLx8fQmtG0u+e686J/nbmxO/ZtHIjvv6+XPXwtUQ7m/PtS+fLl6aSdySPOnHRXDPGWm+3rt3C1KcnU61WOAAte7Zm4IghACycMZ+Vs5cBUKtBFFc9fC2+fr5ui8tV+3zxM+ezbu5STNOkzaBudLzYWkcPbt/D3InfcvzoMUJrhHPRQ9fjHxjglnjBNft8adt389ekbzlx9BhVa0Qw6IHr8XNjTM6czedlv4//ku3xGwgMDWGEXZxb/l7Nsm9/JWP3Aa557WFqxsa4NaayONu2CrB17RZmvv8DlgILgVWDuOONe9wdBmAtw/kfW/vXlgO70dlJGc7/eAbbVyXi6+/HoHtHFI77Z7o2/sd5LJryI7d/Zt2TLjhxkj/e/4YDKTsxvAz6jL6Cuq3i3BarM6ZpMvXtH1izdCN+Vfy444nhNGgSXSLdnOmL+G3aQg7sSeeDWc9RNcy6x56UkMLrj35CjShrv9vpvFZcftNgt8ZQHiaNu43z+7fjUHo2HQeO8XR2/hFX7ZeAde35w9vfcCB1H4ZhcNkDw4lp7pm1p4iIu1WoO+cZVosNwzjf7rWrDMOY7STtTYZhrDcMY51hGBsMw7j4DO89xTCMK5y83scwjF/KJ4LSbY1PImPvIW7/8EkuuPtqZk+c5jTdn1N+otPFfbjjoyepEhTImt+XAhBWK4IRr9zLLRMepec1Q/htwjeF17Qe0IVrnr3D6fu5mqXAwvwPv+OSJ+9g5LtPkLx4Fem79hVLk5qQRObeg9ww8Sn633ENf37w7RmvveDhm7jurUe57q1Hie3WhtiubYq958JPvqdeu+buCdKJbauSOLz3ELd98CRD7rqaOe87L8/5tvK87cMnqRIcyFpbeVYJCWTgrZeX+iFB/M/ziYyu5arsl9mpenvnR09ywT1X89t7pdTbT3+iyyV9uOsja5xr5trqbc0IRr5yL7e+9yg9hw9h1nhrvY2IrsktE8Zyy4SxjH7nEXz9/WjSvY3T93Y1i8XCssnTGPT4nVz61v/Y9vcqMncXr8O7VyeRvf8Ql7/7NN1vHc7Sj78p9vOkX/8irE7NEu+dk3aYves3ERRZzaUxlFVlqLeWAguLP57G+U/cyZVv/Y+Uxas47NAn7VqdRPa+Q1w9/ml63T6cRR9ay9Pb14eLnr6XK954jMtff4xdq5M4kLwdgL0bktmxcj1XvPEYV779P9oMc/8HfKfK75YPnmTwXVfzeynlt2DqT3Qc1odbP7CW3zpb+ZV2/ZH0TBJ+XsD1bz7MTRMew7RY2LgoAYD6bZtw04THuHH8o1SrXZ1l0393T7BYy3LBh98x9Mk7uNY2RmQ4lOUO2/gyYuJT9L3jGhbYxheApv26MPSpO52+95G0w+xau4mQ6p5vm66qs9Gtm3LlW49zxZuPExpVgzXfz3V7bI62rEwife8h7p/8Py6+9xp+nvCd03RzPplJt0v68MDkJwkIDiBhzrLCn1kKLMz99Gdi2zctdk27gZ25/oXbXZr/snJ1Xzv8xXu46d2xHj2YB5VjTAFIiU8iY88h7vn4fwy99xpmlVJv//hkJl0v7cM9Hz9JleAAEuZa6221mhGMevVe7pj4KL2vGcwv71r7qYOpe0mYs5Rb3nqI298bQ/KKRNJtX0zxhMoS55b4JNL3HOJeW5y/lBLn75/MpNulfbjvY1s/ZIuzQdvG3PHeWO6YMIaLHxjOzHes/XFkdE3umDCGOyaM4bZ3Hsa3ih/NurV2V1jFWCwW4j+dxnlj7+L8159k55J4shzmtvvWJJKz/xAXvvUMnW65lvjJRXPbhKnTiWrTnAvfeIrBrz5O1TrWdtjjvtEMeeVxhrzyOHU7tyW6U1t3huVU8sok0vYe4sFP/scl913DzNLGlckz6XFpHx78xFpvVzmMK3M++Zm4DkXjSvW6Nbln4hjumTiGu8Y/jK+/H827e6Y8HblyX+Fccrbz3irBgfS/9XI6nSOH8k5xVR8E8NsH3xPboRn3fPgEd0wYQ2TdkutTd6hUc1sXlifAqFfuto4rHjyYB67bFzplxcz5RNb1/Jxv+6okDu87xE2TnmTgXVfzRyn9zsKpP9FhWB9GT7LGuf6PpWe8vmX/Llz+tGf2bR25qt4esJvz3XEOzPkqxX5mgYWFH33Hhf+7g+HvPMGWRSX3THYmJJG17yDXvfcUfW6/hgUfWufoXl5e9LjhUq4d/z8uf+UhNvy2sPDa6DZNuObtx7nmrccIq12DhBnu2wcqzaaVG0nbc4gxnz7B5fdfzQ/vOq+3v07+mV6X9WHslP8REBxYeOgOoH6rhjwwaQwPTBpTeDAvKy2Tv39cyL0THuShjx7FtJisnZ/glpjAdft8h3bsZd3cpYx84yFufHcsW+MTydhrbY+zx39N7xuGctP4x4jr2poV3//pnmBx3T7fnxO/pvvIYVz7zuM07NKahB/nuTyW0zmbz8sAmvfrwiVO4oyIieKisTdTp3kjl8fwb51tW83PyeOH8dMZ9dwtPPTRo4z83yg35r6IpcDCnx98xyVP3cEN459g8yInZbgqicx9B7nx/acYcOc1/Dnp2zJde+TQYXauKb4nvf73JQBc/+7jXP7M3Sz89AdMi8UNkZZuzdKN7N+dxlvfPs4tY65k8uvTnaZr3LoBT7xzB5G1Su6xN23TkFemPswrUx/+Tx7MA/j8uwVcfP0rns7Gv+Kq/RKAWZO+J65DMx74+AnunjiG6jGeWXuKiHhChTqcZ5qmCdwOvGkYRhXDMIKAF4G7TqWxHeCLAZ4Aepqm2RroCqzzRJ7LKnn5elr164xhGNRp2oCjufnkZGQVS2OaJjvWbaFZz7YAtOrfmeSl6wGIbtaQANvdimo3rU92WmbhdTEtY6kS4plvsB3YsoPQqEhCa0Xi7etD454d2LZifbE021asp1lfa+xRTRpwLDef3IysMl1rmiZb/l5N414dCl/bunwtoTUjiYiJckuMzmxZtp6WduV57DTl2bRHW8BanluWWeMLCgshqnE9vHxKNuHstMNsXZlE60HdXB7HmWxeVlRvo2319oiTOFPt6m3r/p3ZbIuzbvOGBNjqZp0m9TmSnlni39i+djPVoiIJqxHu0lhKk5aSSkitSEJqRuLt40PD7u3ZubJ4d7Izfh2xva2/hxqNG3A8N5+8w9bfQ276YXYnJBLXv3uJ914xdQadrrsEwzDcEsuZVIZ6eyglldBakVStae1XGvVoT6pDeaauXEdcH+vvoWbjBhzPs5anYRj4BvgDYCkowFJQgIG17JLmLKLNpQPx9rV+ezYgNMS9gQEpy9fTwtaX1j7NOLJz3Raa2MqvZb/ObFm+/ozXWywWTh4/gaWggBPHThAcXhWABu2a4eXtDUDtUtqwqziOEXFOxojtK9bT1BZTLbvxBaBOi9LHxsWffE+P6y8GPN82XVVno9sWlV2Nxg3IdWPZlWbjsg207d8JwzCo26w++TnOx5Tta7fQopf1A462AzqzcWlRuS+buZAWPdoQHFa8DdZvFVs43niaK/vac0llGFMANi3bQGtbvY1uWr/UudD2dVto3tNab9sM6MzmpafmQg0K62Z00/pk29rioV0HiG5SH98qfnh5e1OvZSyblhTv49ypMsVZ2A+VMc62AzqzyRanf4B/4bzuxNHj4GSOt21tMtVqRRJW0zNz24yUVEJqVSfYNreN6daBPfHFx5U9q9ZRv1cX6x1z4xpwIi+f/MNZnMjL59CmFBr2tc5rvX188HO4U4ppmuxclkC97h3dFlNpNi7dQDtbecY0q8/RnHyy00uW5za7caX9gM4k2dXBpbZxJaiUud3WNcmER0VSzUPl6ciV+wrnkrOd9waFhRAVVw8v73NrLHVVH3Q07yg7Nmyl/eCuAPj4+hSWs7tVprmtO8aUc4Er94Wy0w6TsjKJtoM9P+fbumI9zU/1O01Kn9vuXLeFxrZ+p0W/zqTY4jzd9dEtYt16B/rTcVW9TbPN+fyq+OFtm/Nt9OCcrzLsZx5MKb5nEtuzA9ud7Jk06VO0Z3LctmcSFB5KddsdnvwCqlAtuha5tjlUjF1/W7NxfXLOgf42acl62g+01tt6zeqTn+t8zpeyZgutelvrbceBnUgsQx20FFg4cewEBQUFHD92nKrhoS6JwRlX7fOl7zpAVJN6+Ppb12B1W8SyZal1LM7Yc4C6LWIBqN+2KclL17gtXlft8x3ec5Datpjqtm3K1qVrXR/MaZzN52VQepzhdWtRzcnNAc4lZ9tWV/+ZQMseralWw3rQK7ia+/ffAfZv2UFYVCRhtjJs0rMDW5cXL8OtK9bTrE/xMszJyDrjtfM/+Z5eN1xcOMcFyNi1n5jWTQAIDAvBPyiAAyk73RNsKVYt3kCvIR0xDIO4lvXJO5LP4bTsEukaNI6metS5sVZ2hb9XbCIjM8fT2fhXXLVfcjT3KKnrt9JxiOfXniIinnBu7TSWA9M0NwA/A2OBp4HPgALDMDYahjERSAAaAEeAHNs1OaZpbgcwDKOtYRjLbHfU+8EwjBJH9g3DGGIYxibDMBYDl7kjrpz0LKpGhhX+PSQijCMOA2F+di5VggIKF8BVI0umAVg7dymNOjZzaX7LKicjkxC7u4IFR4SVWLTnpGcSHOGQJiOrTNfuTdpKYFgI1WrXAODE0WPEf/8HXa4+H086kp5FSBnK0z+4qDydpXFm3kff0/fGYRhent+YPZKeRdXqYYV/d1YnHettSCn1ds3cpTTqULLeJi1MoMV5HUq87i55GVkE2dXPwIhqhYvhojSZxe5+FxQRRl5GJgDLp8yg44iSB/B2xq8jMDyM8Polb/ftKZWh3uZmZDmUlZPydOiTgsLDCj/csRRYmPHwy3w2+lGiWzelRuP6AGTtO8j+jVv54dFx/PzU2xxM2eHyWBw5tken5XckF/+g4uWXY0tT2vUhEWF0uqQfk0Y/zXs3/A//oCo0aFeyra7/YxkN27vvjqW5TsYIxw/hShtfTmf7ivUEhYcS2eDcaJuuqrP2Nv+5lLpuLLvSZKdnEmrXB4VGhpKd5hCrbUzxttXh0MiwwkM+2WmZbFyyjk4X9HBXlv8VV/a1BvDtUxP59P7XWDP77/LM9j9WGcYUgCNpmYQWmwuFciTt9HOhqnb11t7qucuItc2FatSLYseGreRl53Li6HFS4pPISjvssjjOpDLFWdUhzjP1Q9b5b2bhzzcuWcv4W1/ky6c/5JL7h5f4NzYsSKBVn/YuyX9Z5B/OJNBuzAiICCP/cGbxNBlZBEaEFaUJDyM/I5Ocg2n4Vw1m+aTPmf3oy6z48EtOHj1W7NpDm1KoElqVkKgargyjTLLTHept9dASm80lyrN6Ub3NSsskack6Ol9Y+riybkECrT1Yno4q6r6Co7Od956rXNUHHd6XRlBoMD++9RXv3/0aP739Nccd2q67VKa5rUvHFAM+/9/7TLp3HPG/LXFlGGfkyn2huR9+T/8bh50TX2jMcZzbRpbsU/KPFI/Tfv1ZluvPBa6qt/ZzvuNHj7PF03O+SrCfmetkPyTXtldZmCYjk2CH/UzHPjn7YDpp23dTs3G9Ev/Gxj+XEXMO9LdZ6VmE2d1lKiwyjCwnc76A4OJ7CVl2dXtnUipv3f4akx+fxP7UfYVpzruyLy+NeJYXrnmKKoEBNO5Y/O5AruSqfb7q9aLYnbiV/OxcThw7zrZVSRyxfSEjsl4UKbaDQpv/Xu3WL2q4ap8vIiaq8GBqyt+ryfFg3wNn93nZf93ZttW0PQfJz8ln0sPjeefO11n1+wr3Zd6O0zJ06F+dpynlM0/btVtXrCc4IpTqDnvSkfXrsHXFOiwFBWQdSOPg1l2FbdZTMg5lE1EjrPDv4TXCyDj0z+rolg2pjL1hHK889CG7tu0v5xzKmbhqvyRjfxqBocHMeOMrJtz1Gt+/5bm1p4iIJ1S4w3k2zwLXAucDr9leawJ8ZppmO2AxcADYbhjGp4ZhDLW79jNgrO2OeuuxHvArZBhGFeAjYCjQCyj12QmGYdxqGEa8YRjx87/59awCst4U0PEfcEhDyTSO+1Op65JZO3cZfUed9im+7uMsrBKbaqXEXoZrNy9aRRO7u+Yt++ZX2g3ri5/t29Sec+ayKlua4lJWbCAwNIRasTH/PmvlyUm9LVm6TgrSQeraZNbMXUa/G4vX24ITJ0levqHwW6qe4KxtlqUKYxjsWrWegNAQIhsWL6+Tx46z9vs5tL/6wvLLaLmoBPW2DOXptMbaEnl5e3H5649x3QcvcDBlBxk79wLWD4mO5eRxycsP02XkJcx78xPn/bpLlaWunm6scX790Zw8Upav57aPnubOKS9w4uhxEv9aWSzd0mlz8PL2pnkfN94lp5R2d6ZEp6uvJ44dJ376HLoMP4fapovq7CkJM2bj5e1FbK9O5ZThs1CWMj1Nml8/+IFBNw075+6CU5Jr+lqAEa89wI3vjOGqZ+5g1axF7NyQ8u+yWC4qwZhSGocgnFZbhxnT9rVbWD13GQNuGgZA9Zha9LiyP58/MZEvnpxEzQa1z726XQHjdN7FlOVAQFGaZt3bcM+HT3DNk6P58/Pia8STJ06yefkGWnh0buvsVYeydDpfMDALLBzevou4gb0Y8spj+Pj7kTSz+KMjdy6Jp153z30Qbc95GGceV06l+XXSDww+zbhy8sRJNi3bQKtebc8yp+Wnwu4rlHC2895zk6v6IEuBhX0pu+l0QQ/umDAG3yp+LJr2R/lk+p+qRHNbV44po1+/n9vHP8KI525nxS+LSF3vwTmfi/aFtqzYQFBoCFFx58acr2x7Q6WnKdP15wBX1dtTc77PbHO+Wp6e21aG/UwnrznOzc80bziRf4w5r02mx02X4RcYUCxZ/PQ5eHl50bi35++W7PyjBcdYnaSx1e06sXV57IuneWDSGLpf0pupz0wGIO9IHolLNvDoZ0/xv6+f48TRYyT8EV/u2S+da/b5IurWostlA/j2qff47un3qd6gDoatPZ5/73Ws/nURUx94jeP5x/D28T67EP4JF+zzAfS/+1rW/7aIbx96jRNHj+LlzpicOZvPy/7rzrKtWgos7Nmyi5uev5WbX76dP76cy6HdHnhEehniKHWcKeXaE8eOs+K7OXR3sifdckBXgiPC+Oqhccyf/D1RTRt4fH/obOc19ZtEM37Gk7w69REGX96TNx/7pBxzJ2Xhqv2SU2vPLhf14O73xuBXxY8F33po7Ski4gE+ns6AK5immWsYxrdAjmmax2yDwQ7TNJfZfl5gGMYQoBPQH3jLMIwOwFtAmGmaC2xvNRVwfJB6U2C7aZpbAAzD+AK4tZR8fAh8CDB1y5x/fAoj/peFrJmzFIDacTHFvol0JD2TEIfbpAdWDeZobj6WggK8vL3JTssk2C7Nwe17+PXdr7n62TsIrBr0T7PjEsERYRyx+zZSTnomQQ5xBUdUIye9eJrgaqFYThSc9lpLQQEpy9Yy/PVHCl/bn5zKliVrWDz1J47l5mN4Gfj4+dDmgvNcEV4xq2YtZK2tPKPiYop9e+VIevGyAgioGsyxnKLydJbG0e6N20hZsZ6tq5IoOH6CY3lH+fmNzxj60PXlHk9p4n9ZyOrZtjgbx5B9KLPwZ9lpmQRHnL7eHknLJMQuzYHte/jl3a8Z/lzJepsSn0StRtEEV6vquoDOICgijFy7+pmXfpjAag4xRoSRa1dXc9MzCawWSuqy1eyMX8/u1YkUHD/B8fyjLHh3Kq0uGUDOwXR+euTlwvQzx77KRS8/QmCYe2OtLPX2lKASZVWyPIMiwor1SbkZJfst/6BAareIY9fqJMJjahMUEUaDLm2sjzaOqw+GwdHsHJc/3jZh1kLWzbWWX6244u2x1PLLdV5+IRFhTq9PXbOZ0JoRBNpiadytDXs2badFX+sHXhvmLWfrykSufuFut97RIOhfji9B1Uqvr1n708g+kM43D7xSmP7bh17jytceJshD/ZCr6ixA8vxl7Fy1gYuevtdjd6NY/vMi4m1jSp3GMWTZ9UFZaVlUjSj+ew8MDeJobj4FBQV4e3uTlZZZ+FiZPVt2Mu2VqQDkZeeQvDIJL28vmndv7Z5gTsMdfS1QOL4GhYXQuFtr9iXvIKZlbPkFcgaVZUxZ8fMiEuzm8FnF5kJZhDjW26pBJebwjnOhn9/5muueu73YXKj94G60tz3Gbd6Un4vdDcsdKkucyx3izC5jnKf6Icc4T6nfKpYf3vyS3KwcgkKDAUiJ30iUh+e2geFh5NmNGfnpmQQ4mdvm2d29IT/Dlsaw3kUvIrYBANFd2rHxp6LDeZaCAnatWMvgl8a6NojTWDZzEStt40p0Y4d6eyiLkPDTjyvZh4rW4Xu27OTbl0sfV5LjN1I71rPlCZVjXwHKd957LnFHH1Q1MoyqkWFEN60PQIuebVn0nWc+IKkMc1t3jClVbWmCw0Jo1q01e5J3Ur+V++Z87tgX2pW0jeTl60mJT+Lk8RMcyz/Kj+M+45JH3DfnWz1rIet/t/U7sQ5z27SS9TLAIU779WdIZNgZr/cUd9XbDoO70cE25/vDA3O+yrafGezQl+akZxLobM/EYT/zVJ0tOFnA7HEfE9e7I426ti123aa/lrMjfgPDnr3HY/3tkpmLWP6rtTzrNokh81BRHJlpmSX2EoJCg8jPcdhLsKWpElSlMF2zzs35cfx35GblsHVtCuG1wgkOs87lW/ZszY6k7bQf4LoDie7Y5wNoPagbrQdZ2+PCz34uvLNnRHRNrnruLgAy9hxka3yiK8J0yhX7fADVomtx8TPWmA7vOUiqG2Ny5mw+L/svKs+2GhoZRmDVIPwC/PEL8Kdhq0bs27aX6tHuvWt7WcvQWZqCk84/88zal0bWwXS+uN+6J30kPZMvH3yN4eOse9J9Rl9eeM03Y98krHZ1V4VXqrkzFvPnzGUANGxWl/SDmYU/yziYSbXIstfRQLt+t1335nzyxgyyM3OoautvxTXcsV9St2l9qkaGUde29mzZq60O54lIpVIhD+fZWGz/nZJr/0PTenR/BbDCMIzfgU+xHs4ri3980O7f6HhRbzpe1BuAlJWJxP+ykOa927N3cyr+gVVKLLYMw6Beqzg2Ll5Di/M6sH7eChp3bQVA1sEMZrw0mWEPjSSijucfIXRKzbgYMvcdIutAGsHhYSQvXsWQB0YVS9OwU0vW/rqQxj07sD/ZGntQeCgBocGnvXbn2s2E16lZ7DbQV770QOGfl33zK75V/N1yMA+gw4W96XBhUXkm/LKQZmcoz5jWcWz6ew3Ne1vLM65Lq9P+G31uGEafG6x3Gtmxfgsrvv/T7Qec7OvtlhXWetvivPbs2ZxKlaAqJT78MQyD+nb1dt28FTTuUlRvp784mYtLqbeJHn4EBEBko3pk7zvEkYNpBIaHsW1JAufdO6pYmpiOrdg4eyENenTg0JZU/AIDCKwWSsdrL6bjtdZvz+5LTGbDz/M4794bABj+8SuF139311MMfXkMVaq6f/FRWertKdVj65G17xDZB9IICg9j698J9Lt/VLE09Tu2IvG3hTTq0YGDduWZn3UELx9v/IMCOXnsOHvWbabNJQOs13Rqzd4NydRu2ZjMvQewnDzplvJsf2Fv2tvKb+vKRBJmWctv3+nKr1Ucm/9eQ7PeHdjwZ1H5xXZu5fT6qtWrsXdzKieOHcfHz5cda5OpFVcXgG2rklj+/R8Mf+lefP39XB6vvZpxMcXKcsviVQxyGF8adGrJul8XEtezAweSU/GzjS+liaxXm9FTXy78+9Rbn+aq1x8hwANt8xRX1dldq5NY8+MfDH32PnzcXHb2ugztRZehvQDYvCKR5T8votV57dm9aUepY0qD1nEkLlpL6z7tWfPHCpp2awnAQ1OeLkz3/Rtf0rhzi3PiYB64p689fvQYpsXEP7AKx48eI3X1JnpcM8RlMTlTWcaUzkN70dlWb5NXJLLy50W0PK89ezbvwP809TZp8VpanteetX+soElXa73NOpjBty98wqUPjyTCYUM5N/MIQWEhZB3MYOOSdYx+4wHcqbLEad8PJdv6oZbntWf35tL7ofq2OFudZ+uHbHGm7z1EeFQkhmGwN2UXBScLin1Yu37BKlqd59lHoIY3qseR/QfJOZhGQHgYO5euotvdo4qlqdO+NVvmLiCmewfSU1LxDQwoPMAXGFGN7L0HqFq7Jgc2bCY0uuhG8wfWb6Jq7ZrFHpvrbl2H9aLrMGt5blqeyLKfF9G6T3t2bbLW26oRJcuzod24kvDHCprZxpWHpxaNK9Nf/5KmXYqPK+vmrzonHmlbGfYVoHznvecSd/RBhmFQtXoYabsPEBldk21rkqkeU+pDIlyqMs1tXVWejnO+ras3cd5w98753LEv1G/UMPqNss75UtdtYdn3f7r1YB5Auwt7087W72yLT2T1rIU07dWefcmp+AeV3u8k/72Gpr07kPjnCmJtcTbq3OqM13uKu+ZCOZlHCA4LIdM257vZzXO+yrafWSO2+J5JyuJVDHTYM6nfqSUbfltIrMOeiWma/PXel1SrU4u2w/oVu2ZnQhKrf/iDS553/z6Qve7DetHdNufbuDyRJT8tom2f9uzctIOAoACTdb6fAAC2oUlEQVSnc75GbWJZv3Atbfu2J/73lTTvZi3PIxnZBFcLwTAMdm7agWkxCawaRFj1MHZu2sHxo8fx9fclZfUWohvXdWlc7tjng6I1WPahDJKXrmXEuAeLvW5aLCydNoe2Q4o/rtCVXLHPB5CXeYRAW0zx02fTcnBPF0ZxZmfzedl/UXm21ebdW/LThBkUFBRQcKKAnZt20OuyPu4OiVpxMRy2K8PNi1dx/oOjiqVp2Nlahk16WcvQzzbuB4YGO702MiaK2+32pCff8jTXvmHdkz5x7DiYJr5V/NmxZhNe3l5E1I1yc9Qw6PKeDLrc2n4SliQxd8Ziug9oR0riDgKDq1AtsuwH0jPTswkNt/a7KUk7ME2TkNBz54thFZW79ktCq4dxaNcBqtetydbVydTw0NpTRMQTKvLhvFIZhlEbqGWaZoLtpbZY76yXZRjGYcMwepmmuQgYCSxwuHwT0MAwjEamaW4Fhrsjz406NiclPpH3b3kOX38/Lrr/usKfffv0JC64dzghEaH0vXEYP746hYVfzKJmw2jaDOoKwOJvZpOfncvsidYbAXp5e3HT29Y7yv342hR2rE8hPzuH8Tc8Sa/rLqCt7ZtRrubl7U2fW67kx2cnYlpMmvfvSkRMFOtmLwag9ZCe1O/QgtRVSUy94zl8/H0ZeM+I0157SvLiVTTudW48MslRo47N2RafyAe3WsvzgvuKynPaM5M4/x5beY4axk+vFZVna1t55hzOZuoD4ziWdxTDy4v4mfO5eeLj+Ds8QsDTYjtZ6+17N1vjHPpAUZxfPz2Ji2z1tt+Nw/jhtSnM/3wWtRpG03awNc5FX5est6PfsdbbE0ePs331Ji64+2r3B2bHy9ubrjddxdwX38O0mMT17Uq1ulFsmrsIgKaDehHdrgW7ExKZce+zePv50uvOER7N879VGeqtl7c3PW6+it9eeA+LxaRJv66E140iaY61PJsP7kXd9i3YmZDIN3c/i4+/L31s5Zl3OJv5Ez7HtFgwTZOG3dtTr6N1c6BJv24smPgl3z3wIl4+3vS5e6Tbvz3csGNztq1K5KPbnsPH34/z7y0qv+nPTmLw3dbyO2/UMGaOm8IiW/m1Gtj1tNfXblKfJj3aMvX+1/Dy9qZGwzq0GdwdgD8+mE7ByZNMe2oiAFFN6jP4Tve0WS9vb3rfciU/OYwRG2zjS8shPanXoQU7ViXxuW186X9PUduc88an7ElM4Wh2Dp/e/CRdrrmA5gPcMzb+E66qs39PnkbBiZP8+vwEAGrE1afXbW6Z8pSqcafmJK9M4q2bnse3ih+XPXBt4c8+e3ISl9w/nKoRoQy6aSjTXpnKvM9mEdUomg5lmNNMe2Uq29elkJedw7gRT9Fv5PmFd21wN1f1tfnZucx48WMAzAILzc/rQMMOzT0SI1SOMQUgrlNztqxMYvzo5/H19+Niu3r75VOTGHafNc4BNw5l+qtT+dNWb9vZ6t+Cr+aQfySXWafmQl5e3PruwwBMe/ET8rJz8fbx5oI7ryAgJND9AdpUpjiTVybxji3OS+zi/MIWZ9WIUAbaxVmrUXThnf+S/l7L2nkr8fbxxsfPlysfvaFwPnD86HG2rt7M0Hs8P7ftMOoqFrz8HhaLhYZ9uhFatzYpv1vHldiBvYhq14K9axL55f5n8PH3o8ttReNnh1FXsnTCFCwnTxJcM5Iut40s/NmOpauo1/0ceLSZTZPO1vJ88yZreV72YFF5Tn1yEpfaxpXBo4fyzctT+X3qLGo3iqZjGcaH40ePk5KwmUvu9Wx5OnLlvsK55GznvTmHs/nswXEctxtjRr/n+THGlX3QBbdfzozXPqfg5Emq1Yos9t7uVJnmtq4qz5zDR/jmBesjFy0FFlr16UBcx2YeiRFcuy90LmnQwTq3nXy7Nc7B9xTF+f1zkxh013CCI0LpdcMwZr0+hb+/nEWNhtG0tPU7p7v+l9ensHuDdd/2g5uepPv/2bvrOLmq84/jn2c3rpuNh3hIiHtCHEtwKU6AIkUK/JAihUILFCkOLVK0SKBYsOIuSZAQiCvEibt7dp/fH/dOdnazCQFm9u7e/b5fr7wyc2cmPIeZe++R55wz+HA6DIqmrZLO69DL/3iKTWs3kFEmkyMirvOVlv7M/ueeyNs3B30mrQ/qRXbj+kz6MOwzOSToM/lpzBSevyjoMznw4uB6u3jaLH4c9h3ZTRrw8hXB5OJepx1Fk27tGP6fV8jZtp23bvo3AHVbNWX/C06JppCh1j3bMm3UVO4861bKlS/HiVflXf+f/OtjnHDFKVSvWZ3Dzz2KF257lg+HvEeDFnvR89Dg+5wwYjwj3/mKjMwMypYry6nXBb/bxm2a0qF/J+6/6B4yMjPYa++G7Ht4nyIrV7r6+QDevONJNq3bQEZmJoMuOJEKVYLzcerw0Yx9L7gnt+rdiQ4DexVZedPVzzd9xGgmvD8cgBa9OtHmoKIrU2F+y3gZwPv3Ps38sJxPhuVsP7A3M0aOZ9h/XmXTmvW8eeuj1G62F8fe+H9RFbNQv/Vcrdu4Hq26t+Gff7wLM6PnYb2o16zok9QyMjM58LwTef2mh/Ecp93AXtRqXJ/x4XfY6dB+NAu/w6cvCL7Dgy89fbef3Z2Nq9fxxk0PYxlG5ezqHPqnaBY9SNaldxvGfTOVP510G+UrlOWP1+V9l3de+Tjn/eVksmtX54NXhvP285+zeuU6rjnjHrr0bsP5157Mt5+P5+M3viazTAblypXl0puKfiwlFYY8eAn9e7ehVo2qzPj2IW6571WGvPxF1GHtkXT2lxx50fEMves5crZtJ7t+LY6/Ipq2p4hIFKywvd/jwMz+TrCt7T1m1hR4x93bh681IVgprwGwGVgGXODuM82sM/AoUAmYBZzt7qvM7Jnw33g13BL3X8By4Eugvbsfubt4fs22tiXNmS0P4eEpH/38G0u4i9oezNM/fhh1GGl3dqtDeG5G/Mv5+70P4Y7xH0cdRtr9pdOgUvO7vXdi/L/PKzsM4skf4v99nrPPITxYCu4rl7Q9uNT8bofO+iDqMNLqpObBqiRxv96e3eqQ2JcRgnK+MDPev1mAU1scWmrK+VIpKOcpLQ7lxjHx3xLkpq4DeXV2/L/PE5odypDp8b/entnykFJTty0t16G4122v7DAIIPbf5yktDi01/UKPT4t/Oc9vXXquQaXld3v/5Pj3l1zW7mDenPt+1GGk3TFNDis1daHS0s9XWsbJ4n5+HtPkMAAenRrv7/OCNgczZvm7UYeRdl1rHUHFxtFO0CkKm356sdT0lwAlL2tT0m5r7ujY5+TIzyuX0a1YXh9iu3Keu/896fEcoH3S87nAgTt/Ctx9HLDT9Bh3Pyvp8QdA61TFKiIiIiIiIiIiIiIiIiIiIiIiv5yREXUIIrukX6eIiIiIiIiIiIiIiIiIiIiIiIhIiik5T0RERERERERERERERERERERERCTFlJwnIiIiIiIiIiIiIiIiIiIiIiIikmJKzhMRERERERERERERERERERERERFJMSXniYiIiIiIiIiIiIiIiIiIiIiIiKSYkvNEREREREREREREREREREREREREUkzJeSIiIiIiIiIiIiIiIiIiIiIiIiIppuQ8ERERERERERERERERERERERERkRRTcp6IiIiIiIiIiIiIiIiIiIiIiIhIipWJOgAREREREREREREREREREREREZFfx6IOQGSXtHKeiIiIiIiIiIiIiIiIiIiIiIiISIopOU9EREREREREREREREREREREREQkxZScJyIiIiIiIiIiIiIiIiIiIiIiIpJiSs4TERERERERERERERERERERERERSTEl54mIiIiIiIiIiIiIiIiIiIiIiIikmJLzRERERERERERERERERERERERERFJMyXkiIiIiIiIiIiIiIiIiIiIiIiIiKabkPBEREREREREREREREREREREREZEUU3KeiIiIiIiIiIiIiIiIiIiIiIiISIqViToAERERERERERERERERERERERGRX8OwqEMQ2SWtnCciIiIiIiIiIiIiIiIiIiIiIiKSYkrOExEREREREREREREREREREREREUkxJeeJiIiIiIiIiIiIiIiIiIiIiIiIpJiS80RERERERERERERERERERERERERSTMl5IiIiIiIiIiIiIiIiIiIiIiIiIimm5DwRERERERERERERERERERERERGRFFNynoiIiIiIiIiIiIiIiIiIiIiIiEiKKTlPREREREREREREREREREREREREJMWUnCciIiIiIiIiIiIiIiIiIiIiIiKSYubuUcdQWuh/tIiIiIiIiIiIiIiIiIiIiMivZ1EHIMVPjk9QTo6QaR2L5fWhTNQBlBZvzn0/6hDS7pgmh9H5+RFRh5F2407rz0HvfxV1GGn36WF9adXn0ajDSLsfv76At3+K//l5VOPDaHpD/Ms55+bDaHrjB1GHkXZzbjqUJnd/FnUYaTf3zwfS4dn431cmntGfJ3/4MOow0u6cfQ7hmE/i/X2+ObA/AM3/+FrEkaTXrMeOp/mFr0cdRtrNeuQ4ur0Y798swOjB/XlhZvzvnae2OJS9j3om6jDSbsbbZ8X+WgvB9fbpH+N/7zy71SE0u/KtqMNIu9n3Hk2f17+MOoy0+/q4fvxhxBdRh5F2T/Xfn1HL3o06jLTqWfsIAJpeG+9yzrn9CJrcUwranVcdSJPbP4k6jLSbe+1AWpzxctRhpN3MZ0+mxdlDow4j7WY+fRI9X4n/vXPUif3o+kL867ZjTu3PV0vifU8B6Fv3CG4aG//r7Y1dBnL1qPjfP+/qeSBXfRvvct6z74EAsW97nt3qEK4fHf9z85ZuA3l1dvz7v05odigVGw+OOoy02/TTi1GHICLyi2lbWxEREREREREREREREREREREREZEUU3KeiIiIiIiIiIiIiIiIiIiIiIiISIopOU9EREREREREREREREREREREREQkxZScJyIiIiIiIiIiIiIiIiIiIiIiIpJiSs4TERERERERERERERERERERERERSTEl54mIiIiIiIiIiIiIiIiIiIiIiIikmJLzRERERERERERERERERERERERERFJMyXkiIiIiIiIiIiIiIiIiIiIiIiIiKVYm6gBERERERERERERERERERERERER+Ha1NJsWXfp0iIiIiIiIiIiIiIiIiIiIiIiIiKabkPBEREREREREREREREREREREREZEUU3KeiIiIiIiIiIiIiIiIiIiIiIiISIopOU9EREREREREREREREREREREREQkxZScJyIiIiIiIiIiIiIiIiIiIiIiIpJiSs4TERERERERERERERERERERERERSTEl54mIiIiIiIiIiIiIiIiIiIiIiIikmJLzRERERERERERERERERERERERERFJMyXkiIiIiIiIiIiIiIiIiIiIiIiIiKabkPBEREREREREREREREREREREREZEUKxN1ACIiIiIiIiIiIiIiIiIiIiIiIr+GYVGHILJLWjlPREREREREREREREREREREREREJMWUnCciIiIiIiIiIiIiIiIiIiIiIiKSYkrOExEREREREREREREREREREREREUkxJeeJiIiIiIiIiIiIiIiIiIiIiIiIpJiS80RERERERERERERERERERERERERSTMl5IiIiIiIiIiIiIiIiIiIiIiIiIimm5DwRERERERERERERERERERERERGRFFNynoiIiIiIiIiIiIiIiIiIiIiIiEiKKTlPREREREREREREREREREREREREJMXKRB2A7Bl3562HX2fad1MpW74sJ111Kg1bNtrpfSsXreD524awcd1G9mrZkFOuPp0yZYOveeb46bz1yBvk5uRSqVplLrz3EgCG3vsCU0dOoUpWFa584i9FWq7d6VO/Bld3b06GGW/MWMzTU+bne33/htlc1LEp7s52d+4ePYtxy9bueD3D4IVDu7B00xYu/WJKUYe/x3rUyuL/2jQnw+C9+Ut4adaCfK8f1KA2pzTbC4BNOTn8a/JMZq3bCMDz+3VjY04Oue7kOFz09fgij39P9d+3EX/9U18yM41X3p7K48+Ny/f6Oad24uiDWwKQWSaDFk2y6HX4ENas28IZJ3XgpKPbYMDQt6YyZOjEoi/Abrg7bz78OlNHTaVc+bKc/OfCz88Vi1bw39uGsGltcH4Ovibv/JwxfjpvPfwGOTm5VK5WmYvuC87PTes3MvS+l1k8ZxEGnHTVYJq2bVaUxSvUfnvX4obD25Bpxstj5vPIiFn5Xu/VNJvHT+3K/FWbAPhg6hIe+GIGAHf9rgMHtqrNig1bOeTfXxZ57L/EfnvX4obD2pBpBOX8cna+13s1zebxwV3yl3PYTADuOqZ9Xjkf/qrIY/8l9muazY0HtSTTjJcmLOKRUXMLfV/HelX532ndufjtSbz34zKa16jEQ0e32/F64+oVue+rWTw1en6hn49a3wY1uKZHczLNeH3GYp6clD/OAxplc3HnpsE1Nde58/tZjF0a3Feqls3k731a0TKrEu5ww9c/Mn75uiiK8bPcnU+feI1Z30+hbPlyHPan06jXYudr0urFK3j7nmfYtG4jdVs05MjLf09m2TKsmL+E9+9/niUz59H/90fS89iDIijF7q2fPImlr76I5+aS1bc/NQ8+PN/ra0aNZOXH7wOQUb4CdU85nQoNG7Ft1UoWDXmS7WvXgGWQ1W8A2QcMjKIIv8qAdnW54aROZGQYQ7+czaMf/rjTe/ZtVYvrT+pEmcwMVq3fwuB7h0cQ6S8zoG1dbjipIxlmDP1qDo9+lL9c+7asxeMX9mbe8g0AfDhuIQ++Nw2Asw5owcn9mmIYL381m6c/m1nk8e+p3vVrcFXX4Br0v5mLeWZq/mvQfntlc2HHvGvQvWNmMW75WsplGE8M7ES5DCMzw/j0p+U8NumniEpROHfng8deZ/p3Uyhbviy/u+I06u+983Vn1eIVvHbHEDat30D9Fo049qrTySxbhmnfTOTz597FMjLIyMjg0D8eS+N2LVizbBX/u/e/rF+1DjOj66G96fW7/Yu+gIUY0HUv/nZeTzIzjKEfT+exV/PXT889th1H798CgDKZRouG1el5+kusWb+V2y/ty4E9GrJizWYOv/jNKMLfY7/2eguw6LmnWT9pAplVq9L8bzcXeew/x9355PHXmDk6uF8ecdlp1Cvkd7t68QrevPsZNof3y6OuCO+X85bwbni/HPD7I9n3uLz75bv3P8/M7yZTqXpVzv33tUVZrN0asE9tbvxdBzIyjJe/ncujn83I9/q+LWry+Nk9mb8yaG9+MHERD34cXJNH/HUg67dsJzfX2Z7rHPOv4n9/Adi3bhZ/6hhce9+es4Tnfsx/7e1fP5vz2jYJ29TO/RNmM2HF2l38a8XLqkmTmPXiUMjNpW7/fjQ8/NB8r29ctJgZTz/D+p/m0eTYY9jrkIN3vLZ940ZmDHmOjQsWAMbeZ59BtRYtirgEe8bdee7+Nxj/zVTKVyjH+dcNpuk+DXd638evjeCDocNZumAFD79zM1WzqgAwesQkXvvP+5gZmZkZnHbp79inU/OiLsZu7deqNjcc2ZbMDOPl7+bxyLD89ZlezbJ5/Izueefm5MU88NkMypfJ4OXze1O+TAaZGcb7kxbxz0+mR1GEPbJf02xuPDBsd078mXbnqd25+J2g3QlQrXwZ7jykNa1qVgbgzx9MZcyi4nmu7te8JjcObEVmhvHSuAU8MnIX5axfjf+d0YOL/zeR935YSvPsSjz0uw47Xm+cVZH7Rszkqe/mFVXov8iADvW4/vQuwe922Cwee2faTu/Zt3Vt/nZalx1tk1Nv+5xyZTN46boDKVc2k8wM44Pv5nH/G5MjKMGeGdC+Htef2jko5/DZPPZeIeXcpzZ/O7VzUM51Wzj1zi+on12Re87dl1rVK5DrzsvDZvHMx8X3/OxVN4sruwT98G/OWsKzP+S/Xw5okM0f2zXBCdoq942bzfgVa6lTsRx/79mKmhXK4e68MWsJL89YGFEpfl6f+jW4qltQL3hj5mKembJzm+yijk3JDct5z5idxxv+e0gXlm3awmXDiu94g7vzwgNvMHHkVMqVL8c51w6mSSH3zk9fG8HHrwb3zvvfyrt3fvPRaN5/4TMAylcsz++vPJ7Ge+9VpGXYEwvHTWb0kFfx3FxaHNiXdsccnO91d2f0kFdYOHYyZcqXo9eFvye7WWMAtm7YyLePPc+a+YsA2PeC06ndqnjVDwqzZMJkJj43FHKdxvv3pdVRh+R7fd3CxYx94lnWzJlHmxOOZu8jBkUU6W+zdMJkJv13KJ7rNN6vLy0LKef4J55lzdx5tD7haFocXnzLma525/at23j+L/ezfdt2PCeXffp2pv9ph+/07xaVReMnM+7Z4HxsdkBf2hy98/k49tlXWDxuMpnlytHzgt9To1lj1i5cwsgHn9zxvvVLV9D+hCNoddiBTBz6NgtHT8AyjPLVqtLzgt9TsUZWEZcsP3fn3Ude54ew/+v4K09jr8LG6hev4OXbh7Bp3QYa7N2IE/6cNxYIMP+HuTx6+T855dqzaN+/MxCMBb7xr5dYMmcRZsZxlw+mcTEYC/w5j979Rw47qAvLVqyl+6Crow5HBLCoAxDZpWKdnGdmfwVOBXKAXOCP7v7tLt77DPCOu7+6m3/vGWA/YE347/2fu39TyPtuBoa7+ye/tQypMu27qSxfsIyrn/4rP02byxsPvMIlD16x0/vee/Jt+h+3P50P6Mpr9w/luw9G0vuofsFN/cFXOee2C6hRpwbrV+UlFHQftC99ju7Py3c9X5RF2q0Mg2t7tOCCzyaxZOMWnj+0M8Pmr2TW2o073vPt4tV8MX8MAC2zKnFXvzYc+87oHa+fus9ezF67kcplM4s8/j2VAVzarjlXj5rMss1bebhPJ75ZupK56zfteM+ijZu5/NuJrN+eQ89aWVzRfm8u/mbCjtev/HYSa7dtjyD6PZeRYdx4VT/OvuwdFi/dwGtPHsenI+Yyc86qHe958oXxPPlCkFx4QN8mnHVKR9as20LL5jU46eg2nHDO62zbnsOT9x3BF1//xNz5a6Iqzk6mjZrKsgXL+Mszf+WnqXN57YFXuKyQ8/Pd/7zNgOP2p8sBXXn1X0MZ9cFI+oTn5+sPvMp5twfn57qk8/N/D79B6+6tOfOGs9m+bTvbtmwtyqIVKsPg5iPbcfqQUSxeu5m3/tiHj6ctZcay9fne993cVZzz/OidPv/q2PkM+XYu9x3XsahC/lUyDG4+oi2nP/tdUM7ze/PxD0uZsWxDvvd9N3cV57wwZqfPvzpuAUNG/cR9x3bY6bXiJMPglkH7cNrQsSxet4W3ft+dT2YuY/qKjTu979oBezN8zoodx2at2sjhQ77b8fq3F/blw+nLizT+PZVh8Nd9W3D+x5NYvHELLx3emc/nrWTWmrxyjly0ms/nBd9lq6xK3LNfG45+M/gNX9OzBV8tWMmVw6ZSJsOomFl8Fx+eNXoKqxYu47zHrmfRD3P4+JGh/P6eK3d637Ahb9L96P1pM6AbHz78MhM+/oYuh/enQpVKHHT+8UwfWbwSoRM8N5clQ5+n0SVXUDarBnPuupUqHTpTvn6DHe8pW6sWjS+/msxKlVk/eSKLX3iWplf/FcvIoM5xJ1GhcRNyNm9mzp23ULl123yfLa4yDG4a3Jkz/vUli1dt5H/XHsgnExYxY1HePaNqxbLcPLgLZz/wJQtXbaJm1fIRRrxnMgxuOqUTZzzwJYtXbeJ/fzkgKNfi/Mmv381YzrkP56+2t2pQjZP7NeXYO75gW04uz1zSl88nLmZOget0cZBh8JduLbjo80ks2bSF5w7uzLAFK5mdVLcdtWQ1w94PrkF7Z1Xizr5tOP7d0WzNdS74bAKbtudSxownB3bkq0WrmLSi+CQIz/h+CisXLOOS//yNBT/M5d2HXuHcf+1cF/rkqbfodez+tN+vK+88+DJjPhpJjyP60bxzK/bp1R4zY8nsBbxy+zNc/PhfycjM4OBzf0f9vRuxZeNmHr/0Hlp0bU3txvWKvpBJMjKMv1+wL2de/xGLV2zk9fuO5NNvf2LGvLz66X/emMx/woHmA3s05Oxj2rFmfVCPe/3TGfz33ancfXn/SOLfU7/legtQvVdfaux3IAuffXJX/4lIJe6Xf3zsehb+MIcPHxnKmffufL/84pk36XHM/rQd0I0P/v0y4z/+hq6H96dC1UoMOv94fizkftnhoH3pdsQA3vnnf4uiKHskw+Dm4zry+8e+YfGaTbz5pwF8MnkxM5YUqMPPXsG5T44q9N849ZGvWbUh+vbInsoArurUgsu+nMTSTVt58oDOjFi0gjnr8trb3y9dzYhFKwFoUa0St+7bmsEf71y3L248N5dZz79Iuyv+RLkaNRh/6+1kd+5IpQZ552eZypVoNvgUVo4dt9PnZ734Mlnt2tH6wj+Su307uVuL7/c6fuRUlsxbzj0vXcfMyXN5+p5XuemJP+30vpYdmtG5Tztuu+Tf+Y6369aSrv3aYWb8NGMhD93wLHe9UHwmpmYY3Hx0O05/8tug3fl//fh46hJmLC1wbs5ZyTlDvs93bMv2XE79z0g2bs2hTIbx6gW9+eKHZYydt7oIS7BnMgxuGbgPp70StjtP3/N2J8CNB7Zk2OwVXPjWJMpmGBWLaV9fhsEtB+/DaS+NDb7Ps3ryyfTlTF+xYaf3Xbv/3gyfndS+XrmRw5/6dsfr317cnw9/WFak8e+pDDP+fkY3zrzrCxav3MQbNw3i0zELmbEwL4mpaqWy3HRmN86+ZziLVmzc0TbZui2X0+/4go1btlMm03j5bwcxbMJixs1csav/XGQyzPj777ty5j3DgnLeMJBPxxUoZ8Wy3PT7rpx93wgWrcwr5/Yc57aXxzF57moqVyjDmzcO4svJS/J9trjIAK7u2oKLh09i6catDBnYmRELVzA76X753ZLVDF8Y3C/3rl6J23q15qQPxwSJ7eNn88PqDVQqk8mzAzszasmqfJ8tLjIMrunegos+C9pk/z0kGG/YVZusZVYl7gjbZAmDw/GGKsX0GpQwceRUlsxfzu0vXMesKXN59r5Xuf6xP+30vr07NKNTn3bceVn+e2ft+tlc8+D/UblqJSaMnMqQu18p9PNRys3N5funhnLgXy+hYs0sPrzuLhp260D1hvV3vGfhuMmsW7SMo/71d1bMmMN3/3mJQ/4RJI6MHvIq9Tu3pf8V55GzfTs5xaDP/ed4bi4ThrxEn2supWJ2DYbdcAf1unak2l55ZS5XuRIdfn8Si0YX30Ucfo7n5jLx2ZfodXVQzhE3BuWsmlzOKpVoX0LKma52Z2bZMgz+xyWUq1ienO05/Peaf9G8Wxv2al30yVy5ubmMeXoo+10bnI+f/O0uGnTNfz4uHjeZ9YuXcdh9f2fljDmMfuolBt5yNdUa1OXg26/b8e+883/XsVf3TgC0PnIgHU46CoAfP/icya+/T/dzBhd5+ZL9+N0Uli9cxhVP/Y150+by1kOvcOH9O/d/ffjkW/Q9dn867t+V/z3wMqM/HMm+R/YDIDcnlw+fepuW3Vrn+8y7j75Oy25tOPVvfyg2Y4F74rlXhvHokA/5zz8vijoUEZFir9iOLJtZb+BIoKu7dwQGAqmYKvhnd+8M/AV4rJD/bqa731CcEvMApnw9ka6DemBmNGnTlE0bNrF2Rf7kJHdnxrjpdBgQVFy6D+rB5K+DCtvYz8bQvm9HatSpAUCVGlV3fK55xxZUqlqpiEqyZ9rXrMq8dZtZsH4z23OdD+cuY/9G2fnes2l77o7HFctk4kmv1alYjv57ZfP6jMVFFPGv0zqrKgs2bGbRpi1sd+fzRcvoUyd/OaesXsf67Tk7HteuUC6KUH+Tjm3rMHf+WuYtXMe27bm8+8lMBvZvusv3Hzlob979OFjFoUWTGoyftITNW7aTk+OMGruQQfsVr9kik7+ZSPeB4fnZtimb1+/6/OyYOD8P7sGkr4Lzc8xnY+jQL+/8rBqen5s3bGbWxJn0PKwXAGXKlqFilejP1c4Ns5i7cgPzVm1iW47z9sRFHNy6zh5/ftTcVazZtC2NEaZG572ymLtyY145Jy3m4NZ19/jzJaac9asxZ9VG5q3ZzLZc5+1pSxm0d+2d3ndW14a8P30pyzcWXqa+TbL5afUmFqzdnO6Qf5UONavy07rNzA/vK+/PWcYBP3dfCW8slctm0q1OdV6fsQSA7bnOum05RRb7LzXj24m0O6AnZkaD1s3YvGET61fufE36acJ09unbGYD2B/Zk+rfBNalyVlXqt2xCRjFNQNw8ZzblatehXK3aWJkyVOvWk/UTxuV7T6Xme5NZKVhVo2Kz5mxfHSSDl6meRYXGTQDIrFCB8nXr73ituOvULJu5Szcwb/kGtuU473w/n0Gd8icVHtOzER+OW8DCcDXPFeu2RBHqL9KpaTZzl21g3vKNSeWq//MfBFrUq8q42avYvC2HnFzn2x+Xc3Dn4plo2S67KvPWb2bBhuAa9NFPy9i/4W6uQZl516Dk18pkGGUyit+5OW3kJDoeFNSFGrZuyuYNm1hXyHVn9oTptO0X1IU6DezJD98E151yFctjFsxq3Lp5647HVbOr71iBr3ylCtRuXJe1y1cXUal2rVPLWsxdtI55S9YHddvhsxm4b+Ndvv/I/ZrzzvC8VYa/m7yE1euKfyfrb7neAlRq2YqMypWLMuRfZPrIibQ/MLhf7tW6GVt2cb+cO2E6rcP7ZYeDeu5IXq+cVZX6rZqQUWbnc7Jx+72pUMza2J0a12Duig3MWxlcb98eu4BB7aJNdE23ttlVmb9hMws3Bu3tT+Yvo3/9mvnesymn8Ppfcbdu9mwq1KlDhdq1yShThto9u7NyXP7ByXLVqlG1WVMsM38CwfZNm1g7fTp1+/cFIKNMGcpUKl6/12RjRkyi36HdMTP2bt+Ujes3sXr5zsktTVs1pHb97J2OV6iUd4/ZsnkrVswm0XdulMXcFUntzvELObjNnrc7N24N2iVlMoM6QnH9CXeuV0i7s0Uh7c4uDXn/x/ztzirlMtm3YRYvTQxWN9qW66zdUjwnqXZuUJ05qzYxb/WmoJxTlzCoVSHl7N6I939YyvJdJDz3bVq829edWmQzd+k65i3bwLacXN4Z+RMDu+ZfVevo3k346Pv5LAoTMJPbJhvD769MZgZlMjPwYnrx7dQ8m7lL1+eVc9RPDOySv71xdK/GfDRmAYtW5i/nsjWbmTx3NQAbNm9nxqK11M2qWKTx76l22VWZv34zCzcE98uP5i1jwF67uV9m5vXDr9i8jR9WB8mnG7fnMHvtRmpXLJ6TxNrXDMqZaJN9OPdn2mRl8t8/61QsR/8G2fxvZvEebwAY++Uk+hwS3DtbtNv1vbNJq4bUKuTeuXeHZlQO67It2jVh1bLV6Q75F1sxYw5V6tWmSt1aZJYpQ5M+3Zj//YR871nw/QSaDdgXM6NWy2Zs3biJTavWsG3jJpZOnUGLA/oAkFmmDOUqF9+6UMKqmXOoXLc2lesE9b+9enVncYHktPLVq1GjeVMyMot3AunurJo5h8p18srZoFd3Fo8pUM5q1cgqIeVMV7vTzCgXXm9zt+eQuz1nR523qK2cMYcqdfPOx8a9u7FwdIHzcfQEmvYPzseaLZuxLTwfky2d9EPwG68d3IPKVsq7b+Zs2Vos1sKa+s0kuoT9X43b7HoscNb46bTrH/R/dR3Ykylf5yVXfvPWcNr17UTl6nnj9Js3bGbOxJl0P7R4jQXuia9GTWPl6vU//0YRESnWK+fVB5a7+xYAd18OYGY3AEcBFYGvCVbTy9eCN7NuwH1AFWA5cJa7Lyrw7w8H9g7fPwd4CjgYeMjMDiVchc/MegD3A5WBLcBBwEbgDmB/oDzwb3ffKdEvldasWENW7Ro7nmfVymLNijVUq1l9x7GNazdQsUpFMsMKafVaWaxZHlQKli9YSs72XB696kG2bNxCv2MH0G1Qz3SG/JvUqViexRvzOm2WbNxKh5pVd3rfAQ1rcmnnpmRXKMslX+RtgfDn7i3419jZVC5TvCvntSqUY9nmvI64ZZu30iZr53ImHNaoLqOSGsMO3NWjHQ68M28x785bkr5gf4O6tSuzOGlFhsXL1tOpbeGdzRXKl6F/r0bcfG+w3en0WSu5/I89yapWns1bctivT2MmTS1eM4fXLF9DVp288zNx7u3u/EycwwDL5wfn58NXPsiWTVvof+wAug/qyYpFy6lSvQov3/0CC2ctpGHLRhxz0bGUj7iTq27VCixck9dBvGjtZjo3zNrpfV0bZfH+RX1Zsm4L//hgGtOXlawKet1q5Vm4JmkVyzWb6dyw+k7v69ooi/cv7BOU88MfSlw561Upz6KkTvJF67bQpX61fO+pW6Uch7SszeCXx3LXodUK/hMAHN26Dm9NLZ7XIIA6lcqzeEP++0rHWjtfbw9sVJM/dQ3uK//3aXBfaVilAqu2bOPWPq1olV2ZKSvWc+d3M/N12hYn61asoVrtrB3Pq9bMYt2KNVTJzvv9blq3gfKVK+7oxKpaM4v1BToSiqttq1dRpkbeNbdMVg02zZm1y/ev/vpLKrdrv9PxrSuWs3n+T1RoWvy3LQGol1WRRavyZvQvWrWJzs3yd6I3q1uFMpkZvHDFACpXKMMzn83gjZHFa/vTguplVWDRqqRrbSHlAujSLJt3/3ogS9Zs5vbXJjJ90Tp+XLiWq45uS1blcmzemsP+7esyMRwAK27qVCrPkgJ12/a7qNte3KkpNcqX5bJheXXbxPZJjapUZOj0hcVq1TyAdctXUz3pulOtVnXWLV9D1eTrztoNVEi67lSrlcXaFat3vD716/F8+sw7bFi9nlNvOn+n/8bqJStYNHM+DVs3TVcx9ljdmpVYtDxvBZzFKzbQqZCBd4AK5TMZ0HUvbnp0ZFGFlzKput4WV+tWrKFqrawdzwu9X67dQPkq+e+X60rI/bKgetUrsGh13vV28ZrNdG5cY6f3dW2SzXtX7seSNZu57e0pTF8SXG/cnWfP74U7vDhyLi/uYpvG4qR2hXIs2ZR37V22aQtts3e+9g5oUJML2zWhRvmyXPV18d2iLtnWVaspl3R+lqtRg3WzZu/RZzcvW07ZKlWZ8fQQNsybT+UmjWk++GQyyxfPZIpVy9eSXSdrx/PsOlmsXL6GrFqFt0sK8/2wCQx97D3WrlrHlXefl4Yof7261Srkb3eu3UznRlk7va9r4xq8f2l/lqzdzD/em8r0cGW9DIN3Lu5Hk5qVeW7kXMYVw1XzAOpVLdDuXL+bdufQsdxVL++1xtUrsmLjNu45tA1ta1dh4pJ1/P3zH9m0rfi1x+pVKc+ipIS6Res206VB/n6EulXKc0irOgx+YTR31W9b6L9zdJt6vDWl+CYA1a1RkUUrku4pKzfSqUX+ZK5m9apSJtN4/toDqFKhDM98NJ03vpoDBCvSvXnzIJrUrcJ/P5nB+FkrizL8PVa3RsUdSXcAi1duolOLAm2welUpk5nB89fsH5Tz4+m88XX+e+ReNSvRrnEW42cVv9UBAWpXLJevrbJ04xbaFdJW2b9BTS7q0IQaFcpyxYid75f1K5VnnxqVmbyyeLVVEmpXzN8vtHTjVtoX0i+UaJNlV8jfJruqWwvuHzubSsV81Two5N5ZO4tVv/DemTDinW/psG+bFEaXGptWrqZyzby6UKXsLJbPmJPvPRtXrqFSzax879m4cjUZmRmUr1aFkY88x+qfFpDdrDHdzjyBMhWKZ10oYfOq1VTMzitzxewarJq5Z/W/kmTzqtVUTPpuK2TXYHUJLmc62525Obk8c/ndrFq0jK5H9KfBPk1THf4e2bRqNZVqJv82s1hZ4HzctGoNFbOz8r1n06rVVKyR9//hp2++p3Hvbvk+N/Hlt5gz4lvKVqrI/n+7LC3x/xJrVxTo/6pdnbWFjNVXqJw3Flitdl7/15rlq5ny9QTOueNi5v+Y12e7cvFyKlWvwmv3vsDi2QtosHcjjrzwOMoV8+uSiIj8MsVv2YU8HwGNzOxHM3vYzPYLjz/k7j3cvT1Bgt6RyR8ys7LAg8AJ7t6NIOnuH4X8+0cByesAb3b3fu7+UtK/VQ54GbjM3TsRrN63CTgHWOPuPYAewHlmlt6lvAqZQGgF5gkUNskwMVMiNyeXBdPn8Ydbzufc2y/gk+c/Ytn8pemINCUKm+BR2BzKz+ev4Nh3RnP58Clc1DFYCaf/Xtms2ryVqStLVoJMwq5mi3bOrs5hDevyxA9zdhy7bORELvh6PNd+P4VjGtenQ41f3sAuCoXNaNlVOQ/s14QxExazJuy0nTl3NU/8dxxP338kT/7zcKZNX8H2nOI1o3Z3595u3xP+n8nJyWX+9Hmcc+v5nH/7BXzy3+D8DM7b+fQ+qi9XPPpnylUox+cvf5qOIvwihZ6fBQo4adFa+t73BYc9/BXPjJzL46d2LaLoUqfQ322B55MWraHvP4dx2CNf88y3c3l8cJeiCC3tvEBJbzywFXcMm0nuLk69shnGwBa1ePeHkn9f+WzeCo5+czSXfT6Fi7uEK6xlGG2yq/Dyj4s46Z2xbNqewzntG6U34N9k55LtVP7CL0ol1y5mhm74cRprvh5BnWNOyHc8d/NmFjzxMHVPOJnMisVz9YI9UfBczczIoH3jLM556CvOuv9LLjm8Dc3qVIkouj1UyHdX8Oc5ed5q+v/tA474x2c8+/lMHrugNwAzF6/jsY9+5NlL+/HMJX2ZNn8NObnFb5AW9uyeAkHd9vh3R3PliClcGNZtAXIdTv1gLIe9+S3ta1alRfUSMHu2YF2osLck/Z9p06cTFz/+V065/hw+f+69fO/bumkLQ//xFIeefxzlK1VIR7S/SOF1ocLfe2CPRoyZunTHlrYl3i+83hZve3C/3KP3lAyFX4fyl2/y/DX0u/VjDr93GEO+nM1jZ/fY8doJD33JUf8cztn/Gcnv+zalZ/OdE6mLnT2s/w1fuILBH4/hL99M5by2TQp5R8mwp79Nz81h/U8/UW///eh849/ILF+e+e9/kN7gfoPC+g5+6WnYfb+O3PXCX/jT7X/gtSfeT01gKVJ4f0n+55MWrqXvnZ9x2AMjeOabOTz+++47Xst1OPzBL+l9x6d0aphFq7rFvO6XpOB3e+MBrbhj+M7tzswMo33dKvx33AIOf+47Nm7L4aKexfRc3YM6wo0DW3HH59N3375uWYt3pxbj9vUevCczw2jfNJtz7x3OWXcP4+Jj2tK0XvD7zHXnqOs/ou+f3qZT82xa7bXzRMjioNByFvx9Zhrtm9bg3H+O4Kx7h3Px0W1pmnQeVipfhocv7sMtL45j/ebiueJjofePQn6fXyxcwUkfjuHqr6byx/b5z8GKmRnc0acN942bzYbtxXOngT253kJSm2x4Xpusf4NsVm7eytRVJWS8obB756+ow04dM50R737LiRcc+fNvLgZ2XjWssP8PRm5OLqtmz6PloP4cdse1ZJYvx+Q3PyqaIH+DQsdTSmrjZLcK7z0oudLX7szIzOAPD1zD/z19M4t+nMuyuQt/XYi/VaFfWYECFNppkveenO3bWTh6Io165R9H6nDy0Rz10D9o0rcHMz4a9ttj/Y32ZCyw0PH88D3vPfoGh/zh6J12rMnNyWXRjPnse2RfLv731ZSrUI5hLxerDf5ERCQFiu3Kee6+PlwBrz9wAPCymf0FWGdmVwOVgGxgMvB20kf3AdoDH4c3u0wgedW8u83sb8AygiS7hJcLCWMfYJG7fxfGtBbAzA4GOppZYuShOtASyDd9w8zOB84HuPC2Szjk1MN+0f+Dr98awbfvfQNAo30as3pZ3hZBq5evplrN/IlYlatXZtP6TeTk5JCZmcmapPdUr5VFpWqVKVexPOUqlqd5hxYsmrWQ2g33fCvKorRk4xbqVcqbEVC3UjmWbdr11mxjlq6lUdWKZJUvQ+fa1divYU36NcimXGYGlctm8o8++/DXr38oitB/keWbt+bbprZ2hXKs2LLzwF3zqpW4skMLrv1uCmu35XXkJN67eus2vlyygtZZVZi4aucl6qO2eNkG6iV1TNWrXYWlyzcW+t4jBu7NO+GWtgmvvjONV9+ZBsAVf+zJ4mUbCvtokfrqzQLn59K883PNHpyfyedwVu0sKlevTPmK5SlfsTzNO7Zg4cyFNOvQnOq1q9OkTVMAOg7oxGcvRZ+ct3jtZhpUzxsYr1+tAksLbJ24PmmLmS+mL+PWjLbUqFSWVbvYErU4Wrx2Cw2q5yXt1K9eWDnzOhy/mL6cW4/IKHnlXL+F+lXzrrf1q5ZnSYEEgo51q/LgUe0AyK5YlgOa1Qy2ZZyxHID9m9dk0tL1u9zytjhYsmEL9Srnv68s3bjr+8ropWtpWCW4ryzZsIUlG7cwcXkw+/vjucuLXXLemHeHM+Gj4JpUr2Vj1iatsrpuxep8szEBKlarwpYNm8jNySEjM7PQ9xRXZbNqsH1V3jV3++pVlK2etdP7Ni+Yx+Lnh9DoosvIrJJ3D/Kc7Sz4zyNU79GLqp277fS54mrx6k3Ur5GXkFW/RkWWrs6/zdXiVRtZtX4Lm7bmsGlrDqOmL6N1w+rMXlp8BxAWr9pE/RpJ19oaFVmatHoMkG8Q64vJS7g506hRuRyrNmxl6NdzGRquTHHVMe1YvCr/Z4uLJRu3ULdA3Xb5buq2Y5eF16ByZVi9Na/867fl8P3SNfSpX4OZawqvSxWVUW+PYMyHwXWnQcvGrEm67qxdvoaqBepClapVZnPSdWft8tVUrbnzdadJh71Zdd/zbFyznkrVq5CzPYeh/3iKDvt3p03fTmkt055avHwj9Wvlbddar2Zllq4s/Ps4ckAz3h6+69XmirPfer0tjka/O5zx4e+2fsvGrEvaJnmX98v1JfN+WdCiNZupn7SdXr3qFViyJv99JF8dftpSbsnM2HG9Xbo2uGatWL+VDycuplPjGowqpisdJSzbtJW6SauO165YnuWbdp0oO27FWvaqXIHq5cqwZmvxTKBIKFcji61J5+fWVasol5W1R58tX6MG5WvUoGrzYI5pzW5dWVDMkvM+fu1Lvng7WHG0eZtGrFy6esdrK5eupkatX3cetu7cgiULV7Bu9XqqZhWP61XQvk6qC1WrwNK1uzk3f1jGrcfYTu3OtZu3M3L2CvZrVYcflxS/ut/idQXanVUKaXfWq8qDRya1O5sH7c6xC9eyaN0Wxi0O+rve+3EpF+1bPJPzFq/bQv1qSf0lVSuwZH3+Ol/H+tV48JgOAGRXKssBLWoF7evpwS4R+7eoxaQl61i+sfgm9i9etYn6NZPuKdmVWFKgHr5T2+SHZbRplMWcxXm/z3UbtzFy2jIGdKzHjwuK38q0i1dton52XhusXnZFlqwuUM6Vm1i1bvHO5VyynjKZxr8v7sOb3/zER6MXFHX4e2zpxq352ip1KpXPt9NLQWOXr6Vhlbz7ZaYZd/Zpw4dzl/LFguK5OiDA0k35+4Xq/Nx4w7K8fqFOhYw33Np7H/72TfEZb/j09S8Z/k5w72zWusC9c9lqsgppe+3OvJkLeeauoVx+93lUqV755z9QxCpmZ7FhRV5daOPK/CtwQbhSXtJq7TveY8FrtVoGdaHG+3ZhylvFPzmvYnYNNq3MK/OmlauokFUy2ya7U6FGDTYlfbebV66iQo2SVc6ibndWqFKJxh1aMmv0VGo3afDzH0ixitlZbFyR/Nvc+XysmJ3FppWrd/mexeMmU6NZIypUL3wBksZ9ujPi7kdof0LRJwuPfGsE330QfJ8NWxXo/1q2hqrZBfq/qgf9X4mxwLXLVu/YWWLB9J94+fYhAGxcu54fv5tCRmYGjVo3pVqtLBqFu0W0799ZyXkiIjFUnFfOw91z3P0Ld78RuBg4DXiYYFW8DsATQMGlEwyY7O6dwz8d3P3gpNf/HB4f5O6Tko4Xlu1j7HqaxiVJ/41m7r5T7d3dH3f37u7e/Zcm5gH0Obo/lz96NZc/ejXt+nRgzMff4e7MnTqHipUr5lsmF4LM+xad9mbi8PEAfP/xd7TtHXT2tO3TnjmTZpGTk8PWzVv5adpc6jQqfFvR4mDyinU0rlqBBpXLUybDOKRJbYbNz9/x36hK3lffukZlymYYq7ds58FxczjkjVEc/uZ3/OXLaXy3ZHWxTMwDmLZmHXtVrki9iuUpY8YB9Wvz9dL85axToRx/79Ka28dPZ/7GvA7aCpkZVAyXRa6QmUH3WlnMWRftIO2uTJy6lKYNq9OwflXKlsngiIEt+PTLOTu9r0rlcvToUp9PR+R/LbtG8F3Xr1uFg/dvxjsfTy+CqHev7zH9ueKxq7nisatp17cD338Snp9T5lBhF+fn3p32ZkLi/PzoO9r1Cc7Pdr3bM3ti3vk5d9pc6jSuS7XsamTVrsHScLvi6WN/pG6T6M/b8QvW0DS7Mg2zKlI20ziqQ30+npZ/RnftKnlJp532qo6ZlaiENYDxC9fQNLtSXjnb19uDclLyyrloHc1qVKJR9QqUzTCOal2Hj8Oku4R+T3xDv8eDP+/9uIzrP/lhR2IewNGt6xbrLW0BJq1YR5OqFdirSnBfOaxpbb6YV+C+UjXvvtImuzJlM4P7yorN21i8YQtNqwWDD/vWz4o8KaagrkcM4Kz7r+Gs+6+h5b4dmfz5KNydhdNmU75ShZ06dMyMxh1a8sNX4wCY9NkoWu7bIYLIf7kKTZqydekSti5fhm/fztrRo6jSIX/CzraVK1jw+MPUP/McytWtt+O4u7Pov0MoV68+2QcdXPCfLtYmzFlF0zpVaFizEmUzjSO7N+ST8flnxH48fhE9WtYiM8OoUDaTTs2ymbm4eG4plDBhbiHlmrAo33tqVcsbQOnYpAYZZqzaEAwW1QwHeRvUqMghnRvw1vfzii74X2DKynU0SqrbHtx457ptw8Lqtlu3k1W+LFXCrZPKZ2awb90s5qyNPgmx51H9ueChq7ngoatp3bsDEz4N6kLzp82hfOUK+ba0heC606xjS6Z8GdSFxn8yin16BVugrly4bMcqAItmzCNnew4Vq1XG3XnrXy9Sq1Fdeh93QNEWcDcmTF9OkwbVaFi3SlC3HdCMT0ft/NurUqksPdvX45ORxfN3+XN+y/W2uOp2xAD+8MA1/OGBa2jZqyOTPgvulwt2d7/s2JJp4f1y4qcl535Z0IR5q2laqzINs4Pr7VFd9uKTyfnrb7WSEmc6NcoK6rYbtlKxXCaVywfXoYrlMum/T21+WFT8JoUVNHXVOhpWqUj9SkF7e2DD2ny5KP+1d6/KedfeVlnBtbe4J+YBVG3alE1LlrJ52XJyt29n2ajvye60ZwnM5apXp3x2DTYuDrbMXDN1GhUb1E9nuL/YoOP78Y9nruIfz1xFt/4d+PKD73F3ZkyaQ6UqFX7RtnxL5ufdY+b8MJ+cbduLVZLB+PlrgnOzRtju7NSAjwu0rWpXSTo3G+a1r7Mrl6NahWDedfkyGfRtUYuZy4pfYh7A+MWFtDtnFtLuDP8ktzuXbdzKonVbaB5OVOnbJJvpK6KftFmY8QvX0qxGxbxytqnLx2HSXUK/R77a8ee9aUu5/sNpOxLzAI5uW5e3JhffLW0BJsxaSdO6VWlYqzJlMzM4sldjPh2bP/nskzEL6NGqdtA2KZdJ5xY1mblwHdlVy1O1UlkAypfNpG+7uswspveUCbNXBm2VRDl7NubTsfnbYJ+MXUCPVrXyytm85o7y3HF2D2YuXMtTH/0YRfh7bMqqdTSqUpEG4f3y4Ea1GbGwQFsl6X65T1ZlyiTdL6/v3pLZazfywvSIVmzaQ5NX5G+THdKkNsMW7Nl4w0Pj53DY/0Zx5Fvfce1X0/h+yepilZgHcNBx/bjpqau46amr6NK/A19/GNw7Z06eQ6XKv+zeuWLJKv79t6c576+nUq9R8VzcoWaLJqxbvJT1S5eTs307c78ezV7d8tfT9+rWkdnDv8XdWT59NmUrVaRijepUzKpOpZo1WLswuN8unvQD1fcq/m2ZrOZN2LB4KRuWBvW/BSO/p17XjlGHlXJZzZuwYclSNob13IUjv6del5JVzqJod25cs47N64P+6W1btjJn3A/UbBjN2FF2iyasTzoff/pmNA0KnI8NunVkzojgfFwxfTZlK1bMv6Xt16Np3Lt7vs+sW5Q3FrNwzESqNYimfL2O7s8lD1/NJQ9fTZveHRgb9n/9NDXo/ypsLLB5x5ZMHhH0f435ZBRtegf9X1cNuZE/Pxv8adevM0dffCJt+3SkanY1qtfOYlk4Fjhz7I/UaVz8r0siIvLLFNuV88xsHyDX3RNZOJ2BH4COwHIzqwKcALxa4KM/ALXNrLe7fxNuc9vK3Sf/ijCmAQ3MrIe7f2dmVQm2tf0QuNDMPnP3bWbWCljg7mnrGWrdsy3TRk3lzrNupVz5cpx41eAdrz3518c44YpTqF6zOoefexQv3PYsHw55jwYt9qLnob0AqNu4Hq26t+Gff7wLM6PnYb2o1yzofH3+tiHMmjCTDWvW849Tb2TQ7w+j52G90lWUPZLjcMf3M3nkwPZkmPHmzCXMXLORE1oGlZFXpy/moMa1OKpZHbbnOptzcrn6y2mRxvxr5Do8OGUWd/ZoR4bB+/OXMnf9Jo5sFJTznXmL+f3ejalWriyXtWsOBP9vLvp6PDXKleWmrm0AyDTj00XL+C5pBk5xkpPj3Hzflzz5zyPIzDRefecHZsxexSm/awvAS/+bAsCg/Zrx1aj5bCqwzcND/ziErOrl2b49l5vu+ZK164rX7OE2Pdsy7dup3HHmrZQtX46Tk87P/1z3GCdecQrVa1XniPOO4r//eJYPnnmPvVrsxb6J87NJPfbp0YZ7z78LyzD2PawX9cPz83f/dxwv3P5fcrZvJ7t+TU6+6tRIypgsJ9e54d0pPHtGDzIzjKFj5jN92XpO6x6sJPb89/M4rG09Tu/ZmJxcZ/O2XC55ZdyOzz9wQid6NcumRqVyfHPlAfzz8+kMHTM/otLsWk6uc8N7U3j2992Dco7dRTl7NMor56vjd3z+gRM60atpjaCcV+zPP7+YztAxxW+mdI47N3zyI8+e0Dko58SFTF+xgdM6BbPsnh+/+87VCmUy6N80m+s+Kt7X4ByH20bN5NGB7ck0440ZwX3lxFbB9faVHxczqHEtjmoR3Fe25OTy5+F5Zbp91Ezu6LcPZTMzmL9uE9d/HX2S8K40796WWaMn88Qfb6ZM+XIcdulpO1579aZHOeTiwVStWZ39zjqat+5+hhH/fZe6zRvSYVBwTVq/ai3PXnE3WzduxjIy+P6tLzjn39dRvlLx2P7VMjOpe9KpzPv3vyA3l+q9+1K+wV6sGvEFADX678/y998mZ8MGlrz0fPiZDJpecz2bZs5g7ahvKN9gL2bfdhMAtY8+lirti38nX06u8/eXxjHksn5kZBivfDWH6YvWceqAYKb3C8NnM3PxOoZNXsJ71w8k152hX83hx4XFc6ArYUe5LukblOvruUG5+oflGjGbw7rsxWkDmpOTm8vmbblc+uSoHZ9/+Px9yapcju05udz40jjWFtME6RyHu76fyUP7B9egN2ctYdbajRy/d3ANem3GYg5qVIsjmuVdg679KrgG1apYlpt67UOmBZvAfvLT8p0Gy6LWskdbpn83hQfPuYWy5ctxzOV59ZXnb3iUoy8LrjsDzz6KV+8cwmfPvkv9Fg3pckiwRfGUr8Yz4dPvyCiTSdlyZTnhL2diZvw0eSYTPvuOOk3r8+jFdwFw0JlH0LJHu0jKmZCT69z06EievmkQmRnGK5/MYPpPqxl86D4AvPhBMFB3cO8mfDl2IZu25K/b/vOqAezboR41qlXgy6dP5P4XxvFKMZh8UtBvud4CLHjqcTZO/4Gc9euZ8dc/U+uIo8nq0z+awhSiRfe2zPp+Mo+dfzNly5fj8Mvy7pdD//4oh10S/G4POOto3rzrGYaH98uOB+fdL4dcfjdbku6X5z4c3C/fvPsZfpo4g01r1/Pvs66n36mH0+ng3lEVFQh+tze+PpFnz+9FhhmvjPqJ6UvWcWrvYPWpF76Zy+Ed63Nan6Zh3TaHS/87GoBaVcrv2OI2M8N4a8wChv+wbJf/reIix+G+cTP5Z9/2ZBq8M3cJs9dt5HfNgmvv/2Yv5oC9anJo4+DauzUnl+tHFa+B9l2xzEyan3oKk/91P+TmUqdvXyrt1YBFXwRbPdXffz+2rlnD+FtvI2fTZjBj4Sef0uXmv1OmYkWaDT6FH594Et+eQ4XatWh59pnRFmg3OvVuw7hvpnLVybdRrkJZzrsur71991WPc+5fTqZGrep8+Mpw3n3hc9asXMd1Z95Dp95tOPcvJ/PdFxP48oPvySyTSbnyZfm/m84oZNu76OTkOje8NYln/9CTTDOGfj+f6UvXc1rPxgA8P+onDutQj9P3bbLj3LzkxbEA1KlanntP7ESGGRlmvDtxIZ9NK55boea4c8OnP/Ls8b+u3Xnjpz9y/xFtKZuZwU+rN3HVB1OLIuxfLMedGz7+gWdP6RJ8nxMWMn35Bk7rshcAz4/dfZ9AhTIZ9G+WzXXFtHwJObnOTc+O4Zmr9yPDjFeHz2L6grUMPqAFAC9+PpOZC9cxfOIi3v3HIbjDy8Nm8eOCNezTqDp3n78vmWZkZBjvfvsTn49b9DP/xWjk5Do3PT+GZ64cQEaG8eqI2UxfuJbB+4fl/GImMxetY/jExbx788FBOYfP4scFa+nWshbH9m3KtHmrefumQQDc+9pEvphQ/BIvcxzuHjuTBwa0J8Pg7dlBW+W45sH98vVZizmwYU0Ob1KH7R60Vf4aJqZ1qlmNw5vWYfrqDfx3UGcAHp44l68Xr9rVfy4yOQ53fj+Tfx8QjDe8NWsJs9bkb5Md2KgWRzbLK+dfvirefV270rFXGyZ8M5W/DL6NcuXL8odr8+6d//zz45x1TXDv/PjV4XzwYnDvvOHse+jYqw1nX3Mybz3zEevXbOS5f74GBFtn3vjEFVEVp1AZmZl0P/skPr/t33huLs0P6E1WowZM/3gEAC0H9adBl3YsHDeZty/7O5nly9HrgtN3fL772Sfy9UPPkLt9O1Xq1KLXBb+Pqih7LCMzk45nnMI3dz+I5+bSeEAfqjVswOxPhwPQ7KABbF69hmE33MH2TZshw5j54WcceOcNlK1YPPr09kRGZibtzziFkXc9iHsujQb0oWrDBsz5LChn0wODco64Ma+csz78jP3vKJ7lTFe7c/3Ktbzzr//iuY7nOq37dWbvnu0jKWNGZiZdzzqJ4XcE52Oz/XtTvWEDZnwSnI97D+xP/c7tWDRuMu9d/nfKlC9Hjz/mnY/bt2xlyaRpdDt3cL5/d8JLb7Ju0RLMjEq1sul2Tv7Xo7BPz7b8+N0U7vtD0P913BV5/V9Drn+UY/80mGo1q3PIOUfx0u1D+HjIuzRo0ZDuh/x8f8CRFx3P0LueI2fbdrLr1+L4K6IfC9wTQx68hP6921CrRlVmfPsQt9z3KkNe/iLqsEREiiXzQvd5j164pe2DQBawHZhBsEXsn4BTgDnAPGCuu//dzJ4B3nH3V82sM/AAwXazZYB/ufsTye8p8N+aA3R39+Xh8+R/q0cYR0WCxLyBwEbgVuAoglX0lgG/c/ddrr//5tz3i+f/6BQ6pslhdH5+RNRhpN240/pz0PtfRR1G2n16WF9a9Xk06jDS7sevL+Dtn96POoy0O6rxYTS9If7lnHPzYTS9sXhtyZQOc246lCZ3fxZ1GGk3988H0uHZ+N9XJp7Rnyd/+DDqMNLunH0O4ZhP4v19vjkwSDpp/sfXIo4kvWY9djzNL3w96jDSbtYjx9HtxXj/ZgFGD+7PCzPjf+88tcWh7H3UM1GHkXYz3j4r9tdaCK63T/8Y/3vn2a0OodmVb0UdRtrNvvdo+rz+ZdRhpN3Xx/XjDyO+iDqMtHuq//6MWvZu1GGkVc/aRwDQ9Np4l3PO7UfQ5J5S0O686kCa3B7/bcPmXjuQFme8HHUYaTfz2ZNpcfbQqMNIu5lPn0TPV+J/7xx1Yj+6vhD/uu2YU/vz1ZJ431MA+tY9gpvGxv96e2OXgVw9Kv73z7t6HshV38a7nPfseyBA7NueZ7c6hOtHx//cvKXbQF6dHf/+rxOaHUrFxtEnMqbbpp9ehCBHQySfXJ8S+5wc+XkZ1rZYXh+K7cp57j4a6FPIS38L/xR8/1lJj8cBA3b3ngLHm+7m3/oOKGwZuevCPyIiIiIiIiIiIiIiIiIiIiIiIiL5FNvkPBERERERERERERERERERERERkd0xK5YLpokAkBF1ACIiIiIiIiIiIiIiIiIiIiIiIiJxo+Q8ERERERERERERERERERERERERkRRTcp6IiIiIiIiIiIiIiIiIiIiIiIhIiik5T0RERERERERERERERERERERERCTFlJwnIiIiIiIiIiIiIiIiIiIiIiIikmJKzhMRERERERERERERERERERERERFJMSXniYiIiIiIiIiIiIiIiIiIiIiIiKSYkvNEREREREREREREREREREREREREUkzJeSIiIiIiIiIiIiIiIiIiIiIiIiIpVibqAERERERERERERERERERERERERH4drU0mxZd+nSIiIiIiIiIiIiIiIiIiIiIiIiIppuQ8ERERERERERERERERERERERERkRRTcp6IiIiIiIiIiIiIiIiIiIiIiIhIiik5T0RERERERERERERERERERERERCTFlJwnIiIiIiIiIiIiIiIiIiIiIiIikmJKzhMRERERERERERERERERERERERFJMSXniYiIiIiIiIiIiIiIiIiIiIiIiKSYkvNEREREREREREREREREREREREREUkzJeSIiIiIiIiIiIiIiIiIiIiIiIiIpVibqAERERERERERERERERERERERERH4Nw6IOQWSXtHKeiIiIiIiIiIiIiIiIiIiIiIiISIopOU9EREREREREREREREREREREREQkxZScJyIiIiIiIiIiIiIiIiIiIiIiIpJiSs4TERERERERERERERERERERERERSTEl54mIiIiIiIiIiIiIiIiIiIiIiIikmJLzRERERERERERERERERERERERERFJMyXkiIiIiIiIiIiIiIiIiIiIiIiIiKabkPBEREREREREREREREREREREREZEUU3KeiIiIiIiIiIiIiIiIiIiIiIiISIqZu0cdg6SJmZ3v7o9HHUe6qZzxonLGR2koI6iccaNyxovKGS8qZ7yonPFRGsoIKmfcqJzxonLGi8oZLypnvJSGcpaGMoLKGTcqZ7yonPGicoqISIJWzou386MOoIionPGicsZHaSgjqJxxo3LGi8oZLypnvKic8VEayggqZ9yonPGicsaLyhkvKme8lIZyloYygsoZNypnvKic8aJyiogIoOQ8ERERERERERERERERERERERERkZRTcp6IiIiIiIiIiIiIiIiIiIiIiIhIiik5L95Ky97uKme8qJzxURrKCCpn3Kic8aJyxovKGS8qZ3yUhjKCyhk3Kme8qJzxonLGi8oZL6WhnKWhjKByxo3KGS8qZ7yonCIiAoC5e9QxiIiIiIiIiIiIiIiIiIiIiIiIiMSKVs4TERERERERERERERERERERERERSTEl54mIiIiIiIiIiIiIiIiIiIiIiIikmJLzREQkJczszj05VlKZWfbu/kQdn4jEn5k1jjoGEREREUkvtT1FREREREREROJFyXlSYplZPzM7O3xc28yaRR2TSCk3qJBjhxV5FOkzGvg+/HsZ8CMwPXw8OsK4RAQws+OSHteIMpY0+l/igZm9FmEckiJm1ivqGIpCaSmnxJOZZZpZAzNrnPgTdUwiuxL+Xv8bdRzpFpbz8qjjSKNS1/Y0sxZmVj58vL+ZXWpmWRGHlVKF9VvGsS+zNHyXpUFpqe+onSIiIqliZm+b2Vu7+hN1fOlgZk3MbGD4uKKZVY06JhGR4szcPeoYJIXMrC8wzt03mNnpQFfgfnefG3FoKWVmNwLdgX3cvZWZNQBecfe+EYeWcmbWHmgLVEgcc/dno4soNcxsHVDYBcgAd/dqRRxSWpjZFbt73d3vK6pY0sXMLgQuApoDM5Neqgp85e6nRxJYmpjZo8Bb7v5e+PwwYKC7XxltZOlhZkcA7ch/Dbo5uoiKhpkNcvePo44jVcysGlDb3WcWON7R3SdEFFZKmdkYd+9a8HGcmNlYd+9S8LGUXAV+t9+4e++oY0qH0lLOhDBBuCX5753Do4soPcysD9AUKJM4Fod2SjIzuwS4EVgC5IaH3d07RhdV6plZK+DPQBPyf58HRhZUGoTJIsez8+82VnVbM/sQOMrdt0YdSzqZ2Rfuvn/UcaRTaWp7mtk4gn6+psCHwFsEfX6HRxhWShXWRjGz0e7eLaqY0qE0fJcQTBQHrmHnPttY3DsL1N9fc/fjo44pHUpbOwXAzPZi5zpfrNoqpahuW1rKWQE4h537p/8QWVApVBrGjwDMbLf9tO4+pqhiSRcz2y98eBxQD0hMmhoMzHH36yIJLE3M7DzgfCDb3VuYWUvgUXc/KOLQRESKrTI//xYpYR4BOplZJ+Bq4EngWWC/3X6q5DkW6AKMAXD3hXHMyA+TEPcn6Oh5j2AVsi8JvtMSzd1j933tQqKc+wA9CDolAY4C4tLx8QLwPnA78Jek4+vcfWU0IaVVD3e/IPHE3d83s1uiDChdwsGgSsABwH+AE4BRkQZVdJ4EYjFT3MxOAv4FLDWzssBZ7v5d+PIzBIn8cWC7eBwnvovHsWNmtyU6reKWLFtA8m+1wi7fVfKVlnJiZucClwENgXFAL+AbIG4DJM8BLQjKmBMedmLQTingMoKEghVRB5JmrwCPAk+Q933G0ZvAGoKVx7ZEHEs6zQG+Cldn2JA4GJeBvSRfmdlDwMvkL2eJH9hLUmrankCuu283s2OBf7n7g2Y2NuqgUsHMWhMkFFRPXu0bqEY860Wx/S4LeJ7g+nMEcAFwJsHqlnGRXH9vHlkU6Vdq2ikAZnYncDIwhfx1+Lj0USeUlrptaSnnc8A04BDgZuA0YGqkEaVWaRknuzf8uwJBEv94gmtwR+BboF9EcaWMuw8DMLNb3H1A0ktvm1ncrrMA/wf0JPj+cPfpZlYn2pBERIo3JefFz3Z3dzM7hmDFvCfN7Myog0qDrWE5HcDMKkcdUJqcAHQCxrr72WZWlyBBJnbCSlvyzKefIgwnZdz9JgAz+wjo6u7rwud/J2hAx0EmsJagMp6PmWXHMEFvuZn9jWDmkwOnA3EdsO3j7h3NbIK732Rm9wKvRx1UquxmOXkDahZlLGl2HdDN3ReZWU/gOTO7zt1fJ15JbBXNrAuQAVQIH+8oX0wGajuZ2VqCclVMegwxWnU2dCjBbxfgTiCuyXkZ4SprGUmPk3+3cbmHlpZyQpDM1QMY6e4HhAPyN0UcUzp0B9p6/Jfin0eQzBV32939kaiDKAIN3f3QqIMoAgvDPxnEe7CvT/h38sqHTrySoUtT23ObmQ0mSHA6KjxWNsJ4Umkf4Eggi7yyAawDzosioDSL83eZrGbY735ZOBg/zMyGRR1UCpWWiWGlqZ0C8DuCiSdxnqQApaduW1rKube7n2hmx7j7EDN7gWBl1lhIjB/FnbsfAGBmLwHnu/vE8Hl74KooY0uD2mbW3N1nAZhZM6B2xDGlwxZ332oW3DbNrAzxrjOIiPxmSs6Ln3Vmdi1Bh90AM8sknh0gQ83sMSArXDr3DwQzhOJmk7vnmtn2cEvCpcRstqKZHU0wa6YBQfmaEMx8ahdlXGnQGEjeVmgrwRYfcTCavEp3wUQfJ2a/WYJlyG8E3gifDw+PxdGm8O+N4fbhK4BmEcaTav0J7pfrCxw3gllfcZHp7osA3H2UmR0AvGNmDYlXg3kxcF8hjyEmA7Xunhl1DJJy1Qnuo4n7Z3ISaZzuoaWlnACb3X2zmWFm5d19mpntE3VQaTCJYJuWRVEHkg5JWwvNAr4ws3dJWmktLiuQmVl2+PBtM7uIoH6bXM64DUh/bWYdEgNBcVXaBvhiLrntmVjZKK5tz7MJVh/7h7vPDgcx//sznykR3P1N4E0z6+3u30QdTxGI7XdZwLbw70VmdgRBUnTDCONJtdIyMaw0tVMgqNuWJaYrCJeWum1pKWeSxPV2dZjItZj4jKvsEPfte5O0Tm6PufskM+scYTzpcDlBP8Ks8HlT4I/RhZM2w8zsOoJ6wiDgIuDtiGMSESnWlJwXPycDpwLnuPtiM2sM3B1xTCnn7veEN/u1BDNQb4jpdmffm1kWQeLhaIIEkrhtKXkLwXZfn7h7lzBpJI6dzc8Bo8ws0al+LDHZ9svd45Ss9bPCDo7Loo6jiLwTXoPuJuigdOK1eudIYGNiyflkZvZDBPGkyzoza+HuMwHCFfT2B/5HjBKh3X3/qGNINzOrBGxz923h832Aw4E57v7Gbj9c8tQJk2Ms6fEOcUmMcfemUcdQFEpLOUPzw3vn/4CPzWwVwWBtLJjZ2wT1garAFDMbRf6BoKOjii3FEquN/RT+KRf+gXglticm2SQGpP+c9FpsBqTNbCJBecoAZ4eDJFsIyu3u3jHK+FLFzPoBzd392fD5q0Bi8PZWd/8ssuBSKJxg0tTdvwyfXwFUCV9+wd1nRBZcCoWTbR9w99OjjqUouPsUM7uGYGIj7j4buCPaqFLDzB4kvHeEK8rl4+6XFnlQaRL+bq9L/t3G6bss4FYzqw5cCTxIsE3x5dGGlDqlZWJYaWmnJF2HNgLjzOxT8tfh43IdKhV1W0pPORMeD1e1vB54i6Ded0O0IaVF3LfvTZhqZv8h/8rQsSqnu39gZi2B1uGhaTFdsfQvBAmlEwmSD98jXmNHIiIpZ/HfhaZ0Cbd33ezuOWbWiuDm/35iEFdKLjNrClRz9wlRx5JKZva9u3c3s/FAl3ClwFHuHqdVqwAws25Av/DpcHcfG2U8qWJmrcNVYboW9npMtpJMHowuVIwGowtlZuWBCu5eGrZ2ixUz6wRsKDhQaWZlgZPc/floIkstM+sBzHP3xeHzM4DjgbnA3+Mwc9jMhhNMwJhuZnsTJOw/D7QFvnP3v0QaYAqZ2Y27ez0uqwKZWRNgdeLaGk5S+B0wB/i3u2/d9adLjtJSzoLMbD+C1Tg+iEsZwzLtUmEJ7yWZmZ3o7q/83LGSzswquPvmnztWUoXXoF1y97lFFUs6hQPtl7j7lPD5ROAsoDJBskwstvQ1sxeB5939nfD5D8DjQCWClThOizK+VDKzD4Gj4nIP2R0zOwq4Byjn7s3CFVRujkM728zO3N3r7j6kqGIpCqXpdxtnpWViWGlpp5S265BISWRmY8PFKya4e8ew3/ZDdy/xO4EkC1cIvBAYEB4aDjwSh7anmR23u9fd/fWiiqUoJOcjhM8zgfLuvjHayEREii8l58WMmY0m2KavBsGKQN8TrAoUm85JADNbx85JMmsIynulu8/a+VMlj5kZwQyZ5u5+c7gSYj13j83qeWb2CUGnx+1ALYKtbXu4e58o40qHsHJal6RVS939p+giSg0ze9zdzzezzwt52ePSgEwajD6OYBu3xLYsgwk6J6+LJLA0CjtjrwQau/t54YyvfRIDYSWdmfVy95FRx5FupaicY4CB7r7SzAYALwGXAJ2BNu5+QpTxpYKZTXT3DuHjW4Bsd/8/MysHjE68JiWHmX0LHOvuC8NB6E8I6kQdCQbDzo0yvlQpLeVMCFevaunuT5tZbaBKuGpMbJjZne5+zc8dK+nMbIy7d/25YyVdKSrnc+7++587VlKZ2Xfu3iPp+evuflz4+Ct37xtddKlT8LeZGMgMH49w9/7RRZdaZvYY0JVglZgNieNxWUE4WdifeSDwRdL3OVH125KntPxuw0nxjwB13b29mXUEjnb3WyMOLSVKy8SwUthOKRWJFGb2fwSJ/KvD5zWAwe7+cKSBpVgpKmdd4DaggbsfZmZtgd7u/mTEoaVUYsGK8Pp7EcH2vaPcPW4rIcaWmT29m5fdY7ZFsZmNJOiLXx8+rwJ8FMexXRGRVNG2tvFj7r7RzM4BHnT3u8xsXNRBpcF9BNtDvUCwfPcpBMkyPwBPAftHFllqPQzkEnRQ3gysA14DeuzuQyXMMcBmgq0fTiNYXeTmSCNKAzO7BLgRWALkEG6hRNDZU6K5+/nh3wdEHUs6JVaCMbNb3H1A0ktvh43mOHqaYKuE3uHz+cArQCyS8wiusV0BzOwbd+/9M+8vqUpLOTOTVsc7GXjc3V8DXotRXSh5YsKBBFtO4+5bzSw3mpDSw8zOIxicnR5OVniSvJUQz4zL6rNARXdPbHl6OvCUu99rZhnAuOjCSrnSUs7Eqo/dgX0I7qNlCRL6Y5EUk2QQUDAR77BCjpVIZnYYweowe5nZA0kvVQO2RxNV6plZPWAvoKKZdSFva6xqBKuQxU275CfhgHS3iGJJh6zkJ4nEvFDdog0lrSoUeH5Q0uOaRRlIEVgY/skgb7vtuNru7muCat8OsZhRbma1gP8DVhH0Wd5NMLF6JsEE41hsxZyktPxunyDYSvIxAHefYGYvALFIzgNquPv08PGZwIvufkliYhjBVnZxUGraKaFPgYHA+vB5ReAjIG6JFOe5+78TT9x9VdjHEKukNUpPOZ8haFv/NXz+I/AyQT9RnBS2fe/10YaUOuGq3rvblSgO42RnRx1DEauQSMwDcPf14WIPIiKyC0rOix8zs94ESU7nhMcyI4wnXQ51932Tnj9uZiPD1eXitHrVvu7e1czGwo4GVrmog0old9+Q9DTOS+hfRrDi2IqoA0kXC7aQ3Im7P1vUsaRZbTNrnlih08yaAbUjjildWrj7yWY2GMDdN1mB0ZISLrksBQf54qS0lDPTzMq4+3aCQdrzk16LS513gpndQzDYtTdBJzpmlhVlUGlyGUEHLAQrlHYCmgNdgAcIBjTjIPn8PBC4FsDdc+N1uS015QQ4luB3OgYgXIUjNgPTZnYhwSz+5mY2IemlqsDX0USVFgsJVmU/mmAAOmEdwaSiuDiEYNvThgQT4BLWAbFpV5vZtQTlqWhmaxOHga0E26HGxTQzO8Ld300+aGZHEkxkjIt1ZtbK3X8ESEzOMLPW5CUbxIK73xR1DEVokpmdSlCnbwlcSnzuKy8Q3FNaEqw+9jRwP0F99j/EZ4IxUKp+t5XcfVSBumxsEvgpPRPDSlM7BUpPIkWGmZmH24aFEzJiNaYSKi3lrOXuQ8M6Pe6+3cxyog4qVcxsCsHKpC+5+ypgGEH/V9wcGXUARcXMqhMs1JFY4GEYcLOHW6jHyAYz6+ruYwDMrBuwKeKYRESKtbgMVEqeywgakW+4+2Qzaw4UttVkSZdrZicBr4bPk7eqi8XM2tC2sFGVaGDVJlhJLzYs/xbF5QhWF9ng7tWiiyot5hFsvRxnySs6ViBIjhkDxC0573LgCzNLbJ/dFPhjdOGk1VYzq0jeNagFsCXakFIqI5yRmJH0eEfva9IqbCVdaSnni8AwM1tO0BEwAiDcgicu19/zCOp6jYGDk7aeaQvcE1lU6bHd3beFj48Eng0T3D8xs7sijCvVPjOzoQTbldQAPgMws/oESSNxkSjnIuJdToCt7u5mlrh3Vo46oBR7AXifYLuv5BVT1sXofoK7jwfGm9kLSdei2HH3IcAQMzs+XG02ltz9duB2M7vd3a+NOp40uhx418xOIEwQJlgZsA/xGgy7EXjHzP5B/nJeR1BPKvEs2B69eWKim5m9CmSHL9/q7p9FFlz6XEKwIs4WgnvNh8RnBbK67n5dONFtrrvfHR6fFm5JGCth3+XVBKuV7pgc5u4HRhZUeiwP+0gSdb4TCOq6cZGYGLaAeE8MK03tFCg9iRQfAUPN7FGCc/QC4INoQ0qL0lLODWZWk7zrbS/i088HwYTUU4CPwj7NF4GX3T1O9xTcfW7isQVbFSfGkka5+9Jookqbp4BJwEnh898TTM44bpefKJn+BLxiZokVaOsT7GYjIiK7YOGkCpESJUw6vJ9gq0UHRhJ0RC8Aurn7lxGGlzJmdhpBZaYrwapyJwB/c/dXIg0sjczsd0BPd4/NSg0AZvYkwfZm75KU3OTu9+3yQyVcOEPoOXc/OupYUs3MygOtw6fTgCx3XxJhSGlhZoOAvxEk/nxEsCXfWe7+RZRxpYqZzSFIeC5sOrS7eyxmKZaicjYj2LKtPvBRYmVWM2sFVEl0PseBmV3m7vf/3LGSzMzGAEcQbP81FzjQ3SeHr0119zZRxpcq4SDtyUA94BV3XxAe7wLUcfcPo4wvVZLKWR8YGtdyApjZVQQr4wwiSGD7A/CCuz8YaWBpYmZ1yD/w/lOE4aRcuHrT7QR1oeRyxuLemczMjmDnRIqbo4soPcJJCi3JX87h0UWUWmE75TTytvCdTHAN2hxdVKlnZu3JS/6BYPDrbnefFF1UqWNmnwKXuPuU8PlEglUuKwPXufuhEYYnv5CZjXH3rgUfF/Y8DszsI4LtBq8iSBQ5E1jm7tdEGliKhX3TjxMkQK8CZgOnJScflGThRM3LCOrvT4UTFzCzPgS7LDwXZXypUpraKQBm1p3g/MyXSOHuo3f9qZIn/F7/SLCFrxH0af7H3WOz2hqUqnJ2BR4E2hPU+WoDJ7j7hN1+sAQKEw9PBo4HZhBsKf5EtFGlVrjoyt3AFwS/2/7An9391d19riQxs3Hu3vnnjsWBmZUlGPc0YFqcJzeKiKSCkvNiphTNTow9M8sAegErCVYgM+BTd58aaWBFwIItintFHUcqmdmNhR2P83YfYcV8QlwSKAoKkw+PB04F2rj7XhGHlFLhNegE4FOCa5EBI919eaSBieyCmY12925m9qm7HxR1POlU2CCemY119y5RxZRqFmzB9xiQCbzt7ueFx/cDrnb3I6KML5XCVZI/dPeBUcciv004ONKQIIH/YIJ754fu/nGkgaWBmR1FsA1qA2Ap0ASY6u7tdvvBEsbMviRYpeufwFHA2QT9KIXW7UuqcLWNSsABBFssnkCwgsE5kQaWYmZ2LkGiQUNgHEEd95u49ZeY2eUECd/zo44lncysi7uPjTqOdDCz79y9R9Lz1939uPDxV+7eN7ro0sPMPgZOdPfV4fMaBNu7HRJpYClgZquB4eQNQCcSgg3o5+41IgotLZLaZRPcvWN4bJi77xd1bKkS1t/vcPc/h6skZ7j7uqjjSgcz61YwccvMjnL3t6OKSX6d8Hd7KfAQMU6kCPszJ7h7+6hjSadSVM7E7/ZB8n63P8Ttd1uQme1P0AZt6+7lo40mtcxsPDAosVpeOKb9ibt3ijay1DGzbwgSDr8Mn/cF7nH33tFGlhpmdqC7f2Zmha4E6O6vF3VMIiIlhba1jZ/nCWY/HUnS7MRII0oDM6sAnMPOSYh/iCyoFHP3XDO7N6ywTYs6nnQpUIHLALoTr62JgbwkPDOrGjz19RGHlHJm9jZ5310GwQojQ6OLKPXCmcNHEyTkdQWqAr8jr3M9NsJr0MXuPpRgxcfYMbMmwGp3XxM+P4Dg+5wD/NvdY7GFSWkpJ8GWvTcCrczsioIvxmGlUjMbTHD9aWZmbyW9VBVYEU1U6eHu74SrIe7r7iOSXvqemG2R4O45ZrbRzKonztO4Cut9dwJ1CDrVjaBeVC3SwFLE3d3M/ufu3YDYJeQVcCtBYtMn7t4lvLcMjjimdKjo7p+amYUr4fzdzEYQJOzFSR937xgmUtxkZvcCcexQv4xg+6SR7n6AmbUG4jhZqhrwoZmtBF4CXo3jKt/AfRZsO/gKQRLX5KgDSqGs5CeJxLxQ3aINpcjUSiTmAbj7qnB11jg4JunxPQVeK/g8DhIJE4vCVVkXEiRFx0ZYf+8WPt4QdTxp9oSZnenuE2FHm/RPQKyS8+LeToEdv9tj3P2fBKuPxVLYnznezBrHbVXvZKWonMm/2zjV9XZiZj0I2tTHE/TZPk5Qz42bDM+/je0KgrGkOLkAeDZc3MEIFmA5K9KIUms/gm3gjyrkNSeefQkiIimh5Lz4qenuT1qwtdkwYJiZDYs6qDR4jiBh7RDgZoJtW+K4otxHZnY88LrHd5nL5ArcdoKGxzGFv7XkCrfdeQ7IDp8vB86I2QBCcqfydmBunFZrMLPngQEEWwQ8RNAAmeEx2eJ1Fz62YHu+l4EdHc7uvjK6kFJqKHAssMbMOhN0eNwOdAYeBs6NLLLUKi3lPIUg6bAMQbJaHH0NLAJqAfcmHV8HxG47D3ffamZ3Ab2TjsV18GszMDFcNSb5entpdCGlxV3AUTFfCXqkmfVw9++iDiTNtrn7CjPLMLMMd//czO6MOqg02ByuSjHdzC4GFhAM2sbNpvDvjWbWgGCApFmE8aTLZnffbGaYWXl3n2Zm+0QdVKqFE8NuMrOOBAntw8xsftxWaA0TLOsBJwGPm1k14GV3vzXi0FJhmpkd4e75JkmFKwv/EFFM6ZabnGAQTjCKRT+Yuw8LV/4Z4u6nRx1PEbg1HIy+kmClo2rA5dGGlBZjwwlTr5C//h63AekTgFfN7DSgH3AGwQrRcVMa2ikAX5nZQ+zczzcmupDSoj4w2cxGkb+cR0cXUlqUlnLG+ndrZrcR1NlXEUys6RunMZVCfGBmHwIvhs9PBt6LMJ6U82Ar+E5h+wR3XxtxSCnl7jeG/STvhws7iIjIHtK2tjFj4XagYeXmAYLZia+6e4uIQ0spC7duS2yRYMH2mR/GcDuadUBlgkSnzcRw1l5pYWZfA39198/D5/sDt7l7nyjjShczqwWsiFNSabjkugHPEgz6zDOzWe7ePOLQ0sbMZhdy2ONS5gLb7NwD5Lr71WHjclzitZKutJQzwcwOc/f3o46jKISdPDsm28QocXYHM7uJIPEwzhMVMLMzCzvu7kOKOpZ0sphuxZfMzKYArYC5BAMHifp73K61nxAkRN9OkDC8FOgRt7ptuHrBVIJVrG4BqgN3ufvIKONKNTO7niCB4iDg3wQJMU+4+w2RBpZiZvYGwdbEfwIOJBgAK+vuh0cZV7qEiWsnEkxgqBq361AyM+sAXA2c7O7loo7ntzKzvQlWL/8aSAw8dwP6AEe6+49RxZYuZnYowQoxiQnGA4Dz3f3D6KJKrbCv9qgYrVxeqpnZ04Ucdo/Rri4JZtYK+B8wD/idu2/a/SdKntLQTgEws88LOewxHFMpdBvtcDGL2ChF5Yz17zbcBeTFONbvdiVcrbQfQX/JcHd/I+KQUsLMjiLYbnpu+PwGgpUQ5wKXuXthYy0llpkNd/cBUcchIlKSKDkvZsJZtCOARuTNTrzJ3d/a7QdLGDMb5e49zWw4cBGwGBgVl4SR0sLMjiHoQG8THvoeuNndv7SYbe1mZuPdvdPPHSuJzKwXcAfB8ty3EKwQWItgOfIz3P2DCMNLqXDrq1MJZnQtBVoDHdx9caSBFSEzKxeXwQQzm+juHcLHY4BrE4M/yQltJV1pKWeCmZUn6PhoSv7EtZujiinVzOx8guvtJiCXvOSf2NWDNFEhXszsfqAeweDelsTxOK0wEq70s5NE52xcmFllgmtQBsEq5tWB5909Vltsl0bhfbRCnNpihQkHM6sDH8SlbptgZhcStFdqA68STCyaEm1UqWdmbQjKeSKwnGClkdcKbJNVYoXn4mlAu/DQZOAFd98cXVTpFU7y60VQ3/vG3ZdHHFJKmdljQFfgLfKv/HNfZEGlULji9Sx3f7TA8cuBeu5+TTSRFZ04rZ5sZhPJv3plHWANYR0+Lv0IYYIIBFv0xbqdUtqYWV2gR/h0VFzqBwWVlnIWZGZ13X1J1HGkkpn9H0GbenX4vAYw2N0fjjSwNAnrff2Bn9x9dNTxpIKZTQB6ufvGcKz+PoKtirsAJ7r7IZEGmGLhJL9NxHfXJRGRlFNynpRIZnYu8BrQAXgGqAJc7+6PRRlXOplZC4IZ74PdvX3U8fxWZnYR8AeC5Lzvw8PdgVuB+4Hr4pC4lhCu0jCGIHEN4HSgu7v/LrKgUsTMvgeuIxjcehw4zN1HholsL7p7l0gDTBMz606QqHcCMD9uK8UkMzMDDiAo71HuXjfikFIiTBKpT7BN6NFAK3ffZmb1gbfdvXukAaZIaSlngpl9QDBoMBrISRx393t3+aESxsymA73jNmBZGhUy6JVPXAa9EkrTCiOwI4Htd8Cp7n5ExOGkTUxXTK4F/B/BympPAXcTDBzMBK509xkRhpdSYULpBndfHk666QfMcPf/RRtZ+phZJaAtMNfdl0UdT6qZ2R3AS+4+LupY0snMRhJsh/WKuy+MOp50CJOaXvF4b222QzgI3RKokDjm7sOjiyi1wpVxduLBVtQlXrh6cHt3zy1wPINgFZkS35dZGDNrS9hfC6yJS/t6VxNOEuIy8WQX7ZOE2LVTLNhy+kaC1UkhWK305rhNyjCzkwjq718QJHz3B/7s7q9GGVeqlZZyJoS/3+MJ+qfbuPteEYeUUmY2zt07Fzg2Ni5jK2b2DvAXd58U9kmPIRgXbE6wavu/oowvFZIX4zCzp4Af3P3O8PkYd+8aaYApFvddl0RE0kHJeTFhZg+y+4G9S4swnLQzs2YFlwAu7FhJF1ZSEx08HQm2jXrd3SdGGlgKmNlUoG/BWRRmVhOYD1zh7o9EElwahJ3MNxEMdgEMJ1jVclV0UaVGcsPRzKa6e5uk12LTgNyVMHFtQNy2DAAws30JOjyOBbIJBqnfisPvFnZ8dycTJK4NdfcF4fEuQB2PyRZKpaWcCWY2Ka4DPwlhAuJx7r4x6ljSxcx222Hl7mN293pJUVoGvUoTMysHHE5w/zyUYELR6+7+dqSBpUhpWTHZzD4iGCioSrDV69PA2wQDXqe5+/7RRZc64Uz3swj6El4CBhIM7u0LjHf3P0UVWyqZ2dHAAwS/278RbN27hGCV3Ws8ZluIw477aD+C7/aruNw3Cwqvua0JyvlDDFdBvBE4ieC3+xLwatxWiUkIJ+FeBjQExhGsoPeNx2DLOjM7yd2HRh1HupnZZHdv90tfK4nCOvzg8M92oAnBBNw5UcaVDmHdb7K7rwufVwXauvu30UYmv4aZvQZMAhJ1n98Dndz9uF1/quQxs/HAoMQqcmZWG/gkTgsBQOkop5lVJJhofCrB6rNVCSbADS+YDF7ShauudUpMejOzTILk9ljcP5PrAmZ2HdDa3c8I7ytfxWFyavgd9gE2ArOB4939+/C1Ke7eNsr4REQkemV+/i1SQnz/82+JldcIKuPJXgW6RRBLypnZeQQdPA2BocC5wJtxmU2bUNjyxu6+wszmxiUxz8wqAFXDFRkuTTpel2DJ5zhIbggXLFNsMsB/LgmaYLZpLJjZPwgGgX4iWI3iZuD7uA1chp0dLxVyfGwE4aRNaSlnkq/NrEMcEtl341qCcn5L/i134jQZY3crHTpQ4gdqQ/XdfWTUQaSbmV3t7nft6l4ah9+umQ0iqL8fAnxOkLTW093PjjSw1HuIvBWTP6PAislALJLzgLrufl2Y4D7X3e8Oj08LtxuKi8FAG6ASQb2vXrgFTxmC5Ji4uAU4mOB3+znQ0d1nmVkd4FPyBqhjIUy6PAlIbMX3tJm94u63RhhWypnZ4cBjBCtaGtDMzP7o7u9HG1nqhH1AN5lZR4LJNsPMbL67D4w4tHS4jGBbvpHufkB4X4lLH9gZZvYH4CJ3nxV1MGm00cxauvv05INm1pL49H9hZl8T3E9eAk5w9+lmNjuOiXmhR8jfB7+hkGMlnpkNAS7z/NtJ3hu3lfOAFu5+fNLzm8xsXFTBpFGG59/edQXBZKK4iXU5zex5glUePyJoh35GsML3F1HGlUYfAkPN7FGCfpMLiE/7GmBb0uODgCcA3H2dmcUl0fJfBO3otcDUpMS8LgQ72sRCuKDD40ALYCLwB3efGm1UIiIlg5Lz4uNl8hKAdgg7m9dGE1LqhZ1z7YDqZpY8o6saSdtexMC/gW8ItsBKVOBik+QUWmtmndx9fPJBM+tEsB1hXDxA0Ih6vcDxgQQrGVxY5BGlXiczW0swIFIxfEz4PE7nZSIJui/BNlgvh89PJNg+M07OB34g6HB9x903x/AatEN4P7kTqEPwuzWCnLZqkQaWYqWlnATX1rPCpfW3kFfOEj8DM8ljBJ2SE8mfIB0b7n5A1DEUkYcJB7bM7Bt37x1xPOkyJfw7zhOKPgRGAP0Sq3lbsK143JRx948AzOzmRHKpu08L8thiIweCm4eZFdxCPE7X3c3hSmNbzWxmYkVWd99uZnFagSzX3X+EYOudRHKMuy81s+3RhpYWpwJd3H0z7NjmdgwQq+Q84D7gAA+3mTazFsC7QGyS85IsBRYTDLrXiTiWdNkctjsxs/LhfWWfqINKBXc/0sx+B7xrZi8QtLNzk17faeJqCXUD8L6Z3UpeH0l3golFf4oqqDRYRjCZui5QG5hOjCamFsISqzgBuHtumMQfNx0TiXkA7r4qTKaIm01m1s/dvwQws77EKHk2yQdm9iHB5CEIEtzfizCedIl7OdsDq4CpwDR3z4lz/zRwDUGf/IUEfZkfAf+JNKLUmmdmlxDsmtWVMPEwXB2xbJSBpYq7P2VmHwPNgC+TXloMxGni5r+Bqwh2BzuaICnxkCgDEhEpKeLYkCqtdpUANIj4JAAB7AMcCWQBRyUdXwecF0VAadKAIOHnvnCFtaHEpIKa5ErgLTN7mqDTzglmSZ8JnB5lYCnWz93PL3jQ3Z8Pl+8u8dw9M+oYikJi1TgzO4tgEGhb+PxRgsZynNQjWF1kMPAvM/ucIPGyjLvHcQDzLuCoUjDDq7SU87CoAygC2939iqiDSCczu83drwsfD3L3j6OOKU2Ss5nilNBe0AkEyd5DzOzMuK3EGuoGnAJ8YmazCFZTiWMdqVSsmAw0N7O3CM7RxGPC582iCyvlssLkfQOqJU2AM4JVgeIiI1wBJwPIDR8nrr+xWV0kyRyCe8rm8Hl5gtXl4mZpIjEvNIsgiS02zOxCgoH22gS7RZzn7lN2/6kSa76ZZQH/Az42s1XAwkgjSiF3/184eWg4cA5590wHmkcWWAq5+/thEuKfgUvCw5MItnSLzarm7n6MmVUHjidYdWxvgvtpT3cfFXF46TDLzC4lSCoFuIjgehs3GWZWw91XAZhZNvEcO7sAeDb8DUOQ+HRmhPGkhbv/OazX9iOo8z3u7m9EHFbKxb2c7t4pXKzjVIJ29lKgqpnVc/fFEYeXcuE2vY8Cj4bXoIbunhNxWKl0DsHuPAOBk5MSonsBT0cVVKq5+zwz+5+7d0s6FptV80IZSf20r5jZtZFGIyJSgljSxCcpwXa3X72ZTXb3dkUdUzqZWW93/ybqOIqCmTUkGOgbTLDd0BuJweqSzszqEXTqtCNoQE4G/h2nxpWZTXX3Nr/0tZLGzDKACe7ePupY0s3MfgB6J2a3h4N7I909FrP6Cwq3Zj6S4BrUD/jU3U+NNqrUMrOv3L1v1HGkW9zLGXZcJXNgtcewsmvB1tNzgbfJv61tXFbdwMzGuHvXgo/jxszGA/sTJId8Fj7ekbAXl++0tHyfCeEKFIMJBm3HEdTfH480qBQxsxyC7cwMqAhsTLwEVHD3WEwoMrP9dve6uw8rqljSKZwotUtx2ZY5TIhx8idEJ7i7xyIxxvK2Dm9MMPHt4/D5IOBLdz8lwvBSJimJdBDQhGAyoxNMcPzB3a+MKrZUC1c9fMndx0UdS1EKr8HVgQ/C1T1LNDMrD/yNYLLCn939nYhDKhJmVsXd10cdR7qFu9acTFD3a+TujSIOKaXC8j0AHEhwrf0U+FOBrTRLPDM7g2CVx1cJynkS8A93fy7SwFIoXAmwBUH/+wIAd4/NjkuwYxvte8jbavEqd18QbVSpV1rKWZCZdSdI1DsBmO/ufSIOKaXM7AuCVcjKEPQjLAOGxXVyrplVJWiLxa6uYGb/Bp5x9++ijiUdwgmpVyUduif5ubsXXERIRERCSs6LidKSAJRgZrUJVsprStIsNnf/Q1QxpUO4lceWpOf7AGe5u2YilBBmNoyg83VUgeM9gHvdfUA0kaWemT0PXOvuP0UdSzqZ2dnA34HPw0P7AX+P2ypAYcLlCe4+NOlYNeDYGJb1foLVAv9H/kSnWDUk417OXQy8VwHGA+e6+5wo4kqHsKwFxSa5AEpPMpeZzSFYiSzuCSOl4vssKLyXDgJOiUuSU2lhZp+6+0Fmdqe7XxN1PPLbJLZvM7MKia1e48jMdrfyjbv7s0UWTBr9TFKpx7BfqCvBJCkHvnL3MRGHlFKFTLDJJw4TFcIJfq8Bt7h7HLePzMfMegNPAlXcvbGZdQL+6O4XRRxaWphZZXffED5u4u5zo45Jfpmwzt4LWE2QhGgEE1Njs1Kpmd1AsFPNaGBf4HZ3fyLaqFLPzEYAzxKsUnoU0Mfdj9v9p0qe0lLOXTEzAwbEZcJUgpmNdfcuZnYuQbL3jWY2wd07Rh1bKplZe+A5IJvgersMOMPdJ0caWAqZ2RSgFcHE6sTkRo/Ld1na2mMiIqmk5LyYKE0JQABm9jUwgqBBuWNpZ3d/LbKg0qCwwcu4DGia2UQK3/oqbhXVngQz+Z8h+L0CdAfOIBio/Tai0FLOzD4jWKFhFEGjAwB3PzqyoNIkXPVxX4Lf8Kg4rfaYzMyGx+3+UZhdNChj15AsLeUsKFxd5Xx3PzTqWGTPmdl84D6CesHl4eMd3P2+wj4nxVO4/cxLBN/nyeHjHdz90ijiSgcLtj99CXgzMVAbJ6UhiQJ2dKZfSLCt0KkUSKCNS3KMme12FYa4XGvNbLS7d4tLW/qXMrNGBG3Pu6OOJd3MrEecVqgws+sJVm9KTKb5HfCKu98aWVApVhpWtjSztslJPsnJXHFkZt8SrGr0lrt3CY9NittOC2bWB/gPMU9CNLNWBFva1nX39mbWETg6TtchADP7xt17Rx1HupjZZKCHu280s5oEK5P2iDquVDOzce7eOel5LOt+paiciVWhCxWnfgTYMV52MDAE+Ku7fxfT5LyvCcr3efh8f+C2OKyEaGbvEewUVujvVgn8IiJS5uffIiXEn4GhZvYMhSQARRVUGlWK8woGYeLPXkDFcMn5RCdlNYKtbePgyKgDKAruPsrM9iWolJ8VHp4M7Bu3LSCAm6IOoAj1BPqHj51ga8k4+tjMrgJeJn/CZSwG3hNKy2pGpaWcBbn762b2t6jjSCUzO5GgM31dWLauBCtxjI04tFR6AqhayGPYTedsSROuhrNLcUkAImirJHwfWRRF416CBMTbzWwUwT30nRit1jWa3SRRACU+iSJ0A/AXoCEFkoMJynlgkUeUHlV//i2xsC2cpNDQzB4o+GLcBvYAzKwWwTavgwn6Ft6INqL0MbO2BP1eg4E1BH1hcXEq0CVxDwm3uR0DxCYpxt2bRR1DuiUS85KTuYDYJnMBuPu8YGGjHXJ29d4S7J/AIcBbAO4+3sziOLnxCYK6/GMA7j7BzF4gRteh0EdmdjzwusdzNYvN7r4RwN1XhKsFxlGFAmMp+cZWYtS+Li3ljHvfQUE3Ax8CX4aJec2B6RHHlA6VE4l5AO7+hZlVjjKgFHoG+IggwfIud98WbTjpZWZ1gduABu5+WNgu6+3uT0YcmohIsaWV82LEzOoA/wckZiJOAv4dwwQgzOxW4Gt3fy/qWNIh3I7mLIJO5eRGyDrgmbhsQShSEoUDIj2A58NDg4HvPYbbTcd960wzu9rd79rVTMy4DNSWlnLuiplVIejY6hx1LKmSmDlrZv2A24F7gOvcfd+IQ0s5M+vr7l/93LGSyswSHZIVCOp94wk61DsC37p7v6hik9/GzDIJErjOAw5192oRhyS/gpld7+63RB2H/DZhotpA4E6CxMt83H1IkQeVBmZWFTiWIKGrFUFC3snu3jDSwNLAzJoQtMMGA9uBJkB3d58TZVypZmbvA4PdfXX4PAv4r7vHcrJjuOJ1YgvfEe7+v2gjSq1StKLcqwSJ7Q8RbBV6KcH5GavJ42b2rbvvm9iGMDw23t07RR1bKpnZd+7eo0A5x8WpfQ1gZuuAygSJpIlJNR6XOryZrSbYAhWC9mb/pOex2fUkqX1dGHf3WEywKS3lLCis67q7r486Fvn1zOwNgskmz4WHTieoJ/wusqBSKEw0vAE4lKCMuYnX4rIyfULYVnmaYCXETmZWBhjr7h0iDk1EpNjSynkxEibh3Whm5YA2BDf91ZEGlT6XAdeZ2VYgMfsgNg3mcHBgiJkd7zHbqjch7PTY3ba2sfguS8v2vQBm1gt4kOD6Uw7IBDbE5btMcjjQ2d1zAcxsCDAWiF1yXilYxSCxtVDcZ2KWinLuYmu+GsDRBANDcZJYeeII4BF3f9PM/h5hPOn0IMHKgD93rERy9wMAzOwlgu2XJ4bP2wNXRRlbKpnZ2+x+O5pYDAYlmFlF4CiCFfS6EsyajoXSstpjUjnfLazMMSrnTqvIJYtLAr+7LwdeMrOp7j4+6njSaCkwCvgbwcQEN7NjI44p5cKtsKoTbCF+grtPN7PZcUrMS5pUswWYbGYfh88HAV9GGVu6mNnDwN7Ai+GhC8xskLv/X4RhpVwpWVHuAuB+glU75xOsIBOr7zE0L1wN0cO++EuBqRHHlA7LzawFYV3ezE4AFkUbUuq5e9xXEz6mwPN7IokizRLt67grLeVMCPtHngOyg6e2DDjD3SdHG1lqlMJJ1X8g2IHpdYIxsuFAnHZ72UawA1F5gpXqc3f/9hKtlrsPNbNrAdx9u5nFsW4rIpIySs6LGTM7nGCZ+ZkEFZtmZvZHd38/2shSqxQ0mBM+NbP7gMS2CMOAm919TYQxpUQp+g5jOaN9Fx4i2E7oFfK21W4ZaUTpkwUktnatHmEcaRd2Njclqc7g7s9GFlBqnUCw1eAQMzszLqumFKK0lLPgfcWBxcDpiYSnGFlgZo8RrgJkZuWBWG1LY2a9gT5A7QKJl9UIkr/jpnXy79TdJ5lZ5wjjSbVYDv4UxsxeBvYFPgD+DXyRSOiPiXt381qctnstLeUcHXUARSF5oKtAUgwQqwGv6wjaY48AL4TXozhaRrDldF2gNsF2X3HbFiQxqWY0+bck/oL4lTVhP6B9YjvJcBJc3OrwpSKZK0yIPi3qOIpAaUlC/D/gcaC1mS0AZhPT79fMjiavD/4Ld38nynhSyd2HRR1DUYt5f+YOpaScjwNXJLZCNbP9Cbbc7hNhTKmUqAvEelJ1gruvIqgDxY6ZHUqwevBbQNfEduIxtsHMapLX1u4FlPixaxGRdNK2tjFjZtOAI919Rvi8BfCuu7eONrLUi3ODOcHMXiPYnjiRSPF7oJO7HxddVOkRbstcIfHc3X+KMBz5Fczse3fvnthuMTz2tbvHpaEMgJkNBu4APidIgh4AXOvuL0UaWBqY2XNAC2AceTP6PS4DmGY2xt27FnwcN6WlnAlmdqK7v/Jzx0oyM6tEsD3CxHC1mPpAB3f/KOLQUsbM9gP2Jxj0ejTppXXA2+4+PYq40sXMXiSYWftfgk6t04Eq7j440sDkFws7Yz92d80WFikmzOzM3b0et4kLZtacYLvXUwgmS90IvOHuP0YaWAqZWXXgeIJy7k0weeoQdx8VZVzpZmaNgFPc/e6oY0k1M3sduNzd54bPmwB3xKkuFG6xfT/BBBsjSOa6zN1XRBpYiu1iVdY1wPfu/mZRxyOpEW7Tl+Hu66KOJR3M7A6gB/B8eGgwMNrd/xJdVKmzm51dAIjTzi4Q//7MhFJUzp22DI/jNuJxZ2Zv7e71OOyoYGYjgAvisqrjzwl3GXgQaE8wjl2bYGXzCZEGJiJSjCk5L2bMbLi7D0h6bsCw5GNxEPcGc4KZjXP3zj93rCQLkyzvBRoQbMPTBJjq7u0iDSxFSsv2vRBcfwg6mf9DsFrVIuCsODaUw0SYHgTf47fuvjjikNLCzKYCbT2mlYXSkrRWWsqZUFgZ41ruMEmvLTDX3ZdFHU86mFmTpEHaDIKEtbURh5VyZlYBuJC8iSfDCbYs3hxdVKlnZi2B2wl+t8mTMppHFlSKmNmB7v6ZmRU6icbdXy/qmNLJzM4o7HgMV2lIbKNU8Dcbq3Ka2ecUvoVSXFYILLXMrANBf8nJ7t4i6njSwczqEmwjfgrQyN0bRRxSSoUJXScSfI97ESRaXhVtVKlnZsMI2tiJBMsewDfARojHgG1pYWaPA60JdlWAIJF2MtAImOXuf4ootJQqDUmIZrYPcD7B9wnB6k6PxynZO8HMJgCdEytem1kmMDYuSWthwjPkre74XPj3acBGd7+56KNKn7j3ZyaUonK+AYwh73d7OtDd3X8XWVApVBqS1gDC7YjnAS8C3xKMq+xQGlf4jAMzKwPsQ/B9/uDu2yIOSUSkWNO2tjGRNAg02czeA4YSdK6fCHwXWWDpczj5G8xDgLFArJLzgE1m1s/dvwQws77ApohjSrVbgF7AJ+7excwOIOh0joVStH0vBCs7ZgAXA5cTdLweH2lE6VM7/DsT6GNmsRt0D00C6hEkWsZRw7BD3ZIe7xCjmaalopxmdhhB/WCvAmWsBmyPJqrUChPaHyDYVvtvBFtmLgGamtk1cVv5J3S7mV1AMAt8NFDdzO6L24oxYRLeP8M/cfY0wQpO/wQOAM6mQIdsCbYf8BlwVCGvORC3ekKPpMcVgIMIBkzilrR2I8Eqnm2B94DDgC+JWTmB5ESfCgR1+FjcO5OZWW3gGnZOtoxlEqKZVQMWEGwtHtvtxd19CUH96IGk5IMSzcyqAscCpwKtCLa2be7uDSMNLL1uiDqAdCsNyVyhvYED3X07gJk9QrBK4CDitVVxBQpPQjzHzA4o6UmI/9/efUfbVdZbH/9OegBBuKCiiAiCgkoggAWsYAMrWBAs2PW+XopeRUGvUmxXfVEu+iIgYkdFBLEB0qWXkFAULyoqioAKUhVJMt8/nrWTncNJArj3ebKfPT9jnJG91s4ZY65xkrNX+T2/n6SnUs5fD6eMlBSwBXCmpJ1tX1Az35A8mHKtDbB6xRwD17fgbVvb2/a99X5J5wJNFefR/v3MnnE5zjcBB1B+J4mymPGNVRMN1lNZTNFaQx5GORfYlXKO+yPgmHHpMteSRS1KBTZu+DlZRMRApDivHf0PgW6kPBwC+DOwxtTHmRIPptEL5j7vAL7ajWwBuAVY7EieEXSP7b9KWkbSMrbPkPTftUMNS8vje23/TtI0YB3bB9TOMyySvgRsRrnpOq/b3eJDd4C1gJ9Lugi4u7ezlRV7wHv7Xl9SLcXwjctxXk85vpdQirh6bqcUDLfgIOB5lPOeM4DNbP+m+2w5DWixOG9T27dJeg2lMOZ9lJ9vU8V53QKM/SkdhOdfo7XQUW6CabZPk6TuAdH+3diPD9cO9q+y/eHuz3s9JJDU3GIF23v0b3fXK19bxF8fZa8AplM6p7yx69D1xcqZBs72pRN2ndt1sWrNN4BvAy+kXGvvTrln0hRJb6c8ZP87CzoiGmjqM0XSxpTz3IU+O4EWii1vonSQ+yBwjm1L2qlypqGyfVZXXLmR7VO7ewvLNTZCs+lirj6PAFahFB7SvX647bmS7l70t42c1osQPwTsavvMvn0nSDqdcu6+Q5VUw/Nx4LKum7AoHc33rRtpKFaZ0AhgG8r/0da0fj+zZyyO0/YtwJ7dwpN5tu+onWnAxqJozfZc4CTgJEkrUo73TEkH2j60brq4nyZblNrT6nOyiIiBSHFeIyZ7CNS4jzEGF8y2ZwPTuwsPuofTewOXVw02WH+TtCplxdM3JN1Em10aJh3fCzQxvhdA0ospHRlWAB4taXPgwNZuCABPsb1p7RBTZP/aAYap12VM0ittH9v/nqRX1kk1eGN0nLOB2ZK+2XAL/Xm9EUKSrrX9GwDbN0lq7rOzs7yk5YGXAZ+zfY/U5CLioyhFpJdSugS26h/deOJrJP0HpaPTQypnmgqfAY6rHWLI7gI2qh1iCP5ue56kOd012U00VuAEIGnNvs1lgC0pD4la82+2j5K0Vzc26axGixDfAzze9l9qBxmyY4EvAEfS3mfnfpQxvYcB35T07cp5hk7SWynjM9cENgTWpfx8t6+Za8BaL+bq+SQwS9KZLLhn+zFJqwCn1gw2YK0XIW44oTAPmF9Ie0SFPMP2U+AsYCvKv9v32b6hbqSheDPwpW5hjSn/ft9UN9JQ7F87wBTZv3aAqSDpiZTO5Wt2238Bdrd9ZdVgAzJORWvd8b2QcozrU7pfp5BrxIxhPUJExMCkOK8xko5mwcro+Ww3c5HVPdCbRxmFujVtXzADpSivb/PdwGcrRRmGl1JW9L8LeA2lG1BrrfSh8fG9nf2BJwFnAtieJWn9inmG5XxJm9r+ee0gwyLpc8A3u4eW42BfFnQvWNy+UTcux/l8SQexoIuKANterW6sgVhG0hqUwol53etepdoy9WIN1eHAb4HZwNldR5VbF/sdo+lW2z+pHWIK7A2sDOxJOTfajva6Qk+muYpSST9gwXXnMpQxod+pl2hoLpH0YErxz6XAHZRuVq3p75w3B7iW8vC2Nb3i/T9JeiGl626LY0J/TSmYbd0c24fVDjEMtj8DfEbSBpT7BicAD5f0PuD43mKNxryTcj/hQgDb13TdoVvSejEXAF0R9I8pP08B+9m+vnv7vYv+zpHTehHi4rpW3jllKYasW2j8Jcr5z1xgF9vn1k01PF235F4jANlu8doaylSF3iKbjSldS5u73p6k6+zKwLK1cw3B4cC7bZ8BIOlZlHHb21TMNFDjULQm6SvAEyj/Fw9opbhy3HXX1Y9n4WlhLT7fjYgYCNn3quOKETZhZNJKwE7A9bb3rBRpKCSdbfsZtXPUIOk624+snWMQJC0LnGz7ObWzDJukS2xvJWk2sEV3c+Ai20+qnW1QJF1o+8mSLrO9Rbfvctub1c42SJKeAfwAuIEyMqBX+NPMcUrai9KpYR3K6K9jbM+qGmoIJO0A7Ai8inKcPatRRmk28f9zXI6zR9KvgJ2BK9zYia6k31IWKExW6OMGR6Dei0rbvLfYPrJ2lkGS9AnKTfTvsfA4mpnVQsXASPq97fVq5xgkSc/s25wD/M72H2rlmQrdopPVbDfTxVzSerZ/XzvHVJH0IuBnwCOBQynnQgfYPrFqsAGTtAVwNKXIqf8zpbX7QvtTulkez8LHeXOtTMPUdY3ZlVI4smHtPIM28X6CpOWAmY1dZ7+ZMqr4TPqKuYBjgP1tN1O41i0i2oiFH9SeXS/RcEhahwVFiBf1FSGOvG6yybcmewt4le2HTnGkoZB0OeV4rpb0ZOCTtp+5pO8bVZIeSvm983DbO0jaFHiq7aMqRxsoSZcCTwfWAC6gFOvdZfs1VYMNWH/XWdsbStoI+ILtlrrOImm27elL2jeqJhStfavVojVJ81hQ3N1/v7alRdVjRdIXKAtwnw18EXgF5XyoxYV+EREDkeK8xnVd5k61vV3tLIMk6b8o3da+Td9qvVZvwvZr7eGepBOB1zW8Ug8ASadSRvJ9HFiL8hBha9sjv8KrWxH9TspN5tOA9wMvp3TFWd72OyrGG7iu8OfdlLEz83r7bf+uWqgh6VZfvrr7Wony0OBbrXRqkDQd2JzSrfNDfW/dDpxh+5YauQZtXI6zR2Xk/fa25y3xL8dIau1cCOb/u53IDZ7Dn8HkXb5H/jglXcEkx0a50byx7RWnONJQSPqy7Td0r3fvjU5vjaQZi3u/lcJZSTNtz+heH2f75Uv6nlj6SboIOId7X6809f9V0rWT7G5qsULXgWti55+TbP+zcrSBk/RJ4G/A64E9gP8D/Nz2B2rmGrSWi7l6JL0F2IvSmXQWZYrE+S2c703UchGipMV2t27lM6X/XGiy7dZI+gmlgP8Dtqd3hdCX2X5i5WgD1fs5StoDmGb7k5Jm2d68drZBkjSLruts30L5Kxr8eR4PzAS+1u16LbCV7ZdVCzVAKVqLUdVrzNH356rA92w/r3a2iIilVYrzGifpscCPbD+mdpZBav0mrKTbWfTDvWm2mxlJLek7lBt1P2XhQsvWVvWvQikoXYYF43u/YfuvVYMNgKRXAR+hXCBPA57bvXUycJDtZsazAEg6vcWbykvSdeD4ErCZ7aZGJEha3vY9S/6bo22MjnNryrjMs1i4i8rB1UINyLgUi8D8DgaTvkVDhU4Akh5HGXN2oe07+vbv4MZG3Urasm9zJUox/xzb+1SKNDBdQfsitVLEP6FDcrMPLycUzG7JwmNfmymcnfDznP+6NZIOZfLra6DJa8/zWlgEFovs/HOn7ddWDTYEve7IwPMo53snA19ssBN2s8VcPd2Cha2BC2xv3p3rHmB7l8rRBmqcihBbJukPQP+9gnf3b7dwH6GfpIttbz3hHLDForXLKEXenwHebPuqRovWmu86C/M/Ow8AntbtOpvyudLUYuOIUdP3O+gCyhSbmymTbDaqHC0iYqnVTIFPFH1FXer+vAF4X9VQAyRpZ9vfs/1oSWu22inP9oNqZ5hCP+q+mqUyvvf7LuN75wFNrC7tsf0dST+idOR6AaVIr3cD/Z0sfJOrBVdL+iZltG1/4c/36kUaDknLU36mrwa2pxQ7HVA11HA8X9JBwKMo50atrkwcl+P8KHAH5YHXCpWzDNr/Xcx7Blp6EPRQ4PnAxJutAs6b+jjDIWlPymflL4CjJO1l+/vd2x+ljDVphu1LJ+w6V9JZVcIMmO3fded8J3fnfK1qqkhiUWw/u/e6e9j17MX9/RHmRbxuzSV9rw8APlwryBQ5Q9LbuPf1SlP3TyStTCmiWM/227pRbo+1/cPK0QZJtu/qxqEe2uv8UzvUoHVTPy63/QTgyNp5hmVRxVy0dQ4P8A/b/5CEpBVdxoU+tnaoIdiLBUWIz+4VIVbONDCSfsDiC9tfMoVxhulI4EGL2W7NnZL+je5nK+kpQIvTbPYC9gWO7wrzNgAm61Y/6s6StB8wTdJzKQWJP6icaWAkrQS8A3gMpSP0f47DouOIEfJDSQ8GPsmCBY1frBcnImLpl+K8xoxBUdcHgV4BzKlAk50axontr0iaRrmh/svaeYbB9lxJd0la3e2O772H0vlwRWBV2n64N43ykKu/PbdZ8Ltp5HU3dHYFXgRcCHwLeJvtOxf7jaPrs5TVXVe01plhgs8yHse5Zqvt8xsuDpnMD4FVbc+a+IakM6c8zfC8FdjS9h2S1ge+K2l924dQChGbImnNvs1lKB3JHlYpzsCNyTnfupL+h/Lvs/d6vtY6kHVa/sycLuk2ug7t3WtorIC/f/SepL1bGcW3GLt1f+7bt89AE5MG+hxNeQjU6xL4B+BYyjlEKyTpqZTu+2/u9jXVxRzAZWzvbEnr2f597TxD1HQxV58/dA9qTwB+KukWoLnxvbRfhPjp7s+dKefrX++2dwV+WyPQMNhu8f/g4rwbOBHYUNK5wNrAK+pGGryuI+nZML/r2rWNXqe8n3J+cAXwduDHtFUY8xXKM4efATsAmwB71wwUEfOn1lxn+6Bue1XK76GrKR1LIyJiEVKc14hujNLfeg+BJD0beBnlYvnztv9ZL91AaRGvY0RJejHlhs8KwKMlbQ4c2NAKzJ5/AFdIam58r6QXULrjnQjMsH1X5UhDZfuNtTNMgf2AbwLvaa3DxiJcB1zZeMEajM9xnirpebZPqR1kmCQ9AdiUhUdifbVeosGy/ebFvLfbot4bQcv2Rtna/q2kZ1EK9B5Fm+e6/Z3z5gDXsqDYoBXNnvN13tv3+pJF/q0YCbabK/K5D1o/D8L2o2tnmCIb2t5F0q4Atv/ejUZtyd6MR+cfgHWAqyRdxMKfny3dG2q9mAsA2zt1L/fvxsSvDpxUMdKwNF2EaPssAEkH2X5G31s/kNTUKGYASWtTFk6tT98zM9tvqpVpGGzPlPRM4LGU681fttSJTNKHgO90v19XpHSi3xyYI2k326dWDThgXXH714GzG216sGlvFLGko4CLKueJiOJw4DkAkp4BfALYg/L79ggaLPqOiBiUFOe14zvATsCtXXHTscDHKR+G/w94S7VkgzVN0haUThsrda/n33y1PbNasnig9geeBJwJYHuWpBYfJrQ8vvcDwCttX1U7yFSQtDFwGPBQ20+QtBnwEtsfqRxtYHrduSRtKOlO23d3BSObAV+1/beK8YZhH+DH3WjF/tFfrY1kHpfjfCewj6S7KStsm+r+AyDpw8CzKMV5P6asID4HaKY4b4zcIGnzXofAroPei4AvAU+smmwIxqRgpP+cr1cE1EyxSK/jmKRX2j62/z1Jr6yTavAkHUr5+Y1Th8BohKTlgX8HesUUZwKHt/TwvfPPrgt/bzTfhvSd47agK445q2/7N0Crv3/GoXtV08VccK8RxfMLvFo0RkWIa0vaoPv9Q3fPdu3KmYbh+5TuXKcCcytnGZrufP2kruD7g8AMSR9p6JnKLsBB3evdKc+Q1gY2pnRha6o4T9JLgE/RbtOD+eeutue0twYjYmQt29fQYRfgCNvHAcdJmlUvVkTE0k/tN08ZD5Iut71Z9/rTwDzb+3Q3RWb13ht13c2ORbHt7aYsTAyEpAttP1nSZba36PZd3sq/2X6tj+8dF11h03spD7h6/2av7N18bkl3MbUVZeXwyZTuiI+1vWPFWAMn6RTgDkr79Xm9/a2NNxmX4xwHkq4ApgOX2Z4u6aHAF22/uHK0uJ8krQvMsX3DJO9ta/vcCrGGQtI6lOLZTbtdl1A+S/9aL9XgSHopsK7tz3fbF1EeBBl438RCtlEnaabtGUvaN6ok7b6498dgLGpTJN3OgmLZlYFep+/mCvgBJH0RWJ7yEBrgdcBc260s2gRA0nOBD1I+V04BtgXeYPvMmrkGSdJWlK7m67NwJ6fm7peMm65z1eqUIplWpp0AIOkbwL4tjyieWITYsm5axhHAb7pd6wNva61TvaRZtjevnWPYevfcJT2N0tjh08B+tp9cOdpATHi+cBxwiu3Du+1mrlV6JF0KbAec2eJzFUlzWdBNV8A0ynl8k+fwEaNC0pXA5l3R7NWU84LeKPEmn5NFRAxKOue1o3/ZyHaUsRe91tZ1Eg1BXzenlWz/o/89SStN/l2xlLtS0m7AspI2oqwCP69ypoEbo/G942Bl2xdN+N06p1aYIZvXXWTtBHzW9qGSLqsdagjWtP282iGmwFgcp6RtKQsT7pT0WmAG5d9vSw+H/t6d482RtBpwE7BB7VBx/9n+w2Lea6kw75nA14GjgS9Trl1mAKdLehnlnOh11QIOxj7Aq/u2VwC2BFalHHcTxXmSdgB2BB4xoZvcajR0PjQuHQLHhe0H1c4wxba2Pb1v+3RJs6ulGRLbP5U0E3gK5XNlL9t/qRxr0L5BWRi20OKalkg6x/bTJhTRQmMP3sepoxxjMKK4uxabLWm9xq4z78X2Sd392sd1u6623VSX0s4PJe1o+8e1gwxZryvgC4HDbH9f0v4V8wza3ZKeANwIPBt4T997K9eJNFRzbN/a0vO/fraXrZ0hIiZ1DHCWpL8Af6d0nkXSY4BbawaLiFjapTivHadL+g7wJ2AN4HSY36GiqRWYnfMoD/SWtC+WfntQxqLeDXyT0p2rmfGgffZnPMb3joO/dCOTeuOTXkH53duieyTtShkF0evItXzFPMNyqqTntbbyexLjcpyHAdMlTacUyxwFfA14ZtVUg3VJNxLrSOBSSkfEi6omili8T1FGwPcXeH9f0vHAbOD4OrEGagXb1/Vtn9ON+bhZ0iq1Qg3B9ZSuhy+h/P7puR14V5VEw7Uv9y6snGxfxNJkrqQNbf8aQNIGtDuibyXgFsr9zU0l0eva0Ig/2z6xdoghew20X0Q7TsVcjMeIYhiDIkSYPyr97fSNSpfU4qj0vYD9JP2T8iylqQLhPn+UdDjwHOC/Ja1IGf3air2B71I6mH/G9rUAknYEWlxsPBZNDyJi6WL7o5JOo5wLneIFIxqXoTzvjYiIRchY20aoLI/ZhfJh+B3bf+z2bwE8xPbJNfMNiqSHAY+gdN7YjQUdA1cDvmD7cYv63lg6SdpiwoPaJo3T+N7WdQ+3jgC2oTwIuhZ4je3fVQ02BJI2Bd4BnG/7mK6gdBfbn6gcbaC6Lg2rUIqE76HRm7BjdJwzbc+Q9CHgj7aPanF8SY+k9YHVbF9eO0vEokj6ue1NF/HeNZSR6SPdEUjSr2w/ZhHv/dr2hlOdaZgkLd/gQ9n5+joEvgr4dt9bqwGb2n5SlWAR94Gk7SkdO39DOd97FPBG22dUDTZgkv6bch/sKhZ0lXNLhTHdz3JX4DTKOTwAtr9XLdSA9Z+nSzrO9strZxoWSacDW1MW1TRbzDUuus7Q99JaV8RxGZU+LiStDLwAuML2NV1jhye2tIhT0pMpk0Au7u5rvoDS8bG5rojdz/MDQG9KxsnARyZOnIqIiIiIpUOK8xol6d8oK9p+b/vSJf39USFpd+ANwFaUjg09twNfbukG5biQdAalqPRY4Fu2r6ocaSgkHUW5of5+4OWUlWzL235H1WDxgHVdcJahtO7exfY3KkeKCEDSWcBJwBsp50J/poy5fWLVYAMk6TTb2y9pX8TSQtIvgG1s3zJh/5rAubY3qZNscCR9AzjT9pET9r8deJbtXeskGw5JLwIOohT9LEdjBd9d99XNgQOBD/W9dTtwxsR/yxFLm64TzmMp/zebHEEo6ZfAZi0eW4+kr1NGSU4sQHxTvVSDNWEB4/zXLRqjYq6nAIcCmwArAMsCd7ZyjjBuJM2eMCp90n2jrmt88Brg0bYPkvRIYB3bzXWo785zn95t/sz27Jp5BknSh4EdKNcnPwWeTJli8xzgZNsfrZdusCQtSzmm59TOEhERERH3TYrzGiHph8D7bV/ZrXiaSSle2xA4wvZna+YbNEkvt31c7RwxGF1HxFdRVr2vBnzbdlOjbbOSbfRJWg14J6V75/eBU7vt9wCzbb+0Yryh6EYifBzYlDIyCgDbG1QLNQSStqUUb90p6bWUEemfbW3c0Bgd58Mo3XUvtv0zSetRCmO+Wjnav0zSSsDKwBnAs1i4g/BPWihwijZJehvwVspn5sxu95bAfwNH2T6iVrZBkfQQ4ARKZ6P+Y1wReJntGytFGwpJvwJ2pnTdaPamQusdAqNN3QjCf6dvBCHQ3AhCST8BXmn7jtpZhkXSFS0tMJnMhM55zXa7HieSLgFeTVmEuxXwemAj2/tVDTZg41KEKGkm5Xdt/6j077b2f1XSYZQi6O1sbyJpDcqovq0rRxsoSXtRrst6DQ52ojw7OrReqsGRdAVlgc2KwA3AurZvkzQNuLC1CTaSTgReZ/vW2lkiIiIiYslSnNcISVfZfnz3ej/gcbZfL+lBlG4UrV14PJjSwaB3s/ks4MBciIw2SU8E9qF0IVuhdp5BGpfxvS2T9H3KGNvzge2BNSg3YPeyPatitKGRdA7wYeAzwIspnchk+8NVgw2YpMuB6cBmwNeAo4CdbU/a2WBUjctx9pO0FvDXVgpHuhvpewMPB67ve+s24Ejbn6uRK+K+6Dqt7QM8vtt1FfAp2z+ol2rwJG1H3zHaPr1mnmHpul9vP+rjiJek9Q6B0abWRxBKOhQwZdHUdO498nXPStEGTtKRwGds/7x2lmGRNJcy4lXANOCu3ls09vt2jIq5LrG9laTLe/ejJZ1ne5va2QZpjIoQx2VU+kzbMyZ082yxQ+DlwFNt39ltrwKc38qzo8V1Y5U0y/bm1cINgaTvAE+hdAnsH5fezLlQREREREuWqx0gBqZ/BfT2wJEAtm+X1OIDk6OAKynd1qDcbD6a0r0hRoikTSgd814B/BX4NvCfVUMNx8FdV8umx/c2boNe14LugddfgPVs31431lBNs32aJNn+HbC/pJ9RCvZaMse2Jb0UOMT2Ud0Y9dY0fZzdw65PADdTCim+BqwFLCPp9bZPqplvEGwfAhwiaY9WVrbH+LD9Q0mntt41uCvGa7Igb4J9gB93o8T7i2IOrhdpKD7LGHQIjOZsPaGY4HRJzYyso0yJALgUOLFmkCnwNGB3SddSftf2CtaaKKIAsL1s7QxT6HNMUsxVNdFw3CVpBWC2pE8CfwJWqZxpKGz/StKytucCR0s6r3amQevuCW1E46PSgXu6MaEGkLQ2C8aJt0TA3L7tuSzoyN+Cf0pa2fZdlC7mAEhanTZ/nj/qviIiIiJiBKQ4rx3XSdoD+ANlTN1JAF3L7uVrBhuSDW2/vG/7AEmzaoWJf8mXgR9Sxu5c3OoDW9vP7hvfe0Q3IrW58b2Nm18EbXuupGsbL8wD+IekZYBrJP0H8EfgIZUzDcPtkvYFXgs8o7sh2+JnZ+vH+TlgP2B1SmHMDrYvkPQ44Bi6c6NGHC5pTxofVxdNulLSjcDPgLMpHb7T+Xo0fRS4gzL2vqmO1xNcB1yZwrwYMXMlbThhBOHcJXzPyLD9FZjf7ecfXVEM3bntijWzDcELageIwRqHYi7KAuplgHcC7wLWBV6+2O8YTWNRhNiNSn87fdeeklq89vwf4HjgoZI+SllE/sG6kYbiaOBCScd32y+jNEFoxTN6xaMTOnwvDzSzOLXPd2n/XCgiIiKiGRlr2whJDwEOBNYBPm/7lG7/s4EtbX+6Zr5Bk3Q+8F7b53Tb2wKftv3UusnivpK0HPAx4E3A7ymr9Nal3CT4QIM3eeZreXxvyyaM24EFI3eaG7fTI2lr4BfAgymdyFYHPmn7gpq5Bq0rnN2NUiD8M0nrAc+y/dXK0Qaq9ePsH1Ei6Re2N+l7b6FxJqOu9XF10bbud8/TgW2BHYG/tTZeaBz0RtbVzjFs3bnQQUDrHQKjId147S/T/gjCC4Dn2L6j214VOKW10Zn9JD0YeKftj9bOEvefpLOB51AKYf7Ufb2hlbGZXYf2dW1/vtu+kLK4z8A+tr9bM9+gSXoUcCNlkcK7gNWAw2z/qmqwARuna89uYd/23ebptn9RM8+wSJpB6cwq4Gzbl1WOFA/QOJ4LRURERIyydM5rhO2bgHdMsv8MoKkbsJ13AF/tWpID3EKbq59a9ingQcCje93Hum5yn+6+9qqYbeDGaHxvs8Zs3A4Ati/uXt4BvLFmlmGyfQNwMICktYDrWilY6zcGx9m/KvrvE95rYjWKpOVsz6H9cXXRKEnrUoryng5MB64CzqkaKh6oUyU9r7corGHj0iEwGtF1TJlOGZXZ+gjClXoPowFs3yFp5ZqBBkXSI4H/Ah4OnAB8k1Io/DpKR+gYTa13lNuHMra3Z0XKWMlVKQtxmyjOm6QI8SwWFCGeDzRVnMd4XXuuDPRG206rnGWgJK3Zt/nb7mv+e7ZvnupMMRDNngtFREREtCjFeY2QdOLi3rf9kqnKMhVszwamd8Vc2L5N0t7A5VWDxf3xImDj/hFR3c/x34Graaw4jzEZ39u6bsTr5bafUDvLMI3LZ4qkpwCfAG6mPOz6GrAWsIyk19tuYgzquBwn5bzgNspD6Gnda7rtlerFGqiLgBk0Pq4umvZ74GLgY7bvtbAoRso7gX0k3Q3cQ7udhNe0/bzaISLuK9tzJb3E9mdo//7InZJm2J4JIGlL7r1AY1R9ldKx8zjKaNsLKAXtm3ULbmKEjFEx1wq2r+vbPqcr+Lm5G0PdirEoQuwzFteekj4EvJLye1eUsdPH2v5I3WQDcynld05vGkjvfry61xvUCBX/sonnQlvRzrlQRERERHMy1rYRkv4MXEdZQXshCy60ALB9Vo1cU0nS722vVztH3DeS/tf2xvf3vVEzzuN7WyXpG8C+tn9fO8uwjMtniqRLgP0o43qPAHawfUE3yuSYVsagjstxjoPeeN4J4+oA1qfBcXXRHknTKSOUngGsB1wDnGX7qKrBIhZB0icoY81a7xAYDZH0Ucp537eBO3v7ew9uW9GNnf4WcH23ax3g1bYvqZdqMCTN7u9UJelGYL1GOyA2T9K5lH+b13Xbs4Dt6Iq5bG+/mG8fGZJ+Zfsxi3jv17Y3nOpMwyDpYttb921/zvZ/dK8vsP2UeukGp1sEfy6wBnAkcG331vrAm2yfXifZcEj6BbBFbzG1pGnATNub1E0WsWgTzoVM6bi7i+1LqwaLiIiIiEmlc147HgY8F9gV2A34EeWB+1VVU00tLfmvxFLk513HpoVGKkp6LaVzXivGanzvmFgHuErSRSz8sKuJbnKdcflMWa73sF3SgbYvALB9tdTUR8q4HOc4WFvSu7vXh1NG7txJ6Qy4BZDivFiq2Z4t6dfArymjbV9LKdRLcd6IkbQtMMv2nd35+wzgsw0uXhiXDoHRlm26Pw/s22dKMVBLLgceR9/4XsrI0CZIWoMF97luAFbudR/L+MGRMy4d5S6U9FbbR/bvlPR2SgfwVqzRv9ErzOusPcVZhmld4BBgE+B/KZ34L6UUlF6/uG8cUb+lXFf3Jp2sSLlmaYqknSgLT27tth8MPMv2CTVzxf3TFeVdZ/vibuHt24GdgZNYUEgbEREREUuZdM5rkKQVKQUVnwIOtH1o5UhTIp3zRoukRwDfo7Ra77XW3xqYBuxk+48V4w2MpGuYML63278scLXtjeokiwdK0jMn299KN7mJWv5MkTTT9oyJryfbHmXjcpzjQNKfgMNYxIIE2wdMbaKI+6fr5LkicB5wDnC27d/VTRUPhKTLgenAZpRx6UcBO9ue9DwpImLQJjuPbeXcVtJvgXlMfs5n2xk/OELGqKPcQ4ATgLuBXqfOLSnnfi+zfWOlaAPVTVM4cxFFiM+yvWudZMMhaQVgK0rh91O7r7/Z3rRqsAGTdALlvvRPu13PoVyv3ARge886yQZL0izbm0/Yd1kmKowWSTOB59i+WdIzKN3z9gA2Bzax/Yqa+SIiIiJicumc15CugOKFlCKK9YH/oRQ/NUPS7ZQirnu9RSnqihHRFd89uRvN93jKz/Antk+rm2zgPLEwr9s5V1Kqo0dQq0V4E43DZwowXdJtdJ8h3Wu67ZXqxRq4cTnOcfAn2wcu+a9FLLV2sP3n2iFiIObYtqSXAofYPkrS7rVDDdoYdQiMBvR1152U7YOnKsswSXoY8AjKee0WLChgWw1YuVqwAbK9fu0MMVBj0VHO9k3ANn33+QB+1Nr4U+BdwAmSdmOSIsRaoYZoGuX36+rd1/XAFVUTDcfJwGmUwui5tNuVfrIOs3lGOHqW7euiuwtwhO3jgOO60ekRERERsRTKiXcjJH0FeALwE+AA21dWjjQUth9UO0MMVneTrrUbdf3GZXzv2JD0FOBQymiPFejGSrY03myMPlOWrZ1hKozLcY6JzCGOUfdPSQdTRtkCnEXpynprxUzxwNwuaV+60cRdV+jlK2cahsMoRe7TgX0oHQK/BqRDYCyNevdLHkvp/nNit/1i4OwqiYbj+cAbKCMX+wsObwf2qxFoWCSdZnv7Je2Lpd5YFXO1fp9vXIoQJR1BOb7bgQspna8Ptn1L1WADJmk54GPAm4DfUYrXHgkcDexn+56K8Ybhku567POUBgh7UCbaxGhZVtJytucA2wNv63svz3wjIiIillIZa9sISfOAO7vN/h+qKJ27mikaiRgl4zK+d5x0I/leDRxLGe3xemAj2808CMpnSsTSSdKafaujI0aOpOOAK4GvdLteB0y3vXO9VPFAdJ2rdgMutv0zSetRRrl9dQnfOlJ6IzIlfQj4Y9chsImxmdEuSacAL7d9e7f9IOBY2y+om2ywJL286xLTHEkrAatQCpyexcLdAX9ie5NK0eJfMKGY66rWirmiLZJOAtainLufB5wPXDnZdJBRJukzlOL2d/V9bq4GfBq4y/beFeMNnKRVgP+ijO0VcArwEdt3LvYbY6ki6QPAjsBfgPWAGV1X88cAX7G9bdWAERERETGpFOdFREyBCeN7r2pwfO/YkHSJ7a0kXW57s27feba3qZ0tIiJiaSZplu3Nl7QvRouktYC/tvawFkDSWcBJwBspHR//TBlz+8SqwSIWQ9LVlMLnu7vtFYHZth9XN9lgSHqt7a9L+k8WXkgEtDG+V9JewN7AwykjJHtuA460/bkauSJivEgS5V7mNt3XE4CbgfNtf7hmtkGRdA2w8cTz2K4r9NW2N6qTLGLxusku6wCn9IorJW0MrGp75mK/OSIiIiKqSIvjiIgp0PpYjzFzl6QVgFmSPgn8idLVICIiIhbv75KeZvscAEnbUroLx4joHgJ9gvJg9iDKiNe1gGUkvd72STXzDcEulA6Bb7Z9Q9ch8FOVM0UsydeAiyQdTyle2wloqatl79pr1Unea6JI2PYhwCGS9rB9aO08ETGeuoK1KyX9Dbi1+3oR8CSgieI8ymFOVug9V1ITnyn9uuKt9wDr0/ds0PZ2tTLFA2P7gkn2/W+NLBERERFx36RzXkRExP0g6VHAjcAKwLuA1YH/Z/tXVYNFREQs5SRNpxSIrN7tugXY3fbl9VLF/SHpEmA/ys/wCGAH2xdIehxwjO0tqgYcopY7BEZ7JM0Ant5tnm37spp5BknSurb/sIj3Xmz7B1OdaVi6RWHvoHTuBDgTONz2PdVCRcRYkLQnpVvetsA9wLmU0bbnAlfYnlcx3sBIOgH4nu2vTtj/WuBVtl9SJdiQSJoNfAG4FJjb22/70mqhIiIiIiLGRIrzIiIi7idJ04D1bP+ydpaIiIhRI2k1ANu3Sdrb9mcrR4r7qH8MsaRf2N6k773LWinOW1yHQKDFDoHRGElPAzayfbSktSkjzq6tnWsQJP0SeL7t307Y/0bgg7Y3rBJsCCR9EVge+Eq363XAXNtvqZcqIsaBpIOB84Bzbf+pdp5hkfQI4HuUbt6XUjqwbg1MA3ay/ceK8QZO0qW2t6ydIyIiIiJiHKU4LyIi4n6Q9GLg08AKth8taXPgwNZW00ZEREwFSb+3vV7tHHHfSJppe8bE15Ntj7Jx7hAYo0/Sh4GtgMfa3ljSw4FjbW9bOdpASNoROATY0fY13b59KSOod1hUV71RImk523MkzbY9fcJ799oXERH/GknbAY8HBFxl+7TKkYZC0v7ATcDxwN29/bZvrpUpIiIiImJcLFc7QERExIjZH3gSZaQQtmdJWr9inoiIiFGm2gHifpku6TbKz21a95pue6V6sQZuOdunAEg60PYFALavlvJPNpZ6OwFbADMBbF8v6UF1Iw2O7R9Luhv4iaSXAW+hdDl6hu1bqoYbnIuAGcBcSRva/jWApA3oG0MYERGDYft04PTaOabA7t2f7+3bZ2CDClkiIiIiIsZKivMiIiLunzm2b82D2YiIiIFIK/cRYnvZ2hmmyLy+13+f8F7+zcbS7p+2LckAklapHWjQbJ8m6Q2UBVPnAdvb/kfVUIPVu9h8D3CGpN902+sDb6ySKCIiRp7tR9fOEBERERExrlKcFxERcR9I+jHwTuBKSbsBy0raCNiT8kAoIiIiJiHpdiYvaBIwbYrjRNwX49IhMNr0HUmHAw+W9FbgTcCRlTMNTN9nioAVge2Bm1RWT9n2ajXzDcjakt7dvT4cWBa4k/L7ZwvgjFrBIiJi9Ejax/Ynu9evtH1s33sfs71fvXQREREREeNBdhZ9R0RELImkVwEfAb5GKSR4bvfWycBBtu+ulS0iIiIiIqJH0nOB51EK2E62/dPKkeJ+kPQn4DAWMfrd9gFTmygiIkaZpJm2Z0x8Pdl2REREREQMR4rzIiIi7qNuJNSHgBdQivR6H6K2fXC1YBERERERERNIWgv4q3Pzb6SkUCIiIgZJ0mW2t5j4erLtiIiIiIgYjmVqB4iIiBgh91DGCa0IrNr39aCaoSIiIiIiYrxJeoqkMyV9T9IWkq4ErgRulPSC2vnifpm0Y15ERMQD5EW8nmw7IiIiIiKGIJ3zIiIi7oPugdbBwInAgbbvqhwpIiIiIiICAEmXAPsBqwNHADvYvkDS44Bj0hVndEha0/bNtXNEREQbJM2lLDYWMA3o3dMUsJLt5Wtli4iIiIgYFynOi4iIuA8k/Qx4h+2rameJiIiIiIjoJ2mW7c2717+wvUnfexlZFxERERERERERUclytQNERESMAttPr50hIiIiIiJiEeb1vf77hPeyMjciIiIiIiIiIqKSdM6LiIiIiIiIiIgYYRlZFxERERERERERsXRKcV5ERERERERERERERERERERERETEgC1TO0BEREREREREREREREREREREREREa1KcFxERERERERERERERERERERERETFgKc6LiIiIiIiIiIiIiIiIiIiIiIiIGLAU50VEREREREREREREREREREREREQMWIrzIiIiIiIiIiIiIiIiIiIiIiIiIgbs/wOSxi7kN8lqygAAAABJRU5ErkJggg==%0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8967" y="1222588"/>
            <a:ext cx="5271501" cy="5635412"/>
          </a:xfrm>
          <a:prstGeom prst="rect">
            <a:avLst/>
          </a:prstGeom>
        </p:spPr>
      </p:pic>
    </p:spTree>
    <p:extLst>
      <p:ext uri="{BB962C8B-B14F-4D97-AF65-F5344CB8AC3E}">
        <p14:creationId xmlns:p14="http://schemas.microsoft.com/office/powerpoint/2010/main" val="1949280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10 best and worst correlated features with target variable</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8277" y="1555659"/>
            <a:ext cx="8118167" cy="4351338"/>
          </a:xfrm>
        </p:spPr>
      </p:pic>
    </p:spTree>
    <p:extLst>
      <p:ext uri="{BB962C8B-B14F-4D97-AF65-F5344CB8AC3E}">
        <p14:creationId xmlns:p14="http://schemas.microsoft.com/office/powerpoint/2010/main" val="28515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sale price</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6055" y="1027906"/>
            <a:ext cx="8481421" cy="4351338"/>
          </a:xfrm>
        </p:spPr>
      </p:pic>
      <p:sp>
        <p:nvSpPr>
          <p:cNvPr id="5" name="TextBox 4"/>
          <p:cNvSpPr txBox="1"/>
          <p:nvPr/>
        </p:nvSpPr>
        <p:spPr>
          <a:xfrm>
            <a:off x="1123405" y="5747655"/>
            <a:ext cx="7010400" cy="923330"/>
          </a:xfrm>
          <a:prstGeom prst="rect">
            <a:avLst/>
          </a:prstGeom>
          <a:noFill/>
        </p:spPr>
        <p:txBody>
          <a:bodyPr wrap="square" rtlCol="0">
            <a:spAutoFit/>
          </a:bodyPr>
          <a:lstStyle/>
          <a:p>
            <a:r>
              <a:rPr lang="en-US" dirty="0" smtClean="0"/>
              <a:t>Here we can observer that we have a normal distribution with two peaks, one peak around 125k and another peak around 180k</a:t>
            </a:r>
          </a:p>
          <a:p>
            <a:r>
              <a:rPr lang="en-US" dirty="0" smtClean="0"/>
              <a:t>We can also observe that this distribution is right skewed</a:t>
            </a:r>
            <a:endParaRPr lang="en-US" dirty="0"/>
          </a:p>
        </p:txBody>
      </p:sp>
    </p:spTree>
    <p:extLst>
      <p:ext uri="{BB962C8B-B14F-4D97-AF65-F5344CB8AC3E}">
        <p14:creationId xmlns:p14="http://schemas.microsoft.com/office/powerpoint/2010/main" val="216266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a box plot of each numerical feature</a:t>
            </a:r>
            <a:endParaRPr lang="en-US" dirty="0"/>
          </a:p>
        </p:txBody>
      </p:sp>
      <p:pic>
        <p:nvPicPr>
          <p:cNvPr id="4" name="Content Placeholder 3"/>
          <p:cNvPicPr>
            <a:picLocks noGrp="1" noChangeAspect="1"/>
          </p:cNvPicPr>
          <p:nvPr>
            <p:ph idx="1"/>
          </p:nvPr>
        </p:nvPicPr>
        <p:blipFill>
          <a:blip r:embed="rId2"/>
          <a:stretch>
            <a:fillRect/>
          </a:stretch>
        </p:blipFill>
        <p:spPr>
          <a:xfrm>
            <a:off x="2081465" y="1808208"/>
            <a:ext cx="8029070" cy="4351338"/>
          </a:xfrm>
          <a:prstGeom prst="rect">
            <a:avLst/>
          </a:prstGeom>
        </p:spPr>
      </p:pic>
      <p:sp>
        <p:nvSpPr>
          <p:cNvPr id="5" name="TextBox 4"/>
          <p:cNvSpPr txBox="1"/>
          <p:nvPr/>
        </p:nvSpPr>
        <p:spPr>
          <a:xfrm>
            <a:off x="1358537" y="6244046"/>
            <a:ext cx="6583149" cy="646331"/>
          </a:xfrm>
          <a:prstGeom prst="rect">
            <a:avLst/>
          </a:prstGeom>
          <a:noFill/>
        </p:spPr>
        <p:txBody>
          <a:bodyPr wrap="none" rtlCol="0">
            <a:spAutoFit/>
          </a:bodyPr>
          <a:lstStyle/>
          <a:p>
            <a:r>
              <a:rPr lang="en-US" dirty="0" smtClean="0"/>
              <a:t>Here we can see the box plot for which year a house was remodeled</a:t>
            </a:r>
          </a:p>
          <a:p>
            <a:endParaRPr lang="en-US" dirty="0"/>
          </a:p>
        </p:txBody>
      </p:sp>
    </p:spTree>
    <p:extLst>
      <p:ext uri="{BB962C8B-B14F-4D97-AF65-F5344CB8AC3E}">
        <p14:creationId xmlns:p14="http://schemas.microsoft.com/office/powerpoint/2010/main" val="3262522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498</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Housing price prediction </vt:lpstr>
      <vt:lpstr>Problem statement  </vt:lpstr>
      <vt:lpstr>Data cleaning </vt:lpstr>
      <vt:lpstr>Combining the data from test and train dataframe</vt:lpstr>
      <vt:lpstr>Assumptions:</vt:lpstr>
      <vt:lpstr>Co-relation matrix </vt:lpstr>
      <vt:lpstr>Top 10 best and worst correlated features with target variable </vt:lpstr>
      <vt:lpstr>Distribution of sale price </vt:lpstr>
      <vt:lpstr>We have a box plot of each numerical feature</vt:lpstr>
      <vt:lpstr>Data imputation </vt:lpstr>
      <vt:lpstr>Skew and kurtosis of target variable (Sale price)</vt:lpstr>
      <vt:lpstr>Final model XGB Boost after hyper parameter tuning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dc:title>
  <dc:creator>Default</dc:creator>
  <cp:lastModifiedBy>Default</cp:lastModifiedBy>
  <cp:revision>22</cp:revision>
  <dcterms:created xsi:type="dcterms:W3CDTF">2021-09-14T11:43:52Z</dcterms:created>
  <dcterms:modified xsi:type="dcterms:W3CDTF">2021-10-10T10:22:53Z</dcterms:modified>
</cp:coreProperties>
</file>