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8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1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34E-BEED-429C-B70B-390670AC9D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91D0-07F2-4C07-97E9-A27E32D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retention case study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Study of </a:t>
            </a:r>
            <a:r>
              <a:rPr lang="en-US" smtClean="0"/>
              <a:t>online retailers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of </a:t>
            </a:r>
            <a:r>
              <a:rPr lang="en-US" dirty="0" err="1" smtClean="0"/>
              <a:t>respondants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can see where the people are located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57" y="2314451"/>
            <a:ext cx="4523589" cy="40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Similarly, using a script each and every column was converted into a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plots are available in the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Script used to generate the plots: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script iterates through all the columns and generates an individual plot for all of them.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54" y="2989523"/>
            <a:ext cx="380100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script for multiple answer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script plots the values of each website in every question, along with a dictionary printed below each graph of the results.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2" y="2783447"/>
            <a:ext cx="5765076" cy="37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2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of the responses of the above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similar graph is plotted for each and every column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8" y="1366810"/>
            <a:ext cx="6195117" cy="43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1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Co-relation matrix (from </a:t>
            </a:r>
            <a:r>
              <a:rPr lang="en-US" dirty="0" err="1" smtClean="0"/>
              <a:t>df_enc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41137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35" y="1690688"/>
            <a:ext cx="4478536" cy="47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9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Pairplot</a:t>
            </a:r>
            <a:r>
              <a:rPr lang="en-US" dirty="0" smtClean="0"/>
              <a:t> of the columns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32" y="1690687"/>
            <a:ext cx="4680735" cy="4657861"/>
          </a:xfrm>
        </p:spPr>
      </p:pic>
    </p:spTree>
    <p:extLst>
      <p:ext uri="{BB962C8B-B14F-4D97-AF65-F5344CB8AC3E}">
        <p14:creationId xmlns:p14="http://schemas.microsoft.com/office/powerpoint/2010/main" val="265803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retailors should value the values of it's customers, the best way to do that is providing a fast website which does not track users; </a:t>
            </a:r>
            <a:r>
              <a:rPr lang="en-US" dirty="0" smtClean="0"/>
              <a:t>providing:</a:t>
            </a:r>
          </a:p>
          <a:p>
            <a:r>
              <a:rPr lang="en-US" dirty="0" smtClean="0"/>
              <a:t> </a:t>
            </a:r>
            <a:r>
              <a:rPr lang="en-US" dirty="0"/>
              <a:t>high service </a:t>
            </a:r>
            <a:r>
              <a:rPr lang="en-US" dirty="0" smtClean="0"/>
              <a:t>quality (good customer support)</a:t>
            </a:r>
          </a:p>
          <a:p>
            <a:r>
              <a:rPr lang="en-US" dirty="0" smtClean="0"/>
              <a:t> </a:t>
            </a:r>
            <a:r>
              <a:rPr lang="en-US" dirty="0"/>
              <a:t>high system quality (fast </a:t>
            </a:r>
            <a:r>
              <a:rPr lang="en-US" dirty="0" smtClean="0"/>
              <a:t>website which loads quickly),</a:t>
            </a:r>
          </a:p>
          <a:p>
            <a:r>
              <a:rPr lang="en-US" dirty="0" smtClean="0"/>
              <a:t>a </a:t>
            </a:r>
            <a:r>
              <a:rPr lang="en-US" dirty="0"/>
              <a:t>good information quality (by </a:t>
            </a:r>
            <a:r>
              <a:rPr lang="en-US" dirty="0" smtClean="0"/>
              <a:t>having </a:t>
            </a:r>
            <a:r>
              <a:rPr lang="en-US" dirty="0"/>
              <a:t>the best product deals, alternative choices as recommended products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trust </a:t>
            </a:r>
            <a:r>
              <a:rPr lang="en-US" dirty="0"/>
              <a:t>and net benefit (fast deliveries, best offers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9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many online retailors, the most important aspect for the retailors is to retain the customers. </a:t>
            </a:r>
          </a:p>
          <a:p>
            <a:r>
              <a:rPr lang="en-US" dirty="0" smtClean="0"/>
              <a:t>As it is more expensive to gain new customers than it is retain the current ones, retailors spend a lot of money to keep their customer loyal to their own platform</a:t>
            </a:r>
          </a:p>
          <a:p>
            <a:r>
              <a:rPr lang="en-US" dirty="0" smtClean="0"/>
              <a:t>This survey will help us dive deeper into what causes people to recommend a website/ use it again and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29" y="1595821"/>
            <a:ext cx="9293598" cy="2201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1485" y="3997234"/>
            <a:ext cx="9040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I’ve imported the encoded as well as the non encoded data, and cleaned the data of any</a:t>
            </a:r>
          </a:p>
          <a:p>
            <a:r>
              <a:rPr lang="en-US" dirty="0" smtClean="0"/>
              <a:t>White spaces as well as striping the column names of ‘\t’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4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the data into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f_single</a:t>
            </a:r>
            <a:r>
              <a:rPr lang="en-US" dirty="0" smtClean="0"/>
              <a:t> contains the questions which have a single answer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f_multi</a:t>
            </a:r>
            <a:r>
              <a:rPr lang="en-US" dirty="0" smtClean="0"/>
              <a:t> contains the questions where multiple answers are allowed.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57" y="2954320"/>
            <a:ext cx="301032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 err="1" smtClean="0"/>
              <a:t>df_multi</a:t>
            </a:r>
            <a:r>
              <a:rPr lang="en-US" dirty="0" smtClean="0"/>
              <a:t> responses into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must convert the </a:t>
            </a:r>
            <a:r>
              <a:rPr lang="en-US" dirty="0" err="1"/>
              <a:t>df_multi</a:t>
            </a:r>
            <a:r>
              <a:rPr lang="en-US" dirty="0"/>
              <a:t> responses into a list format before we can perform any analysis on it.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Before                                                            After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77" y="2900862"/>
            <a:ext cx="4591691" cy="638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77" y="4244717"/>
            <a:ext cx="2664822" cy="2357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35" y="4244716"/>
            <a:ext cx="2594156" cy="23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3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script through all the </a:t>
            </a:r>
            <a:r>
              <a:rPr lang="en-US" dirty="0" err="1" smtClean="0"/>
              <a:t>coulmns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00" y="1313654"/>
            <a:ext cx="10515600" cy="4351338"/>
          </a:xfrm>
        </p:spPr>
        <p:txBody>
          <a:bodyPr/>
          <a:lstStyle/>
          <a:p>
            <a:r>
              <a:rPr lang="en-US" dirty="0" smtClean="0"/>
              <a:t>Script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Final result (list)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632"/>
            <a:ext cx="4682440" cy="2061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14" y="4375779"/>
            <a:ext cx="5133486" cy="19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proceeding with EDA, we have to make some assumptions</a:t>
            </a:r>
          </a:p>
          <a:p>
            <a:r>
              <a:rPr lang="en-US" dirty="0" smtClean="0"/>
              <a:t>As the dataset available to us is only a fraction of the customers shopping online:</a:t>
            </a:r>
          </a:p>
          <a:p>
            <a:r>
              <a:rPr lang="en-US" dirty="0" smtClean="0"/>
              <a:t>We have to assume that this data set is not biased towards any field</a:t>
            </a:r>
          </a:p>
          <a:p>
            <a:pPr marL="0" indent="0">
              <a:buNone/>
            </a:pPr>
            <a:r>
              <a:rPr lang="en-US" dirty="0" smtClean="0"/>
              <a:t>That is, we have to assume that the ratios of say the gender are similar between our data and the actual data. </a:t>
            </a:r>
          </a:p>
          <a:p>
            <a:pPr marL="0" indent="0">
              <a:buNone/>
            </a:pPr>
            <a:r>
              <a:rPr lang="en-US" dirty="0" smtClean="0"/>
              <a:t>We might have, outliers, overfitting and most important of all </a:t>
            </a:r>
            <a:r>
              <a:rPr lang="en-US" dirty="0" err="1" smtClean="0"/>
              <a:t>smapling</a:t>
            </a:r>
            <a:r>
              <a:rPr lang="en-US" dirty="0" smtClean="0"/>
              <a:t> bias; which we will ignore for this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1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775" y="1607911"/>
            <a:ext cx="42631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0553" y="2276522"/>
            <a:ext cx="3186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that,</a:t>
            </a:r>
          </a:p>
          <a:p>
            <a:r>
              <a:rPr lang="en-US" dirty="0" smtClean="0"/>
              <a:t> the majority of online shoppers</a:t>
            </a:r>
          </a:p>
          <a:p>
            <a:r>
              <a:rPr lang="en-US" dirty="0" smtClean="0"/>
              <a:t> are women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6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that that majority of respondents are between 21 and 50 years old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19" y="2369637"/>
            <a:ext cx="6296087" cy="41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501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Customer retention case study </vt:lpstr>
      <vt:lpstr>Problem statement  </vt:lpstr>
      <vt:lpstr>Data cleaning </vt:lpstr>
      <vt:lpstr>Dividing the data into two parts</vt:lpstr>
      <vt:lpstr>Converting df_multi responses into a list</vt:lpstr>
      <vt:lpstr>Running a script through all the coulmns </vt:lpstr>
      <vt:lpstr>Assumptions:</vt:lpstr>
      <vt:lpstr>Gender</vt:lpstr>
      <vt:lpstr>Age distribution</vt:lpstr>
      <vt:lpstr>City of respondants</vt:lpstr>
      <vt:lpstr>Similarly, using a script each and every column was converted into a histogram</vt:lpstr>
      <vt:lpstr>Another script for multiple answer questions</vt:lpstr>
      <vt:lpstr>One of the responses of the above script</vt:lpstr>
      <vt:lpstr>Co-relation matrix (from df_enc)</vt:lpstr>
      <vt:lpstr>Pairplot of the columns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 study </dc:title>
  <dc:creator>Default</dc:creator>
  <cp:lastModifiedBy>Default</cp:lastModifiedBy>
  <cp:revision>11</cp:revision>
  <dcterms:created xsi:type="dcterms:W3CDTF">2021-09-14T11:43:52Z</dcterms:created>
  <dcterms:modified xsi:type="dcterms:W3CDTF">2021-09-23T07:16:36Z</dcterms:modified>
</cp:coreProperties>
</file>