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2" r:id="rId2"/>
    <p:sldId id="278" r:id="rId3"/>
    <p:sldId id="257" r:id="rId4"/>
    <p:sldId id="270" r:id="rId5"/>
    <p:sldId id="279" r:id="rId6"/>
    <p:sldId id="280" r:id="rId7"/>
    <p:sldId id="275"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D7D31"/>
    <a:srgbClr val="1CDFCE"/>
    <a:srgbClr val="00CA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947" autoAdjust="0"/>
  </p:normalViewPr>
  <p:slideViewPr>
    <p:cSldViewPr snapToGrid="0">
      <p:cViewPr varScale="1">
        <p:scale>
          <a:sx n="104" d="100"/>
          <a:sy n="104"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Friesenhahn" userId="f916021d3ee654ef" providerId="LiveId" clId="{DC3548C3-5DA8-4B8B-B3DE-662D292C6445}"/>
    <pc:docChg chg="undo redo custSel addSld delSld modSld sldOrd">
      <pc:chgData name="Paul Friesenhahn" userId="f916021d3ee654ef" providerId="LiveId" clId="{DC3548C3-5DA8-4B8B-B3DE-662D292C6445}" dt="2023-06-28T23:02:57.969" v="2727" actId="1076"/>
      <pc:docMkLst>
        <pc:docMk/>
      </pc:docMkLst>
      <pc:sldChg chg="addSp delSp modSp mod modClrScheme chgLayout modNotesTx">
        <pc:chgData name="Paul Friesenhahn" userId="f916021d3ee654ef" providerId="LiveId" clId="{DC3548C3-5DA8-4B8B-B3DE-662D292C6445}" dt="2023-06-28T17:46:26.239" v="2665" actId="20577"/>
        <pc:sldMkLst>
          <pc:docMk/>
          <pc:sldMk cId="293311484" sldId="257"/>
        </pc:sldMkLst>
        <pc:spChg chg="mod ord">
          <ac:chgData name="Paul Friesenhahn" userId="f916021d3ee654ef" providerId="LiveId" clId="{DC3548C3-5DA8-4B8B-B3DE-662D292C6445}" dt="2023-06-28T17:13:30.663" v="2020" actId="700"/>
          <ac:spMkLst>
            <pc:docMk/>
            <pc:sldMk cId="293311484" sldId="257"/>
            <ac:spMk id="2" creationId="{B447AACF-6FA3-F6F3-B48E-635AACB069A4}"/>
          </ac:spMkLst>
        </pc:spChg>
        <pc:spChg chg="add mod ord">
          <ac:chgData name="Paul Friesenhahn" userId="f916021d3ee654ef" providerId="LiveId" clId="{DC3548C3-5DA8-4B8B-B3DE-662D292C6445}" dt="2023-06-28T17:13:44.325" v="2022"/>
          <ac:spMkLst>
            <pc:docMk/>
            <pc:sldMk cId="293311484" sldId="257"/>
            <ac:spMk id="3" creationId="{25AF22EC-2DC7-35FD-F270-B129BB120768}"/>
          </ac:spMkLst>
        </pc:spChg>
        <pc:spChg chg="add del mod ord">
          <ac:chgData name="Paul Friesenhahn" userId="f916021d3ee654ef" providerId="LiveId" clId="{DC3548C3-5DA8-4B8B-B3DE-662D292C6445}" dt="2023-06-28T17:13:35.984" v="2021" actId="478"/>
          <ac:spMkLst>
            <pc:docMk/>
            <pc:sldMk cId="293311484" sldId="257"/>
            <ac:spMk id="4" creationId="{B0E6314A-4687-122D-AECC-54E010F3CA86}"/>
          </ac:spMkLst>
        </pc:spChg>
        <pc:spChg chg="add del mod ord">
          <ac:chgData name="Paul Friesenhahn" userId="f916021d3ee654ef" providerId="LiveId" clId="{DC3548C3-5DA8-4B8B-B3DE-662D292C6445}" dt="2023-06-28T17:13:13.398" v="2015" actId="478"/>
          <ac:spMkLst>
            <pc:docMk/>
            <pc:sldMk cId="293311484" sldId="257"/>
            <ac:spMk id="5" creationId="{CA0EB4E4-30B3-BF59-56DD-6799DD3C018F}"/>
          </ac:spMkLst>
        </pc:spChg>
        <pc:spChg chg="add del mod ord">
          <ac:chgData name="Paul Friesenhahn" userId="f916021d3ee654ef" providerId="LiveId" clId="{DC3548C3-5DA8-4B8B-B3DE-662D292C6445}" dt="2023-06-28T17:13:16.379" v="2017" actId="478"/>
          <ac:spMkLst>
            <pc:docMk/>
            <pc:sldMk cId="293311484" sldId="257"/>
            <ac:spMk id="12" creationId="{E7FE67F3-E9C7-0173-912F-A30DFEAE6073}"/>
          </ac:spMkLst>
        </pc:spChg>
        <pc:spChg chg="add del">
          <ac:chgData name="Paul Friesenhahn" userId="f916021d3ee654ef" providerId="LiveId" clId="{DC3548C3-5DA8-4B8B-B3DE-662D292C6445}" dt="2023-06-26T20:22:30.989" v="1632"/>
          <ac:spMkLst>
            <pc:docMk/>
            <pc:sldMk cId="293311484" sldId="257"/>
            <ac:spMk id="14" creationId="{421BC7DD-81A3-C718-DA75-1D3E7DB4A1D8}"/>
          </ac:spMkLst>
        </pc:spChg>
        <pc:spChg chg="add del mod">
          <ac:chgData name="Paul Friesenhahn" userId="f916021d3ee654ef" providerId="LiveId" clId="{DC3548C3-5DA8-4B8B-B3DE-662D292C6445}" dt="2023-06-28T17:13:15.157" v="2016" actId="478"/>
          <ac:spMkLst>
            <pc:docMk/>
            <pc:sldMk cId="293311484" sldId="257"/>
            <ac:spMk id="17" creationId="{8952921E-C51C-939E-26F4-64CD0EA7960D}"/>
          </ac:spMkLst>
        </pc:spChg>
        <pc:spChg chg="add del mod">
          <ac:chgData name="Paul Friesenhahn" userId="f916021d3ee654ef" providerId="LiveId" clId="{DC3548C3-5DA8-4B8B-B3DE-662D292C6445}" dt="2023-06-28T17:13:17.585" v="2018" actId="478"/>
          <ac:spMkLst>
            <pc:docMk/>
            <pc:sldMk cId="293311484" sldId="257"/>
            <ac:spMk id="19" creationId="{6FA167A3-CCF9-FC5F-A751-ECCE7AA33DC6}"/>
          </ac:spMkLst>
        </pc:spChg>
        <pc:grpChg chg="del">
          <ac:chgData name="Paul Friesenhahn" userId="f916021d3ee654ef" providerId="LiveId" clId="{DC3548C3-5DA8-4B8B-B3DE-662D292C6445}" dt="2023-06-26T19:24:18.800" v="344" actId="478"/>
          <ac:grpSpMkLst>
            <pc:docMk/>
            <pc:sldMk cId="293311484" sldId="257"/>
            <ac:grpSpMk id="6" creationId="{E5A4E86C-2A9E-CAE5-09E6-478DD8E47FEB}"/>
          </ac:grpSpMkLst>
        </pc:grpChg>
        <pc:grpChg chg="del">
          <ac:chgData name="Paul Friesenhahn" userId="f916021d3ee654ef" providerId="LiveId" clId="{DC3548C3-5DA8-4B8B-B3DE-662D292C6445}" dt="2023-06-28T17:08:24.800" v="1871" actId="478"/>
          <ac:grpSpMkLst>
            <pc:docMk/>
            <pc:sldMk cId="293311484" sldId="257"/>
            <ac:grpSpMk id="7" creationId="{DFF1BFDB-22FC-F816-F104-F3D5D45A46FF}"/>
          </ac:grpSpMkLst>
        </pc:grpChg>
        <pc:picChg chg="add del mod">
          <ac:chgData name="Paul Friesenhahn" userId="f916021d3ee654ef" providerId="LiveId" clId="{DC3548C3-5DA8-4B8B-B3DE-662D292C6445}" dt="2023-06-28T17:08:57.628" v="1913" actId="478"/>
          <ac:picMkLst>
            <pc:docMk/>
            <pc:sldMk cId="293311484" sldId="257"/>
            <ac:picMk id="8" creationId="{C4F6DAA5-F838-8DBD-CA68-1E293D59C2C8}"/>
          </ac:picMkLst>
        </pc:picChg>
        <pc:picChg chg="add del mod">
          <ac:chgData name="Paul Friesenhahn" userId="f916021d3ee654ef" providerId="LiveId" clId="{DC3548C3-5DA8-4B8B-B3DE-662D292C6445}" dt="2023-06-28T17:12:15.008" v="1971" actId="478"/>
          <ac:picMkLst>
            <pc:docMk/>
            <pc:sldMk cId="293311484" sldId="257"/>
            <ac:picMk id="10" creationId="{56FBB0F7-A998-2BD8-23C2-A00D115A127A}"/>
          </ac:picMkLst>
        </pc:picChg>
        <pc:picChg chg="add del mod">
          <ac:chgData name="Paul Friesenhahn" userId="f916021d3ee654ef" providerId="LiveId" clId="{DC3548C3-5DA8-4B8B-B3DE-662D292C6445}" dt="2023-06-28T17:13:18.296" v="2019" actId="478"/>
          <ac:picMkLst>
            <pc:docMk/>
            <pc:sldMk cId="293311484" sldId="257"/>
            <ac:picMk id="13" creationId="{F2F9A053-90BA-F406-7513-AF3FEF2CE1C1}"/>
          </ac:picMkLst>
        </pc:picChg>
        <pc:picChg chg="add mod">
          <ac:chgData name="Paul Friesenhahn" userId="f916021d3ee654ef" providerId="LiveId" clId="{DC3548C3-5DA8-4B8B-B3DE-662D292C6445}" dt="2023-06-28T17:12:29.951" v="1994" actId="1035"/>
          <ac:picMkLst>
            <pc:docMk/>
            <pc:sldMk cId="293311484" sldId="257"/>
            <ac:picMk id="14" creationId="{B963D906-249F-6E29-2F48-EA7E1549BCCD}"/>
          </ac:picMkLst>
        </pc:picChg>
        <pc:picChg chg="add del mod">
          <ac:chgData name="Paul Friesenhahn" userId="f916021d3ee654ef" providerId="LiveId" clId="{DC3548C3-5DA8-4B8B-B3DE-662D292C6445}" dt="2023-06-28T17:12:32.043" v="1995" actId="478"/>
          <ac:picMkLst>
            <pc:docMk/>
            <pc:sldMk cId="293311484" sldId="257"/>
            <ac:picMk id="15" creationId="{A9F03E83-B5AD-A87D-1E60-DB8CFB4CD6DF}"/>
          </ac:picMkLst>
        </pc:picChg>
        <pc:picChg chg="add del mod">
          <ac:chgData name="Paul Friesenhahn" userId="f916021d3ee654ef" providerId="LiveId" clId="{DC3548C3-5DA8-4B8B-B3DE-662D292C6445}" dt="2023-06-26T20:22:58.091" v="1639" actId="478"/>
          <ac:picMkLst>
            <pc:docMk/>
            <pc:sldMk cId="293311484" sldId="257"/>
            <ac:picMk id="15" creationId="{E537D1CB-0893-0581-1872-78F48AAF2BF2}"/>
          </ac:picMkLst>
        </pc:picChg>
        <pc:picChg chg="add del mod">
          <ac:chgData name="Paul Friesenhahn" userId="f916021d3ee654ef" providerId="LiveId" clId="{DC3548C3-5DA8-4B8B-B3DE-662D292C6445}" dt="2023-06-26T20:26:25.233" v="1646" actId="478"/>
          <ac:picMkLst>
            <pc:docMk/>
            <pc:sldMk cId="293311484" sldId="257"/>
            <ac:picMk id="16" creationId="{F04B5050-0B8D-FEC7-DB47-DBE705D788F2}"/>
          </ac:picMkLst>
        </pc:picChg>
        <pc:picChg chg="add del mod">
          <ac:chgData name="Paul Friesenhahn" userId="f916021d3ee654ef" providerId="LiveId" clId="{DC3548C3-5DA8-4B8B-B3DE-662D292C6445}" dt="2023-06-28T17:24:33.638" v="2273" actId="478"/>
          <ac:picMkLst>
            <pc:docMk/>
            <pc:sldMk cId="293311484" sldId="257"/>
            <ac:picMk id="20" creationId="{8EA09C36-0553-E530-D183-073BDB878ABA}"/>
          </ac:picMkLst>
        </pc:picChg>
        <pc:picChg chg="add del mod">
          <ac:chgData name="Paul Friesenhahn" userId="f916021d3ee654ef" providerId="LiveId" clId="{DC3548C3-5DA8-4B8B-B3DE-662D292C6445}" dt="2023-06-28T17:23:47.421" v="2265" actId="478"/>
          <ac:picMkLst>
            <pc:docMk/>
            <pc:sldMk cId="293311484" sldId="257"/>
            <ac:picMk id="22" creationId="{A6586304-A0EC-A100-6AE8-3003C233DE58}"/>
          </ac:picMkLst>
        </pc:picChg>
        <pc:picChg chg="add mod">
          <ac:chgData name="Paul Friesenhahn" userId="f916021d3ee654ef" providerId="LiveId" clId="{DC3548C3-5DA8-4B8B-B3DE-662D292C6445}" dt="2023-06-28T17:32:00.476" v="2288" actId="208"/>
          <ac:picMkLst>
            <pc:docMk/>
            <pc:sldMk cId="293311484" sldId="257"/>
            <ac:picMk id="24" creationId="{14847BC0-D4B1-ED1A-DD2A-D78ED9FF5763}"/>
          </ac:picMkLst>
        </pc:picChg>
        <pc:picChg chg="add del mod">
          <ac:chgData name="Paul Friesenhahn" userId="f916021d3ee654ef" providerId="LiveId" clId="{DC3548C3-5DA8-4B8B-B3DE-662D292C6445}" dt="2023-06-28T17:13:47.715" v="2023" actId="478"/>
          <ac:picMkLst>
            <pc:docMk/>
            <pc:sldMk cId="293311484" sldId="257"/>
            <ac:picMk id="1026" creationId="{5C9D814E-3D4D-9103-64A2-512BA878F787}"/>
          </ac:picMkLst>
        </pc:picChg>
        <pc:picChg chg="add del mod">
          <ac:chgData name="Paul Friesenhahn" userId="f916021d3ee654ef" providerId="LiveId" clId="{DC3548C3-5DA8-4B8B-B3DE-662D292C6445}" dt="2023-06-26T20:21:08.283" v="1604"/>
          <ac:picMkLst>
            <pc:docMk/>
            <pc:sldMk cId="293311484" sldId="257"/>
            <ac:picMk id="1028" creationId="{38CDE95B-7683-B123-B51F-31354E6A1054}"/>
          </ac:picMkLst>
        </pc:picChg>
      </pc:sldChg>
      <pc:sldChg chg="del">
        <pc:chgData name="Paul Friesenhahn" userId="f916021d3ee654ef" providerId="LiveId" clId="{DC3548C3-5DA8-4B8B-B3DE-662D292C6445}" dt="2023-06-26T19:24:43.554" v="379" actId="47"/>
        <pc:sldMkLst>
          <pc:docMk/>
          <pc:sldMk cId="2797632102" sldId="259"/>
        </pc:sldMkLst>
      </pc:sldChg>
      <pc:sldChg chg="addSp delSp modSp del mod ord chgLayout modNotesTx">
        <pc:chgData name="Paul Friesenhahn" userId="f916021d3ee654ef" providerId="LiveId" clId="{DC3548C3-5DA8-4B8B-B3DE-662D292C6445}" dt="2023-06-26T20:04:11.295" v="1428" actId="2696"/>
        <pc:sldMkLst>
          <pc:docMk/>
          <pc:sldMk cId="802963218" sldId="261"/>
        </pc:sldMkLst>
        <pc:spChg chg="mod ord">
          <ac:chgData name="Paul Friesenhahn" userId="f916021d3ee654ef" providerId="LiveId" clId="{DC3548C3-5DA8-4B8B-B3DE-662D292C6445}" dt="2023-06-26T19:45:39.635" v="756" actId="700"/>
          <ac:spMkLst>
            <pc:docMk/>
            <pc:sldMk cId="802963218" sldId="261"/>
            <ac:spMk id="2" creationId="{EC63FD57-1121-FC3B-D4A4-E82EB172C263}"/>
          </ac:spMkLst>
        </pc:spChg>
        <pc:spChg chg="add mod ord">
          <ac:chgData name="Paul Friesenhahn" userId="f916021d3ee654ef" providerId="LiveId" clId="{DC3548C3-5DA8-4B8B-B3DE-662D292C6445}" dt="2023-06-26T19:49:47.270" v="888" actId="20577"/>
          <ac:spMkLst>
            <pc:docMk/>
            <pc:sldMk cId="802963218" sldId="261"/>
            <ac:spMk id="4" creationId="{D58170F4-AD96-72F9-481E-4BC65D76248B}"/>
          </ac:spMkLst>
        </pc:spChg>
        <pc:picChg chg="del mod">
          <ac:chgData name="Paul Friesenhahn" userId="f916021d3ee654ef" providerId="LiveId" clId="{DC3548C3-5DA8-4B8B-B3DE-662D292C6445}" dt="2023-06-26T19:25:01.068" v="385" actId="478"/>
          <ac:picMkLst>
            <pc:docMk/>
            <pc:sldMk cId="802963218" sldId="261"/>
            <ac:picMk id="3" creationId="{BF890EBA-8599-247B-2B6B-9C2ED26BACFD}"/>
          </ac:picMkLst>
        </pc:picChg>
        <pc:picChg chg="del">
          <ac:chgData name="Paul Friesenhahn" userId="f916021d3ee654ef" providerId="LiveId" clId="{DC3548C3-5DA8-4B8B-B3DE-662D292C6445}" dt="2023-06-26T19:25:01.680" v="386" actId="478"/>
          <ac:picMkLst>
            <pc:docMk/>
            <pc:sldMk cId="802963218" sldId="261"/>
            <ac:picMk id="14" creationId="{D63F0718-0DAC-A2C6-4B8B-562F26923FD4}"/>
          </ac:picMkLst>
        </pc:picChg>
      </pc:sldChg>
      <pc:sldChg chg="del">
        <pc:chgData name="Paul Friesenhahn" userId="f916021d3ee654ef" providerId="LiveId" clId="{DC3548C3-5DA8-4B8B-B3DE-662D292C6445}" dt="2023-06-26T19:24:44.388" v="380" actId="47"/>
        <pc:sldMkLst>
          <pc:docMk/>
          <pc:sldMk cId="2460101852" sldId="262"/>
        </pc:sldMkLst>
      </pc:sldChg>
      <pc:sldChg chg="addSp delSp modSp add del mod setBg modNotesTx">
        <pc:chgData name="Paul Friesenhahn" userId="f916021d3ee654ef" providerId="LiveId" clId="{DC3548C3-5DA8-4B8B-B3DE-662D292C6445}" dt="2023-06-28T17:13:56.028" v="2025" actId="2696"/>
        <pc:sldMkLst>
          <pc:docMk/>
          <pc:sldMk cId="2979039668" sldId="265"/>
        </pc:sldMkLst>
        <pc:spChg chg="mod">
          <ac:chgData name="Paul Friesenhahn" userId="f916021d3ee654ef" providerId="LiveId" clId="{DC3548C3-5DA8-4B8B-B3DE-662D292C6445}" dt="2023-06-26T22:52:20.435" v="1769" actId="242"/>
          <ac:spMkLst>
            <pc:docMk/>
            <pc:sldMk cId="2979039668" sldId="265"/>
            <ac:spMk id="2" creationId="{D5BF6A30-63A9-AB64-E1B4-501435E8582C}"/>
          </ac:spMkLst>
        </pc:spChg>
        <pc:spChg chg="del mod">
          <ac:chgData name="Paul Friesenhahn" userId="f916021d3ee654ef" providerId="LiveId" clId="{DC3548C3-5DA8-4B8B-B3DE-662D292C6445}" dt="2023-06-26T19:34:00.304" v="514" actId="478"/>
          <ac:spMkLst>
            <pc:docMk/>
            <pc:sldMk cId="2979039668" sldId="265"/>
            <ac:spMk id="3" creationId="{BC440542-FDEF-A119-A80D-295DF55466BE}"/>
          </ac:spMkLst>
        </pc:spChg>
        <pc:spChg chg="add del mod">
          <ac:chgData name="Paul Friesenhahn" userId="f916021d3ee654ef" providerId="LiveId" clId="{DC3548C3-5DA8-4B8B-B3DE-662D292C6445}" dt="2023-06-26T20:12:46.044" v="1571" actId="255"/>
          <ac:spMkLst>
            <pc:docMk/>
            <pc:sldMk cId="2979039668" sldId="265"/>
            <ac:spMk id="4" creationId="{1C1F8F98-FAF5-8416-AD65-902822C8CB75}"/>
          </ac:spMkLst>
        </pc:spChg>
        <pc:spChg chg="del">
          <ac:chgData name="Paul Friesenhahn" userId="f916021d3ee654ef" providerId="LiveId" clId="{DC3548C3-5DA8-4B8B-B3DE-662D292C6445}" dt="2023-06-26T19:19:20.067" v="173" actId="478"/>
          <ac:spMkLst>
            <pc:docMk/>
            <pc:sldMk cId="2979039668" sldId="265"/>
            <ac:spMk id="5" creationId="{F9EC8A27-FF11-FC2C-6146-596192BD130B}"/>
          </ac:spMkLst>
        </pc:spChg>
        <pc:spChg chg="del mod">
          <ac:chgData name="Paul Friesenhahn" userId="f916021d3ee654ef" providerId="LiveId" clId="{DC3548C3-5DA8-4B8B-B3DE-662D292C6445}" dt="2023-06-26T19:19:22.260" v="175" actId="478"/>
          <ac:spMkLst>
            <pc:docMk/>
            <pc:sldMk cId="2979039668" sldId="265"/>
            <ac:spMk id="6" creationId="{C5F2B59B-7A33-9A9C-9CF8-EFF50D0C8570}"/>
          </ac:spMkLst>
        </pc:spChg>
        <pc:spChg chg="add del mod">
          <ac:chgData name="Paul Friesenhahn" userId="f916021d3ee654ef" providerId="LiveId" clId="{DC3548C3-5DA8-4B8B-B3DE-662D292C6445}" dt="2023-06-26T19:19:23.221" v="176" actId="478"/>
          <ac:spMkLst>
            <pc:docMk/>
            <pc:sldMk cId="2979039668" sldId="265"/>
            <ac:spMk id="8" creationId="{16311EAB-3019-BCD5-0CD8-F4F2EA0A3F8D}"/>
          </ac:spMkLst>
        </pc:spChg>
        <pc:spChg chg="add del mod">
          <ac:chgData name="Paul Friesenhahn" userId="f916021d3ee654ef" providerId="LiveId" clId="{DC3548C3-5DA8-4B8B-B3DE-662D292C6445}" dt="2023-06-26T19:19:25.227" v="177" actId="478"/>
          <ac:spMkLst>
            <pc:docMk/>
            <pc:sldMk cId="2979039668" sldId="265"/>
            <ac:spMk id="10" creationId="{E8272E2F-EAC3-1A0D-4A2C-7755633CB54E}"/>
          </ac:spMkLst>
        </pc:spChg>
        <pc:spChg chg="add del mod">
          <ac:chgData name="Paul Friesenhahn" userId="f916021d3ee654ef" providerId="LiveId" clId="{DC3548C3-5DA8-4B8B-B3DE-662D292C6445}" dt="2023-06-26T19:34:02.020" v="515" actId="478"/>
          <ac:spMkLst>
            <pc:docMk/>
            <pc:sldMk cId="2979039668" sldId="265"/>
            <ac:spMk id="15" creationId="{88046550-0C20-D840-EA1E-F6F20CB4C9A0}"/>
          </ac:spMkLst>
        </pc:spChg>
        <pc:spChg chg="add">
          <ac:chgData name="Paul Friesenhahn" userId="f916021d3ee654ef" providerId="LiveId" clId="{DC3548C3-5DA8-4B8B-B3DE-662D292C6445}" dt="2023-06-26T20:11:53.335" v="1564" actId="26606"/>
          <ac:spMkLst>
            <pc:docMk/>
            <pc:sldMk cId="2979039668" sldId="265"/>
            <ac:spMk id="17" creationId="{743AA782-23D1-4521-8CAD-47662984AA08}"/>
          </ac:spMkLst>
        </pc:spChg>
        <pc:spChg chg="add">
          <ac:chgData name="Paul Friesenhahn" userId="f916021d3ee654ef" providerId="LiveId" clId="{DC3548C3-5DA8-4B8B-B3DE-662D292C6445}" dt="2023-06-26T20:11:53.335" v="1564" actId="26606"/>
          <ac:spMkLst>
            <pc:docMk/>
            <pc:sldMk cId="2979039668" sldId="265"/>
            <ac:spMk id="19" creationId="{71877DBC-BB60-40F0-AC93-2ACDBAAE60CE}"/>
          </ac:spMkLst>
        </pc:spChg>
        <pc:grpChg chg="add del mod">
          <ac:chgData name="Paul Friesenhahn" userId="f916021d3ee654ef" providerId="LiveId" clId="{DC3548C3-5DA8-4B8B-B3DE-662D292C6445}" dt="2023-06-26T20:11:57.330" v="1565" actId="478"/>
          <ac:grpSpMkLst>
            <pc:docMk/>
            <pc:sldMk cId="2979039668" sldId="265"/>
            <ac:grpSpMk id="11" creationId="{6ADB9CEF-EC35-CCAE-5579-2380D00C7AE5}"/>
          </ac:grpSpMkLst>
        </pc:grpChg>
        <pc:graphicFrameChg chg="add del">
          <ac:chgData name="Paul Friesenhahn" userId="f916021d3ee654ef" providerId="LiveId" clId="{DC3548C3-5DA8-4B8B-B3DE-662D292C6445}" dt="2023-06-26T19:34:22.358" v="518" actId="26606"/>
          <ac:graphicFrameMkLst>
            <pc:docMk/>
            <pc:sldMk cId="2979039668" sldId="265"/>
            <ac:graphicFrameMk id="16" creationId="{070F9BBF-4BAA-4DAA-39E9-A1C5EDB944F3}"/>
          </ac:graphicFrameMkLst>
        </pc:graphicFrameChg>
        <pc:graphicFrameChg chg="add del">
          <ac:chgData name="Paul Friesenhahn" userId="f916021d3ee654ef" providerId="LiveId" clId="{DC3548C3-5DA8-4B8B-B3DE-662D292C6445}" dt="2023-06-26T19:34:25.722" v="520" actId="26606"/>
          <ac:graphicFrameMkLst>
            <pc:docMk/>
            <pc:sldMk cId="2979039668" sldId="265"/>
            <ac:graphicFrameMk id="18" creationId="{AE876CC9-92EA-7D99-1836-ADB00B9D649E}"/>
          </ac:graphicFrameMkLst>
        </pc:graphicFrameChg>
        <pc:graphicFrameChg chg="add del">
          <ac:chgData name="Paul Friesenhahn" userId="f916021d3ee654ef" providerId="LiveId" clId="{DC3548C3-5DA8-4B8B-B3DE-662D292C6445}" dt="2023-06-26T19:34:28.868" v="522" actId="26606"/>
          <ac:graphicFrameMkLst>
            <pc:docMk/>
            <pc:sldMk cId="2979039668" sldId="265"/>
            <ac:graphicFrameMk id="20" creationId="{8BD83835-434A-C0EB-309C-FAA0B5E49AEC}"/>
          </ac:graphicFrameMkLst>
        </pc:graphicFrameChg>
        <pc:graphicFrameChg chg="add del">
          <ac:chgData name="Paul Friesenhahn" userId="f916021d3ee654ef" providerId="LiveId" clId="{DC3548C3-5DA8-4B8B-B3DE-662D292C6445}" dt="2023-06-26T19:34:31.980" v="524" actId="26606"/>
          <ac:graphicFrameMkLst>
            <pc:docMk/>
            <pc:sldMk cId="2979039668" sldId="265"/>
            <ac:graphicFrameMk id="22" creationId="{AE876CC9-92EA-7D99-1836-ADB00B9D649E}"/>
          </ac:graphicFrameMkLst>
        </pc:graphicFrameChg>
        <pc:picChg chg="add del mod">
          <ac:chgData name="Paul Friesenhahn" userId="f916021d3ee654ef" providerId="LiveId" clId="{DC3548C3-5DA8-4B8B-B3DE-662D292C6445}" dt="2023-06-28T17:07:25.510" v="1866" actId="478"/>
          <ac:picMkLst>
            <pc:docMk/>
            <pc:sldMk cId="2979039668" sldId="265"/>
            <ac:picMk id="3" creationId="{A5F6A5C9-2B13-418F-A85A-1C24C5321AE4}"/>
          </ac:picMkLst>
        </pc:picChg>
        <pc:picChg chg="add mod">
          <ac:chgData name="Paul Friesenhahn" userId="f916021d3ee654ef" providerId="LiveId" clId="{DC3548C3-5DA8-4B8B-B3DE-662D292C6445}" dt="2023-06-28T17:07:49.767" v="1868" actId="1076"/>
          <ac:picMkLst>
            <pc:docMk/>
            <pc:sldMk cId="2979039668" sldId="265"/>
            <ac:picMk id="6" creationId="{AF467744-FCEF-46EA-3309-6515536E8BD9}"/>
          </ac:picMkLst>
        </pc:picChg>
        <pc:picChg chg="add mod">
          <ac:chgData name="Paul Friesenhahn" userId="f916021d3ee654ef" providerId="LiveId" clId="{DC3548C3-5DA8-4B8B-B3DE-662D292C6445}" dt="2023-06-26T20:28:33.729" v="1651"/>
          <ac:picMkLst>
            <pc:docMk/>
            <pc:sldMk cId="2979039668" sldId="265"/>
            <ac:picMk id="21" creationId="{AFB13649-DCC4-171D-A01F-798CD2656C5C}"/>
          </ac:picMkLst>
        </pc:picChg>
      </pc:sldChg>
      <pc:sldChg chg="addSp delSp modSp del mod ord modMedia setBg delAnim setClrOvrMap modNotesTx">
        <pc:chgData name="Paul Friesenhahn" userId="f916021d3ee654ef" providerId="LiveId" clId="{DC3548C3-5DA8-4B8B-B3DE-662D292C6445}" dt="2023-06-26T22:50:20.859" v="1760" actId="2696"/>
        <pc:sldMkLst>
          <pc:docMk/>
          <pc:sldMk cId="3788539144" sldId="266"/>
        </pc:sldMkLst>
        <pc:spChg chg="mod">
          <ac:chgData name="Paul Friesenhahn" userId="f916021d3ee654ef" providerId="LiveId" clId="{DC3548C3-5DA8-4B8B-B3DE-662D292C6445}" dt="2023-06-26T19:31:29.770" v="502" actId="26606"/>
          <ac:spMkLst>
            <pc:docMk/>
            <pc:sldMk cId="3788539144" sldId="266"/>
            <ac:spMk id="2" creationId="{47EA9349-0F3A-D8FA-053E-242FA41B93C0}"/>
          </ac:spMkLst>
        </pc:spChg>
        <pc:spChg chg="mod">
          <ac:chgData name="Paul Friesenhahn" userId="f916021d3ee654ef" providerId="LiveId" clId="{DC3548C3-5DA8-4B8B-B3DE-662D292C6445}" dt="2023-06-26T19:31:29.770" v="502" actId="26606"/>
          <ac:spMkLst>
            <pc:docMk/>
            <pc:sldMk cId="3788539144" sldId="266"/>
            <ac:spMk id="3" creationId="{7C8AA5BB-729F-A09C-204C-05710EF325D7}"/>
          </ac:spMkLst>
        </pc:spChg>
        <pc:spChg chg="del">
          <ac:chgData name="Paul Friesenhahn" userId="f916021d3ee654ef" providerId="LiveId" clId="{DC3548C3-5DA8-4B8B-B3DE-662D292C6445}" dt="2023-06-26T19:27:31.486" v="467" actId="26606"/>
          <ac:spMkLst>
            <pc:docMk/>
            <pc:sldMk cId="3788539144" sldId="266"/>
            <ac:spMk id="44" creationId="{3D752CF2-2291-40B5-B462-C17B174C10BC}"/>
          </ac:spMkLst>
        </pc:spChg>
        <pc:spChg chg="del">
          <ac:chgData name="Paul Friesenhahn" userId="f916021d3ee654ef" providerId="LiveId" clId="{DC3548C3-5DA8-4B8B-B3DE-662D292C6445}" dt="2023-06-26T19:27:31.486" v="467" actId="26606"/>
          <ac:spMkLst>
            <pc:docMk/>
            <pc:sldMk cId="3788539144" sldId="266"/>
            <ac:spMk id="45" creationId="{F94AA2BD-2E3F-4B1D-8127-5744B8115311}"/>
          </ac:spMkLst>
        </pc:spChg>
        <pc:spChg chg="del">
          <ac:chgData name="Paul Friesenhahn" userId="f916021d3ee654ef" providerId="LiveId" clId="{DC3548C3-5DA8-4B8B-B3DE-662D292C6445}" dt="2023-06-26T19:27:31.486" v="467" actId="26606"/>
          <ac:spMkLst>
            <pc:docMk/>
            <pc:sldMk cId="3788539144" sldId="266"/>
            <ac:spMk id="46" creationId="{4BD02261-2DC8-4AA8-9E16-7751AE892445}"/>
          </ac:spMkLst>
        </pc:spChg>
        <pc:spChg chg="add del">
          <ac:chgData name="Paul Friesenhahn" userId="f916021d3ee654ef" providerId="LiveId" clId="{DC3548C3-5DA8-4B8B-B3DE-662D292C6445}" dt="2023-06-26T19:28:51.672" v="479" actId="26606"/>
          <ac:spMkLst>
            <pc:docMk/>
            <pc:sldMk cId="3788539144" sldId="266"/>
            <ac:spMk id="51" creationId="{75CC5FF6-C911-4883-B5F7-F5F3E29A8BDE}"/>
          </ac:spMkLst>
        </pc:spChg>
        <pc:spChg chg="add del">
          <ac:chgData name="Paul Friesenhahn" userId="f916021d3ee654ef" providerId="LiveId" clId="{DC3548C3-5DA8-4B8B-B3DE-662D292C6445}" dt="2023-06-26T19:28:51.672" v="479" actId="26606"/>
          <ac:spMkLst>
            <pc:docMk/>
            <pc:sldMk cId="3788539144" sldId="266"/>
            <ac:spMk id="53" creationId="{84E2200F-ED39-40A1-A6F7-65A45ED6D752}"/>
          </ac:spMkLst>
        </pc:spChg>
        <pc:spChg chg="add del">
          <ac:chgData name="Paul Friesenhahn" userId="f916021d3ee654ef" providerId="LiveId" clId="{DC3548C3-5DA8-4B8B-B3DE-662D292C6445}" dt="2023-06-26T19:28:51.672" v="479" actId="26606"/>
          <ac:spMkLst>
            <pc:docMk/>
            <pc:sldMk cId="3788539144" sldId="266"/>
            <ac:spMk id="63" creationId="{B163B796-84D7-4069-93D0-7A496A03AA19}"/>
          </ac:spMkLst>
        </pc:spChg>
        <pc:spChg chg="add del">
          <ac:chgData name="Paul Friesenhahn" userId="f916021d3ee654ef" providerId="LiveId" clId="{DC3548C3-5DA8-4B8B-B3DE-662D292C6445}" dt="2023-06-26T19:28:51.672" v="479" actId="26606"/>
          <ac:spMkLst>
            <pc:docMk/>
            <pc:sldMk cId="3788539144" sldId="266"/>
            <ac:spMk id="77" creationId="{A4AE5E3E-9489-4D5A-A458-72C3E481CB83}"/>
          </ac:spMkLst>
        </pc:spChg>
        <pc:spChg chg="add del">
          <ac:chgData name="Paul Friesenhahn" userId="f916021d3ee654ef" providerId="LiveId" clId="{DC3548C3-5DA8-4B8B-B3DE-662D292C6445}" dt="2023-06-26T19:30:44.481" v="499" actId="26606"/>
          <ac:spMkLst>
            <pc:docMk/>
            <pc:sldMk cId="3788539144" sldId="266"/>
            <ac:spMk id="95" creationId="{E0AE394F-AFF1-4485-AF1F-7387A2F041AA}"/>
          </ac:spMkLst>
        </pc:spChg>
        <pc:spChg chg="add del">
          <ac:chgData name="Paul Friesenhahn" userId="f916021d3ee654ef" providerId="LiveId" clId="{DC3548C3-5DA8-4B8B-B3DE-662D292C6445}" dt="2023-06-26T19:30:44.481" v="499" actId="26606"/>
          <ac:spMkLst>
            <pc:docMk/>
            <pc:sldMk cId="3788539144" sldId="266"/>
            <ac:spMk id="97" creationId="{5683D043-25BB-4AC9-8130-641179672614}"/>
          </ac:spMkLst>
        </pc:spChg>
        <pc:spChg chg="add del">
          <ac:chgData name="Paul Friesenhahn" userId="f916021d3ee654ef" providerId="LiveId" clId="{DC3548C3-5DA8-4B8B-B3DE-662D292C6445}" dt="2023-06-26T19:30:44.481" v="499" actId="26606"/>
          <ac:spMkLst>
            <pc:docMk/>
            <pc:sldMk cId="3788539144" sldId="266"/>
            <ac:spMk id="99" creationId="{AA61CCAC-6875-474C-8E9E-F57ABF078C2B}"/>
          </ac:spMkLst>
        </pc:spChg>
        <pc:spChg chg="add del">
          <ac:chgData name="Paul Friesenhahn" userId="f916021d3ee654ef" providerId="LiveId" clId="{DC3548C3-5DA8-4B8B-B3DE-662D292C6445}" dt="2023-06-26T19:30:44.461" v="498" actId="26606"/>
          <ac:spMkLst>
            <pc:docMk/>
            <pc:sldMk cId="3788539144" sldId="266"/>
            <ac:spMk id="105" creationId="{716F42E0-28DF-4093-AFC5-CA01F54C8897}"/>
          </ac:spMkLst>
        </pc:spChg>
        <pc:spChg chg="add del">
          <ac:chgData name="Paul Friesenhahn" userId="f916021d3ee654ef" providerId="LiveId" clId="{DC3548C3-5DA8-4B8B-B3DE-662D292C6445}" dt="2023-06-26T19:30:44.461" v="498" actId="26606"/>
          <ac:spMkLst>
            <pc:docMk/>
            <pc:sldMk cId="3788539144" sldId="266"/>
            <ac:spMk id="107" creationId="{4063B759-00FC-46D1-9898-8E8625268FAF}"/>
          </ac:spMkLst>
        </pc:spChg>
        <pc:spChg chg="add del">
          <ac:chgData name="Paul Friesenhahn" userId="f916021d3ee654ef" providerId="LiveId" clId="{DC3548C3-5DA8-4B8B-B3DE-662D292C6445}" dt="2023-06-26T19:30:44.461" v="498" actId="26606"/>
          <ac:spMkLst>
            <pc:docMk/>
            <pc:sldMk cId="3788539144" sldId="266"/>
            <ac:spMk id="109" creationId="{D5B012D8-7F27-4758-9AC6-C889B154BD73}"/>
          </ac:spMkLst>
        </pc:spChg>
        <pc:spChg chg="add del">
          <ac:chgData name="Paul Friesenhahn" userId="f916021d3ee654ef" providerId="LiveId" clId="{DC3548C3-5DA8-4B8B-B3DE-662D292C6445}" dt="2023-06-26T19:30:55.049" v="500" actId="26606"/>
          <ac:spMkLst>
            <pc:docMk/>
            <pc:sldMk cId="3788539144" sldId="266"/>
            <ac:spMk id="116" creationId="{89105CEF-3024-4DCC-B6B3-5AEC0A84CD55}"/>
          </ac:spMkLst>
        </pc:spChg>
        <pc:spChg chg="add del">
          <ac:chgData name="Paul Friesenhahn" userId="f916021d3ee654ef" providerId="LiveId" clId="{DC3548C3-5DA8-4B8B-B3DE-662D292C6445}" dt="2023-06-26T19:30:55.049" v="500" actId="26606"/>
          <ac:spMkLst>
            <pc:docMk/>
            <pc:sldMk cId="3788539144" sldId="266"/>
            <ac:spMk id="122" creationId="{A1615BE6-BB5D-47E2-AF16-A7B7ABB75732}"/>
          </ac:spMkLst>
        </pc:spChg>
        <pc:spChg chg="add del">
          <ac:chgData name="Paul Friesenhahn" userId="f916021d3ee654ef" providerId="LiveId" clId="{DC3548C3-5DA8-4B8B-B3DE-662D292C6445}" dt="2023-06-26T19:30:55.049" v="500" actId="26606"/>
          <ac:spMkLst>
            <pc:docMk/>
            <pc:sldMk cId="3788539144" sldId="266"/>
            <ac:spMk id="123" creationId="{C4B4B845-CAA1-4885-99D9-10EEED9CEC55}"/>
          </ac:spMkLst>
        </pc:spChg>
        <pc:spChg chg="add del">
          <ac:chgData name="Paul Friesenhahn" userId="f916021d3ee654ef" providerId="LiveId" clId="{DC3548C3-5DA8-4B8B-B3DE-662D292C6445}" dt="2023-06-26T19:30:55.049" v="500" actId="26606"/>
          <ac:spMkLst>
            <pc:docMk/>
            <pc:sldMk cId="3788539144" sldId="266"/>
            <ac:spMk id="137" creationId="{4AF71FEF-CE35-499D-AE77-5FF4C0911BEF}"/>
          </ac:spMkLst>
        </pc:spChg>
        <pc:spChg chg="add del">
          <ac:chgData name="Paul Friesenhahn" userId="f916021d3ee654ef" providerId="LiveId" clId="{DC3548C3-5DA8-4B8B-B3DE-662D292C6445}" dt="2023-06-26T19:31:29.770" v="502" actId="26606"/>
          <ac:spMkLst>
            <pc:docMk/>
            <pc:sldMk cId="3788539144" sldId="266"/>
            <ac:spMk id="148" creationId="{657F69E0-C4B0-4BEC-A689-4F8D877F05D4}"/>
          </ac:spMkLst>
        </pc:spChg>
        <pc:spChg chg="add del">
          <ac:chgData name="Paul Friesenhahn" userId="f916021d3ee654ef" providerId="LiveId" clId="{DC3548C3-5DA8-4B8B-B3DE-662D292C6445}" dt="2023-06-26T19:31:29.770" v="502" actId="26606"/>
          <ac:spMkLst>
            <pc:docMk/>
            <pc:sldMk cId="3788539144" sldId="266"/>
            <ac:spMk id="150" creationId="{9F6380B4-6A1C-481E-8408-B4E6C75B9B81}"/>
          </ac:spMkLst>
        </pc:spChg>
        <pc:spChg chg="add">
          <ac:chgData name="Paul Friesenhahn" userId="f916021d3ee654ef" providerId="LiveId" clId="{DC3548C3-5DA8-4B8B-B3DE-662D292C6445}" dt="2023-06-26T19:31:29.770" v="502" actId="26606"/>
          <ac:spMkLst>
            <pc:docMk/>
            <pc:sldMk cId="3788539144" sldId="266"/>
            <ac:spMk id="156" creationId="{9B7AD9F6-8CE7-4299-8FC6-328F4DCD3FF9}"/>
          </ac:spMkLst>
        </pc:spChg>
        <pc:spChg chg="add">
          <ac:chgData name="Paul Friesenhahn" userId="f916021d3ee654ef" providerId="LiveId" clId="{DC3548C3-5DA8-4B8B-B3DE-662D292C6445}" dt="2023-06-26T19:31:29.770" v="502" actId="26606"/>
          <ac:spMkLst>
            <pc:docMk/>
            <pc:sldMk cId="3788539144" sldId="266"/>
            <ac:spMk id="158" creationId="{F49775AF-8896-43EE-92C6-83497D6DC56F}"/>
          </ac:spMkLst>
        </pc:spChg>
        <pc:grpChg chg="add del">
          <ac:chgData name="Paul Friesenhahn" userId="f916021d3ee654ef" providerId="LiveId" clId="{DC3548C3-5DA8-4B8B-B3DE-662D292C6445}" dt="2023-06-26T19:28:51.672" v="479" actId="26606"/>
          <ac:grpSpMkLst>
            <pc:docMk/>
            <pc:sldMk cId="3788539144" sldId="266"/>
            <ac:grpSpMk id="55" creationId="{4F9B6C79-E122-4CC3-89D3-AC495A744DF2}"/>
          </ac:grpSpMkLst>
        </pc:grpChg>
        <pc:grpChg chg="add del">
          <ac:chgData name="Paul Friesenhahn" userId="f916021d3ee654ef" providerId="LiveId" clId="{DC3548C3-5DA8-4B8B-B3DE-662D292C6445}" dt="2023-06-26T19:28:51.672" v="479" actId="26606"/>
          <ac:grpSpMkLst>
            <pc:docMk/>
            <pc:sldMk cId="3788539144" sldId="266"/>
            <ac:grpSpMk id="65" creationId="{87A77F8F-E829-4314-9F44-36169F7548CE}"/>
          </ac:grpSpMkLst>
        </pc:grpChg>
        <pc:grpChg chg="add del">
          <ac:chgData name="Paul Friesenhahn" userId="f916021d3ee654ef" providerId="LiveId" clId="{DC3548C3-5DA8-4B8B-B3DE-662D292C6445}" dt="2023-06-26T19:28:51.672" v="479" actId="26606"/>
          <ac:grpSpMkLst>
            <pc:docMk/>
            <pc:sldMk cId="3788539144" sldId="266"/>
            <ac:grpSpMk id="71" creationId="{85AC4472-E842-4CF4-BD50-983305EDB343}"/>
          </ac:grpSpMkLst>
        </pc:grpChg>
        <pc:grpChg chg="add del">
          <ac:chgData name="Paul Friesenhahn" userId="f916021d3ee654ef" providerId="LiveId" clId="{DC3548C3-5DA8-4B8B-B3DE-662D292C6445}" dt="2023-06-26T19:28:51.672" v="479" actId="26606"/>
          <ac:grpSpMkLst>
            <pc:docMk/>
            <pc:sldMk cId="3788539144" sldId="266"/>
            <ac:grpSpMk id="79" creationId="{0E88FC08-D56F-45D4-AC54-B89F64697BE4}"/>
          </ac:grpSpMkLst>
        </pc:grpChg>
        <pc:grpChg chg="add del">
          <ac:chgData name="Paul Friesenhahn" userId="f916021d3ee654ef" providerId="LiveId" clId="{DC3548C3-5DA8-4B8B-B3DE-662D292C6445}" dt="2023-06-26T19:28:51.672" v="479" actId="26606"/>
          <ac:grpSpMkLst>
            <pc:docMk/>
            <pc:sldMk cId="3788539144" sldId="266"/>
            <ac:grpSpMk id="85" creationId="{B138BDDD-D054-4F0A-BB1F-9D016848D623}"/>
          </ac:grpSpMkLst>
        </pc:grpChg>
        <pc:grpChg chg="add del">
          <ac:chgData name="Paul Friesenhahn" userId="f916021d3ee654ef" providerId="LiveId" clId="{DC3548C3-5DA8-4B8B-B3DE-662D292C6445}" dt="2023-06-26T19:30:55.049" v="500" actId="26606"/>
          <ac:grpSpMkLst>
            <pc:docMk/>
            <pc:sldMk cId="3788539144" sldId="266"/>
            <ac:grpSpMk id="117" creationId="{4DF96203-9911-4F97-A236-49DC3C81445D}"/>
          </ac:grpSpMkLst>
        </pc:grpChg>
        <pc:grpChg chg="add del">
          <ac:chgData name="Paul Friesenhahn" userId="f916021d3ee654ef" providerId="LiveId" clId="{DC3548C3-5DA8-4B8B-B3DE-662D292C6445}" dt="2023-06-26T19:30:55.049" v="500" actId="26606"/>
          <ac:grpSpMkLst>
            <pc:docMk/>
            <pc:sldMk cId="3788539144" sldId="266"/>
            <ac:grpSpMk id="124" creationId="{F5C48320-B8CB-4B2D-BE09-A7BF638E9FFA}"/>
          </ac:grpSpMkLst>
        </pc:grpChg>
        <pc:grpChg chg="add del">
          <ac:chgData name="Paul Friesenhahn" userId="f916021d3ee654ef" providerId="LiveId" clId="{DC3548C3-5DA8-4B8B-B3DE-662D292C6445}" dt="2023-06-26T19:30:55.049" v="500" actId="26606"/>
          <ac:grpSpMkLst>
            <pc:docMk/>
            <pc:sldMk cId="3788539144" sldId="266"/>
            <ac:grpSpMk id="125" creationId="{F13F4936-8C6F-4CE3-A4EA-FED76F76453D}"/>
          </ac:grpSpMkLst>
        </pc:grpChg>
        <pc:grpChg chg="add del">
          <ac:chgData name="Paul Friesenhahn" userId="f916021d3ee654ef" providerId="LiveId" clId="{DC3548C3-5DA8-4B8B-B3DE-662D292C6445}" dt="2023-06-26T19:30:55.049" v="500" actId="26606"/>
          <ac:grpSpMkLst>
            <pc:docMk/>
            <pc:sldMk cId="3788539144" sldId="266"/>
            <ac:grpSpMk id="131" creationId="{8C5FED84-F820-488A-A974-94F5E9799C6B}"/>
          </ac:grpSpMkLst>
        </pc:grpChg>
        <pc:grpChg chg="add del">
          <ac:chgData name="Paul Friesenhahn" userId="f916021d3ee654ef" providerId="LiveId" clId="{DC3548C3-5DA8-4B8B-B3DE-662D292C6445}" dt="2023-06-26T19:30:55.049" v="500" actId="26606"/>
          <ac:grpSpMkLst>
            <pc:docMk/>
            <pc:sldMk cId="3788539144" sldId="266"/>
            <ac:grpSpMk id="139" creationId="{F300632E-38C0-4AB6-86B8-B8E08690F559}"/>
          </ac:grpSpMkLst>
        </pc:grpChg>
        <pc:picChg chg="del mod">
          <ac:chgData name="Paul Friesenhahn" userId="f916021d3ee654ef" providerId="LiveId" clId="{DC3548C3-5DA8-4B8B-B3DE-662D292C6445}" dt="2023-06-26T19:28:44.029" v="478" actId="478"/>
          <ac:picMkLst>
            <pc:docMk/>
            <pc:sldMk cId="3788539144" sldId="266"/>
            <ac:picMk id="5" creationId="{71764402-AC7E-511A-3DC9-4919A38CE9AC}"/>
          </ac:picMkLst>
        </pc:picChg>
        <pc:picChg chg="add del mod">
          <ac:chgData name="Paul Friesenhahn" userId="f916021d3ee654ef" providerId="LiveId" clId="{DC3548C3-5DA8-4B8B-B3DE-662D292C6445}" dt="2023-06-26T19:30:14.956" v="494" actId="478"/>
          <ac:picMkLst>
            <pc:docMk/>
            <pc:sldMk cId="3788539144" sldId="266"/>
            <ac:picMk id="91" creationId="{B20CA320-4AA8-5084-5BF4-7D1D200C8C10}"/>
          </ac:picMkLst>
        </pc:picChg>
        <pc:picChg chg="add del mod">
          <ac:chgData name="Paul Friesenhahn" userId="f916021d3ee654ef" providerId="LiveId" clId="{DC3548C3-5DA8-4B8B-B3DE-662D292C6445}" dt="2023-06-26T19:30:44.461" v="498" actId="26606"/>
          <ac:picMkLst>
            <pc:docMk/>
            <pc:sldMk cId="3788539144" sldId="266"/>
            <ac:picMk id="101" creationId="{6A4274FB-B3A7-FD0B-28CF-6D90FBF0143A}"/>
          </ac:picMkLst>
        </pc:picChg>
        <pc:picChg chg="add del mod">
          <ac:chgData name="Paul Friesenhahn" userId="f916021d3ee654ef" providerId="LiveId" clId="{DC3548C3-5DA8-4B8B-B3DE-662D292C6445}" dt="2023-06-26T19:31:04.075" v="501" actId="478"/>
          <ac:picMkLst>
            <pc:docMk/>
            <pc:sldMk cId="3788539144" sldId="266"/>
            <ac:picMk id="130" creationId="{C3F9CF99-B280-39FE-294E-1107C47DF197}"/>
          </ac:picMkLst>
        </pc:picChg>
        <pc:picChg chg="add">
          <ac:chgData name="Paul Friesenhahn" userId="f916021d3ee654ef" providerId="LiveId" clId="{DC3548C3-5DA8-4B8B-B3DE-662D292C6445}" dt="2023-06-26T19:31:29.770" v="502" actId="26606"/>
          <ac:picMkLst>
            <pc:docMk/>
            <pc:sldMk cId="3788539144" sldId="266"/>
            <ac:picMk id="152" creationId="{1EF559E4-1F47-F342-2D0D-C693CE87D0DC}"/>
          </ac:picMkLst>
        </pc:picChg>
      </pc:sldChg>
      <pc:sldChg chg="del">
        <pc:chgData name="Paul Friesenhahn" userId="f916021d3ee654ef" providerId="LiveId" clId="{DC3548C3-5DA8-4B8B-B3DE-662D292C6445}" dt="2023-06-26T19:24:46.610" v="382" actId="47"/>
        <pc:sldMkLst>
          <pc:docMk/>
          <pc:sldMk cId="2889675901" sldId="267"/>
        </pc:sldMkLst>
      </pc:sldChg>
      <pc:sldChg chg="del">
        <pc:chgData name="Paul Friesenhahn" userId="f916021d3ee654ef" providerId="LiveId" clId="{DC3548C3-5DA8-4B8B-B3DE-662D292C6445}" dt="2023-06-26T19:24:41.680" v="378" actId="47"/>
        <pc:sldMkLst>
          <pc:docMk/>
          <pc:sldMk cId="2059958513" sldId="268"/>
        </pc:sldMkLst>
      </pc:sldChg>
      <pc:sldChg chg="del">
        <pc:chgData name="Paul Friesenhahn" userId="f916021d3ee654ef" providerId="LiveId" clId="{DC3548C3-5DA8-4B8B-B3DE-662D292C6445}" dt="2023-06-26T19:24:44.839" v="381" actId="47"/>
        <pc:sldMkLst>
          <pc:docMk/>
          <pc:sldMk cId="2038085436" sldId="269"/>
        </pc:sldMkLst>
      </pc:sldChg>
      <pc:sldChg chg="addSp delSp modSp mod modNotesTx">
        <pc:chgData name="Paul Friesenhahn" userId="f916021d3ee654ef" providerId="LiveId" clId="{DC3548C3-5DA8-4B8B-B3DE-662D292C6445}" dt="2023-06-28T17:46:22.031" v="2659" actId="20577"/>
        <pc:sldMkLst>
          <pc:docMk/>
          <pc:sldMk cId="1662428893" sldId="270"/>
        </pc:sldMkLst>
        <pc:spChg chg="mod">
          <ac:chgData name="Paul Friesenhahn" userId="f916021d3ee654ef" providerId="LiveId" clId="{DC3548C3-5DA8-4B8B-B3DE-662D292C6445}" dt="2023-06-26T20:05:41.705" v="1449" actId="20577"/>
          <ac:spMkLst>
            <pc:docMk/>
            <pc:sldMk cId="1662428893" sldId="270"/>
            <ac:spMk id="2" creationId="{91AABB4B-9274-EB2A-BF1E-976B620DFAF0}"/>
          </ac:spMkLst>
        </pc:spChg>
        <pc:spChg chg="mod">
          <ac:chgData name="Paul Friesenhahn" userId="f916021d3ee654ef" providerId="LiveId" clId="{DC3548C3-5DA8-4B8B-B3DE-662D292C6445}" dt="2023-06-28T17:40:58.537" v="2514" actId="20577"/>
          <ac:spMkLst>
            <pc:docMk/>
            <pc:sldMk cId="1662428893" sldId="270"/>
            <ac:spMk id="3" creationId="{D7DF2D36-AB23-EBB3-C51E-5FB678F05BF4}"/>
          </ac:spMkLst>
        </pc:spChg>
        <pc:grpChg chg="del">
          <ac:chgData name="Paul Friesenhahn" userId="f916021d3ee654ef" providerId="LiveId" clId="{DC3548C3-5DA8-4B8B-B3DE-662D292C6445}" dt="2023-06-28T17:08:54.218" v="1912" actId="478"/>
          <ac:grpSpMkLst>
            <pc:docMk/>
            <pc:sldMk cId="1662428893" sldId="270"/>
            <ac:grpSpMk id="4" creationId="{771BCA72-F738-7BF6-2E6C-AD4B82869880}"/>
          </ac:grpSpMkLst>
        </pc:grpChg>
        <pc:picChg chg="add del mod">
          <ac:chgData name="Paul Friesenhahn" userId="f916021d3ee654ef" providerId="LiveId" clId="{DC3548C3-5DA8-4B8B-B3DE-662D292C6445}" dt="2023-06-26T20:22:47.514" v="1636" actId="21"/>
          <ac:picMkLst>
            <pc:docMk/>
            <pc:sldMk cId="1662428893" sldId="270"/>
            <ac:picMk id="7" creationId="{25BDEA86-6A44-9486-62B3-071FCDE3ACF3}"/>
          </ac:picMkLst>
        </pc:picChg>
        <pc:picChg chg="add del mod">
          <ac:chgData name="Paul Friesenhahn" userId="f916021d3ee654ef" providerId="LiveId" clId="{DC3548C3-5DA8-4B8B-B3DE-662D292C6445}" dt="2023-06-28T17:12:37.505" v="1996" actId="478"/>
          <ac:picMkLst>
            <pc:docMk/>
            <pc:sldMk cId="1662428893" sldId="270"/>
            <ac:picMk id="7" creationId="{2BEC3B6E-560C-91EF-CD61-EEDD27BCE8BA}"/>
          </ac:picMkLst>
        </pc:picChg>
        <pc:picChg chg="add mod">
          <ac:chgData name="Paul Friesenhahn" userId="f916021d3ee654ef" providerId="LiveId" clId="{DC3548C3-5DA8-4B8B-B3DE-662D292C6445}" dt="2023-06-28T17:12:37.738" v="1997"/>
          <ac:picMkLst>
            <pc:docMk/>
            <pc:sldMk cId="1662428893" sldId="270"/>
            <ac:picMk id="8" creationId="{54286847-22CB-CFEA-C730-BDF4AAEEE42F}"/>
          </ac:picMkLst>
        </pc:picChg>
        <pc:picChg chg="add del mod">
          <ac:chgData name="Paul Friesenhahn" userId="f916021d3ee654ef" providerId="LiveId" clId="{DC3548C3-5DA8-4B8B-B3DE-662D292C6445}" dt="2023-06-26T20:26:17.613" v="1643" actId="21"/>
          <ac:picMkLst>
            <pc:docMk/>
            <pc:sldMk cId="1662428893" sldId="270"/>
            <ac:picMk id="8" creationId="{77AC33A5-7D5F-F310-6845-823247B564D2}"/>
          </ac:picMkLst>
        </pc:picChg>
        <pc:picChg chg="add mod">
          <ac:chgData name="Paul Friesenhahn" userId="f916021d3ee654ef" providerId="LiveId" clId="{DC3548C3-5DA8-4B8B-B3DE-662D292C6445}" dt="2023-06-28T17:31:56.631" v="2287" actId="208"/>
          <ac:picMkLst>
            <pc:docMk/>
            <pc:sldMk cId="1662428893" sldId="270"/>
            <ac:picMk id="10" creationId="{B7BA3FF5-34A8-23FA-66FC-406146594BAF}"/>
          </ac:picMkLst>
        </pc:picChg>
        <pc:picChg chg="add del mod">
          <ac:chgData name="Paul Friesenhahn" userId="f916021d3ee654ef" providerId="LiveId" clId="{DC3548C3-5DA8-4B8B-B3DE-662D292C6445}" dt="2023-06-26T20:21:20.040" v="1608"/>
          <ac:picMkLst>
            <pc:docMk/>
            <pc:sldMk cId="1662428893" sldId="270"/>
            <ac:picMk id="2050" creationId="{DC3A1A39-150C-62E2-04EC-57795F5C2F19}"/>
          </ac:picMkLst>
        </pc:picChg>
        <pc:picChg chg="add del mod">
          <ac:chgData name="Paul Friesenhahn" userId="f916021d3ee654ef" providerId="LiveId" clId="{DC3548C3-5DA8-4B8B-B3DE-662D292C6445}" dt="2023-06-26T20:21:27.494" v="1611" actId="21"/>
          <ac:picMkLst>
            <pc:docMk/>
            <pc:sldMk cId="1662428893" sldId="270"/>
            <ac:picMk id="2052" creationId="{E14EC875-F062-F383-203F-E4EFE429B415}"/>
          </ac:picMkLst>
        </pc:picChg>
      </pc:sldChg>
      <pc:sldChg chg="addSp delSp modSp mod modNotesTx">
        <pc:chgData name="Paul Friesenhahn" userId="f916021d3ee654ef" providerId="LiveId" clId="{DC3548C3-5DA8-4B8B-B3DE-662D292C6445}" dt="2023-06-28T17:46:06.053" v="2628" actId="20577"/>
        <pc:sldMkLst>
          <pc:docMk/>
          <pc:sldMk cId="3254109865" sldId="271"/>
        </pc:sldMkLst>
        <pc:grpChg chg="del">
          <ac:chgData name="Paul Friesenhahn" userId="f916021d3ee654ef" providerId="LiveId" clId="{DC3548C3-5DA8-4B8B-B3DE-662D292C6445}" dt="2023-06-28T17:12:44.253" v="2000" actId="478"/>
          <ac:grpSpMkLst>
            <pc:docMk/>
            <pc:sldMk cId="3254109865" sldId="271"/>
            <ac:grpSpMk id="3" creationId="{E37342F1-6BED-F7D6-40C0-47310936699F}"/>
          </ac:grpSpMkLst>
        </pc:grpChg>
        <pc:picChg chg="add mod">
          <ac:chgData name="Paul Friesenhahn" userId="f916021d3ee654ef" providerId="LiveId" clId="{DC3548C3-5DA8-4B8B-B3DE-662D292C6445}" dt="2023-06-28T17:12:44.502" v="2001"/>
          <ac:picMkLst>
            <pc:docMk/>
            <pc:sldMk cId="3254109865" sldId="271"/>
            <ac:picMk id="4" creationId="{7B020CB7-71E0-5C21-FCB7-C643DEF7D978}"/>
          </ac:picMkLst>
        </pc:picChg>
      </pc:sldChg>
      <pc:sldChg chg="del">
        <pc:chgData name="Paul Friesenhahn" userId="f916021d3ee654ef" providerId="LiveId" clId="{DC3548C3-5DA8-4B8B-B3DE-662D292C6445}" dt="2023-06-26T19:24:47.719" v="383" actId="47"/>
        <pc:sldMkLst>
          <pc:docMk/>
          <pc:sldMk cId="1990135704" sldId="272"/>
        </pc:sldMkLst>
      </pc:sldChg>
      <pc:sldChg chg="add del">
        <pc:chgData name="Paul Friesenhahn" userId="f916021d3ee654ef" providerId="LiveId" clId="{DC3548C3-5DA8-4B8B-B3DE-662D292C6445}" dt="2023-06-26T19:25:47.001" v="464" actId="2696"/>
        <pc:sldMkLst>
          <pc:docMk/>
          <pc:sldMk cId="3118845492" sldId="272"/>
        </pc:sldMkLst>
      </pc:sldChg>
      <pc:sldChg chg="addSp delSp modSp add mod ord setBg delAnim modNotesTx">
        <pc:chgData name="Paul Friesenhahn" userId="f916021d3ee654ef" providerId="LiveId" clId="{DC3548C3-5DA8-4B8B-B3DE-662D292C6445}" dt="2023-06-28T17:46:33.503" v="2677" actId="20577"/>
        <pc:sldMkLst>
          <pc:docMk/>
          <pc:sldMk cId="3141682328" sldId="272"/>
        </pc:sldMkLst>
        <pc:spChg chg="mod">
          <ac:chgData name="Paul Friesenhahn" userId="f916021d3ee654ef" providerId="LiveId" clId="{DC3548C3-5DA8-4B8B-B3DE-662D292C6445}" dt="2023-06-26T22:51:31.638" v="1766" actId="26606"/>
          <ac:spMkLst>
            <pc:docMk/>
            <pc:sldMk cId="3141682328" sldId="272"/>
            <ac:spMk id="2" creationId="{47EA9349-0F3A-D8FA-053E-242FA41B93C0}"/>
          </ac:spMkLst>
        </pc:spChg>
        <pc:spChg chg="mod">
          <ac:chgData name="Paul Friesenhahn" userId="f916021d3ee654ef" providerId="LiveId" clId="{DC3548C3-5DA8-4B8B-B3DE-662D292C6445}" dt="2023-06-28T17:02:09.736" v="1846" actId="20577"/>
          <ac:spMkLst>
            <pc:docMk/>
            <pc:sldMk cId="3141682328" sldId="272"/>
            <ac:spMk id="3" creationId="{7C8AA5BB-729F-A09C-204C-05710EF325D7}"/>
          </ac:spMkLst>
        </pc:spChg>
        <pc:spChg chg="add del">
          <ac:chgData name="Paul Friesenhahn" userId="f916021d3ee654ef" providerId="LiveId" clId="{DC3548C3-5DA8-4B8B-B3DE-662D292C6445}" dt="2023-06-26T19:29:12.905" v="486" actId="26606"/>
          <ac:spMkLst>
            <pc:docMk/>
            <pc:sldMk cId="3141682328" sldId="272"/>
            <ac:spMk id="95" creationId="{E0AE394F-AFF1-4485-AF1F-7387A2F041AA}"/>
          </ac:spMkLst>
        </pc:spChg>
        <pc:spChg chg="add del">
          <ac:chgData name="Paul Friesenhahn" userId="f916021d3ee654ef" providerId="LiveId" clId="{DC3548C3-5DA8-4B8B-B3DE-662D292C6445}" dt="2023-06-26T19:29:12.905" v="486" actId="26606"/>
          <ac:spMkLst>
            <pc:docMk/>
            <pc:sldMk cId="3141682328" sldId="272"/>
            <ac:spMk id="97" creationId="{5683D043-25BB-4AC9-8130-641179672614}"/>
          </ac:spMkLst>
        </pc:spChg>
        <pc:spChg chg="add del">
          <ac:chgData name="Paul Friesenhahn" userId="f916021d3ee654ef" providerId="LiveId" clId="{DC3548C3-5DA8-4B8B-B3DE-662D292C6445}" dt="2023-06-26T19:29:12.905" v="486" actId="26606"/>
          <ac:spMkLst>
            <pc:docMk/>
            <pc:sldMk cId="3141682328" sldId="272"/>
            <ac:spMk id="99" creationId="{AA61CCAC-6875-474C-8E9E-F57ABF078C2B}"/>
          </ac:spMkLst>
        </pc:spChg>
        <pc:spChg chg="add del">
          <ac:chgData name="Paul Friesenhahn" userId="f916021d3ee654ef" providerId="LiveId" clId="{DC3548C3-5DA8-4B8B-B3DE-662D292C6445}" dt="2023-06-26T19:29:12.806" v="485" actId="26606"/>
          <ac:spMkLst>
            <pc:docMk/>
            <pc:sldMk cId="3141682328" sldId="272"/>
            <ac:spMk id="104" creationId="{DF05ACD0-FF4A-4F8F-B5C5-6A4EBD0D1B38}"/>
          </ac:spMkLst>
        </pc:spChg>
        <pc:spChg chg="add del">
          <ac:chgData name="Paul Friesenhahn" userId="f916021d3ee654ef" providerId="LiveId" clId="{DC3548C3-5DA8-4B8B-B3DE-662D292C6445}" dt="2023-06-26T19:29:12.806" v="485" actId="26606"/>
          <ac:spMkLst>
            <pc:docMk/>
            <pc:sldMk cId="3141682328" sldId="272"/>
            <ac:spMk id="106" creationId="{4C9AFA28-B5ED-4346-9AF7-68A157F16C7E}"/>
          </ac:spMkLst>
        </pc:spChg>
        <pc:spChg chg="add del">
          <ac:chgData name="Paul Friesenhahn" userId="f916021d3ee654ef" providerId="LiveId" clId="{DC3548C3-5DA8-4B8B-B3DE-662D292C6445}" dt="2023-06-26T19:30:11.506" v="493" actId="26606"/>
          <ac:spMkLst>
            <pc:docMk/>
            <pc:sldMk cId="3141682328" sldId="272"/>
            <ac:spMk id="115" creationId="{94714483-7072-431F-9DBE-87F44E4D44BC}"/>
          </ac:spMkLst>
        </pc:spChg>
        <pc:spChg chg="add del">
          <ac:chgData name="Paul Friesenhahn" userId="f916021d3ee654ef" providerId="LiveId" clId="{DC3548C3-5DA8-4B8B-B3DE-662D292C6445}" dt="2023-06-26T19:30:11.506" v="493" actId="26606"/>
          <ac:spMkLst>
            <pc:docMk/>
            <pc:sldMk cId="3141682328" sldId="272"/>
            <ac:spMk id="116" creationId="{E2683E3F-F855-4549-84F8-42064EC0F247}"/>
          </ac:spMkLst>
        </pc:spChg>
        <pc:spChg chg="add del">
          <ac:chgData name="Paul Friesenhahn" userId="f916021d3ee654ef" providerId="LiveId" clId="{DC3548C3-5DA8-4B8B-B3DE-662D292C6445}" dt="2023-06-26T19:30:11.506" v="493" actId="26606"/>
          <ac:spMkLst>
            <pc:docMk/>
            <pc:sldMk cId="3141682328" sldId="272"/>
            <ac:spMk id="117" creationId="{495892E1-F4A5-4991-AC52-4F417B14A2A2}"/>
          </ac:spMkLst>
        </pc:spChg>
        <pc:spChg chg="add del">
          <ac:chgData name="Paul Friesenhahn" userId="f916021d3ee654ef" providerId="LiveId" clId="{DC3548C3-5DA8-4B8B-B3DE-662D292C6445}" dt="2023-06-26T19:30:11.506" v="493" actId="26606"/>
          <ac:spMkLst>
            <pc:docMk/>
            <pc:sldMk cId="3141682328" sldId="272"/>
            <ac:spMk id="124" creationId="{832F3179-0CD5-40C8-9939-D8355006F7BA}"/>
          </ac:spMkLst>
        </pc:spChg>
        <pc:spChg chg="add del">
          <ac:chgData name="Paul Friesenhahn" userId="f916021d3ee654ef" providerId="LiveId" clId="{DC3548C3-5DA8-4B8B-B3DE-662D292C6445}" dt="2023-06-26T19:30:03.395" v="488" actId="26606"/>
          <ac:spMkLst>
            <pc:docMk/>
            <pc:sldMk cId="3141682328" sldId="272"/>
            <ac:spMk id="135" creationId="{94714483-7072-431F-9DBE-87F44E4D44BC}"/>
          </ac:spMkLst>
        </pc:spChg>
        <pc:spChg chg="add del">
          <ac:chgData name="Paul Friesenhahn" userId="f916021d3ee654ef" providerId="LiveId" clId="{DC3548C3-5DA8-4B8B-B3DE-662D292C6445}" dt="2023-06-26T19:30:03.395" v="488" actId="26606"/>
          <ac:spMkLst>
            <pc:docMk/>
            <pc:sldMk cId="3141682328" sldId="272"/>
            <ac:spMk id="137" creationId="{495892E1-F4A5-4991-AC52-4F417B14A2A2}"/>
          </ac:spMkLst>
        </pc:spChg>
        <pc:spChg chg="add del">
          <ac:chgData name="Paul Friesenhahn" userId="f916021d3ee654ef" providerId="LiveId" clId="{DC3548C3-5DA8-4B8B-B3DE-662D292C6445}" dt="2023-06-26T19:30:03.395" v="488" actId="26606"/>
          <ac:spMkLst>
            <pc:docMk/>
            <pc:sldMk cId="3141682328" sldId="272"/>
            <ac:spMk id="147" creationId="{E2683E3F-F855-4549-84F8-42064EC0F247}"/>
          </ac:spMkLst>
        </pc:spChg>
        <pc:spChg chg="add del">
          <ac:chgData name="Paul Friesenhahn" userId="f916021d3ee654ef" providerId="LiveId" clId="{DC3548C3-5DA8-4B8B-B3DE-662D292C6445}" dt="2023-06-26T19:30:03.395" v="488" actId="26606"/>
          <ac:spMkLst>
            <pc:docMk/>
            <pc:sldMk cId="3141682328" sldId="272"/>
            <ac:spMk id="155" creationId="{832F3179-0CD5-40C8-9939-D8355006F7BA}"/>
          </ac:spMkLst>
        </pc:spChg>
        <pc:spChg chg="add del">
          <ac:chgData name="Paul Friesenhahn" userId="f916021d3ee654ef" providerId="LiveId" clId="{DC3548C3-5DA8-4B8B-B3DE-662D292C6445}" dt="2023-06-26T19:30:06.046" v="490" actId="26606"/>
          <ac:spMkLst>
            <pc:docMk/>
            <pc:sldMk cId="3141682328" sldId="272"/>
            <ac:spMk id="163" creationId="{E8A8EAB8-D2FF-444D-B34B-7D32F106AD0E}"/>
          </ac:spMkLst>
        </pc:spChg>
        <pc:spChg chg="add del">
          <ac:chgData name="Paul Friesenhahn" userId="f916021d3ee654ef" providerId="LiveId" clId="{DC3548C3-5DA8-4B8B-B3DE-662D292C6445}" dt="2023-06-26T19:30:11.495" v="492" actId="26606"/>
          <ac:spMkLst>
            <pc:docMk/>
            <pc:sldMk cId="3141682328" sldId="272"/>
            <ac:spMk id="167" creationId="{B95B9BA8-1D69-4796-85F5-B6D0BD52354B}"/>
          </ac:spMkLst>
        </pc:spChg>
        <pc:spChg chg="add del">
          <ac:chgData name="Paul Friesenhahn" userId="f916021d3ee654ef" providerId="LiveId" clId="{DC3548C3-5DA8-4B8B-B3DE-662D292C6445}" dt="2023-06-26T19:32:14.180" v="504" actId="26606"/>
          <ac:spMkLst>
            <pc:docMk/>
            <pc:sldMk cId="3141682328" sldId="272"/>
            <ac:spMk id="171" creationId="{94714483-7072-431F-9DBE-87F44E4D44BC}"/>
          </ac:spMkLst>
        </pc:spChg>
        <pc:spChg chg="add del">
          <ac:chgData name="Paul Friesenhahn" userId="f916021d3ee654ef" providerId="LiveId" clId="{DC3548C3-5DA8-4B8B-B3DE-662D292C6445}" dt="2023-06-26T19:32:14.180" v="504" actId="26606"/>
          <ac:spMkLst>
            <pc:docMk/>
            <pc:sldMk cId="3141682328" sldId="272"/>
            <ac:spMk id="172" creationId="{495892E1-F4A5-4991-AC52-4F417B14A2A2}"/>
          </ac:spMkLst>
        </pc:spChg>
        <pc:spChg chg="add del">
          <ac:chgData name="Paul Friesenhahn" userId="f916021d3ee654ef" providerId="LiveId" clId="{DC3548C3-5DA8-4B8B-B3DE-662D292C6445}" dt="2023-06-26T19:32:14.180" v="504" actId="26606"/>
          <ac:spMkLst>
            <pc:docMk/>
            <pc:sldMk cId="3141682328" sldId="272"/>
            <ac:spMk id="178" creationId="{E2683E3F-F855-4549-84F8-42064EC0F247}"/>
          </ac:spMkLst>
        </pc:spChg>
        <pc:spChg chg="add del">
          <ac:chgData name="Paul Friesenhahn" userId="f916021d3ee654ef" providerId="LiveId" clId="{DC3548C3-5DA8-4B8B-B3DE-662D292C6445}" dt="2023-06-26T19:32:14.180" v="504" actId="26606"/>
          <ac:spMkLst>
            <pc:docMk/>
            <pc:sldMk cId="3141682328" sldId="272"/>
            <ac:spMk id="180" creationId="{832F3179-0CD5-40C8-9939-D8355006F7BA}"/>
          </ac:spMkLst>
        </pc:spChg>
        <pc:spChg chg="add del">
          <ac:chgData name="Paul Friesenhahn" userId="f916021d3ee654ef" providerId="LiveId" clId="{DC3548C3-5DA8-4B8B-B3DE-662D292C6445}" dt="2023-06-26T22:51:31.638" v="1766" actId="26606"/>
          <ac:spMkLst>
            <pc:docMk/>
            <pc:sldMk cId="3141682328" sldId="272"/>
            <ac:spMk id="187" creationId="{9B7AD9F6-8CE7-4299-8FC6-328F4DCD3FF9}"/>
          </ac:spMkLst>
        </pc:spChg>
        <pc:spChg chg="add del">
          <ac:chgData name="Paul Friesenhahn" userId="f916021d3ee654ef" providerId="LiveId" clId="{DC3548C3-5DA8-4B8B-B3DE-662D292C6445}" dt="2023-06-26T22:51:31.638" v="1766" actId="26606"/>
          <ac:spMkLst>
            <pc:docMk/>
            <pc:sldMk cId="3141682328" sldId="272"/>
            <ac:spMk id="189" creationId="{F49775AF-8896-43EE-92C6-83497D6DC56F}"/>
          </ac:spMkLst>
        </pc:spChg>
        <pc:spChg chg="add del">
          <ac:chgData name="Paul Friesenhahn" userId="f916021d3ee654ef" providerId="LiveId" clId="{DC3548C3-5DA8-4B8B-B3DE-662D292C6445}" dt="2023-06-26T22:51:31.638" v="1766" actId="26606"/>
          <ac:spMkLst>
            <pc:docMk/>
            <pc:sldMk cId="3141682328" sldId="272"/>
            <ac:spMk id="191" creationId="{94E4D846-3AFC-4F86-8C35-24B0542A269D}"/>
          </ac:spMkLst>
        </pc:spChg>
        <pc:spChg chg="add del">
          <ac:chgData name="Paul Friesenhahn" userId="f916021d3ee654ef" providerId="LiveId" clId="{DC3548C3-5DA8-4B8B-B3DE-662D292C6445}" dt="2023-06-26T22:51:31.638" v="1766" actId="26606"/>
          <ac:spMkLst>
            <pc:docMk/>
            <pc:sldMk cId="3141682328" sldId="272"/>
            <ac:spMk id="192" creationId="{284781B9-12CB-45C3-907A-9ED93FF72C65}"/>
          </ac:spMkLst>
        </pc:spChg>
        <pc:spChg chg="add del">
          <ac:chgData name="Paul Friesenhahn" userId="f916021d3ee654ef" providerId="LiveId" clId="{DC3548C3-5DA8-4B8B-B3DE-662D292C6445}" dt="2023-06-26T22:51:24.131" v="1764" actId="26606"/>
          <ac:spMkLst>
            <pc:docMk/>
            <pc:sldMk cId="3141682328" sldId="272"/>
            <ac:spMk id="194" creationId="{96CF2A2B-0745-440C-9224-C5C6A0A4286F}"/>
          </ac:spMkLst>
        </pc:spChg>
        <pc:spChg chg="add del">
          <ac:chgData name="Paul Friesenhahn" userId="f916021d3ee654ef" providerId="LiveId" clId="{DC3548C3-5DA8-4B8B-B3DE-662D292C6445}" dt="2023-06-26T22:51:24.131" v="1764" actId="26606"/>
          <ac:spMkLst>
            <pc:docMk/>
            <pc:sldMk cId="3141682328" sldId="272"/>
            <ac:spMk id="196" creationId="{75BE6D6B-84C9-4D2B-97EB-773B7369EF82}"/>
          </ac:spMkLst>
        </pc:spChg>
        <pc:spChg chg="add del">
          <ac:chgData name="Paul Friesenhahn" userId="f916021d3ee654ef" providerId="LiveId" clId="{DC3548C3-5DA8-4B8B-B3DE-662D292C6445}" dt="2023-06-26T22:51:31.638" v="1766" actId="26606"/>
          <ac:spMkLst>
            <pc:docMk/>
            <pc:sldMk cId="3141682328" sldId="272"/>
            <ac:spMk id="198" creationId="{55D4142C-5077-457F-A6AD-3FECFDB39685}"/>
          </ac:spMkLst>
        </pc:spChg>
        <pc:spChg chg="add del">
          <ac:chgData name="Paul Friesenhahn" userId="f916021d3ee654ef" providerId="LiveId" clId="{DC3548C3-5DA8-4B8B-B3DE-662D292C6445}" dt="2023-06-26T22:51:31.638" v="1766" actId="26606"/>
          <ac:spMkLst>
            <pc:docMk/>
            <pc:sldMk cId="3141682328" sldId="272"/>
            <ac:spMk id="200" creationId="{7A5F0580-5EE9-419F-96EE-B6529EF6E7D0}"/>
          </ac:spMkLst>
        </pc:spChg>
        <pc:grpChg chg="add del">
          <ac:chgData name="Paul Friesenhahn" userId="f916021d3ee654ef" providerId="LiveId" clId="{DC3548C3-5DA8-4B8B-B3DE-662D292C6445}" dt="2023-06-26T19:30:11.506" v="493" actId="26606"/>
          <ac:grpSpMkLst>
            <pc:docMk/>
            <pc:sldMk cId="3141682328" sldId="272"/>
            <ac:grpSpMk id="108" creationId="{ACF597F8-76AA-44FA-8E6A-06223B66C0DD}"/>
          </ac:grpSpMkLst>
        </pc:grpChg>
        <pc:grpChg chg="add del">
          <ac:chgData name="Paul Friesenhahn" userId="f916021d3ee654ef" providerId="LiveId" clId="{DC3548C3-5DA8-4B8B-B3DE-662D292C6445}" dt="2023-06-26T19:30:11.506" v="493" actId="26606"/>
          <ac:grpSpMkLst>
            <pc:docMk/>
            <pc:sldMk cId="3141682328" sldId="272"/>
            <ac:grpSpMk id="118" creationId="{8FC90B1E-0223-4440-AF22-8F32F6F0C7D2}"/>
          </ac:grpSpMkLst>
        </pc:grpChg>
        <pc:grpChg chg="add del">
          <ac:chgData name="Paul Friesenhahn" userId="f916021d3ee654ef" providerId="LiveId" clId="{DC3548C3-5DA8-4B8B-B3DE-662D292C6445}" dt="2023-06-26T19:30:11.506" v="493" actId="26606"/>
          <ac:grpSpMkLst>
            <pc:docMk/>
            <pc:sldMk cId="3141682328" sldId="272"/>
            <ac:grpSpMk id="126" creationId="{11CE155D-684B-4F5E-B835-C52765E310E7}"/>
          </ac:grpSpMkLst>
        </pc:grpChg>
        <pc:grpChg chg="add del">
          <ac:chgData name="Paul Friesenhahn" userId="f916021d3ee654ef" providerId="LiveId" clId="{DC3548C3-5DA8-4B8B-B3DE-662D292C6445}" dt="2023-06-26T19:30:03.395" v="488" actId="26606"/>
          <ac:grpSpMkLst>
            <pc:docMk/>
            <pc:sldMk cId="3141682328" sldId="272"/>
            <ac:grpSpMk id="139" creationId="{ACF597F8-76AA-44FA-8E6A-06223B66C0DD}"/>
          </ac:grpSpMkLst>
        </pc:grpChg>
        <pc:grpChg chg="add del">
          <ac:chgData name="Paul Friesenhahn" userId="f916021d3ee654ef" providerId="LiveId" clId="{DC3548C3-5DA8-4B8B-B3DE-662D292C6445}" dt="2023-06-26T19:30:03.395" v="488" actId="26606"/>
          <ac:grpSpMkLst>
            <pc:docMk/>
            <pc:sldMk cId="3141682328" sldId="272"/>
            <ac:grpSpMk id="149" creationId="{8FC90B1E-0223-4440-AF22-8F32F6F0C7D2}"/>
          </ac:grpSpMkLst>
        </pc:grpChg>
        <pc:grpChg chg="add del">
          <ac:chgData name="Paul Friesenhahn" userId="f916021d3ee654ef" providerId="LiveId" clId="{DC3548C3-5DA8-4B8B-B3DE-662D292C6445}" dt="2023-06-26T19:30:03.395" v="488" actId="26606"/>
          <ac:grpSpMkLst>
            <pc:docMk/>
            <pc:sldMk cId="3141682328" sldId="272"/>
            <ac:grpSpMk id="157" creationId="{11CE155D-684B-4F5E-B835-C52765E310E7}"/>
          </ac:grpSpMkLst>
        </pc:grpChg>
        <pc:grpChg chg="add del">
          <ac:chgData name="Paul Friesenhahn" userId="f916021d3ee654ef" providerId="LiveId" clId="{DC3548C3-5DA8-4B8B-B3DE-662D292C6445}" dt="2023-06-26T19:30:11.495" v="492" actId="26606"/>
          <ac:grpSpMkLst>
            <pc:docMk/>
            <pc:sldMk cId="3141682328" sldId="272"/>
            <ac:grpSpMk id="168" creationId="{D44E3F87-3D58-4B03-86B2-15A5C5B9C964}"/>
          </ac:grpSpMkLst>
        </pc:grpChg>
        <pc:grpChg chg="add del">
          <ac:chgData name="Paul Friesenhahn" userId="f916021d3ee654ef" providerId="LiveId" clId="{DC3548C3-5DA8-4B8B-B3DE-662D292C6445}" dt="2023-06-26T19:32:14.180" v="504" actId="26606"/>
          <ac:grpSpMkLst>
            <pc:docMk/>
            <pc:sldMk cId="3141682328" sldId="272"/>
            <ac:grpSpMk id="173" creationId="{ACF597F8-76AA-44FA-8E6A-06223B66C0DD}"/>
          </ac:grpSpMkLst>
        </pc:grpChg>
        <pc:grpChg chg="add del">
          <ac:chgData name="Paul Friesenhahn" userId="f916021d3ee654ef" providerId="LiveId" clId="{DC3548C3-5DA8-4B8B-B3DE-662D292C6445}" dt="2023-06-26T19:32:14.180" v="504" actId="26606"/>
          <ac:grpSpMkLst>
            <pc:docMk/>
            <pc:sldMk cId="3141682328" sldId="272"/>
            <ac:grpSpMk id="179" creationId="{8FC90B1E-0223-4440-AF22-8F32F6F0C7D2}"/>
          </ac:grpSpMkLst>
        </pc:grpChg>
        <pc:grpChg chg="add del">
          <ac:chgData name="Paul Friesenhahn" userId="f916021d3ee654ef" providerId="LiveId" clId="{DC3548C3-5DA8-4B8B-B3DE-662D292C6445}" dt="2023-06-26T19:32:14.180" v="504" actId="26606"/>
          <ac:grpSpMkLst>
            <pc:docMk/>
            <pc:sldMk cId="3141682328" sldId="272"/>
            <ac:grpSpMk id="181" creationId="{11CE155D-684B-4F5E-B835-C52765E310E7}"/>
          </ac:grpSpMkLst>
        </pc:grpChg>
        <pc:picChg chg="del mod ord">
          <ac:chgData name="Paul Friesenhahn" userId="f916021d3ee654ef" providerId="LiveId" clId="{DC3548C3-5DA8-4B8B-B3DE-662D292C6445}" dt="2023-06-26T19:32:10.634" v="503" actId="478"/>
          <ac:picMkLst>
            <pc:docMk/>
            <pc:sldMk cId="3141682328" sldId="272"/>
            <ac:picMk id="91" creationId="{B20CA320-4AA8-5084-5BF4-7D1D200C8C10}"/>
          </ac:picMkLst>
        </pc:picChg>
        <pc:picChg chg="add mod ord">
          <ac:chgData name="Paul Friesenhahn" userId="f916021d3ee654ef" providerId="LiveId" clId="{DC3548C3-5DA8-4B8B-B3DE-662D292C6445}" dt="2023-06-26T22:51:31.638" v="1766" actId="26606"/>
          <ac:picMkLst>
            <pc:docMk/>
            <pc:sldMk cId="3141682328" sldId="272"/>
            <ac:picMk id="183" creationId="{078FD1DD-193C-0088-0265-AA9472CA290C}"/>
          </ac:picMkLst>
        </pc:picChg>
        <pc:cxnChg chg="add del">
          <ac:chgData name="Paul Friesenhahn" userId="f916021d3ee654ef" providerId="LiveId" clId="{DC3548C3-5DA8-4B8B-B3DE-662D292C6445}" dt="2023-06-26T19:30:06.046" v="490" actId="26606"/>
          <ac:cxnSpMkLst>
            <pc:docMk/>
            <pc:sldMk cId="3141682328" sldId="272"/>
            <ac:cxnSpMk id="164" creationId="{EEA38897-7BA3-4408-8083-3235339C4A60}"/>
          </ac:cxnSpMkLst>
        </pc:cxnChg>
        <pc:cxnChg chg="add del">
          <ac:chgData name="Paul Friesenhahn" userId="f916021d3ee654ef" providerId="LiveId" clId="{DC3548C3-5DA8-4B8B-B3DE-662D292C6445}" dt="2023-06-26T19:30:06.046" v="490" actId="26606"/>
          <ac:cxnSpMkLst>
            <pc:docMk/>
            <pc:sldMk cId="3141682328" sldId="272"/>
            <ac:cxnSpMk id="165" creationId="{F11AD06B-AB20-4097-8606-5DA00DBACE88}"/>
          </ac:cxnSpMkLst>
        </pc:cxnChg>
      </pc:sldChg>
      <pc:sldChg chg="addSp delSp modSp add del mod modMedia setBg delAnim">
        <pc:chgData name="Paul Friesenhahn" userId="f916021d3ee654ef" providerId="LiveId" clId="{DC3548C3-5DA8-4B8B-B3DE-662D292C6445}" dt="2023-06-26T19:28:56.163" v="482" actId="2696"/>
        <pc:sldMkLst>
          <pc:docMk/>
          <pc:sldMk cId="3539575334" sldId="272"/>
        </pc:sldMkLst>
        <pc:spChg chg="mod">
          <ac:chgData name="Paul Friesenhahn" userId="f916021d3ee654ef" providerId="LiveId" clId="{DC3548C3-5DA8-4B8B-B3DE-662D292C6445}" dt="2023-06-26T19:28:30.990" v="476" actId="26606"/>
          <ac:spMkLst>
            <pc:docMk/>
            <pc:sldMk cId="3539575334" sldId="272"/>
            <ac:spMk id="2" creationId="{47EA9349-0F3A-D8FA-053E-242FA41B93C0}"/>
          </ac:spMkLst>
        </pc:spChg>
        <pc:spChg chg="mod">
          <ac:chgData name="Paul Friesenhahn" userId="f916021d3ee654ef" providerId="LiveId" clId="{DC3548C3-5DA8-4B8B-B3DE-662D292C6445}" dt="2023-06-26T19:28:30.990" v="476" actId="26606"/>
          <ac:spMkLst>
            <pc:docMk/>
            <pc:sldMk cId="3539575334" sldId="272"/>
            <ac:spMk id="3" creationId="{7C8AA5BB-729F-A09C-204C-05710EF325D7}"/>
          </ac:spMkLst>
        </pc:spChg>
        <pc:spChg chg="del">
          <ac:chgData name="Paul Friesenhahn" userId="f916021d3ee654ef" providerId="LiveId" clId="{DC3548C3-5DA8-4B8B-B3DE-662D292C6445}" dt="2023-06-26T19:27:21.532" v="466" actId="26606"/>
          <ac:spMkLst>
            <pc:docMk/>
            <pc:sldMk cId="3539575334" sldId="272"/>
            <ac:spMk id="44" creationId="{3D752CF2-2291-40B5-B462-C17B174C10BC}"/>
          </ac:spMkLst>
        </pc:spChg>
        <pc:spChg chg="del">
          <ac:chgData name="Paul Friesenhahn" userId="f916021d3ee654ef" providerId="LiveId" clId="{DC3548C3-5DA8-4B8B-B3DE-662D292C6445}" dt="2023-06-26T19:27:21.532" v="466" actId="26606"/>
          <ac:spMkLst>
            <pc:docMk/>
            <pc:sldMk cId="3539575334" sldId="272"/>
            <ac:spMk id="45" creationId="{F94AA2BD-2E3F-4B1D-8127-5744B8115311}"/>
          </ac:spMkLst>
        </pc:spChg>
        <pc:spChg chg="del">
          <ac:chgData name="Paul Friesenhahn" userId="f916021d3ee654ef" providerId="LiveId" clId="{DC3548C3-5DA8-4B8B-B3DE-662D292C6445}" dt="2023-06-26T19:27:21.532" v="466" actId="26606"/>
          <ac:spMkLst>
            <pc:docMk/>
            <pc:sldMk cId="3539575334" sldId="272"/>
            <ac:spMk id="46" creationId="{4BD02261-2DC8-4AA8-9E16-7751AE892445}"/>
          </ac:spMkLst>
        </pc:spChg>
        <pc:spChg chg="add del">
          <ac:chgData name="Paul Friesenhahn" userId="f916021d3ee654ef" providerId="LiveId" clId="{DC3548C3-5DA8-4B8B-B3DE-662D292C6445}" dt="2023-06-26T19:28:19.856" v="475" actId="26606"/>
          <ac:spMkLst>
            <pc:docMk/>
            <pc:sldMk cId="3539575334" sldId="272"/>
            <ac:spMk id="51" creationId="{75CC5FF6-C911-4883-B5F7-F5F3E29A8BDE}"/>
          </ac:spMkLst>
        </pc:spChg>
        <pc:spChg chg="add del">
          <ac:chgData name="Paul Friesenhahn" userId="f916021d3ee654ef" providerId="LiveId" clId="{DC3548C3-5DA8-4B8B-B3DE-662D292C6445}" dt="2023-06-26T19:28:19.856" v="475" actId="26606"/>
          <ac:spMkLst>
            <pc:docMk/>
            <pc:sldMk cId="3539575334" sldId="272"/>
            <ac:spMk id="53" creationId="{84E2200F-ED39-40A1-A6F7-65A45ED6D752}"/>
          </ac:spMkLst>
        </pc:spChg>
        <pc:spChg chg="add del">
          <ac:chgData name="Paul Friesenhahn" userId="f916021d3ee654ef" providerId="LiveId" clId="{DC3548C3-5DA8-4B8B-B3DE-662D292C6445}" dt="2023-06-26T19:28:19.856" v="475" actId="26606"/>
          <ac:spMkLst>
            <pc:docMk/>
            <pc:sldMk cId="3539575334" sldId="272"/>
            <ac:spMk id="63" creationId="{B163B796-84D7-4069-93D0-7A496A03AA19}"/>
          </ac:spMkLst>
        </pc:spChg>
        <pc:spChg chg="add del">
          <ac:chgData name="Paul Friesenhahn" userId="f916021d3ee654ef" providerId="LiveId" clId="{DC3548C3-5DA8-4B8B-B3DE-662D292C6445}" dt="2023-06-26T19:28:19.856" v="475" actId="26606"/>
          <ac:spMkLst>
            <pc:docMk/>
            <pc:sldMk cId="3539575334" sldId="272"/>
            <ac:spMk id="77" creationId="{A4AE5E3E-9489-4D5A-A458-72C3E481CB83}"/>
          </ac:spMkLst>
        </pc:spChg>
        <pc:spChg chg="add del">
          <ac:chgData name="Paul Friesenhahn" userId="f916021d3ee654ef" providerId="LiveId" clId="{DC3548C3-5DA8-4B8B-B3DE-662D292C6445}" dt="2023-06-26T19:28:19.845" v="474" actId="26606"/>
          <ac:spMkLst>
            <pc:docMk/>
            <pc:sldMk cId="3539575334" sldId="272"/>
            <ac:spMk id="94" creationId="{5A0118C5-4F8D-4CF4-BADD-53FEACC6C42A}"/>
          </ac:spMkLst>
        </pc:spChg>
        <pc:spChg chg="add del">
          <ac:chgData name="Paul Friesenhahn" userId="f916021d3ee654ef" providerId="LiveId" clId="{DC3548C3-5DA8-4B8B-B3DE-662D292C6445}" dt="2023-06-26T19:28:16.817" v="472" actId="26606"/>
          <ac:spMkLst>
            <pc:docMk/>
            <pc:sldMk cId="3539575334" sldId="272"/>
            <ac:spMk id="95" creationId="{6F828D28-8E09-41CC-8229-3070B5467A96}"/>
          </ac:spMkLst>
        </pc:spChg>
        <pc:spChg chg="add del">
          <ac:chgData name="Paul Friesenhahn" userId="f916021d3ee654ef" providerId="LiveId" clId="{DC3548C3-5DA8-4B8B-B3DE-662D292C6445}" dt="2023-06-26T19:28:19.845" v="474" actId="26606"/>
          <ac:spMkLst>
            <pc:docMk/>
            <pc:sldMk cId="3539575334" sldId="272"/>
            <ac:spMk id="96" creationId="{A99050EE-26AF-4253-BD50-F0FCD965A8F6}"/>
          </ac:spMkLst>
        </pc:spChg>
        <pc:spChg chg="add del">
          <ac:chgData name="Paul Friesenhahn" userId="f916021d3ee654ef" providerId="LiveId" clId="{DC3548C3-5DA8-4B8B-B3DE-662D292C6445}" dt="2023-06-26T19:28:16.817" v="472" actId="26606"/>
          <ac:spMkLst>
            <pc:docMk/>
            <pc:sldMk cId="3539575334" sldId="272"/>
            <ac:spMk id="97" creationId="{D5B012D8-7F27-4758-9AC6-C889B154BD73}"/>
          </ac:spMkLst>
        </pc:spChg>
        <pc:spChg chg="add del">
          <ac:chgData name="Paul Friesenhahn" userId="f916021d3ee654ef" providerId="LiveId" clId="{DC3548C3-5DA8-4B8B-B3DE-662D292C6445}" dt="2023-06-26T19:28:16.817" v="472" actId="26606"/>
          <ac:spMkLst>
            <pc:docMk/>
            <pc:sldMk cId="3539575334" sldId="272"/>
            <ac:spMk id="99" creationId="{4063B759-00FC-46D1-9898-8E8625268FAF}"/>
          </ac:spMkLst>
        </pc:spChg>
        <pc:spChg chg="add del">
          <ac:chgData name="Paul Friesenhahn" userId="f916021d3ee654ef" providerId="LiveId" clId="{DC3548C3-5DA8-4B8B-B3DE-662D292C6445}" dt="2023-06-26T19:28:19.845" v="474" actId="26606"/>
          <ac:spMkLst>
            <pc:docMk/>
            <pc:sldMk cId="3539575334" sldId="272"/>
            <ac:spMk id="102" creationId="{D0C78466-EB6E-45A0-99A6-A00789ACD90A}"/>
          </ac:spMkLst>
        </pc:spChg>
        <pc:spChg chg="add del">
          <ac:chgData name="Paul Friesenhahn" userId="f916021d3ee654ef" providerId="LiveId" clId="{DC3548C3-5DA8-4B8B-B3DE-662D292C6445}" dt="2023-06-26T19:28:19.845" v="474" actId="26606"/>
          <ac:spMkLst>
            <pc:docMk/>
            <pc:sldMk cId="3539575334" sldId="272"/>
            <ac:spMk id="104" creationId="{E99F76E4-5DFD-4DBE-B042-66FBCD1182C9}"/>
          </ac:spMkLst>
        </pc:spChg>
        <pc:spChg chg="add del">
          <ac:chgData name="Paul Friesenhahn" userId="f916021d3ee654ef" providerId="LiveId" clId="{DC3548C3-5DA8-4B8B-B3DE-662D292C6445}" dt="2023-06-26T19:28:30.990" v="476" actId="26606"/>
          <ac:spMkLst>
            <pc:docMk/>
            <pc:sldMk cId="3539575334" sldId="272"/>
            <ac:spMk id="448" creationId="{C8320351-9FA2-4A26-885B-BB8F3E4902D2}"/>
          </ac:spMkLst>
        </pc:spChg>
        <pc:spChg chg="add del">
          <ac:chgData name="Paul Friesenhahn" userId="f916021d3ee654ef" providerId="LiveId" clId="{DC3548C3-5DA8-4B8B-B3DE-662D292C6445}" dt="2023-06-26T19:28:30.990" v="476" actId="26606"/>
          <ac:spMkLst>
            <pc:docMk/>
            <pc:sldMk cId="3539575334" sldId="272"/>
            <ac:spMk id="449" creationId="{68CD2EFB-78C2-4C6E-A6B9-4ED12FAD5B99}"/>
          </ac:spMkLst>
        </pc:spChg>
        <pc:spChg chg="add">
          <ac:chgData name="Paul Friesenhahn" userId="f916021d3ee654ef" providerId="LiveId" clId="{DC3548C3-5DA8-4B8B-B3DE-662D292C6445}" dt="2023-06-26T19:28:30.990" v="476" actId="26606"/>
          <ac:spMkLst>
            <pc:docMk/>
            <pc:sldMk cId="3539575334" sldId="272"/>
            <ac:spMk id="455" creationId="{94E4D846-3AFC-4F86-8C35-24B0542A269D}"/>
          </ac:spMkLst>
        </pc:spChg>
        <pc:spChg chg="add">
          <ac:chgData name="Paul Friesenhahn" userId="f916021d3ee654ef" providerId="LiveId" clId="{DC3548C3-5DA8-4B8B-B3DE-662D292C6445}" dt="2023-06-26T19:28:30.990" v="476" actId="26606"/>
          <ac:spMkLst>
            <pc:docMk/>
            <pc:sldMk cId="3539575334" sldId="272"/>
            <ac:spMk id="457" creationId="{284781B9-12CB-45C3-907A-9ED93FF72C65}"/>
          </ac:spMkLst>
        </pc:spChg>
        <pc:spChg chg="add">
          <ac:chgData name="Paul Friesenhahn" userId="f916021d3ee654ef" providerId="LiveId" clId="{DC3548C3-5DA8-4B8B-B3DE-662D292C6445}" dt="2023-06-26T19:28:30.990" v="476" actId="26606"/>
          <ac:spMkLst>
            <pc:docMk/>
            <pc:sldMk cId="3539575334" sldId="272"/>
            <ac:spMk id="459" creationId="{55D4142C-5077-457F-A6AD-3FECFDB39685}"/>
          </ac:spMkLst>
        </pc:spChg>
        <pc:spChg chg="add">
          <ac:chgData name="Paul Friesenhahn" userId="f916021d3ee654ef" providerId="LiveId" clId="{DC3548C3-5DA8-4B8B-B3DE-662D292C6445}" dt="2023-06-26T19:28:30.990" v="476" actId="26606"/>
          <ac:spMkLst>
            <pc:docMk/>
            <pc:sldMk cId="3539575334" sldId="272"/>
            <ac:spMk id="461" creationId="{7A5F0580-5EE9-419F-96EE-B6529EF6E7D0}"/>
          </ac:spMkLst>
        </pc:spChg>
        <pc:grpChg chg="add del">
          <ac:chgData name="Paul Friesenhahn" userId="f916021d3ee654ef" providerId="LiveId" clId="{DC3548C3-5DA8-4B8B-B3DE-662D292C6445}" dt="2023-06-26T19:28:19.856" v="475" actId="26606"/>
          <ac:grpSpMkLst>
            <pc:docMk/>
            <pc:sldMk cId="3539575334" sldId="272"/>
            <ac:grpSpMk id="55" creationId="{4F9B6C79-E122-4CC3-89D3-AC495A744DF2}"/>
          </ac:grpSpMkLst>
        </pc:grpChg>
        <pc:grpChg chg="add del">
          <ac:chgData name="Paul Friesenhahn" userId="f916021d3ee654ef" providerId="LiveId" clId="{DC3548C3-5DA8-4B8B-B3DE-662D292C6445}" dt="2023-06-26T19:28:19.856" v="475" actId="26606"/>
          <ac:grpSpMkLst>
            <pc:docMk/>
            <pc:sldMk cId="3539575334" sldId="272"/>
            <ac:grpSpMk id="65" creationId="{87A77F8F-E829-4314-9F44-36169F7548CE}"/>
          </ac:grpSpMkLst>
        </pc:grpChg>
        <pc:grpChg chg="add del">
          <ac:chgData name="Paul Friesenhahn" userId="f916021d3ee654ef" providerId="LiveId" clId="{DC3548C3-5DA8-4B8B-B3DE-662D292C6445}" dt="2023-06-26T19:28:19.856" v="475" actId="26606"/>
          <ac:grpSpMkLst>
            <pc:docMk/>
            <pc:sldMk cId="3539575334" sldId="272"/>
            <ac:grpSpMk id="71" creationId="{85AC4472-E842-4CF4-BD50-983305EDB343}"/>
          </ac:grpSpMkLst>
        </pc:grpChg>
        <pc:grpChg chg="add del">
          <ac:chgData name="Paul Friesenhahn" userId="f916021d3ee654ef" providerId="LiveId" clId="{DC3548C3-5DA8-4B8B-B3DE-662D292C6445}" dt="2023-06-26T19:28:19.856" v="475" actId="26606"/>
          <ac:grpSpMkLst>
            <pc:docMk/>
            <pc:sldMk cId="3539575334" sldId="272"/>
            <ac:grpSpMk id="79" creationId="{0E88FC08-D56F-45D4-AC54-B89F64697BE4}"/>
          </ac:grpSpMkLst>
        </pc:grpChg>
        <pc:grpChg chg="add del">
          <ac:chgData name="Paul Friesenhahn" userId="f916021d3ee654ef" providerId="LiveId" clId="{DC3548C3-5DA8-4B8B-B3DE-662D292C6445}" dt="2023-06-26T19:28:19.856" v="475" actId="26606"/>
          <ac:grpSpMkLst>
            <pc:docMk/>
            <pc:sldMk cId="3539575334" sldId="272"/>
            <ac:grpSpMk id="85" creationId="{B138BDDD-D054-4F0A-BB1F-9D016848D623}"/>
          </ac:grpSpMkLst>
        </pc:grpChg>
        <pc:grpChg chg="add del">
          <ac:chgData name="Paul Friesenhahn" userId="f916021d3ee654ef" providerId="LiveId" clId="{DC3548C3-5DA8-4B8B-B3DE-662D292C6445}" dt="2023-06-26T19:28:19.845" v="474" actId="26606"/>
          <ac:grpSpMkLst>
            <pc:docMk/>
            <pc:sldMk cId="3539575334" sldId="272"/>
            <ac:grpSpMk id="98" creationId="{00E015F5-1A99-4E40-BC3D-7707802996B5}"/>
          </ac:grpSpMkLst>
        </pc:grpChg>
        <pc:grpChg chg="add del">
          <ac:chgData name="Paul Friesenhahn" userId="f916021d3ee654ef" providerId="LiveId" clId="{DC3548C3-5DA8-4B8B-B3DE-662D292C6445}" dt="2023-06-26T19:28:19.845" v="474" actId="26606"/>
          <ac:grpSpMkLst>
            <pc:docMk/>
            <pc:sldMk cId="3539575334" sldId="272"/>
            <ac:grpSpMk id="106" creationId="{5468B3A9-705E-43C3-A742-0619B0D8F2EE}"/>
          </ac:grpSpMkLst>
        </pc:grpChg>
        <pc:grpChg chg="add del">
          <ac:chgData name="Paul Friesenhahn" userId="f916021d3ee654ef" providerId="LiveId" clId="{DC3548C3-5DA8-4B8B-B3DE-662D292C6445}" dt="2023-06-26T19:28:19.845" v="474" actId="26606"/>
          <ac:grpSpMkLst>
            <pc:docMk/>
            <pc:sldMk cId="3539575334" sldId="272"/>
            <ac:grpSpMk id="277" creationId="{773717CC-ECEE-4ABF-BA61-C59F46801775}"/>
          </ac:grpSpMkLst>
        </pc:grpChg>
        <pc:picChg chg="del mod">
          <ac:chgData name="Paul Friesenhahn" userId="f916021d3ee654ef" providerId="LiveId" clId="{DC3548C3-5DA8-4B8B-B3DE-662D292C6445}" dt="2023-06-26T19:28:01.479" v="468" actId="478"/>
          <ac:picMkLst>
            <pc:docMk/>
            <pc:sldMk cId="3539575334" sldId="272"/>
            <ac:picMk id="5" creationId="{71764402-AC7E-511A-3DC9-4919A38CE9AC}"/>
          </ac:picMkLst>
        </pc:picChg>
        <pc:picChg chg="add del mod">
          <ac:chgData name="Paul Friesenhahn" userId="f916021d3ee654ef" providerId="LiveId" clId="{DC3548C3-5DA8-4B8B-B3DE-662D292C6445}" dt="2023-06-26T19:28:16.817" v="472" actId="26606"/>
          <ac:picMkLst>
            <pc:docMk/>
            <pc:sldMk cId="3539575334" sldId="272"/>
            <ac:picMk id="91" creationId="{35F05AE1-A08F-9D2D-423A-0E44C22EC67B}"/>
          </ac:picMkLst>
        </pc:picChg>
        <pc:picChg chg="add del mod">
          <ac:chgData name="Paul Friesenhahn" userId="f916021d3ee654ef" providerId="LiveId" clId="{DC3548C3-5DA8-4B8B-B3DE-662D292C6445}" dt="2023-06-26T19:28:33.364" v="477" actId="478"/>
          <ac:picMkLst>
            <pc:docMk/>
            <pc:sldMk cId="3539575334" sldId="272"/>
            <ac:picMk id="450" creationId="{589BC771-3B19-8DDD-6C80-599A07E46830}"/>
          </ac:picMkLst>
        </pc:picChg>
      </pc:sldChg>
      <pc:sldChg chg="addSp delSp modSp add del mod modNotesTx">
        <pc:chgData name="Paul Friesenhahn" userId="f916021d3ee654ef" providerId="LiveId" clId="{DC3548C3-5DA8-4B8B-B3DE-662D292C6445}" dt="2023-06-26T22:48:37.371" v="1759" actId="2696"/>
        <pc:sldMkLst>
          <pc:docMk/>
          <pc:sldMk cId="1113113116" sldId="273"/>
        </pc:sldMkLst>
        <pc:spChg chg="mod">
          <ac:chgData name="Paul Friesenhahn" userId="f916021d3ee654ef" providerId="LiveId" clId="{DC3548C3-5DA8-4B8B-B3DE-662D292C6445}" dt="2023-06-26T19:32:26.229" v="506" actId="26606"/>
          <ac:spMkLst>
            <pc:docMk/>
            <pc:sldMk cId="1113113116" sldId="273"/>
            <ac:spMk id="2" creationId="{47EA9349-0F3A-D8FA-053E-242FA41B93C0}"/>
          </ac:spMkLst>
        </pc:spChg>
        <pc:spChg chg="mod">
          <ac:chgData name="Paul Friesenhahn" userId="f916021d3ee654ef" providerId="LiveId" clId="{DC3548C3-5DA8-4B8B-B3DE-662D292C6445}" dt="2023-06-26T19:32:26.229" v="506" actId="26606"/>
          <ac:spMkLst>
            <pc:docMk/>
            <pc:sldMk cId="1113113116" sldId="273"/>
            <ac:spMk id="3" creationId="{7C8AA5BB-729F-A09C-204C-05710EF325D7}"/>
          </ac:spMkLst>
        </pc:spChg>
        <pc:spChg chg="del">
          <ac:chgData name="Paul Friesenhahn" userId="f916021d3ee654ef" providerId="LiveId" clId="{DC3548C3-5DA8-4B8B-B3DE-662D292C6445}" dt="2023-06-26T19:32:26.229" v="506" actId="26606"/>
          <ac:spMkLst>
            <pc:docMk/>
            <pc:sldMk cId="1113113116" sldId="273"/>
            <ac:spMk id="187" creationId="{9B7AD9F6-8CE7-4299-8FC6-328F4DCD3FF9}"/>
          </ac:spMkLst>
        </pc:spChg>
        <pc:spChg chg="del">
          <ac:chgData name="Paul Friesenhahn" userId="f916021d3ee654ef" providerId="LiveId" clId="{DC3548C3-5DA8-4B8B-B3DE-662D292C6445}" dt="2023-06-26T19:32:26.229" v="506" actId="26606"/>
          <ac:spMkLst>
            <pc:docMk/>
            <pc:sldMk cId="1113113116" sldId="273"/>
            <ac:spMk id="189" creationId="{F49775AF-8896-43EE-92C6-83497D6DC56F}"/>
          </ac:spMkLst>
        </pc:spChg>
        <pc:spChg chg="add">
          <ac:chgData name="Paul Friesenhahn" userId="f916021d3ee654ef" providerId="LiveId" clId="{DC3548C3-5DA8-4B8B-B3DE-662D292C6445}" dt="2023-06-26T19:32:26.229" v="506" actId="26606"/>
          <ac:spMkLst>
            <pc:docMk/>
            <pc:sldMk cId="1113113116" sldId="273"/>
            <ac:spMk id="194" creationId="{75CC5FF6-C911-4883-B5F7-F5F3E29A8BDE}"/>
          </ac:spMkLst>
        </pc:spChg>
        <pc:spChg chg="add">
          <ac:chgData name="Paul Friesenhahn" userId="f916021d3ee654ef" providerId="LiveId" clId="{DC3548C3-5DA8-4B8B-B3DE-662D292C6445}" dt="2023-06-26T19:32:26.229" v="506" actId="26606"/>
          <ac:spMkLst>
            <pc:docMk/>
            <pc:sldMk cId="1113113116" sldId="273"/>
            <ac:spMk id="196" creationId="{84E2200F-ED39-40A1-A6F7-65A45ED6D752}"/>
          </ac:spMkLst>
        </pc:spChg>
        <pc:spChg chg="add">
          <ac:chgData name="Paul Friesenhahn" userId="f916021d3ee654ef" providerId="LiveId" clId="{DC3548C3-5DA8-4B8B-B3DE-662D292C6445}" dt="2023-06-26T19:32:26.229" v="506" actId="26606"/>
          <ac:spMkLst>
            <pc:docMk/>
            <pc:sldMk cId="1113113116" sldId="273"/>
            <ac:spMk id="206" creationId="{B163B796-84D7-4069-93D0-7A496A03AA19}"/>
          </ac:spMkLst>
        </pc:spChg>
        <pc:spChg chg="add">
          <ac:chgData name="Paul Friesenhahn" userId="f916021d3ee654ef" providerId="LiveId" clId="{DC3548C3-5DA8-4B8B-B3DE-662D292C6445}" dt="2023-06-26T19:32:26.229" v="506" actId="26606"/>
          <ac:spMkLst>
            <pc:docMk/>
            <pc:sldMk cId="1113113116" sldId="273"/>
            <ac:spMk id="214" creationId="{A4AE5E3E-9489-4D5A-A458-72C3E481CB83}"/>
          </ac:spMkLst>
        </pc:spChg>
        <pc:grpChg chg="add">
          <ac:chgData name="Paul Friesenhahn" userId="f916021d3ee654ef" providerId="LiveId" clId="{DC3548C3-5DA8-4B8B-B3DE-662D292C6445}" dt="2023-06-26T19:32:26.229" v="506" actId="26606"/>
          <ac:grpSpMkLst>
            <pc:docMk/>
            <pc:sldMk cId="1113113116" sldId="273"/>
            <ac:grpSpMk id="198" creationId="{A4DC59FE-95C7-4792-8613-8387631B1D38}"/>
          </ac:grpSpMkLst>
        </pc:grpChg>
        <pc:grpChg chg="add">
          <ac:chgData name="Paul Friesenhahn" userId="f916021d3ee654ef" providerId="LiveId" clId="{DC3548C3-5DA8-4B8B-B3DE-662D292C6445}" dt="2023-06-26T19:32:26.229" v="506" actId="26606"/>
          <ac:grpSpMkLst>
            <pc:docMk/>
            <pc:sldMk cId="1113113116" sldId="273"/>
            <ac:grpSpMk id="208" creationId="{87A77F8F-E829-4314-9F44-36169F7548CE}"/>
          </ac:grpSpMkLst>
        </pc:grpChg>
        <pc:grpChg chg="add">
          <ac:chgData name="Paul Friesenhahn" userId="f916021d3ee654ef" providerId="LiveId" clId="{DC3548C3-5DA8-4B8B-B3DE-662D292C6445}" dt="2023-06-26T19:32:26.229" v="506" actId="26606"/>
          <ac:grpSpMkLst>
            <pc:docMk/>
            <pc:sldMk cId="1113113116" sldId="273"/>
            <ac:grpSpMk id="216" creationId="{0E88FC08-D56F-45D4-AC54-B89F64697BE4}"/>
          </ac:grpSpMkLst>
        </pc:grpChg>
        <pc:grpChg chg="add">
          <ac:chgData name="Paul Friesenhahn" userId="f916021d3ee654ef" providerId="LiveId" clId="{DC3548C3-5DA8-4B8B-B3DE-662D292C6445}" dt="2023-06-26T19:32:26.229" v="506" actId="26606"/>
          <ac:grpSpMkLst>
            <pc:docMk/>
            <pc:sldMk cId="1113113116" sldId="273"/>
            <ac:grpSpMk id="222" creationId="{B138BDDD-D054-4F0A-BB1F-9D016848D623}"/>
          </ac:grpSpMkLst>
        </pc:grpChg>
        <pc:picChg chg="mod">
          <ac:chgData name="Paul Friesenhahn" userId="f916021d3ee654ef" providerId="LiveId" clId="{DC3548C3-5DA8-4B8B-B3DE-662D292C6445}" dt="2023-06-26T19:32:26.229" v="506" actId="26606"/>
          <ac:picMkLst>
            <pc:docMk/>
            <pc:sldMk cId="1113113116" sldId="273"/>
            <ac:picMk id="183" creationId="{078FD1DD-193C-0088-0265-AA9472CA290C}"/>
          </ac:picMkLst>
        </pc:picChg>
      </pc:sldChg>
      <pc:sldChg chg="addSp delSp modSp add del mod modMedia modNotesTx">
        <pc:chgData name="Paul Friesenhahn" userId="f916021d3ee654ef" providerId="LiveId" clId="{DC3548C3-5DA8-4B8B-B3DE-662D292C6445}" dt="2023-06-26T23:33:45.522" v="1786" actId="2696"/>
        <pc:sldMkLst>
          <pc:docMk/>
          <pc:sldMk cId="1170297770" sldId="274"/>
        </pc:sldMkLst>
        <pc:spChg chg="mod">
          <ac:chgData name="Paul Friesenhahn" userId="f916021d3ee654ef" providerId="LiveId" clId="{DC3548C3-5DA8-4B8B-B3DE-662D292C6445}" dt="2023-06-26T19:33:15.415" v="511" actId="26606"/>
          <ac:spMkLst>
            <pc:docMk/>
            <pc:sldMk cId="1170297770" sldId="274"/>
            <ac:spMk id="2" creationId="{47EA9349-0F3A-D8FA-053E-242FA41B93C0}"/>
          </ac:spMkLst>
        </pc:spChg>
        <pc:spChg chg="mod">
          <ac:chgData name="Paul Friesenhahn" userId="f916021d3ee654ef" providerId="LiveId" clId="{DC3548C3-5DA8-4B8B-B3DE-662D292C6445}" dt="2023-06-26T22:53:21.072" v="1771" actId="14100"/>
          <ac:spMkLst>
            <pc:docMk/>
            <pc:sldMk cId="1170297770" sldId="274"/>
            <ac:spMk id="3" creationId="{7C8AA5BB-729F-A09C-204C-05710EF325D7}"/>
          </ac:spMkLst>
        </pc:spChg>
        <pc:spChg chg="del">
          <ac:chgData name="Paul Friesenhahn" userId="f916021d3ee654ef" providerId="LiveId" clId="{DC3548C3-5DA8-4B8B-B3DE-662D292C6445}" dt="2023-06-26T19:33:15.415" v="511" actId="26606"/>
          <ac:spMkLst>
            <pc:docMk/>
            <pc:sldMk cId="1170297770" sldId="274"/>
            <ac:spMk id="194" creationId="{75CC5FF6-C911-4883-B5F7-F5F3E29A8BDE}"/>
          </ac:spMkLst>
        </pc:spChg>
        <pc:spChg chg="del">
          <ac:chgData name="Paul Friesenhahn" userId="f916021d3ee654ef" providerId="LiveId" clId="{DC3548C3-5DA8-4B8B-B3DE-662D292C6445}" dt="2023-06-26T19:33:15.415" v="511" actId="26606"/>
          <ac:spMkLst>
            <pc:docMk/>
            <pc:sldMk cId="1170297770" sldId="274"/>
            <ac:spMk id="196" creationId="{84E2200F-ED39-40A1-A6F7-65A45ED6D752}"/>
          </ac:spMkLst>
        </pc:spChg>
        <pc:spChg chg="del">
          <ac:chgData name="Paul Friesenhahn" userId="f916021d3ee654ef" providerId="LiveId" clId="{DC3548C3-5DA8-4B8B-B3DE-662D292C6445}" dt="2023-06-26T19:33:15.415" v="511" actId="26606"/>
          <ac:spMkLst>
            <pc:docMk/>
            <pc:sldMk cId="1170297770" sldId="274"/>
            <ac:spMk id="206" creationId="{B163B796-84D7-4069-93D0-7A496A03AA19}"/>
          </ac:spMkLst>
        </pc:spChg>
        <pc:spChg chg="del">
          <ac:chgData name="Paul Friesenhahn" userId="f916021d3ee654ef" providerId="LiveId" clId="{DC3548C3-5DA8-4B8B-B3DE-662D292C6445}" dt="2023-06-26T19:33:15.415" v="511" actId="26606"/>
          <ac:spMkLst>
            <pc:docMk/>
            <pc:sldMk cId="1170297770" sldId="274"/>
            <ac:spMk id="214" creationId="{A4AE5E3E-9489-4D5A-A458-72C3E481CB83}"/>
          </ac:spMkLst>
        </pc:spChg>
        <pc:spChg chg="add">
          <ac:chgData name="Paul Friesenhahn" userId="f916021d3ee654ef" providerId="LiveId" clId="{DC3548C3-5DA8-4B8B-B3DE-662D292C6445}" dt="2023-06-26T19:33:15.415" v="511" actId="26606"/>
          <ac:spMkLst>
            <pc:docMk/>
            <pc:sldMk cId="1170297770" sldId="274"/>
            <ac:spMk id="232" creationId="{C1DD1A8A-57D5-4A81-AD04-532B043C5611}"/>
          </ac:spMkLst>
        </pc:spChg>
        <pc:spChg chg="add">
          <ac:chgData name="Paul Friesenhahn" userId="f916021d3ee654ef" providerId="LiveId" clId="{DC3548C3-5DA8-4B8B-B3DE-662D292C6445}" dt="2023-06-26T19:33:15.415" v="511" actId="26606"/>
          <ac:spMkLst>
            <pc:docMk/>
            <pc:sldMk cId="1170297770" sldId="274"/>
            <ac:spMk id="234" creationId="{007891EC-4501-44ED-A8C8-B11B6DB767AB}"/>
          </ac:spMkLst>
        </pc:spChg>
        <pc:grpChg chg="del">
          <ac:chgData name="Paul Friesenhahn" userId="f916021d3ee654ef" providerId="LiveId" clId="{DC3548C3-5DA8-4B8B-B3DE-662D292C6445}" dt="2023-06-26T19:33:15.415" v="511" actId="26606"/>
          <ac:grpSpMkLst>
            <pc:docMk/>
            <pc:sldMk cId="1170297770" sldId="274"/>
            <ac:grpSpMk id="198" creationId="{A4DC59FE-95C7-4792-8613-8387631B1D38}"/>
          </ac:grpSpMkLst>
        </pc:grpChg>
        <pc:grpChg chg="del">
          <ac:chgData name="Paul Friesenhahn" userId="f916021d3ee654ef" providerId="LiveId" clId="{DC3548C3-5DA8-4B8B-B3DE-662D292C6445}" dt="2023-06-26T19:33:15.415" v="511" actId="26606"/>
          <ac:grpSpMkLst>
            <pc:docMk/>
            <pc:sldMk cId="1170297770" sldId="274"/>
            <ac:grpSpMk id="208" creationId="{87A77F8F-E829-4314-9F44-36169F7548CE}"/>
          </ac:grpSpMkLst>
        </pc:grpChg>
        <pc:grpChg chg="del">
          <ac:chgData name="Paul Friesenhahn" userId="f916021d3ee654ef" providerId="LiveId" clId="{DC3548C3-5DA8-4B8B-B3DE-662D292C6445}" dt="2023-06-26T19:33:15.415" v="511" actId="26606"/>
          <ac:grpSpMkLst>
            <pc:docMk/>
            <pc:sldMk cId="1170297770" sldId="274"/>
            <ac:grpSpMk id="216" creationId="{0E88FC08-D56F-45D4-AC54-B89F64697BE4}"/>
          </ac:grpSpMkLst>
        </pc:grpChg>
        <pc:grpChg chg="del">
          <ac:chgData name="Paul Friesenhahn" userId="f916021d3ee654ef" providerId="LiveId" clId="{DC3548C3-5DA8-4B8B-B3DE-662D292C6445}" dt="2023-06-26T19:33:15.415" v="511" actId="26606"/>
          <ac:grpSpMkLst>
            <pc:docMk/>
            <pc:sldMk cId="1170297770" sldId="274"/>
            <ac:grpSpMk id="222" creationId="{B138BDDD-D054-4F0A-BB1F-9D016848D623}"/>
          </ac:grpSpMkLst>
        </pc:grpChg>
        <pc:picChg chg="del">
          <ac:chgData name="Paul Friesenhahn" userId="f916021d3ee654ef" providerId="LiveId" clId="{DC3548C3-5DA8-4B8B-B3DE-662D292C6445}" dt="2023-06-26T19:32:46.770" v="510" actId="478"/>
          <ac:picMkLst>
            <pc:docMk/>
            <pc:sldMk cId="1170297770" sldId="274"/>
            <ac:picMk id="183" creationId="{078FD1DD-193C-0088-0265-AA9472CA290C}"/>
          </ac:picMkLst>
        </pc:picChg>
        <pc:picChg chg="add mod">
          <ac:chgData name="Paul Friesenhahn" userId="f916021d3ee654ef" providerId="LiveId" clId="{DC3548C3-5DA8-4B8B-B3DE-662D292C6445}" dt="2023-06-26T19:33:17.537" v="513"/>
          <ac:picMkLst>
            <pc:docMk/>
            <pc:sldMk cId="1170297770" sldId="274"/>
            <ac:picMk id="228" creationId="{F15D7A93-94DB-EE6D-B1EB-537A69787188}"/>
          </ac:picMkLst>
        </pc:picChg>
      </pc:sldChg>
      <pc:sldChg chg="add del">
        <pc:chgData name="Paul Friesenhahn" userId="f916021d3ee654ef" providerId="LiveId" clId="{DC3548C3-5DA8-4B8B-B3DE-662D292C6445}" dt="2023-06-26T19:32:38.090" v="508" actId="2890"/>
        <pc:sldMkLst>
          <pc:docMk/>
          <pc:sldMk cId="2685330270" sldId="274"/>
        </pc:sldMkLst>
      </pc:sldChg>
      <pc:sldChg chg="addSp delSp modSp add mod modNotesTx">
        <pc:chgData name="Paul Friesenhahn" userId="f916021d3ee654ef" providerId="LiveId" clId="{DC3548C3-5DA8-4B8B-B3DE-662D292C6445}" dt="2023-06-28T23:02:57.969" v="2727" actId="1076"/>
        <pc:sldMkLst>
          <pc:docMk/>
          <pc:sldMk cId="3779166367" sldId="275"/>
        </pc:sldMkLst>
        <pc:spChg chg="mod">
          <ac:chgData name="Paul Friesenhahn" userId="f916021d3ee654ef" providerId="LiveId" clId="{DC3548C3-5DA8-4B8B-B3DE-662D292C6445}" dt="2023-06-28T23:02:54.554" v="2726" actId="5793"/>
          <ac:spMkLst>
            <pc:docMk/>
            <pc:sldMk cId="3779166367" sldId="275"/>
            <ac:spMk id="3" creationId="{D7DF2D36-AB23-EBB3-C51E-5FB678F05BF4}"/>
          </ac:spMkLst>
        </pc:spChg>
        <pc:grpChg chg="del">
          <ac:chgData name="Paul Friesenhahn" userId="f916021d3ee654ef" providerId="LiveId" clId="{DC3548C3-5DA8-4B8B-B3DE-662D292C6445}" dt="2023-06-28T17:12:40.994" v="1998" actId="478"/>
          <ac:grpSpMkLst>
            <pc:docMk/>
            <pc:sldMk cId="3779166367" sldId="275"/>
            <ac:grpSpMk id="4" creationId="{771BCA72-F738-7BF6-2E6C-AD4B82869880}"/>
          </ac:grpSpMkLst>
        </pc:grpChg>
        <pc:picChg chg="add mod">
          <ac:chgData name="Paul Friesenhahn" userId="f916021d3ee654ef" providerId="LiveId" clId="{DC3548C3-5DA8-4B8B-B3DE-662D292C6445}" dt="2023-06-28T23:02:57.969" v="2727" actId="1076"/>
          <ac:picMkLst>
            <pc:docMk/>
            <pc:sldMk cId="3779166367" sldId="275"/>
            <ac:picMk id="5" creationId="{12BA6DD9-4EEE-F426-8AD7-BBDB6EDB0D13}"/>
          </ac:picMkLst>
        </pc:picChg>
        <pc:picChg chg="add mod">
          <ac:chgData name="Paul Friesenhahn" userId="f916021d3ee654ef" providerId="LiveId" clId="{DC3548C3-5DA8-4B8B-B3DE-662D292C6445}" dt="2023-06-28T17:12:41.239" v="1999"/>
          <ac:picMkLst>
            <pc:docMk/>
            <pc:sldMk cId="3779166367" sldId="275"/>
            <ac:picMk id="7" creationId="{3C851906-5B8C-E4C9-6165-C4D1D4AA4ADF}"/>
          </ac:picMkLst>
        </pc:picChg>
        <pc:picChg chg="add del mod">
          <ac:chgData name="Paul Friesenhahn" userId="f916021d3ee654ef" providerId="LiveId" clId="{DC3548C3-5DA8-4B8B-B3DE-662D292C6445}" dt="2023-06-28T23:02:47.857" v="2722" actId="478"/>
          <ac:picMkLst>
            <pc:docMk/>
            <pc:sldMk cId="3779166367" sldId="275"/>
            <ac:picMk id="9" creationId="{7F565007-70C2-0E46-8BAD-1E63122F8FC7}"/>
          </ac:picMkLst>
        </pc:picChg>
        <pc:picChg chg="add del mod">
          <ac:chgData name="Paul Friesenhahn" userId="f916021d3ee654ef" providerId="LiveId" clId="{DC3548C3-5DA8-4B8B-B3DE-662D292C6445}" dt="2023-06-28T23:02:48.720" v="2723" actId="478"/>
          <ac:picMkLst>
            <pc:docMk/>
            <pc:sldMk cId="3779166367" sldId="275"/>
            <ac:picMk id="11" creationId="{F7B56B12-82F4-679C-D500-2F5AED06F737}"/>
          </ac:picMkLst>
        </pc:picChg>
      </pc:sldChg>
      <pc:sldChg chg="addSp modSp add del mod">
        <pc:chgData name="Paul Friesenhahn" userId="f916021d3ee654ef" providerId="LiveId" clId="{DC3548C3-5DA8-4B8B-B3DE-662D292C6445}" dt="2023-06-26T22:52:58.279" v="1770" actId="2696"/>
        <pc:sldMkLst>
          <pc:docMk/>
          <pc:sldMk cId="907132455" sldId="276"/>
        </pc:sldMkLst>
        <pc:picChg chg="add mod">
          <ac:chgData name="Paul Friesenhahn" userId="f916021d3ee654ef" providerId="LiveId" clId="{DC3548C3-5DA8-4B8B-B3DE-662D292C6445}" dt="2023-06-26T20:23:13.003" v="1640" actId="14100"/>
          <ac:picMkLst>
            <pc:docMk/>
            <pc:sldMk cId="907132455" sldId="276"/>
            <ac:picMk id="5" creationId="{0F329669-5660-42B1-49DD-E4E6BF758455}"/>
          </ac:picMkLst>
        </pc:picChg>
      </pc:sldChg>
      <pc:sldChg chg="addSp delSp modSp add del mod setBg">
        <pc:chgData name="Paul Friesenhahn" userId="f916021d3ee654ef" providerId="LiveId" clId="{DC3548C3-5DA8-4B8B-B3DE-662D292C6445}" dt="2023-06-28T17:12:52.039" v="2002" actId="47"/>
        <pc:sldMkLst>
          <pc:docMk/>
          <pc:sldMk cId="1718721504" sldId="276"/>
        </pc:sldMkLst>
        <pc:spChg chg="mod">
          <ac:chgData name="Paul Friesenhahn" userId="f916021d3ee654ef" providerId="LiveId" clId="{DC3548C3-5DA8-4B8B-B3DE-662D292C6445}" dt="2023-06-28T17:04:27.384" v="1853" actId="26606"/>
          <ac:spMkLst>
            <pc:docMk/>
            <pc:sldMk cId="1718721504" sldId="276"/>
            <ac:spMk id="2" creationId="{D5BF6A30-63A9-AB64-E1B4-501435E8582C}"/>
          </ac:spMkLst>
        </pc:spChg>
        <pc:spChg chg="del mod ord">
          <ac:chgData name="Paul Friesenhahn" userId="f916021d3ee654ef" providerId="LiveId" clId="{DC3548C3-5DA8-4B8B-B3DE-662D292C6445}" dt="2023-06-28T17:04:27.406" v="1854" actId="26606"/>
          <ac:spMkLst>
            <pc:docMk/>
            <pc:sldMk cId="1718721504" sldId="276"/>
            <ac:spMk id="4" creationId="{1C1F8F98-FAF5-8416-AD65-902822C8CB75}"/>
          </ac:spMkLst>
        </pc:spChg>
        <pc:spChg chg="add del">
          <ac:chgData name="Paul Friesenhahn" userId="f916021d3ee654ef" providerId="LiveId" clId="{DC3548C3-5DA8-4B8B-B3DE-662D292C6445}" dt="2023-06-28T17:04:27.406" v="1854" actId="26606"/>
          <ac:spMkLst>
            <pc:docMk/>
            <pc:sldMk cId="1718721504" sldId="276"/>
            <ac:spMk id="17" creationId="{743AA782-23D1-4521-8CAD-47662984AA08}"/>
          </ac:spMkLst>
        </pc:spChg>
        <pc:spChg chg="add del">
          <ac:chgData name="Paul Friesenhahn" userId="f916021d3ee654ef" providerId="LiveId" clId="{DC3548C3-5DA8-4B8B-B3DE-662D292C6445}" dt="2023-06-28T17:04:27.406" v="1854" actId="26606"/>
          <ac:spMkLst>
            <pc:docMk/>
            <pc:sldMk cId="1718721504" sldId="276"/>
            <ac:spMk id="19" creationId="{71877DBC-BB60-40F0-AC93-2ACDBAAE60CE}"/>
          </ac:spMkLst>
        </pc:spChg>
        <pc:spChg chg="add del">
          <ac:chgData name="Paul Friesenhahn" userId="f916021d3ee654ef" providerId="LiveId" clId="{DC3548C3-5DA8-4B8B-B3DE-662D292C6445}" dt="2023-06-28T17:04:21.212" v="1849" actId="26606"/>
          <ac:spMkLst>
            <pc:docMk/>
            <pc:sldMk cId="1718721504" sldId="276"/>
            <ac:spMk id="26" creationId="{E02239D2-A05D-4A1C-9F06-FBA7FC730E1B}"/>
          </ac:spMkLst>
        </pc:spChg>
        <pc:spChg chg="add del">
          <ac:chgData name="Paul Friesenhahn" userId="f916021d3ee654ef" providerId="LiveId" clId="{DC3548C3-5DA8-4B8B-B3DE-662D292C6445}" dt="2023-06-28T17:04:22.695" v="1851" actId="26606"/>
          <ac:spMkLst>
            <pc:docMk/>
            <pc:sldMk cId="1718721504" sldId="276"/>
            <ac:spMk id="28" creationId="{6F4C891B-62D0-4250-AEB7-0F42BAD78D7D}"/>
          </ac:spMkLst>
        </pc:spChg>
        <pc:spChg chg="add del">
          <ac:chgData name="Paul Friesenhahn" userId="f916021d3ee654ef" providerId="LiveId" clId="{DC3548C3-5DA8-4B8B-B3DE-662D292C6445}" dt="2023-06-28T17:04:27.384" v="1853" actId="26606"/>
          <ac:spMkLst>
            <pc:docMk/>
            <pc:sldMk cId="1718721504" sldId="276"/>
            <ac:spMk id="30" creationId="{E3E9CA91-0E2B-49CD-A0F6-2EA79F02FA63}"/>
          </ac:spMkLst>
        </pc:spChg>
        <pc:spChg chg="add del">
          <ac:chgData name="Paul Friesenhahn" userId="f916021d3ee654ef" providerId="LiveId" clId="{DC3548C3-5DA8-4B8B-B3DE-662D292C6445}" dt="2023-06-28T17:04:27.384" v="1853" actId="26606"/>
          <ac:spMkLst>
            <pc:docMk/>
            <pc:sldMk cId="1718721504" sldId="276"/>
            <ac:spMk id="31" creationId="{593B4D24-F4A8-4141-A20A-E0575D199633}"/>
          </ac:spMkLst>
        </pc:spChg>
        <pc:spChg chg="add del">
          <ac:chgData name="Paul Friesenhahn" userId="f916021d3ee654ef" providerId="LiveId" clId="{DC3548C3-5DA8-4B8B-B3DE-662D292C6445}" dt="2023-06-28T17:04:27.384" v="1853" actId="26606"/>
          <ac:spMkLst>
            <pc:docMk/>
            <pc:sldMk cId="1718721504" sldId="276"/>
            <ac:spMk id="32" creationId="{D845573F-F83A-4A47-B94A-2E6465F1117D}"/>
          </ac:spMkLst>
        </pc:spChg>
        <pc:spChg chg="add">
          <ac:chgData name="Paul Friesenhahn" userId="f916021d3ee654ef" providerId="LiveId" clId="{DC3548C3-5DA8-4B8B-B3DE-662D292C6445}" dt="2023-06-28T17:04:27.406" v="1854" actId="26606"/>
          <ac:spMkLst>
            <pc:docMk/>
            <pc:sldMk cId="1718721504" sldId="276"/>
            <ac:spMk id="34" creationId="{743AA782-23D1-4521-8CAD-47662984AA08}"/>
          </ac:spMkLst>
        </pc:spChg>
        <pc:spChg chg="add">
          <ac:chgData name="Paul Friesenhahn" userId="f916021d3ee654ef" providerId="LiveId" clId="{DC3548C3-5DA8-4B8B-B3DE-662D292C6445}" dt="2023-06-28T17:04:27.406" v="1854" actId="26606"/>
          <ac:spMkLst>
            <pc:docMk/>
            <pc:sldMk cId="1718721504" sldId="276"/>
            <ac:spMk id="35" creationId="{71877DBC-BB60-40F0-AC93-2ACDBAAE60CE}"/>
          </ac:spMkLst>
        </pc:spChg>
        <pc:graphicFrameChg chg="add">
          <ac:chgData name="Paul Friesenhahn" userId="f916021d3ee654ef" providerId="LiveId" clId="{DC3548C3-5DA8-4B8B-B3DE-662D292C6445}" dt="2023-06-28T17:04:27.406" v="1854" actId="26606"/>
          <ac:graphicFrameMkLst>
            <pc:docMk/>
            <pc:sldMk cId="1718721504" sldId="276"/>
            <ac:graphicFrameMk id="23" creationId="{76D7E239-EC9B-7244-F7F2-27BBD5D6F970}"/>
          </ac:graphicFrameMkLst>
        </pc:graphicFrameChg>
        <pc:picChg chg="add mod">
          <ac:chgData name="Paul Friesenhahn" userId="f916021d3ee654ef" providerId="LiveId" clId="{DC3548C3-5DA8-4B8B-B3DE-662D292C6445}" dt="2023-06-28T17:12:02.748" v="1945" actId="1037"/>
          <ac:picMkLst>
            <pc:docMk/>
            <pc:sldMk cId="1718721504" sldId="276"/>
            <ac:picMk id="3" creationId="{6EFD98DD-CB03-E222-EE75-B016A191C1D5}"/>
          </ac:picMkLst>
        </pc:picChg>
        <pc:picChg chg="mod">
          <ac:chgData name="Paul Friesenhahn" userId="f916021d3ee654ef" providerId="LiveId" clId="{DC3548C3-5DA8-4B8B-B3DE-662D292C6445}" dt="2023-06-28T17:05:45.406" v="1855" actId="27614"/>
          <ac:picMkLst>
            <pc:docMk/>
            <pc:sldMk cId="1718721504" sldId="276"/>
            <ac:picMk id="21" creationId="{AFB13649-DCC4-171D-A01F-798CD2656C5C}"/>
          </ac:picMkLst>
        </pc:picChg>
      </pc:sldChg>
      <pc:sldChg chg="new del">
        <pc:chgData name="Paul Friesenhahn" userId="f916021d3ee654ef" providerId="LiveId" clId="{DC3548C3-5DA8-4B8B-B3DE-662D292C6445}" dt="2023-06-26T22:50:28.862" v="1762" actId="47"/>
        <pc:sldMkLst>
          <pc:docMk/>
          <pc:sldMk cId="842305161" sldId="277"/>
        </pc:sldMkLst>
      </pc:sldChg>
      <pc:sldChg chg="addSp delSp modSp new del mod">
        <pc:chgData name="Paul Friesenhahn" userId="f916021d3ee654ef" providerId="LiveId" clId="{DC3548C3-5DA8-4B8B-B3DE-662D292C6445}" dt="2023-06-28T17:14:05.685" v="2026" actId="2696"/>
        <pc:sldMkLst>
          <pc:docMk/>
          <pc:sldMk cId="2461189025" sldId="277"/>
        </pc:sldMkLst>
        <pc:spChg chg="del">
          <ac:chgData name="Paul Friesenhahn" userId="f916021d3ee654ef" providerId="LiveId" clId="{DC3548C3-5DA8-4B8B-B3DE-662D292C6445}" dt="2023-06-28T17:05:49.562" v="1857" actId="22"/>
          <ac:spMkLst>
            <pc:docMk/>
            <pc:sldMk cId="2461189025" sldId="277"/>
            <ac:spMk id="3" creationId="{257EF45A-DFB7-8183-D209-884C1EC69480}"/>
          </ac:spMkLst>
        </pc:spChg>
        <pc:spChg chg="add del mod">
          <ac:chgData name="Paul Friesenhahn" userId="f916021d3ee654ef" providerId="LiveId" clId="{DC3548C3-5DA8-4B8B-B3DE-662D292C6445}" dt="2023-06-28T17:07:01.816" v="1863" actId="22"/>
          <ac:spMkLst>
            <pc:docMk/>
            <pc:sldMk cId="2461189025" sldId="277"/>
            <ac:spMk id="7" creationId="{13059051-69D8-1CE7-131C-C0764BFAFC52}"/>
          </ac:spMkLst>
        </pc:spChg>
        <pc:picChg chg="add del mod ord">
          <ac:chgData name="Paul Friesenhahn" userId="f916021d3ee654ef" providerId="LiveId" clId="{DC3548C3-5DA8-4B8B-B3DE-662D292C6445}" dt="2023-06-28T17:06:59.896" v="1862" actId="478"/>
          <ac:picMkLst>
            <pc:docMk/>
            <pc:sldMk cId="2461189025" sldId="277"/>
            <ac:picMk id="5" creationId="{B68A7C99-7988-2EE3-879D-09FD5FFF6354}"/>
          </ac:picMkLst>
        </pc:picChg>
        <pc:picChg chg="add mod ord">
          <ac:chgData name="Paul Friesenhahn" userId="f916021d3ee654ef" providerId="LiveId" clId="{DC3548C3-5DA8-4B8B-B3DE-662D292C6445}" dt="2023-06-28T17:07:01.816" v="1863" actId="22"/>
          <ac:picMkLst>
            <pc:docMk/>
            <pc:sldMk cId="2461189025" sldId="277"/>
            <ac:picMk id="9" creationId="{4DC5B90A-33E3-4302-F8A0-50D9EAD7E554}"/>
          </ac:picMkLst>
        </pc:picChg>
      </pc:sldChg>
      <pc:sldChg chg="addSp delSp modSp add mod ord modClrScheme chgLayout modNotesTx">
        <pc:chgData name="Paul Friesenhahn" userId="f916021d3ee654ef" providerId="LiveId" clId="{DC3548C3-5DA8-4B8B-B3DE-662D292C6445}" dt="2023-06-28T17:46:29.543" v="2671" actId="20577"/>
        <pc:sldMkLst>
          <pc:docMk/>
          <pc:sldMk cId="2480548795" sldId="278"/>
        </pc:sldMkLst>
        <pc:spChg chg="mod ord">
          <ac:chgData name="Paul Friesenhahn" userId="f916021d3ee654ef" providerId="LiveId" clId="{DC3548C3-5DA8-4B8B-B3DE-662D292C6445}" dt="2023-06-28T17:39:54.519" v="2490" actId="700"/>
          <ac:spMkLst>
            <pc:docMk/>
            <pc:sldMk cId="2480548795" sldId="278"/>
            <ac:spMk id="2" creationId="{B447AACF-6FA3-F6F3-B48E-635AACB069A4}"/>
          </ac:spMkLst>
        </pc:spChg>
        <pc:spChg chg="mod ord">
          <ac:chgData name="Paul Friesenhahn" userId="f916021d3ee654ef" providerId="LiveId" clId="{DC3548C3-5DA8-4B8B-B3DE-662D292C6445}" dt="2023-06-28T17:40:26.137" v="2504" actId="113"/>
          <ac:spMkLst>
            <pc:docMk/>
            <pc:sldMk cId="2480548795" sldId="278"/>
            <ac:spMk id="3" creationId="{25AF22EC-2DC7-35FD-F270-B129BB120768}"/>
          </ac:spMkLst>
        </pc:spChg>
        <pc:spChg chg="add del mod ord">
          <ac:chgData name="Paul Friesenhahn" userId="f916021d3ee654ef" providerId="LiveId" clId="{DC3548C3-5DA8-4B8B-B3DE-662D292C6445}" dt="2023-06-28T17:39:54.706" v="2491" actId="478"/>
          <ac:spMkLst>
            <pc:docMk/>
            <pc:sldMk cId="2480548795" sldId="278"/>
            <ac:spMk id="4" creationId="{B0E6314A-4687-122D-AECC-54E010F3CA86}"/>
          </ac:spMkLst>
        </pc:spChg>
        <pc:spChg chg="add del mod ord">
          <ac:chgData name="Paul Friesenhahn" userId="f916021d3ee654ef" providerId="LiveId" clId="{DC3548C3-5DA8-4B8B-B3DE-662D292C6445}" dt="2023-06-28T17:39:55.869" v="2495" actId="478"/>
          <ac:spMkLst>
            <pc:docMk/>
            <pc:sldMk cId="2480548795" sldId="278"/>
            <ac:spMk id="5" creationId="{CA0EB4E4-30B3-BF59-56DD-6799DD3C018F}"/>
          </ac:spMkLst>
        </pc:spChg>
        <pc:spChg chg="add del mod">
          <ac:chgData name="Paul Friesenhahn" userId="f916021d3ee654ef" providerId="LiveId" clId="{DC3548C3-5DA8-4B8B-B3DE-662D292C6445}" dt="2023-06-28T17:38:12.569" v="2450"/>
          <ac:spMkLst>
            <pc:docMk/>
            <pc:sldMk cId="2480548795" sldId="278"/>
            <ac:spMk id="6" creationId="{6E2ACCA6-92FE-C190-0420-2718AEDDEFB7}"/>
          </ac:spMkLst>
        </pc:spChg>
        <pc:spChg chg="add del mod">
          <ac:chgData name="Paul Friesenhahn" userId="f916021d3ee654ef" providerId="LiveId" clId="{DC3548C3-5DA8-4B8B-B3DE-662D292C6445}" dt="2023-06-28T17:38:24.894" v="2452" actId="478"/>
          <ac:spMkLst>
            <pc:docMk/>
            <pc:sldMk cId="2480548795" sldId="278"/>
            <ac:spMk id="7" creationId="{67004F66-3C09-BD69-C7E9-CE64D287FDCA}"/>
          </ac:spMkLst>
        </pc:spChg>
        <pc:spChg chg="mod ord">
          <ac:chgData name="Paul Friesenhahn" userId="f916021d3ee654ef" providerId="LiveId" clId="{DC3548C3-5DA8-4B8B-B3DE-662D292C6445}" dt="2023-06-28T17:40:29.084" v="2505" actId="113"/>
          <ac:spMkLst>
            <pc:docMk/>
            <pc:sldMk cId="2480548795" sldId="278"/>
            <ac:spMk id="12" creationId="{E7FE67F3-E9C7-0173-912F-A30DFEAE6073}"/>
          </ac:spMkLst>
        </pc:spChg>
      </pc:sldChg>
      <pc:sldChg chg="add del">
        <pc:chgData name="Paul Friesenhahn" userId="f916021d3ee654ef" providerId="LiveId" clId="{DC3548C3-5DA8-4B8B-B3DE-662D292C6445}" dt="2023-06-28T17:14:35.779" v="2028" actId="2890"/>
        <pc:sldMkLst>
          <pc:docMk/>
          <pc:sldMk cId="1094722145" sldId="279"/>
        </pc:sldMkLst>
      </pc:sldChg>
      <pc:sldChg chg="addSp delSp modSp add mod modNotesTx">
        <pc:chgData name="Paul Friesenhahn" userId="f916021d3ee654ef" providerId="LiveId" clId="{DC3548C3-5DA8-4B8B-B3DE-662D292C6445}" dt="2023-06-28T17:50:29.493" v="2715" actId="1076"/>
        <pc:sldMkLst>
          <pc:docMk/>
          <pc:sldMk cId="1246009666" sldId="279"/>
        </pc:sldMkLst>
        <pc:spChg chg="mod">
          <ac:chgData name="Paul Friesenhahn" userId="f916021d3ee654ef" providerId="LiveId" clId="{DC3548C3-5DA8-4B8B-B3DE-662D292C6445}" dt="2023-06-28T17:14:52.424" v="2046" actId="20577"/>
          <ac:spMkLst>
            <pc:docMk/>
            <pc:sldMk cId="1246009666" sldId="279"/>
            <ac:spMk id="2" creationId="{91AABB4B-9274-EB2A-BF1E-976B620DFAF0}"/>
          </ac:spMkLst>
        </pc:spChg>
        <pc:spChg chg="mod">
          <ac:chgData name="Paul Friesenhahn" userId="f916021d3ee654ef" providerId="LiveId" clId="{DC3548C3-5DA8-4B8B-B3DE-662D292C6445}" dt="2023-06-28T17:49:34.158" v="2701" actId="6549"/>
          <ac:spMkLst>
            <pc:docMk/>
            <pc:sldMk cId="1246009666" sldId="279"/>
            <ac:spMk id="3" creationId="{D7DF2D36-AB23-EBB3-C51E-5FB678F05BF4}"/>
          </ac:spMkLst>
        </pc:spChg>
        <pc:picChg chg="add del mod">
          <ac:chgData name="Paul Friesenhahn" userId="f916021d3ee654ef" providerId="LiveId" clId="{DC3548C3-5DA8-4B8B-B3DE-662D292C6445}" dt="2023-06-28T17:50:29.493" v="2715" actId="1076"/>
          <ac:picMkLst>
            <pc:docMk/>
            <pc:sldMk cId="1246009666" sldId="279"/>
            <ac:picMk id="5" creationId="{8CA040D2-3893-60B7-2022-CEDE176C3420}"/>
          </ac:picMkLst>
        </pc:picChg>
        <pc:picChg chg="add del mod">
          <ac:chgData name="Paul Friesenhahn" userId="f916021d3ee654ef" providerId="LiveId" clId="{DC3548C3-5DA8-4B8B-B3DE-662D292C6445}" dt="2023-06-28T17:43:42.405" v="2619" actId="478"/>
          <ac:picMkLst>
            <pc:docMk/>
            <pc:sldMk cId="1246009666" sldId="279"/>
            <ac:picMk id="7" creationId="{DF2A223C-F36A-D468-4A26-1223E853634E}"/>
          </ac:picMkLst>
        </pc:picChg>
        <pc:picChg chg="add del mod">
          <ac:chgData name="Paul Friesenhahn" userId="f916021d3ee654ef" providerId="LiveId" clId="{DC3548C3-5DA8-4B8B-B3DE-662D292C6445}" dt="2023-06-28T17:49:01.658" v="2694"/>
          <ac:picMkLst>
            <pc:docMk/>
            <pc:sldMk cId="1246009666" sldId="279"/>
            <ac:picMk id="9" creationId="{1183A144-E221-565D-8E0D-8CD31F116E11}"/>
          </ac:picMkLst>
        </pc:picChg>
      </pc:sldChg>
      <pc:sldChg chg="delSp modSp add mod modNotesTx">
        <pc:chgData name="Paul Friesenhahn" userId="f916021d3ee654ef" providerId="LiveId" clId="{DC3548C3-5DA8-4B8B-B3DE-662D292C6445}" dt="2023-06-28T17:49:22.909" v="2697" actId="1076"/>
        <pc:sldMkLst>
          <pc:docMk/>
          <pc:sldMk cId="2735929042" sldId="280"/>
        </pc:sldMkLst>
        <pc:spChg chg="mod">
          <ac:chgData name="Paul Friesenhahn" userId="f916021d3ee654ef" providerId="LiveId" clId="{DC3548C3-5DA8-4B8B-B3DE-662D292C6445}" dt="2023-06-28T17:49:15.709" v="2696" actId="6549"/>
          <ac:spMkLst>
            <pc:docMk/>
            <pc:sldMk cId="2735929042" sldId="280"/>
            <ac:spMk id="3" creationId="{D7DF2D36-AB23-EBB3-C51E-5FB678F05BF4}"/>
          </ac:spMkLst>
        </pc:spChg>
        <pc:picChg chg="del">
          <ac:chgData name="Paul Friesenhahn" userId="f916021d3ee654ef" providerId="LiveId" clId="{DC3548C3-5DA8-4B8B-B3DE-662D292C6445}" dt="2023-06-28T17:43:45.286" v="2620" actId="478"/>
          <ac:picMkLst>
            <pc:docMk/>
            <pc:sldMk cId="2735929042" sldId="280"/>
            <ac:picMk id="5" creationId="{8CA040D2-3893-60B7-2022-CEDE176C3420}"/>
          </ac:picMkLst>
        </pc:picChg>
        <pc:picChg chg="mod modCrop">
          <ac:chgData name="Paul Friesenhahn" userId="f916021d3ee654ef" providerId="LiveId" clId="{DC3548C3-5DA8-4B8B-B3DE-662D292C6445}" dt="2023-06-28T17:49:22.909" v="2697" actId="1076"/>
          <ac:picMkLst>
            <pc:docMk/>
            <pc:sldMk cId="2735929042" sldId="280"/>
            <ac:picMk id="7" creationId="{DF2A223C-F36A-D468-4A26-1223E853634E}"/>
          </ac:picMkLst>
        </pc:picChg>
      </pc:sldChg>
      <pc:sldChg chg="delSp modSp add del">
        <pc:chgData name="Paul Friesenhahn" userId="f916021d3ee654ef" providerId="LiveId" clId="{DC3548C3-5DA8-4B8B-B3DE-662D292C6445}" dt="2023-06-28T17:51:28.804" v="2719" actId="2696"/>
        <pc:sldMkLst>
          <pc:docMk/>
          <pc:sldMk cId="50619058" sldId="281"/>
        </pc:sldMkLst>
        <pc:picChg chg="del">
          <ac:chgData name="Paul Friesenhahn" userId="f916021d3ee654ef" providerId="LiveId" clId="{DC3548C3-5DA8-4B8B-B3DE-662D292C6445}" dt="2023-06-28T17:50:58.859" v="2717" actId="478"/>
          <ac:picMkLst>
            <pc:docMk/>
            <pc:sldMk cId="50619058" sldId="281"/>
            <ac:picMk id="13" creationId="{F2F9A053-90BA-F406-7513-AF3FEF2CE1C1}"/>
          </ac:picMkLst>
        </pc:picChg>
        <pc:picChg chg="mod">
          <ac:chgData name="Paul Friesenhahn" userId="f916021d3ee654ef" providerId="LiveId" clId="{DC3548C3-5DA8-4B8B-B3DE-662D292C6445}" dt="2023-06-28T17:51:07.428" v="2718" actId="1076"/>
          <ac:picMkLst>
            <pc:docMk/>
            <pc:sldMk cId="50619058" sldId="281"/>
            <ac:picMk id="1026" creationId="{5C9D814E-3D4D-9103-64A2-512BA878F78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C120C-5F30-49F4-9D5D-5CF6E6E16A02}"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42900-779F-484A-BB9D-264AC2E63699}" type="slidenum">
              <a:rPr lang="en-US" smtClean="0"/>
              <a:t>‹#›</a:t>
            </a:fld>
            <a:endParaRPr lang="en-US"/>
          </a:p>
        </p:txBody>
      </p:sp>
    </p:spTree>
    <p:extLst>
      <p:ext uri="{BB962C8B-B14F-4D97-AF65-F5344CB8AC3E}">
        <p14:creationId xmlns:p14="http://schemas.microsoft.com/office/powerpoint/2010/main" val="194339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1</a:t>
            </a:fld>
            <a:endParaRPr lang="en-US"/>
          </a:p>
        </p:txBody>
      </p:sp>
    </p:spTree>
    <p:extLst>
      <p:ext uri="{BB962C8B-B14F-4D97-AF65-F5344CB8AC3E}">
        <p14:creationId xmlns:p14="http://schemas.microsoft.com/office/powerpoint/2010/main" val="92693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2</a:t>
            </a:fld>
            <a:endParaRPr lang="en-US"/>
          </a:p>
        </p:txBody>
      </p:sp>
    </p:spTree>
    <p:extLst>
      <p:ext uri="{BB962C8B-B14F-4D97-AF65-F5344CB8AC3E}">
        <p14:creationId xmlns:p14="http://schemas.microsoft.com/office/powerpoint/2010/main" val="113283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3</a:t>
            </a:fld>
            <a:endParaRPr lang="en-US"/>
          </a:p>
        </p:txBody>
      </p:sp>
    </p:spTree>
    <p:extLst>
      <p:ext uri="{BB962C8B-B14F-4D97-AF65-F5344CB8AC3E}">
        <p14:creationId xmlns:p14="http://schemas.microsoft.com/office/powerpoint/2010/main" val="21932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Oliver</a:t>
            </a:r>
          </a:p>
        </p:txBody>
      </p:sp>
      <p:sp>
        <p:nvSpPr>
          <p:cNvPr id="4" name="Slide Number Placeholder 3"/>
          <p:cNvSpPr>
            <a:spLocks noGrp="1"/>
          </p:cNvSpPr>
          <p:nvPr>
            <p:ph type="sldNum" sz="quarter" idx="5"/>
          </p:nvPr>
        </p:nvSpPr>
        <p:spPr/>
        <p:txBody>
          <a:bodyPr/>
          <a:lstStyle/>
          <a:p>
            <a:fld id="{AC342900-779F-484A-BB9D-264AC2E63699}" type="slidenum">
              <a:rPr lang="en-US" smtClean="0"/>
              <a:t>4</a:t>
            </a:fld>
            <a:endParaRPr lang="en-US"/>
          </a:p>
        </p:txBody>
      </p:sp>
    </p:spTree>
    <p:extLst>
      <p:ext uri="{BB962C8B-B14F-4D97-AF65-F5344CB8AC3E}">
        <p14:creationId xmlns:p14="http://schemas.microsoft.com/office/powerpoint/2010/main" val="327482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Jenny</a:t>
            </a:r>
          </a:p>
        </p:txBody>
      </p:sp>
      <p:sp>
        <p:nvSpPr>
          <p:cNvPr id="4" name="Slide Number Placeholder 3"/>
          <p:cNvSpPr>
            <a:spLocks noGrp="1"/>
          </p:cNvSpPr>
          <p:nvPr>
            <p:ph type="sldNum" sz="quarter" idx="5"/>
          </p:nvPr>
        </p:nvSpPr>
        <p:spPr/>
        <p:txBody>
          <a:bodyPr/>
          <a:lstStyle/>
          <a:p>
            <a:fld id="{AC342900-779F-484A-BB9D-264AC2E63699}" type="slidenum">
              <a:rPr lang="en-US" smtClean="0"/>
              <a:t>5</a:t>
            </a:fld>
            <a:endParaRPr lang="en-US"/>
          </a:p>
        </p:txBody>
      </p:sp>
    </p:spTree>
    <p:extLst>
      <p:ext uri="{BB962C8B-B14F-4D97-AF65-F5344CB8AC3E}">
        <p14:creationId xmlns:p14="http://schemas.microsoft.com/office/powerpoint/2010/main" val="36466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Jenny</a:t>
            </a:r>
          </a:p>
        </p:txBody>
      </p:sp>
      <p:sp>
        <p:nvSpPr>
          <p:cNvPr id="4" name="Slide Number Placeholder 3"/>
          <p:cNvSpPr>
            <a:spLocks noGrp="1"/>
          </p:cNvSpPr>
          <p:nvPr>
            <p:ph type="sldNum" sz="quarter" idx="5"/>
          </p:nvPr>
        </p:nvSpPr>
        <p:spPr/>
        <p:txBody>
          <a:bodyPr/>
          <a:lstStyle/>
          <a:p>
            <a:fld id="{AC342900-779F-484A-BB9D-264AC2E63699}" type="slidenum">
              <a:rPr lang="en-US" smtClean="0"/>
              <a:t>6</a:t>
            </a:fld>
            <a:endParaRPr lang="en-US"/>
          </a:p>
        </p:txBody>
      </p:sp>
    </p:spTree>
    <p:extLst>
      <p:ext uri="{BB962C8B-B14F-4D97-AF65-F5344CB8AC3E}">
        <p14:creationId xmlns:p14="http://schemas.microsoft.com/office/powerpoint/2010/main" val="69617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 &amp; Akshaya</a:t>
            </a:r>
          </a:p>
        </p:txBody>
      </p:sp>
      <p:sp>
        <p:nvSpPr>
          <p:cNvPr id="4" name="Slide Number Placeholder 3"/>
          <p:cNvSpPr>
            <a:spLocks noGrp="1"/>
          </p:cNvSpPr>
          <p:nvPr>
            <p:ph type="sldNum" sz="quarter" idx="5"/>
          </p:nvPr>
        </p:nvSpPr>
        <p:spPr/>
        <p:txBody>
          <a:bodyPr/>
          <a:lstStyle/>
          <a:p>
            <a:fld id="{AC342900-779F-484A-BB9D-264AC2E63699}" type="slidenum">
              <a:rPr lang="en-US" smtClean="0"/>
              <a:t>7</a:t>
            </a:fld>
            <a:endParaRPr lang="en-US"/>
          </a:p>
        </p:txBody>
      </p:sp>
    </p:spTree>
    <p:extLst>
      <p:ext uri="{BB962C8B-B14F-4D97-AF65-F5344CB8AC3E}">
        <p14:creationId xmlns:p14="http://schemas.microsoft.com/office/powerpoint/2010/main" val="906394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8</a:t>
            </a:fld>
            <a:endParaRPr lang="en-US"/>
          </a:p>
        </p:txBody>
      </p:sp>
    </p:spTree>
    <p:extLst>
      <p:ext uri="{BB962C8B-B14F-4D97-AF65-F5344CB8AC3E}">
        <p14:creationId xmlns:p14="http://schemas.microsoft.com/office/powerpoint/2010/main" val="227689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0F14-7199-BE8A-E6A3-C08530F94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92B8C5-9510-0CD3-9CB5-D70C12308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97F7D8-DB14-1C1E-353A-30BC061F8E1A}"/>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82B7B9B7-7A38-4BD2-932F-4BCF993F0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75488-2473-62FB-D18E-478ED53BFA31}"/>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92301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9DD4-5745-AF21-A2F6-E4A368FC5E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C9AC9F-D939-1B7E-391B-527FB6BE2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52583-FDB1-F0CB-0CA5-1F189B1994F5}"/>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34DC88C3-9FA2-6C78-EABB-1E1C85ADB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3265E-B59C-4494-7838-6E50E469BC64}"/>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81032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39D7-BE10-4620-D5DB-4E63E448BE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6307D4-2361-207B-D63A-91BBE27046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E4693-F85D-E3DB-AD19-2F60096FA2C3}"/>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81796FE4-7B42-8237-1BCF-1693343F0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45FB6-6E7D-3AB7-137C-1FACB20A355B}"/>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348568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78EB-F6C0-F2AF-D4D4-D5E8F8ED7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38C222-BFBC-D194-D122-B885268C46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96027-C025-C39F-F112-44D458E29118}"/>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C62A71EE-E2CF-D061-6583-403E74C91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4CD0F-8740-2DEF-2B64-970C9B1D61A7}"/>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421087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08C7-8FA6-DFC0-334D-F0DC05268E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BDDCF-C56B-5381-3C51-BEF5AB5573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210DD-3D73-28E5-1147-5B957AD725EE}"/>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C6F7E83B-05A9-4AE2-8683-82A076B6B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0117B-9965-FC28-B6F8-A7675FFFCEFC}"/>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427765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69F0-1070-7400-A42D-6857C3EC7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71766-2537-7FC5-EFCF-9A0C6A0D5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C41241-7EB6-DACE-D821-CCEB9A888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595BD9-0CA0-9183-BAEA-D13DA9F54D77}"/>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8A8BB27E-0423-4AB8-BC9B-4077335CC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38DB5-0F20-933F-B3EA-1591E316CBD9}"/>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76917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FF8E-6FF8-95C4-E720-D31D557476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1EF2C1-02A8-D60A-E75D-5922B11FF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FD6AC2-4E11-2029-5134-40600A8A4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6899C8-3094-8A8F-9D00-BA78482AA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449C6-7D21-8F5B-1EA3-7F180C42D3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9FAF27-C3E5-6A79-74AF-B91E52B6FD70}"/>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8" name="Footer Placeholder 7">
            <a:extLst>
              <a:ext uri="{FF2B5EF4-FFF2-40B4-BE49-F238E27FC236}">
                <a16:creationId xmlns:a16="http://schemas.microsoft.com/office/drawing/2014/main" id="{88471AFB-0566-1350-0986-ECE40AC02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2815A1-6B70-630C-80CB-FE6AA1B212A3}"/>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232095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7BB8-C1EA-7EE5-9CF5-98D4B0B931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79395-4692-96FC-EBE7-0C28664E8338}"/>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4" name="Footer Placeholder 3">
            <a:extLst>
              <a:ext uri="{FF2B5EF4-FFF2-40B4-BE49-F238E27FC236}">
                <a16:creationId xmlns:a16="http://schemas.microsoft.com/office/drawing/2014/main" id="{C7CEB1E1-DCAB-03F3-FEE1-06AB1F535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5F736A-C11A-4879-6A17-30388B353D8F}"/>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64648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F24D-C0EE-374E-3268-21AA67044275}"/>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3" name="Footer Placeholder 2">
            <a:extLst>
              <a:ext uri="{FF2B5EF4-FFF2-40B4-BE49-F238E27FC236}">
                <a16:creationId xmlns:a16="http://schemas.microsoft.com/office/drawing/2014/main" id="{5AA884E2-C7CB-4A9D-867D-7565F00B29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3088B-75E8-2C36-99C8-46B5480038C7}"/>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33595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B02D-5C42-1021-9467-D68C527C1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4D8738-A2DF-8F4B-47C6-C93AAB453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A65B16-1E80-4EDD-BA6A-103AEBF42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A28E3-F464-559E-9074-80FF9055FD74}"/>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06E74DA1-D105-8DB9-C292-CA932891C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06E59-15CB-01D7-4116-BADA81E9941C}"/>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211817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241A-E6B8-AB9E-C541-8D443E35D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536E81-EB00-F90E-5F49-2B1345992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0088F-C6C7-96DD-B219-C980AED94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80F46-ECF3-94DF-10F2-8D74B6CCD7B4}"/>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4D6C97FB-F383-3205-9009-53D2492F8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7CAE3-80C2-87EF-465D-48BF4933D423}"/>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7015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39FB0-8DBE-2538-221F-614E916AA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D58E6D-A6B3-0CD2-C146-F5F198F997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4753F-EE86-C5F6-BB2D-4DA56ED45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0A4F78EB-2591-209E-5B7F-39C49B857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17B0AC-2938-E9E4-1D8E-4B20827D8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C0556-3F77-4B3C-BBC9-E56FD41B019F}" type="slidenum">
              <a:rPr lang="en-US" smtClean="0"/>
              <a:t>‹#›</a:t>
            </a:fld>
            <a:endParaRPr lang="en-US"/>
          </a:p>
        </p:txBody>
      </p:sp>
    </p:spTree>
    <p:extLst>
      <p:ext uri="{BB962C8B-B14F-4D97-AF65-F5344CB8AC3E}">
        <p14:creationId xmlns:p14="http://schemas.microsoft.com/office/powerpoint/2010/main" val="333107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www.eia.gov/open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file:///C:\Users\davidgoeller\Project-3-Visualizing-Data\Project-3-Visualizing-Data\index.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A9349-0F3A-D8FA-053E-242FA41B93C0}"/>
              </a:ext>
            </a:extLst>
          </p:cNvPr>
          <p:cNvSpPr>
            <a:spLocks noGrp="1"/>
          </p:cNvSpPr>
          <p:nvPr>
            <p:ph type="ctrTitle"/>
          </p:nvPr>
        </p:nvSpPr>
        <p:spPr>
          <a:xfrm>
            <a:off x="5297762" y="640080"/>
            <a:ext cx="6251110" cy="3566160"/>
          </a:xfrm>
        </p:spPr>
        <p:txBody>
          <a:bodyPr vert="horz" lIns="91440" tIns="45720" rIns="91440" bIns="45720" rtlCol="0" anchor="b">
            <a:normAutofit/>
          </a:bodyPr>
          <a:lstStyle/>
          <a:p>
            <a:pPr algn="l"/>
            <a:r>
              <a:rPr lang="en-US" sz="5400" b="1">
                <a:latin typeface="Quire Sans Light" panose="020B0302040400020003" pitchFamily="34" charset="0"/>
                <a:cs typeface="Quire Sans" panose="020B0502040400020003" pitchFamily="34" charset="0"/>
              </a:rPr>
              <a:t>ENERGY USE IN TEXAS</a:t>
            </a:r>
          </a:p>
        </p:txBody>
      </p:sp>
      <p:sp>
        <p:nvSpPr>
          <p:cNvPr id="3" name="Subtitle 2">
            <a:extLst>
              <a:ext uri="{FF2B5EF4-FFF2-40B4-BE49-F238E27FC236}">
                <a16:creationId xmlns:a16="http://schemas.microsoft.com/office/drawing/2014/main" id="{7C8AA5BB-729F-A09C-204C-05710EF325D7}"/>
              </a:ext>
            </a:extLst>
          </p:cNvPr>
          <p:cNvSpPr>
            <a:spLocks noGrp="1"/>
          </p:cNvSpPr>
          <p:nvPr>
            <p:ph type="subTitle" idx="1"/>
          </p:nvPr>
        </p:nvSpPr>
        <p:spPr>
          <a:xfrm>
            <a:off x="5297760" y="4636008"/>
            <a:ext cx="6251111" cy="1572768"/>
          </a:xfrm>
        </p:spPr>
        <p:txBody>
          <a:bodyPr vert="horz" lIns="91440" tIns="45720" rIns="91440" bIns="45720" rtlCol="0">
            <a:normAutofit fontScale="92500" lnSpcReduction="20000"/>
          </a:bodyPr>
          <a:lstStyle/>
          <a:p>
            <a:pPr algn="l"/>
            <a:r>
              <a:rPr lang="en-US" sz="1300" dirty="0">
                <a:latin typeface="Quire Sans" panose="020B0502040400020003" pitchFamily="34" charset="0"/>
                <a:ea typeface="Dotum" panose="020B0503020000020004" pitchFamily="34" charset="-127"/>
                <a:cs typeface="Quire Sans" panose="020B0502040400020003" pitchFamily="34" charset="0"/>
              </a:rPr>
              <a:t>JARDO ANALYTICS INC.</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Jenny Friesenhahn</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Akshaya </a:t>
            </a:r>
            <a:r>
              <a:rPr lang="en-US" sz="1300" dirty="0" err="1">
                <a:latin typeface="Quire Sans" panose="020B0502040400020003" pitchFamily="34" charset="0"/>
                <a:ea typeface="Dotum" panose="020B0503020000020004" pitchFamily="34" charset="-127"/>
                <a:cs typeface="Quire Sans" panose="020B0502040400020003" pitchFamily="34" charset="0"/>
              </a:rPr>
              <a:t>Sathiya</a:t>
            </a:r>
            <a:r>
              <a:rPr lang="en-US" sz="1300" dirty="0">
                <a:latin typeface="Quire Sans" panose="020B0502040400020003" pitchFamily="34" charset="0"/>
                <a:ea typeface="Dotum" panose="020B0503020000020004" pitchFamily="34" charset="-127"/>
                <a:cs typeface="Quire Sans" panose="020B0502040400020003" pitchFamily="34" charset="0"/>
              </a:rPr>
              <a:t> Moorthy</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Robert Lehr</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David </a:t>
            </a:r>
            <a:r>
              <a:rPr lang="en-US" sz="1300" dirty="0" err="1">
                <a:latin typeface="Quire Sans" panose="020B0502040400020003" pitchFamily="34" charset="0"/>
                <a:ea typeface="Dotum" panose="020B0503020000020004" pitchFamily="34" charset="-127"/>
                <a:cs typeface="Quire Sans" panose="020B0502040400020003" pitchFamily="34" charset="0"/>
              </a:rPr>
              <a:t>Goeller</a:t>
            </a:r>
            <a:endParaRPr lang="en-US" sz="1300" dirty="0">
              <a:latin typeface="Quire Sans" panose="020B0502040400020003" pitchFamily="34" charset="0"/>
              <a:ea typeface="Dotum" panose="020B0503020000020004" pitchFamily="34" charset="-127"/>
              <a:cs typeface="Quire Sans" panose="020B0502040400020003" pitchFamily="34" charset="0"/>
            </a:endParaRPr>
          </a:p>
          <a:p>
            <a:pPr algn="l"/>
            <a:r>
              <a:rPr lang="en-US" sz="1300" dirty="0">
                <a:latin typeface="Quire Sans" panose="020B0502040400020003" pitchFamily="34" charset="0"/>
                <a:ea typeface="Dotum" panose="020B0503020000020004" pitchFamily="34" charset="-127"/>
                <a:cs typeface="Quire Sans" panose="020B0502040400020003" pitchFamily="34" charset="0"/>
              </a:rPr>
              <a:t>Oliver Eve</a:t>
            </a:r>
          </a:p>
        </p:txBody>
      </p:sp>
      <p:pic>
        <p:nvPicPr>
          <p:cNvPr id="183" name="Picture 182" descr="An unpaved road with lightning at the end">
            <a:extLst>
              <a:ext uri="{FF2B5EF4-FFF2-40B4-BE49-F238E27FC236}">
                <a16:creationId xmlns:a16="http://schemas.microsoft.com/office/drawing/2014/main" id="{078FD1DD-193C-0088-0265-AA9472CA290C}"/>
              </a:ext>
            </a:extLst>
          </p:cNvPr>
          <p:cNvPicPr>
            <a:picLocks noChangeAspect="1"/>
          </p:cNvPicPr>
          <p:nvPr/>
        </p:nvPicPr>
        <p:blipFill rotWithShape="1">
          <a:blip r:embed="rId3"/>
          <a:srcRect l="33881" r="2078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68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AACF-6FA3-F6F3-B48E-635AACB069A4}"/>
              </a:ext>
            </a:extLst>
          </p:cNvPr>
          <p:cNvSpPr>
            <a:spLocks noGrp="1"/>
          </p:cNvSpPr>
          <p:nvPr>
            <p:ph type="title"/>
          </p:nvPr>
        </p:nvSpPr>
        <p:spPr/>
        <p:txBody>
          <a:bodyPr>
            <a:normAutofit/>
          </a:bodyPr>
          <a:lstStyle/>
          <a:p>
            <a:r>
              <a:rPr lang="en-US" sz="3200" b="1" dirty="0">
                <a:latin typeface="Quire Sans Light" panose="020B0302040400020003" pitchFamily="34" charset="0"/>
              </a:rPr>
              <a:t>OUR FOCUS</a:t>
            </a:r>
          </a:p>
        </p:txBody>
      </p:sp>
      <p:sp>
        <p:nvSpPr>
          <p:cNvPr id="3" name="Content Placeholder 2">
            <a:extLst>
              <a:ext uri="{FF2B5EF4-FFF2-40B4-BE49-F238E27FC236}">
                <a16:creationId xmlns:a16="http://schemas.microsoft.com/office/drawing/2014/main" id="{25AF22EC-2DC7-35FD-F270-B129BB120768}"/>
              </a:ext>
            </a:extLst>
          </p:cNvPr>
          <p:cNvSpPr>
            <a:spLocks noGrp="1"/>
          </p:cNvSpPr>
          <p:nvPr>
            <p:ph sz="half" idx="1"/>
          </p:nvPr>
        </p:nvSpPr>
        <p:spPr/>
        <p:txBody>
          <a:bodyPr>
            <a:normAutofit/>
          </a:bodyPr>
          <a:lstStyle/>
          <a:p>
            <a:pPr marL="0" indent="0">
              <a:buNone/>
            </a:pPr>
            <a:r>
              <a:rPr lang="en-US" sz="2400" b="1" dirty="0">
                <a:solidFill>
                  <a:srgbClr val="1D1C1D"/>
                </a:solidFill>
                <a:latin typeface="Quire Sans Light" panose="020B0302040400020003" pitchFamily="34" charset="0"/>
                <a:cs typeface="Quire Sans" panose="020B0502040400020003" pitchFamily="34" charset="0"/>
              </a:rPr>
              <a:t>TARGET DATA:</a:t>
            </a:r>
          </a:p>
          <a:p>
            <a:r>
              <a:rPr lang="en-US" sz="1600" dirty="0">
                <a:solidFill>
                  <a:srgbClr val="1D1C1D"/>
                </a:solidFill>
                <a:latin typeface="Quire Sans" panose="020B0502040400020003" pitchFamily="34" charset="0"/>
                <a:cs typeface="Quire Sans" panose="020B0502040400020003" pitchFamily="34" charset="0"/>
              </a:rPr>
              <a:t>Location: Texas</a:t>
            </a:r>
          </a:p>
          <a:p>
            <a:r>
              <a:rPr lang="en-US" sz="1600" dirty="0">
                <a:solidFill>
                  <a:srgbClr val="1D1C1D"/>
                </a:solidFill>
                <a:latin typeface="Quire Sans" panose="020B0502040400020003" pitchFamily="34" charset="0"/>
                <a:cs typeface="Quire Sans" panose="020B0502040400020003" pitchFamily="34" charset="0"/>
              </a:rPr>
              <a:t>Time: January 2020 – January 2023</a:t>
            </a:r>
          </a:p>
          <a:p>
            <a:r>
              <a:rPr lang="en-US" sz="1600" dirty="0">
                <a:solidFill>
                  <a:srgbClr val="1D1C1D"/>
                </a:solidFill>
                <a:latin typeface="Quire Sans" panose="020B0502040400020003" pitchFamily="34" charset="0"/>
                <a:cs typeface="Quire Sans" panose="020B0502040400020003" pitchFamily="34" charset="0"/>
              </a:rPr>
              <a:t>Energy Sources: Coal, Natural Gas, Wind, Solar, etc.</a:t>
            </a:r>
          </a:p>
          <a:p>
            <a:endParaRPr lang="en-US" sz="1600" dirty="0">
              <a:solidFill>
                <a:srgbClr val="1D1C1D"/>
              </a:solidFill>
              <a:latin typeface="Quire Sans" panose="020B0502040400020003" pitchFamily="34" charset="0"/>
              <a:cs typeface="Quire Sans" panose="020B0502040400020003" pitchFamily="34" charset="0"/>
            </a:endParaRPr>
          </a:p>
        </p:txBody>
      </p:sp>
      <p:sp>
        <p:nvSpPr>
          <p:cNvPr id="12" name="Content Placeholder 11">
            <a:extLst>
              <a:ext uri="{FF2B5EF4-FFF2-40B4-BE49-F238E27FC236}">
                <a16:creationId xmlns:a16="http://schemas.microsoft.com/office/drawing/2014/main" id="{E7FE67F3-E9C7-0173-912F-A30DFEAE6073}"/>
              </a:ext>
            </a:extLst>
          </p:cNvPr>
          <p:cNvSpPr>
            <a:spLocks noGrp="1"/>
          </p:cNvSpPr>
          <p:nvPr>
            <p:ph sz="half" idx="2"/>
          </p:nvPr>
        </p:nvSpPr>
        <p:spPr/>
        <p:txBody>
          <a:bodyPr/>
          <a:lstStyle/>
          <a:p>
            <a:pPr marL="0" indent="0">
              <a:buNone/>
            </a:pPr>
            <a:r>
              <a:rPr lang="en-US" sz="2400" b="1" dirty="0">
                <a:solidFill>
                  <a:srgbClr val="1D1C1D"/>
                </a:solidFill>
                <a:latin typeface="Quire Sans Light" panose="020B0302040400020003" pitchFamily="34" charset="0"/>
                <a:cs typeface="Quire Sans" panose="020B0502040400020003" pitchFamily="34" charset="0"/>
              </a:rPr>
              <a:t>GOAL:</a:t>
            </a:r>
          </a:p>
          <a:p>
            <a:r>
              <a:rPr lang="en-US" sz="1600" dirty="0">
                <a:solidFill>
                  <a:srgbClr val="1D1C1D"/>
                </a:solidFill>
                <a:latin typeface="Quire Sans" panose="020B0502040400020003" pitchFamily="34" charset="0"/>
                <a:cs typeface="Quire Sans" panose="020B0502040400020003" pitchFamily="34" charset="0"/>
              </a:rPr>
              <a:t>Analyze and visualize Texas’s primary energy sources</a:t>
            </a:r>
          </a:p>
          <a:p>
            <a:r>
              <a:rPr lang="en-US" sz="1600" dirty="0">
                <a:solidFill>
                  <a:srgbClr val="1D1C1D"/>
                </a:solidFill>
                <a:latin typeface="Quire Sans" panose="020B0502040400020003" pitchFamily="34" charset="0"/>
                <a:cs typeface="Quire Sans" panose="020B0502040400020003" pitchFamily="34" charset="0"/>
              </a:rPr>
              <a:t>Determine impacts of 2021 freeze on Texas energy resources</a:t>
            </a:r>
          </a:p>
          <a:p>
            <a:pPr marL="0" indent="0">
              <a:buNone/>
            </a:pPr>
            <a:endParaRPr lang="en-US" dirty="0"/>
          </a:p>
        </p:txBody>
      </p:sp>
      <p:pic>
        <p:nvPicPr>
          <p:cNvPr id="1026" name="Picture 2" descr="Doodle Vector Map Of Texas State Of Usa Stock Illustration - Download Image  Now - Texas, Austin - Texas, Map - iStock">
            <a:extLst>
              <a:ext uri="{FF2B5EF4-FFF2-40B4-BE49-F238E27FC236}">
                <a16:creationId xmlns:a16="http://schemas.microsoft.com/office/drawing/2014/main" id="{5C9D814E-3D4D-9103-64A2-512BA878F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344" y="3942917"/>
            <a:ext cx="2876796" cy="24678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F2F9A053-90BA-F406-7513-AF3FEF2CE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5131" y="4082833"/>
            <a:ext cx="3886337" cy="21880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B963D906-249F-6E29-2F48-EA7E1549BCCD}"/>
              </a:ext>
            </a:extLst>
          </p:cNvPr>
          <p:cNvPicPr>
            <a:picLocks noChangeAspect="1"/>
          </p:cNvPicPr>
          <p:nvPr/>
        </p:nvPicPr>
        <p:blipFill>
          <a:blip r:embed="rId5"/>
          <a:stretch>
            <a:fillRect/>
          </a:stretch>
        </p:blipFill>
        <p:spPr>
          <a:xfrm>
            <a:off x="604438" y="443427"/>
            <a:ext cx="3657600" cy="135695"/>
          </a:xfrm>
          <a:prstGeom prst="rect">
            <a:avLst/>
          </a:prstGeom>
        </p:spPr>
      </p:pic>
    </p:spTree>
    <p:extLst>
      <p:ext uri="{BB962C8B-B14F-4D97-AF65-F5344CB8AC3E}">
        <p14:creationId xmlns:p14="http://schemas.microsoft.com/office/powerpoint/2010/main" val="248054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AACF-6FA3-F6F3-B48E-635AACB069A4}"/>
              </a:ext>
            </a:extLst>
          </p:cNvPr>
          <p:cNvSpPr>
            <a:spLocks noGrp="1"/>
          </p:cNvSpPr>
          <p:nvPr>
            <p:ph type="title"/>
          </p:nvPr>
        </p:nvSpPr>
        <p:spPr/>
        <p:txBody>
          <a:bodyPr>
            <a:normAutofit/>
          </a:bodyPr>
          <a:lstStyle/>
          <a:p>
            <a:r>
              <a:rPr lang="en-US" sz="3200" b="1" dirty="0">
                <a:latin typeface="Quire Sans Light" panose="020B0302040400020003" pitchFamily="34" charset="0"/>
              </a:rPr>
              <a:t>OUR DATA SOURCE</a:t>
            </a:r>
          </a:p>
        </p:txBody>
      </p:sp>
      <p:sp>
        <p:nvSpPr>
          <p:cNvPr id="3" name="Content Placeholder 2">
            <a:extLst>
              <a:ext uri="{FF2B5EF4-FFF2-40B4-BE49-F238E27FC236}">
                <a16:creationId xmlns:a16="http://schemas.microsoft.com/office/drawing/2014/main" id="{25AF22EC-2DC7-35FD-F270-B129BB120768}"/>
              </a:ext>
            </a:extLst>
          </p:cNvPr>
          <p:cNvSpPr>
            <a:spLocks noGrp="1"/>
          </p:cNvSpPr>
          <p:nvPr>
            <p:ph idx="1"/>
          </p:nvPr>
        </p:nvSpPr>
        <p:spPr/>
        <p:txBody>
          <a:bodyPr>
            <a:normAutofit/>
          </a:bodyPr>
          <a:lstStyle/>
          <a:p>
            <a:r>
              <a:rPr lang="en-US" sz="1600" dirty="0">
                <a:solidFill>
                  <a:srgbClr val="1D1C1D"/>
                </a:solidFill>
                <a:latin typeface="Quire Sans" panose="020B0502040400020003" pitchFamily="34" charset="0"/>
                <a:cs typeface="Quire Sans" panose="020B0502040400020003" pitchFamily="34" charset="0"/>
              </a:rPr>
              <a:t>US Energy Information Administration (EIA)</a:t>
            </a:r>
          </a:p>
          <a:p>
            <a:r>
              <a:rPr lang="en-US" sz="1600" dirty="0">
                <a:solidFill>
                  <a:srgbClr val="1D1C1D"/>
                </a:solidFill>
                <a:latin typeface="Quire Sans" panose="020B0502040400020003" pitchFamily="34" charset="0"/>
                <a:cs typeface="Quire Sans" panose="020B0502040400020003" pitchFamily="34" charset="0"/>
              </a:rPr>
              <a:t>The EIA “collects, analyzes, and disseminates independent and impartial energy information to promote sound policymaking, efficient markets, and public understanding of energy and its interaction with the economy and the environment.” </a:t>
            </a:r>
          </a:p>
          <a:p>
            <a:r>
              <a:rPr lang="en-US" sz="1600" dirty="0">
                <a:latin typeface="Quire Sans" panose="020B0502040400020003" pitchFamily="34" charset="0"/>
                <a:cs typeface="Quire Sans" panose="020B0502040400020003" pitchFamily="34" charset="0"/>
                <a:hlinkClick r:id="rId3"/>
              </a:rPr>
              <a:t>https://www.eia.gov/opendata/</a:t>
            </a:r>
            <a:endParaRPr lang="en-US" sz="1600" dirty="0">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p:txBody>
      </p:sp>
      <p:pic>
        <p:nvPicPr>
          <p:cNvPr id="14" name="Picture 13">
            <a:extLst>
              <a:ext uri="{FF2B5EF4-FFF2-40B4-BE49-F238E27FC236}">
                <a16:creationId xmlns:a16="http://schemas.microsoft.com/office/drawing/2014/main" id="{B963D906-249F-6E29-2F48-EA7E1549BCCD}"/>
              </a:ext>
            </a:extLst>
          </p:cNvPr>
          <p:cNvPicPr>
            <a:picLocks noChangeAspect="1"/>
          </p:cNvPicPr>
          <p:nvPr/>
        </p:nvPicPr>
        <p:blipFill>
          <a:blip r:embed="rId4"/>
          <a:stretch>
            <a:fillRect/>
          </a:stretch>
        </p:blipFill>
        <p:spPr>
          <a:xfrm>
            <a:off x="604438" y="443427"/>
            <a:ext cx="3657600" cy="135695"/>
          </a:xfrm>
          <a:prstGeom prst="rect">
            <a:avLst/>
          </a:prstGeom>
        </p:spPr>
      </p:pic>
      <p:pic>
        <p:nvPicPr>
          <p:cNvPr id="24" name="Picture 23">
            <a:extLst>
              <a:ext uri="{FF2B5EF4-FFF2-40B4-BE49-F238E27FC236}">
                <a16:creationId xmlns:a16="http://schemas.microsoft.com/office/drawing/2014/main" id="{14847BC0-D4B1-ED1A-DD2A-D78ED9FF5763}"/>
              </a:ext>
            </a:extLst>
          </p:cNvPr>
          <p:cNvPicPr>
            <a:picLocks noChangeAspect="1"/>
          </p:cNvPicPr>
          <p:nvPr/>
        </p:nvPicPr>
        <p:blipFill>
          <a:blip r:embed="rId5"/>
          <a:stretch>
            <a:fillRect/>
          </a:stretch>
        </p:blipFill>
        <p:spPr>
          <a:xfrm>
            <a:off x="3068401" y="3429000"/>
            <a:ext cx="6055198" cy="3059604"/>
          </a:xfrm>
          <a:prstGeom prst="rect">
            <a:avLst/>
          </a:prstGeom>
          <a:ln>
            <a:solidFill>
              <a:schemeClr val="tx1"/>
            </a:solidFill>
          </a:ln>
        </p:spPr>
      </p:pic>
    </p:spTree>
    <p:extLst>
      <p:ext uri="{BB962C8B-B14F-4D97-AF65-F5344CB8AC3E}">
        <p14:creationId xmlns:p14="http://schemas.microsoft.com/office/powerpoint/2010/main" val="29331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Make initial calls to EIA API</a:t>
            </a:r>
          </a:p>
          <a:p>
            <a:pPr lvl="1"/>
            <a:r>
              <a:rPr lang="en-US" sz="1200" dirty="0">
                <a:solidFill>
                  <a:srgbClr val="1D1C1D"/>
                </a:solidFill>
                <a:latin typeface="Quire Sans" panose="020B0502040400020003" pitchFamily="34" charset="0"/>
                <a:cs typeface="Quire Sans" panose="020B0502040400020003" pitchFamily="34" charset="0"/>
              </a:rPr>
              <a:t>Generator locations </a:t>
            </a:r>
          </a:p>
          <a:p>
            <a:pPr lvl="1"/>
            <a:r>
              <a:rPr lang="en-US" sz="1200" dirty="0">
                <a:solidFill>
                  <a:srgbClr val="1D1C1D"/>
                </a:solidFill>
                <a:latin typeface="Quire Sans" panose="020B0502040400020003" pitchFamily="34" charset="0"/>
                <a:cs typeface="Quire Sans" panose="020B0502040400020003" pitchFamily="34" charset="0"/>
              </a:rPr>
              <a:t>Price</a:t>
            </a:r>
          </a:p>
          <a:p>
            <a:pPr lvl="1"/>
            <a:r>
              <a:rPr lang="en-US" sz="1200" dirty="0">
                <a:solidFill>
                  <a:srgbClr val="1D1C1D"/>
                </a:solidFill>
                <a:latin typeface="Quire Sans" panose="020B0502040400020003" pitchFamily="34" charset="0"/>
                <a:cs typeface="Quire Sans" panose="020B0502040400020003" pitchFamily="34" charset="0"/>
              </a:rPr>
              <a:t>Consumption</a:t>
            </a:r>
          </a:p>
          <a:p>
            <a:pPr lvl="1"/>
            <a:r>
              <a:rPr lang="en-US" sz="1200" dirty="0">
                <a:solidFill>
                  <a:srgbClr val="1D1C1D"/>
                </a:solidFill>
                <a:latin typeface="Quire Sans" panose="020B0502040400020003" pitchFamily="34" charset="0"/>
                <a:cs typeface="Quire Sans" panose="020B0502040400020003" pitchFamily="34" charset="0"/>
              </a:rPr>
              <a:t>Generation</a:t>
            </a:r>
          </a:p>
          <a:p>
            <a:pPr lvl="1"/>
            <a:r>
              <a:rPr lang="en-US" sz="1200" dirty="0">
                <a:solidFill>
                  <a:srgbClr val="1D1C1D"/>
                </a:solidFill>
                <a:latin typeface="Quire Sans" panose="020B0502040400020003" pitchFamily="34" charset="0"/>
                <a:cs typeface="Quire Sans" panose="020B0502040400020003" pitchFamily="34" charset="0"/>
              </a:rPr>
              <a:t>CO2 emissions</a:t>
            </a:r>
          </a:p>
          <a:p>
            <a:r>
              <a:rPr lang="en-US" sz="1600" dirty="0">
                <a:solidFill>
                  <a:srgbClr val="1D1C1D"/>
                </a:solidFill>
                <a:latin typeface="Quire Sans" panose="020B0502040400020003" pitchFamily="34" charset="0"/>
                <a:cs typeface="Quire Sans" panose="020B0502040400020003" pitchFamily="34" charset="0"/>
              </a:rPr>
              <a:t>Analyze, transform, and export JSON results</a:t>
            </a:r>
          </a:p>
          <a:p>
            <a:r>
              <a:rPr lang="en-US" sz="1600" dirty="0">
                <a:solidFill>
                  <a:srgbClr val="1D1C1D"/>
                </a:solidFill>
                <a:latin typeface="Quire Sans" panose="020B0502040400020003" pitchFamily="34" charset="0"/>
                <a:cs typeface="Quire Sans" panose="020B0502040400020003" pitchFamily="34" charset="0"/>
              </a:rPr>
              <a:t>Create charts using cleaned data</a:t>
            </a: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10" name="Picture 9">
            <a:extLst>
              <a:ext uri="{FF2B5EF4-FFF2-40B4-BE49-F238E27FC236}">
                <a16:creationId xmlns:a16="http://schemas.microsoft.com/office/drawing/2014/main" id="{B7BA3FF5-34A8-23FA-66FC-406146594BAF}"/>
              </a:ext>
            </a:extLst>
          </p:cNvPr>
          <p:cNvPicPr>
            <a:picLocks noChangeAspect="1"/>
          </p:cNvPicPr>
          <p:nvPr/>
        </p:nvPicPr>
        <p:blipFill>
          <a:blip r:embed="rId4"/>
          <a:stretch>
            <a:fillRect/>
          </a:stretch>
        </p:blipFill>
        <p:spPr>
          <a:xfrm>
            <a:off x="5788239" y="1445696"/>
            <a:ext cx="5799323" cy="4595258"/>
          </a:xfrm>
          <a:prstGeom prst="rect">
            <a:avLst/>
          </a:prstGeom>
          <a:ln>
            <a:solidFill>
              <a:schemeClr val="tx1"/>
            </a:solidFill>
          </a:ln>
        </p:spPr>
      </p:pic>
    </p:spTree>
    <p:extLst>
      <p:ext uri="{BB962C8B-B14F-4D97-AF65-F5344CB8AC3E}">
        <p14:creationId xmlns:p14="http://schemas.microsoft.com/office/powerpoint/2010/main" val="166242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Create SQL database to store dataset</a:t>
            </a:r>
          </a:p>
          <a:p>
            <a:endParaRPr lang="en-US" sz="1600" dirty="0">
              <a:solidFill>
                <a:srgbClr val="1D1C1D"/>
              </a:solidFill>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5" name="Picture 4">
            <a:extLst>
              <a:ext uri="{FF2B5EF4-FFF2-40B4-BE49-F238E27FC236}">
                <a16:creationId xmlns:a16="http://schemas.microsoft.com/office/drawing/2014/main" id="{8CA040D2-3893-60B7-2022-CEDE176C3420}"/>
              </a:ext>
            </a:extLst>
          </p:cNvPr>
          <p:cNvPicPr>
            <a:picLocks noChangeAspect="1"/>
          </p:cNvPicPr>
          <p:nvPr/>
        </p:nvPicPr>
        <p:blipFill>
          <a:blip r:embed="rId4"/>
          <a:stretch>
            <a:fillRect/>
          </a:stretch>
        </p:blipFill>
        <p:spPr>
          <a:xfrm>
            <a:off x="2772230" y="2316572"/>
            <a:ext cx="6647540" cy="4098001"/>
          </a:xfrm>
          <a:prstGeom prst="rect">
            <a:avLst/>
          </a:prstGeom>
          <a:ln>
            <a:solidFill>
              <a:schemeClr val="tx1"/>
            </a:solidFill>
          </a:ln>
        </p:spPr>
      </p:pic>
    </p:spTree>
    <p:extLst>
      <p:ext uri="{BB962C8B-B14F-4D97-AF65-F5344CB8AC3E}">
        <p14:creationId xmlns:p14="http://schemas.microsoft.com/office/powerpoint/2010/main" val="124600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Develop Flask API </a:t>
            </a:r>
          </a:p>
          <a:p>
            <a:pPr lvl="1"/>
            <a:r>
              <a:rPr lang="en-US" sz="1200" dirty="0">
                <a:solidFill>
                  <a:srgbClr val="1D1C1D"/>
                </a:solidFill>
                <a:latin typeface="Quire Sans" panose="020B0502040400020003" pitchFamily="34" charset="0"/>
                <a:cs typeface="Quire Sans" panose="020B0502040400020003" pitchFamily="34" charset="0"/>
              </a:rPr>
              <a:t>Connects to SQL database</a:t>
            </a:r>
          </a:p>
          <a:p>
            <a:pPr lvl="1"/>
            <a:r>
              <a:rPr lang="en-US" sz="1200" dirty="0">
                <a:solidFill>
                  <a:srgbClr val="1D1C1D"/>
                </a:solidFill>
                <a:latin typeface="Quire Sans" panose="020B0502040400020003" pitchFamily="34" charset="0"/>
                <a:cs typeface="Quire Sans" panose="020B0502040400020003" pitchFamily="34" charset="0"/>
              </a:rPr>
              <a:t>Provides API endpoints to users</a:t>
            </a:r>
          </a:p>
          <a:p>
            <a:pPr lvl="1"/>
            <a:r>
              <a:rPr lang="en-US" sz="1200" dirty="0">
                <a:solidFill>
                  <a:srgbClr val="1D1C1D"/>
                </a:solidFill>
                <a:latin typeface="Quire Sans" panose="020B0502040400020003" pitchFamily="34" charset="0"/>
                <a:cs typeface="Quire Sans" panose="020B0502040400020003" pitchFamily="34" charset="0"/>
              </a:rPr>
              <a:t>Powers interactive webpage</a:t>
            </a:r>
          </a:p>
          <a:p>
            <a:r>
              <a:rPr lang="en-US" sz="1600" dirty="0">
                <a:solidFill>
                  <a:srgbClr val="1D1C1D"/>
                </a:solidFill>
                <a:latin typeface="Quire Sans" panose="020B0502040400020003" pitchFamily="34" charset="0"/>
                <a:cs typeface="Quire Sans" panose="020B0502040400020003" pitchFamily="34" charset="0"/>
              </a:rPr>
              <a:t>Design interactive webpage to display data</a:t>
            </a:r>
          </a:p>
          <a:p>
            <a:pPr lvl="1"/>
            <a:r>
              <a:rPr lang="en-US" sz="1200" dirty="0">
                <a:solidFill>
                  <a:srgbClr val="1D1C1D"/>
                </a:solidFill>
                <a:latin typeface="Quire Sans" panose="020B0502040400020003" pitchFamily="34" charset="0"/>
                <a:cs typeface="Quire Sans" panose="020B0502040400020003" pitchFamily="34" charset="0"/>
              </a:rPr>
              <a:t>Map of generator locations, operating status, and energy type</a:t>
            </a:r>
          </a:p>
          <a:p>
            <a:pPr lvl="1"/>
            <a:r>
              <a:rPr lang="en-US" sz="1200" dirty="0">
                <a:solidFill>
                  <a:srgbClr val="1D1C1D"/>
                </a:solidFill>
                <a:latin typeface="Quire Sans" panose="020B0502040400020003" pitchFamily="34" charset="0"/>
                <a:cs typeface="Quire Sans" panose="020B0502040400020003" pitchFamily="34" charset="0"/>
              </a:rPr>
              <a:t>Graphs of price, consumption, and generation</a:t>
            </a:r>
          </a:p>
          <a:p>
            <a:endParaRPr lang="en-US" sz="1600" dirty="0">
              <a:solidFill>
                <a:srgbClr val="1D1C1D"/>
              </a:solidFill>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7" name="Picture 6">
            <a:extLst>
              <a:ext uri="{FF2B5EF4-FFF2-40B4-BE49-F238E27FC236}">
                <a16:creationId xmlns:a16="http://schemas.microsoft.com/office/drawing/2014/main" id="{DF2A223C-F36A-D468-4A26-1223E853634E}"/>
              </a:ext>
            </a:extLst>
          </p:cNvPr>
          <p:cNvPicPr>
            <a:picLocks noChangeAspect="1"/>
          </p:cNvPicPr>
          <p:nvPr/>
        </p:nvPicPr>
        <p:blipFill>
          <a:blip r:embed="rId4"/>
          <a:stretch>
            <a:fillRect/>
          </a:stretch>
        </p:blipFill>
        <p:spPr>
          <a:xfrm>
            <a:off x="6554979" y="1494561"/>
            <a:ext cx="4798821" cy="3496539"/>
          </a:xfrm>
          <a:prstGeom prst="rect">
            <a:avLst/>
          </a:prstGeom>
          <a:ln>
            <a:solidFill>
              <a:schemeClr val="tx1"/>
            </a:solidFill>
          </a:ln>
        </p:spPr>
      </p:pic>
    </p:spTree>
    <p:extLst>
      <p:ext uri="{BB962C8B-B14F-4D97-AF65-F5344CB8AC3E}">
        <p14:creationId xmlns:p14="http://schemas.microsoft.com/office/powerpoint/2010/main" val="273592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LIVE DEMO</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pPr marL="0" indent="0">
              <a:buNone/>
            </a:pPr>
            <a:r>
              <a:rPr lang="en-US" sz="1600" dirty="0">
                <a:solidFill>
                  <a:srgbClr val="1D1C1D"/>
                </a:solidFill>
                <a:latin typeface="Quire Sans" panose="020B0502040400020003" pitchFamily="34" charset="0"/>
                <a:cs typeface="Quire Sans" panose="020B0502040400020003" pitchFamily="34" charset="0"/>
                <a:hlinkClick r:id="rId3"/>
              </a:rPr>
              <a:t>Energy in Texas Visualizations</a:t>
            </a:r>
            <a:endParaRPr lang="en-US" sz="1600" dirty="0">
              <a:solidFill>
                <a:srgbClr val="1D1C1D"/>
              </a:solidFill>
              <a:latin typeface="Quire Sans" panose="020B0502040400020003" pitchFamily="34" charset="0"/>
              <a:cs typeface="Quire Sans" panose="020B0502040400020003" pitchFamily="34" charset="0"/>
            </a:endParaRPr>
          </a:p>
          <a:p>
            <a:pPr marL="0" indent="0">
              <a:buNone/>
            </a:pPr>
            <a:endParaRPr lang="en-US" sz="2400" dirty="0">
              <a:latin typeface="Quire Sans" panose="020B0502040400020003" pitchFamily="34" charset="0"/>
              <a:cs typeface="Quire Sans" panose="020B0502040400020003" pitchFamily="34" charset="0"/>
            </a:endParaRPr>
          </a:p>
          <a:p>
            <a:endParaRPr lang="en-US" dirty="0"/>
          </a:p>
        </p:txBody>
      </p:sp>
      <p:pic>
        <p:nvPicPr>
          <p:cNvPr id="7" name="Picture 6">
            <a:extLst>
              <a:ext uri="{FF2B5EF4-FFF2-40B4-BE49-F238E27FC236}">
                <a16:creationId xmlns:a16="http://schemas.microsoft.com/office/drawing/2014/main" id="{3C851906-5B8C-E4C9-6165-C4D1D4AA4ADF}"/>
              </a:ext>
            </a:extLst>
          </p:cNvPr>
          <p:cNvPicPr>
            <a:picLocks noChangeAspect="1"/>
          </p:cNvPicPr>
          <p:nvPr/>
        </p:nvPicPr>
        <p:blipFill>
          <a:blip r:embed="rId4"/>
          <a:stretch>
            <a:fillRect/>
          </a:stretch>
        </p:blipFill>
        <p:spPr>
          <a:xfrm>
            <a:off x="604438" y="443427"/>
            <a:ext cx="3657600" cy="135695"/>
          </a:xfrm>
          <a:prstGeom prst="rect">
            <a:avLst/>
          </a:prstGeom>
        </p:spPr>
      </p:pic>
      <p:pic>
        <p:nvPicPr>
          <p:cNvPr id="5" name="Picture 4">
            <a:extLst>
              <a:ext uri="{FF2B5EF4-FFF2-40B4-BE49-F238E27FC236}">
                <a16:creationId xmlns:a16="http://schemas.microsoft.com/office/drawing/2014/main" id="{12BA6DD9-4EEE-F426-8AD7-BBDB6EDB0D13}"/>
              </a:ext>
            </a:extLst>
          </p:cNvPr>
          <p:cNvPicPr>
            <a:picLocks noChangeAspect="1"/>
          </p:cNvPicPr>
          <p:nvPr/>
        </p:nvPicPr>
        <p:blipFill>
          <a:blip r:embed="rId5"/>
          <a:stretch>
            <a:fillRect/>
          </a:stretch>
        </p:blipFill>
        <p:spPr>
          <a:xfrm>
            <a:off x="923635" y="2248328"/>
            <a:ext cx="9679709" cy="4063572"/>
          </a:xfrm>
          <a:prstGeom prst="rect">
            <a:avLst/>
          </a:prstGeom>
        </p:spPr>
      </p:pic>
    </p:spTree>
    <p:extLst>
      <p:ext uri="{BB962C8B-B14F-4D97-AF65-F5344CB8AC3E}">
        <p14:creationId xmlns:p14="http://schemas.microsoft.com/office/powerpoint/2010/main" val="377916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4C38-A8A7-05A2-6014-AD82EFDAC9CD}"/>
              </a:ext>
            </a:extLst>
          </p:cNvPr>
          <p:cNvSpPr>
            <a:spLocks noGrp="1"/>
          </p:cNvSpPr>
          <p:nvPr>
            <p:ph type="title"/>
          </p:nvPr>
        </p:nvSpPr>
        <p:spPr>
          <a:xfrm>
            <a:off x="838200" y="2231247"/>
            <a:ext cx="10515600" cy="1325563"/>
          </a:xfrm>
        </p:spPr>
        <p:txBody>
          <a:bodyPr>
            <a:normAutofit/>
          </a:bodyPr>
          <a:lstStyle/>
          <a:p>
            <a:pPr algn="ctr"/>
            <a:r>
              <a:rPr lang="en-US" sz="6600" b="1" dirty="0">
                <a:latin typeface="Quire Sans Light" panose="020B0302040400020003" pitchFamily="34" charset="0"/>
              </a:rPr>
              <a:t>QUESTIONS?</a:t>
            </a:r>
          </a:p>
        </p:txBody>
      </p:sp>
      <p:pic>
        <p:nvPicPr>
          <p:cNvPr id="4" name="Picture 3">
            <a:extLst>
              <a:ext uri="{FF2B5EF4-FFF2-40B4-BE49-F238E27FC236}">
                <a16:creationId xmlns:a16="http://schemas.microsoft.com/office/drawing/2014/main" id="{7B020CB7-71E0-5C21-FCB7-C643DEF7D978}"/>
              </a:ext>
            </a:extLst>
          </p:cNvPr>
          <p:cNvPicPr>
            <a:picLocks noChangeAspect="1"/>
          </p:cNvPicPr>
          <p:nvPr/>
        </p:nvPicPr>
        <p:blipFill>
          <a:blip r:embed="rId3"/>
          <a:stretch>
            <a:fillRect/>
          </a:stretch>
        </p:blipFill>
        <p:spPr>
          <a:xfrm>
            <a:off x="604438" y="443427"/>
            <a:ext cx="3657600" cy="135695"/>
          </a:xfrm>
          <a:prstGeom prst="rect">
            <a:avLst/>
          </a:prstGeom>
        </p:spPr>
      </p:pic>
    </p:spTree>
    <p:extLst>
      <p:ext uri="{BB962C8B-B14F-4D97-AF65-F5344CB8AC3E}">
        <p14:creationId xmlns:p14="http://schemas.microsoft.com/office/powerpoint/2010/main" val="3254109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227</Words>
  <Application>Microsoft Office PowerPoint</Application>
  <PresentationFormat>Widescreen</PresentationFormat>
  <Paragraphs>62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Quire Sans</vt:lpstr>
      <vt:lpstr>Quire Sans Light</vt:lpstr>
      <vt:lpstr>Office Theme</vt:lpstr>
      <vt:lpstr>ENERGY USE IN TEXAS</vt:lpstr>
      <vt:lpstr>OUR FOCUS</vt:lpstr>
      <vt:lpstr>OUR DATA SOURCE</vt:lpstr>
      <vt:lpstr>OUR PROCESS</vt:lpstr>
      <vt:lpstr>OUR PROCESS</vt:lpstr>
      <vt:lpstr>OUR PROCESS</vt:lpstr>
      <vt:lpstr>LIVE 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vs. Various Factors</dc:title>
  <dc:creator>Paul Friesenhahn</dc:creator>
  <cp:lastModifiedBy>Paul Friesenhahn</cp:lastModifiedBy>
  <cp:revision>3</cp:revision>
  <dcterms:created xsi:type="dcterms:W3CDTF">2023-04-19T21:22:17Z</dcterms:created>
  <dcterms:modified xsi:type="dcterms:W3CDTF">2023-06-28T23:04:10Z</dcterms:modified>
</cp:coreProperties>
</file>