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Maximizing Spending Allocation on Metropolitan Mass Transportation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Badger Data Science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Metropolitan Mass Transportation?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Goal: To Maximize Transportation Budget Spending by Predicting the best Allocation of Budget to Metro and Bus, in order to move the most people, the furthest distance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makes Mass Transit an Important Issue?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Moving to Equity - Harvard University, The Civil Rights Project</a:t>
            </a:r>
          </a:p>
          <a:p>
            <a:pPr lvl="1"/>
            <a:r>
              <a:t>Minorities have a much higher rate of not owning a form of personal transportation.</a:t>
            </a:r>
          </a:p>
          <a:p>
            <a:r>
              <a:t>Ownership of personal transportation modes per household:</a:t>
            </a:r>
            <a:br/>
            <a:r>
              <a:t> White: 97% </a:t>
            </a:r>
            <a:br/>
            <a:r>
              <a:t> African American: 76%</a:t>
            </a:r>
            <a:br/>
            <a:r>
              <a:t>  Latino: 83%</a:t>
            </a:r>
            <a:br/>
            <a:r>
              <a:t> Asian American: 13%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Theory Behind the Issue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Spacial Mismatch Hypothesis - John Kain(1968)</a:t>
            </a:r>
          </a:p>
          <a:p>
            <a:pPr lvl="2"/>
            <a:r>
              <a:t>"those who most need entry-level jobs (primarily people of color) generally live in central cities while entry-level jobs are mostly in suburban locations that are not easily accessible from central cities." </a:t>
            </a:r>
          </a:p>
          <a:p>
            <a:pPr lvl="1"/>
            <a:r>
              <a:t>Social Exclusion - "What can happen when people or areas suffer from a combination of linked problems such as unemployment, poor skills, low incomes, poor housing, high crime, bad health and family breakdown" </a:t>
            </a:r>
            <a:br/>
            <a:r>
              <a:t> - Enlgish Government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